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notesSlides/notesSlide1.xml" ContentType="application/vnd.openxmlformats-officedocument.presentationml.notesSlide+xml"/>
  <Override PartName="/ppt/ink/ink880.xml" ContentType="application/inkml+xml"/>
  <Override PartName="/ppt/ink/ink881.xml" ContentType="application/inkml+xml"/>
  <Override PartName="/ppt/ink/ink882.xml" ContentType="application/inkml+xml"/>
  <Override PartName="/ppt/notesSlides/notesSlide2.xml" ContentType="application/vnd.openxmlformats-officedocument.presentationml.notesSlide+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notesSlides/notesSlide3.xml" ContentType="application/vnd.openxmlformats-officedocument.presentationml.notesSlide+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notesSlides/notesSlide4.xml" ContentType="application/vnd.openxmlformats-officedocument.presentationml.notesSlide+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notesSlides/notesSlide5.xml" ContentType="application/vnd.openxmlformats-officedocument.presentationml.notesSlide+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notesSlides/notesSlide6.xml" ContentType="application/vnd.openxmlformats-officedocument.presentationml.notesSlide+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notesSlides/notesSlide7.xml" ContentType="application/vnd.openxmlformats-officedocument.presentationml.notesSlide+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notesSlides/notesSlide8.xml" ContentType="application/vnd.openxmlformats-officedocument.presentationml.notesSlide+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notesSlides/notesSlide9.xml" ContentType="application/vnd.openxmlformats-officedocument.presentationml.notesSlide+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notesSlides/notesSlide10.xml" ContentType="application/vnd.openxmlformats-officedocument.presentationml.notesSlide+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709" r:id="rId3"/>
    <p:sldId id="1393" r:id="rId4"/>
    <p:sldId id="1391" r:id="rId5"/>
    <p:sldId id="1394" r:id="rId6"/>
    <p:sldId id="655" r:id="rId7"/>
    <p:sldId id="656" r:id="rId8"/>
    <p:sldId id="657" r:id="rId9"/>
    <p:sldId id="658" r:id="rId10"/>
    <p:sldId id="659" r:id="rId11"/>
    <p:sldId id="660" r:id="rId12"/>
    <p:sldId id="1392" r:id="rId13"/>
    <p:sldId id="662" r:id="rId14"/>
    <p:sldId id="704" r:id="rId15"/>
    <p:sldId id="705" r:id="rId16"/>
    <p:sldId id="706" r:id="rId17"/>
    <p:sldId id="707" r:id="rId18"/>
    <p:sldId id="708" r:id="rId19"/>
    <p:sldId id="1395" r:id="rId20"/>
    <p:sldId id="710" r:id="rId21"/>
    <p:sldId id="711" r:id="rId22"/>
    <p:sldId id="712" r:id="rId23"/>
    <p:sldId id="1396" r:id="rId24"/>
    <p:sldId id="713" r:id="rId25"/>
    <p:sldId id="714" r:id="rId26"/>
    <p:sldId id="715" r:id="rId27"/>
    <p:sldId id="716" r:id="rId28"/>
    <p:sldId id="717" r:id="rId29"/>
    <p:sldId id="718" r:id="rId30"/>
    <p:sldId id="719" r:id="rId31"/>
    <p:sldId id="720" r:id="rId32"/>
    <p:sldId id="721" r:id="rId33"/>
    <p:sldId id="722" r:id="rId34"/>
    <p:sldId id="723" r:id="rId35"/>
    <p:sldId id="724" r:id="rId36"/>
    <p:sldId id="725" r:id="rId37"/>
    <p:sldId id="726" r:id="rId38"/>
    <p:sldId id="727" r:id="rId39"/>
    <p:sldId id="728" r:id="rId40"/>
    <p:sldId id="729" r:id="rId41"/>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80" autoAdjust="0"/>
    <p:restoredTop sz="94660"/>
  </p:normalViewPr>
  <p:slideViewPr>
    <p:cSldViewPr snapToGrid="0">
      <p:cViewPr varScale="1">
        <p:scale>
          <a:sx n="77" d="100"/>
          <a:sy n="77" d="100"/>
        </p:scale>
        <p:origin x="54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1:19.413"/>
    </inkml:context>
    <inkml:brush xml:id="br0">
      <inkml:brushProperty name="width" value="0.05" units="cm"/>
      <inkml:brushProperty name="height" value="0.05" units="cm"/>
    </inkml:brush>
  </inkml:definitions>
  <inkml:trace contextRef="#ctx0" brushRef="#br0">25295 300 15267,'-1'0'105,"-1"0"0,1-1-1,0 1 1,0 0-1,-1 0 1,1-1 0,0 1-1,-1 0 1,1 1 0,0-1-1,-1 0 1,1 0 0,-2 1-1,3-1-70,-1 0 0,1 1 0,0-1 0,-1 0 0,1 0 0,0 1 0,-1-1 0,1 0 0,0 1 0,0-1 0,-1 0 0,1 1 0,0-1 0,0 1 0,0-1 0,0 0 0,-1 1 0,1-1 0,0 1 0,0-1 0,0 1 0,0-1 0,0 0 0,0 1 0,0-1-1,0 1 1,1 4 80,1 0-1,-1 0 0,1 0 0,0 0 0,4 7 0,3 9-121,-7-15-6,-1-1 0,0 1-1,-1 0 1,1 0 0,-1 0 0,-1 0 0,1 0-1,-1-1 1,0 1 0,0 0 0,-3 9 0,-4 6-64,-18 35 0,13-28 49,-67 165 60,44-105 38,32-77-63,-1-1 0,-1 0 0,0-1 0,0 1 0,0-1 0,-2 0-1,1-1 1,-16 15 0,9-12-5,0-1 1,0 0-1,-1-1 0,0-1 0,-19 8 0,-15 2 19,-2-3 0,-93 17 0,129-29-6,-102 16 182,-227 7 1,-123-34-90,297 3-202,-690-13-211,-604-21 215,-1892-99-1332,2211 108 1221,-1823 31-506,1237 55 769,379-10-33,-400-17 76,1155-31-35,-1397 21 138,1643-6-51,-498 15 454,0-26-59,-611-64-226,749 26-277,-178-41 462,731 56-305,0 1-34,-189-50 1,286 50-176,0-3 1,-85-45-1,106 47-9,0-1 0,2-2 0,1-2 0,2-2 0,0-1 0,-39-42 0,70 67 10,0-1 0,1 0-1,-1-1 1,1 1 0,0 0-1,0-1 1,1 0 0,-4-10-1,6 14 3,-1 0 0,1 0-1,-1 0 1,1-1-1,0 1 1,0 0 0,0 0-1,0-1 1,0 1-1,1 0 1,-1 0-1,1 0 1,-1-1 0,1 1-1,0 0 1,0 0-1,0 0 1,0 0 0,0 0-1,0 0 1,0 1-1,1-1 1,-1 0 0,1 1-1,-1-1 1,4-2-1,23-14-23,0 1 0,46-19 0,-39 19 15,41-25-1,-36 17-65,-2-3-1,64-58 1,-88 71 42,-9 8 10,1 1 1,1 0 0,-1 0 0,1 1 0,10-7 0,-5 18-1296,-11-15 1091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7:31.725"/>
    </inkml:context>
    <inkml:brush xml:id="br0">
      <inkml:brushProperty name="width" value="0.05" units="cm"/>
      <inkml:brushProperty name="height" value="0.05" units="cm"/>
    </inkml:brush>
  </inkml:definitions>
  <inkml:trace contextRef="#ctx0" brushRef="#br0">91 23 13475,'-3'-20'1428,"0"17"-862,-1 14 34,-5 64 48,-1 96-1,6-74-451,-5 1273 737,32-924-674,6 158-63,-24-1-36,-84 502 598,56-748-443,34 0 8,5-99-40,-19-260-1890,-2-9 1026,-7-16 238,2 2-133</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9:48.017"/>
    </inkml:context>
    <inkml:brush xml:id="br0">
      <inkml:brushProperty name="width" value="0.05" units="cm"/>
      <inkml:brushProperty name="height" value="0.05" units="cm"/>
    </inkml:brush>
  </inkml:definitions>
  <inkml:trace contextRef="#ctx0" brushRef="#br0">39 194 21052,'2'13'1657,"-5"6"-1193,0 7-224,-6-2 656,1 5-256,2 5-312,3-1-128,-1-6-328,-1-2-160,7-7-576,1-5-280,3-9 856,2-4-192,-1-8-208</inkml:trace>
  <inkml:trace contextRef="#ctx0" brushRef="#br0" timeOffset="1">72 11 18964,'-1'-7'2121,"-6"4"-1497,-3 7-312,4 8 1488,6 8-1224,0 3-664,8 1-992,5-4 960,10-6-224,6-2-120</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07.402"/>
    </inkml:context>
    <inkml:brush xml:id="br0">
      <inkml:brushProperty name="width" value="0.05" units="cm"/>
      <inkml:brushProperty name="height" value="0.05" units="cm"/>
    </inkml:brush>
  </inkml:definitions>
  <inkml:trace contextRef="#ctx0" brushRef="#br0">1 65 14739,'8'16'1192,"18"-6"-760,-3-1-175,21-8 287,24-5-64,24-8-64,9-3-216,14-7-48,0-2-24,-4 1-144</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07.917"/>
    </inkml:context>
    <inkml:brush xml:id="br0">
      <inkml:brushProperty name="width" value="0.05" units="cm"/>
      <inkml:brushProperty name="height" value="0.05" units="cm"/>
    </inkml:brush>
  </inkml:definitions>
  <inkml:trace contextRef="#ctx0" brushRef="#br0">10 8 15691,'15'5'1441,"-11"0"-657,-6-2-24,-3-3-512,-1-3 0,-1-3 56,-2-5-192</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13.023"/>
    </inkml:context>
    <inkml:brush xml:id="br0">
      <inkml:brushProperty name="width" value="0.05" units="cm"/>
      <inkml:brushProperty name="height" value="0.05" units="cm"/>
    </inkml:brush>
  </inkml:definitions>
  <inkml:trace contextRef="#ctx0" brushRef="#br0">191 5 13987,'0'0'52,"-1"1"0,0-1 0,1 1-1,0-1 1,-1 0 0,1 1 0,-1-1 0,1 1 0,-1-1 0,1 1-1,0 0 1,-1-1 0,1 1 0,0-1 0,0 1 0,-1-1 0,1 1-1,0 0 1,0-1 0,0 1 0,0 0 0,0-1 0,0 1-1,0 0 1,0-1 0,0 1 0,0 0 0,0-1 0,0 1 0,0-1-1,1 1 1,-1 0 0,0-1 0,0 1 0,1-1 0,-1 1 0,0-1-1,1 1 1,-1-1 0,0 1 0,1-1 0,-1 1 0,1-1 0,-1 1-1,1-1 1,-1 0 0,1 1 0,0-1 0,-1 0 0,1 1 0,-1-1-1,1 0 1,0 0 0,-1 0 0,1 1 0,-1-1 0,1 0 0,0 0-1,-1 0 1,1 0 0,1 0 0,8 1 299,1 0 0,-1-1-1,13-1 1,-10 1-56,235-17 1609,-1 1-1614,-345 29-302,-543 52 328,618-63-122,37-3 49,4 0-224,59-4-214,0 3 0,154 17 0,-231-15 191,0 0 1,0 0 0,0 0 0,0 1 0,0-1-1,0 0 1,0 0 0,0 0 0,1 0 0,-1 0-1,0 0 1,0 0 0,0 0 0,0 0 0,0 0-1,0 0 1,0 0 0,1 0 0,-1 0 0,0 0-1,0 0 1,0 0 0,0 0 0,0 0 0,1 0-1,-1 0 1,0 0 0,0 0 0,0 0 0,0 0-1,0 0 1,0 0 0,1 0 0,-1 0 0,0 0-1,0 0 1,0 0 0,0 0 0,0 0 0,0-1-1,0 1 1,0 0 0,0 0 0,1 0 0,-1 0-1,0 0 1,0 0 0,0 0 0,0-1 0,0 1-1,0 0 1,0 0 0,0 0 0,0 0 0,0 0 0,0 0-1,0-1 1,0 1 0,0 0 0,0 0 0,0 0-1,0 0 1,0 0 0,0 0 0,0-1 0,-6-6-103,-11-5-98</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13.882"/>
    </inkml:context>
    <inkml:brush xml:id="br0">
      <inkml:brushProperty name="width" value="0.05" units="cm"/>
      <inkml:brushProperty name="height" value="0.05" units="cm"/>
    </inkml:brush>
  </inkml:definitions>
  <inkml:trace contextRef="#ctx0" brushRef="#br0">8 59 15275,'-8'1'1500,"12"-4"-290,18-4-23,291-18 3026,2 23-3605,-202 2-577,-95 0-97,-12 1 6,1-1-1,-1 0 1,1 0-1,-1-1 1,1 1-1,11-4 0,-51-3-759,-170-1-1890,149 4 2230</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19.081"/>
    </inkml:context>
    <inkml:brush xml:id="br0">
      <inkml:brushProperty name="width" value="0.05" units="cm"/>
      <inkml:brushProperty name="height" value="0.05" units="cm"/>
    </inkml:brush>
  </inkml:definitions>
  <inkml:trace contextRef="#ctx0" brushRef="#br0">1 3 16275,'0'0'59,"-1"1"-1,1-1 1,0 0-1,0 0 1,0 1-1,0-1 1,0 0-1,0 1 0,0-1 1,0 0-1,0 0 1,0 1-1,0-1 1,0 0-1,0 1 0,0-1 1,0 0-1,1 0 1,-1 1-1,0-1 1,0 0-1,0 0 0,0 1 1,0-1-1,1 0 1,-1 0-1,0 1 1,0-1-1,0 0 1,1 0-1,-1 0 0,0 0 1,0 1-1,0-1 1,1 0-1,-1 0 1,0 0-1,1 0 0,-1 0 1,0 0-1,0 0 1,1 0-1,-1 0 1,0 0-1,0 1 1,1-1-1,-1-1 0,0 1 1,1 0-1,-1 0 1,1 0-1,21 0 1126,-15 0-684,141-7 2210,228 2-993,-291 8-1542,-150 1-209,1 2 1,-73 18-1,55-9-24,35-7 27,-139 26 6,237-38-111,27-10-72,-7 0-184,1 3-1,119-2 1,-172 16 96,-26 2 89,-30 4-17,-195 15-233,186-26-34,43 2 472,1 0 0,-1-1-1,0 0 1,0 1 0,0-1-1,1 0 1,-1 0 0,0-1 0,1 1-1,-1-1 1,1 1 0,0-1 0,-3-2-1,-4-11-158</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20.525"/>
    </inkml:context>
    <inkml:brush xml:id="br0">
      <inkml:brushProperty name="width" value="0.05" units="cm"/>
      <inkml:brushProperty name="height" value="0.05" units="cm"/>
    </inkml:brush>
  </inkml:definitions>
  <inkml:trace contextRef="#ctx0" brushRef="#br0">60 68 12243,'-6'-2'414,"0"0"1,1-1 0,0 0-1,-1 0 1,-4-4 0,9 6-146,-1 0 0,0-1 0,1 1 0,-1 0 1,1-1-1,-1 0 0,1 1 0,0-1 0,0 0 0,0 1 0,0-1 0,0 0 0,0 0 1,0 0-1,1 0 0,-1 0 0,1 0 0,-1-3 0,1 4-176,0 0 1,1 1-1,-1-1 0,0 1 0,0-1 1,1 1-1,-1-1 0,1 1 0,-1-1 1,0 1-1,1 0 0,-1-1 0,1 1 1,-1-1-1,1 1 0,-1 0 0,1 0 1,-1-1-1,1 1 0,0 0 0,-1 0 1,1-1-1,-1 1 0,1 0 0,0 0 0,-1 0 1,1 0-1,-1 0 0,1 0 0,0 0 1,0 0-1,27 1 517,-22-1-378,87 6 370,146 4-105,-176-11-565,111-14 0,-160 12 19,-17 3-62,-23 2-6,-341 48-87,411-62-100,-23 8 193,15-3-314,1 2 0,70-2 0,-107 7 411,1 0 0,-1 0 0,0 0 0,0 0 0,1 0 0,-1 0 0,0 0 0,0 0 0,1 0 0,-1 0 0,0 0 0,0 0 0,1 0 0,-1 0 0,0 0 0,0 0 0,0 0 0,1 0 0,-1 0 0,0 0 0,0 0 0,1 1 0,-1-1 0,0 0 0,0 0 0,0 0 0,1 0 0,-1 0 0,0 1 0,0-1 0,0 0 0,0 0 0,1 0 0,-1 1 0,0-1 0,0 0 0,0 1 0,-8 5-214,-19 6 16,4-4 17,0-1 0,-1-1 0,0-1 0,0-2 0,0 0 0,-1-1 0,-42-3 0,29-5-35</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34.227"/>
    </inkml:context>
    <inkml:brush xml:id="br0">
      <inkml:brushProperty name="width" value="0.05" units="cm"/>
      <inkml:brushProperty name="height" value="0.05" units="cm"/>
    </inkml:brush>
  </inkml:definitions>
  <inkml:trace contextRef="#ctx0" brushRef="#br0">52 65 16700,'-4'1'356,"3"-1"-294,0 0 0,1 1 0,-1-1-1,0 0 1,0 0 0,0 0 0,1 1 0,-1-1 0,0 0-1,0 1 1,1-1 0,-1 0 0,0 1 0,1-1-1,-1 1 1,0 0 0,1-1 0,-1 1 0,1-1 0,-1 1-1,1 0 1,-1-1 0,1 1 0,0 0 0,-1 0-1,1-1 1,0 1 0,-1 0 0,1 1 0,0-2-42,0 1 0,0-1 0,1 0 0,-1 1 0,0-1 1,0 0-1,0 0 0,1 1 0,-1-1 0,0 0 0,0 0 0,1 1 1,-1-1-1,0 0 0,0 0 0,1 0 0,-1 1 0,0-1 0,1 0 0,-1 0 1,0 0-1,1 0 0,-1 0 0,0 0 0,1 0 0,-1 0 0,0 0 1,1 0-1,0 0 0,17 0 545,0-1 0,-1 0 1,34-8-1,-9 1-104,278-35 971,1 29-1296,-299 14-144,-14 0-1,1-1 0,-1 1 0,0 1 0,1 0 0,-1 0 0,1 0 0,-1 1 0,0 0 0,0 1 0,15 7 0,-23-10 8,1 0 0,-1 0 0,1 0 0,-1 1 0,0-1 0,1 0 0,-1 0 0,1 1 0,-1-1 0,0 0 0,1 1 0,-1-1-1,0 0 1,1 1 0,-1-1 0,0 1 0,0-1 0,1 1 0,-1-1 0,0 0 0,0 1 0,0-1 0,1 1 0,-1-1 0,0 1 0,0-1 0,0 1-1,0-1 1,0 1 0,0-1 0,0 1 0,0-1 0,0 1 0,0-1 0,-1 1 0,1-1 0,0 1 0,0-1 0,0 1 0,-1-1 0,1 0 0,0 1-1,0-1 1,-1 1 0,1-1 0,0 0 0,-1 1 0,1-1 0,0 0 0,-1 1 0,1-1 0,-1 0 0,1 1 0,-1-1 0,-30 14-28,29-13 27,-61 19 7,0-2 0,-82 11 1,-136-1 23,265-27-26,-12 1 16,0-1 1,-54-6 0,81 5-20,0 0 1,0 0 0,0 0 0,0 0-1,0 0 1,0-1 0,0 1 0,0 0-1,0-1 1,0 1 0,0-1 0,0 1-1,1-1 1,-1 1 0,0-1 0,0 1-1,1-1 1,-2 0 0,2 0-1,0 1 0,0-1 0,0 1 0,0-1 0,0 1 0,0-1 0,0 1 0,1 0 0,-1-1 0,0 1 0,0-1 0,0 1 0,0-1 0,1 1 0,-1 0 0,0-1 0,0 1 0,1 0 0,-1-1 0,0 1 0,1 0 0,-1-1 0,0 1 0,1 0 0,-1 0 0,1-1 0,5-3-2,1 0 0,0 1-1,13-6 1,41-12-86,2 3 0,88-15 0,130-5-565,-252 35 521,-23 0-65,-13 0 128,-36 1 23,0 1 1,-56 6-1,34-1 164,-495 30 481,542-35-1274,33-9 185,9 2 138</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56.539"/>
    </inkml:context>
    <inkml:brush xml:id="br0">
      <inkml:brushProperty name="width" value="0.05" units="cm"/>
      <inkml:brushProperty name="height" value="0.05" units="cm"/>
    </inkml:brush>
  </inkml:definitions>
  <inkml:trace contextRef="#ctx0" brushRef="#br0">4 19 17524,'-3'-18'3760,"4"30"-628,14 146-1693,3 20-1414,-13-142 7,-3-16-5,1-1-1,1 1 1,0 0-1,2-1 0,11 28 1,-17-47-17,0 1 1,0-1-1,0 1 0,0-1 1,0 1-1,1-1 0,-1 1 1,0-1-1,0 1 0,1-1 1,-1 1-1,0-1 0,0 0 1,1 1-1,-1-1 0,1 1 1,-1-1-1,0 0 0,1 1 1,-1-1-1,1 0 1,-1 0-1,1 1 0,-1-1 1,1 0-1,-1 0 0,1 1 1,-1-1-1,1 0 0,-1 0 1,1 0-1,-1 0 0,1 0 1,-1 0-1,1 0 0,-1 0 1,1 0-1,-1 0 0,1 0 1,-1-1-1,1 1 0,-1 0 1,1 0-1,-1 0 0,1-1 1,-1 1-1,1 0 0,-1 0 1,0-1-1,1 1 1,-1 0-1,1-1 0,-1 1 1,0-1-1,1 0 0,16-29 599,-16 28-581,27-69 1232,29-117-1,-26 79-840,-7 28-1212,-22 91-2617,-1-10 2721</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58.882"/>
    </inkml:context>
    <inkml:brush xml:id="br0">
      <inkml:brushProperty name="width" value="0.05" units="cm"/>
      <inkml:brushProperty name="height" value="0.05" units="cm"/>
    </inkml:brush>
  </inkml:definitions>
  <inkml:trace contextRef="#ctx0" brushRef="#br0">37 0 13603,'-3'1'257,"0"1"-1,0-1 1,1 0 0,-1 1 0,0-1 0,1 1-1,-1 0 1,1 0 0,-1 0 0,1 0-1,0 0 1,-3 4 0,5-6-201,0 0 1,0 0-1,0 1 0,-1-1 1,1 0-1,0 1 1,0-1-1,0 0 0,0 0 1,0 1-1,0-1 0,0 0 1,0 0-1,0 1 0,0-1 1,0 0-1,0 0 1,0 1-1,1-1 0,-1 0 1,0 0-1,0 1 0,0-1 1,0 0-1,0 0 1,0 1-1,1-1 0,-1 0 1,0 0-1,0 0 0,0 1 1,1-1-1,-1 0 0,0 0 1,0 0-1,0 0 1,1 0-1,-1 1 0,0-1 1,0 0-1,1 0 0,-1 0 1,0 0-1,0 0 0,1 0 1,-1 0-1,0 0 1,1 0-1,-1 0 0,0 0 1,19 2 835,-19-2-821,438 0 3897,-183-5-4507,-208 5-17,87-13 0,-88 4 273</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59.629"/>
    </inkml:context>
    <inkml:brush xml:id="br0">
      <inkml:brushProperty name="width" value="0.05" units="cm"/>
      <inkml:brushProperty name="height" value="0.05" units="cm"/>
    </inkml:brush>
  </inkml:definitions>
  <inkml:trace contextRef="#ctx0" brushRef="#br0">18 18 14171,'-16'22'1568,"14"-1"-767,8-5-289,13-9 1784,7 0-1312,11-10-239,7-2-25,15-3-96,4-2-112,6-5-144,-3 0-152,-3 7-576,-6-1-328,-17 3 568,-4 1-88,-13-1-152</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9:48.793"/>
    </inkml:context>
    <inkml:brush xml:id="br0">
      <inkml:brushProperty name="width" value="0.05" units="cm"/>
      <inkml:brushProperty name="height" value="0.05" units="cm"/>
    </inkml:brush>
  </inkml:definitions>
  <inkml:trace contextRef="#ctx0" brushRef="#br0">81 109 17340,'-20'38'2000,"13"-26"-1239,1 0 0,-9 22 0,14-30-632,-1 0-1,1 0 1,1 0-1,-1 0 1,1 0 0,-1 0-1,1 1 1,1-1 0,-1 0-1,0 0 1,1 0-1,0 0 1,1 5 0,13 33-107,-2 1 0,8 55 0,-18-82-19,-2 0 0,1 1 0,-2-1 1,0 1-1,-1-1 0,-1 0 0,0 1 0,-1-1 0,-8 22 0,-9 1 26,20-38-26,-1 0-1,0 1 1,1-1 0,-1 0 0,0 0 0,0 0 0,0 0 0,0 0 0,0 0 0,0 0 0,0 0-1,0 0 1,-1 0 0,1 0 0,0-1 0,0 1 0,-1-1 0,1 1 0,0-1 0,-1 1 0,1-1-1,-1 0 1,1 1 0,0-1 0,-3 0 0,2-2-2,1 1 0,-1-1-1,1 0 1,0 1 0,0-1 0,0 0 0,0 0 0,0 0-1,0 0 1,0 0 0,1 0 0,-1 0 0,0 0-1,1 0 1,0 0 0,0 0 0,0-4 0,-1-12-54,1 1-1,0 0 1,2 0 0,0-1 0,1 1 0,1 1-1,0-1 1,13-30 0,-1 10-128,1 1-1,39-58 1,-17 40 68,1 2 0,4 1 0,1 3-1,58-49 1,-103 97 115,0 0-1,0 0 0,1-1 0,-1 1 0,0 0 0,0 0 0,0 0 1,0 0-1,0 0 0,0 0 0,0-1 0,0 1 0,1 0 1,-1 0-1,0 0 0,0 0 0,0 0 0,0 0 0,0 0 0,0 0 1,1 0-1,-1 0 0,0 0 0,0 0 0,0 0 0,0 0 1,1-1-1,-1 1 0,0 0 0,0 0 0,0 1 0,0-1 0,0 0 1,1 0-1,-1 0 0,0 0 0,0 0 0,0 0 0,0 0 1,0 0-1,1 0 0,-1 0 0,0 0 0,0 0 0,0 0 0,0 0 1,0 1-1,0-1 0,0 0 0,1 0 0,-1 0 0,0 0 1,0 12 40,-7 16 33,6-27-68,-2 9 37,0 1-1,1-1 1,0 1 0,0 0 0,0 20-1,2-28-36,0-1 0,1 1-1,-1-1 1,1 1 0,-1-1-1,1 0 1,0 1 0,0-1-1,0 0 1,0 0 0,0 1-1,0-1 1,1 0 0,-1 0-1,1 0 1,-1 0 0,1-1-1,0 1 1,0 0 0,0-1-1,0 1 1,0-1 0,0 0-1,0 0 1,0 0 0,0 0-1,1 0 1,-1 0 0,0 0 0,1-1-1,3 1 1,3 0 2,-1 0 0,1-1-1,-1 0 1,1-1 0,-1 0 0,0 0 0,1-1-1,10-4 1,63-25 33,6-17-3,-15 6-8,-45 33-15,-27 9-15,0-1 1,-1 1-1,1 0 1,-1 0-1,1 0 1,0 0 0,-1 0-1,1 0 1,0 0-1,-1 0 1,1 1-1,-1-1 1,1 0-1,0 0 1,-1 0 0,1 1-1,-1-1 1,1 0-1,-1 1 1,1-1-1,-1 1 1,1-1-1,-1 0 1,1 1-1,-1-1 1,1 1 0,-1-1-1,0 1 1,1-1-1,-1 1 1,0-1-1,1 1 1,-1 0-1,0-1 1,0 1-1,0-1 1,0 1 0,1 0-1,-1-1 1,0 1-1,0 0 1,0 0-1,-1 16 57,2 19 108,0-35-156,-1 0 1,0 1 0,1-1 0,-1 1 0,1-1 0,-1 0 0,1 1 0,0-1 0,0 0 0,-1 0 0,1 0 0,0 1 0,0-1 0,0 0 0,0 0 0,0 0 0,1 0 0,-1-1 0,0 1-1,0 0 1,2 0 0,4 2 15,0-1 0,-1-1 0,1 1 0,0-1 0,0 0 0,-1-1-1,1 1 1,0-1 0,10-2 0,10-2 12,30-9-1,-35 7-74,37-4 0,-52 9 10,-1 1 1,1 0-1,0 0 0,-1 1 0,1-1 0,10 4 0,-14-3 15,-1-1 0,0 1 0,0 0-1,1 0 1,-1 1 0,0-1 0,0 0 0,0 1 0,-1-1-1,1 1 1,0 0 0,0-1 0,-1 1 0,1 0 0,-1 0-1,0 0 1,1 0 0,-1 0 0,0 1 0,0-1-1,1 4 1,0 4-4,-1 1 0,0-1 0,-1 1 0,0 0 0,0-1 0,-1 1 0,-1-1-1,-4 20 1,-1 10 36,5-22-13,-23 132 30,21-131-11,-1-1 1,-1 1-1,-1-1 0,0 0 0,-17 28 0,21-42 8,1-1-1,-1 1 1,0-1-1,0 1 1,0-1-1,-6 4 0,9-6-24,-1-1 0,0 1 0,1-1 0,-1 1 0,0-1-1,1 0 1,-1 1 0,0-1 0,1 0 0,-1 1-1,0-1 1,0 0 0,1 0 0,-1 0 0,0 0-1,0 0 1,1 0 0,-1 0 0,0 0 0,0 0 0,0 0-1,1 0 1,-1-1 0,0 1 0,0 0 0,1-1-1,-1 1 1,0 0 0,1-1 0,-1 1 0,0-1 0,1 1-1,-1-1 1,1 1 0,-1-1 0,1 1 0,-1-1-1,1 1 1,-1-1 0,1 0 0,0 1 0,-1-1 0,1 0-1,-1-1 1,-1-3 16,0-2-1,0 1 0,0 0 1,1 0-1,0-1 0,0 1 1,0 0-1,1-1 1,1-10-1,9-58-177,-7 60 96,0-1 0,2 1 0,-1 0 0,2 0 1,12-23-1,-12 29 83,-1 0 0,2 0 0,-1 1 0,1-1 0,0 2 0,1-1 0,0 1 0,0 0-1,12-7 1,21-9-55</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00.728"/>
    </inkml:context>
    <inkml:brush xml:id="br0">
      <inkml:brushProperty name="width" value="0.05" units="cm"/>
      <inkml:brushProperty name="height" value="0.05" units="cm"/>
    </inkml:brush>
  </inkml:definitions>
  <inkml:trace contextRef="#ctx0" brushRef="#br0">5 425 16852,'-5'37'3323,"27"-55"331,137-202 271,-18 24-3078,-139 193-846,1-1 1,0 1 0,-1 0-1,2 0 1,-1 0 0,5-3 0,-8 5-4,1 1 1,-1 0 0,0 0 0,1 0 0,-1-1-1,1 1 1,-1 0 0,0 0 0,1 0 0,-1 0 0,1 0-1,-1 0 1,0 0 0,1 0 0,-1 0 0,1 0-1,-1 0 1,0 0 0,1 0 0,-1 0 0,1 1 0,-1-1-1,0 0 1,1 0 0,0 1 0,-1-1-1,1 1 0,0 0 0,-1 0 0,1 0 0,0 0 0,-1 0 0,1 0 0,-1 0 0,1 0 0,-1 0 0,0 1 0,0-1 0,1 2 0,1 16-19,-1 1 1,-1-1-1,-1 1 0,-5 34 0,0-8 1,5-31-16,-1 10-550,0 0 0,4 45 0,-2-68 546,0-1 0,0 1 0,1 0 0,-1 0 0,1-1-1,-1 1 1,1 0 0,-1-1 0,1 1 0,0-1 0,0 1 0,0-1-1,0 1 1,0-1 0,0 1 0,0-1 0,1 0 0,1 2 0,8 5-413</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04.649"/>
    </inkml:context>
    <inkml:brush xml:id="br0">
      <inkml:brushProperty name="width" value="0.05" units="cm"/>
      <inkml:brushProperty name="height" value="0.05" units="cm"/>
    </inkml:brush>
  </inkml:definitions>
  <inkml:trace contextRef="#ctx0" brushRef="#br0">43 52 11298,'-7'-1'920,"4"1"-449,-1-1 0,1 0 0,-1 0 0,1 0 0,-1 0 0,1 0 0,0-1 0,-5-2 0,39 7 3210,14 2-3080,0-3 0,77-5 1,91-22-333,-53 5-342,-298 46-260,71-11 279,5-2 109,0-3-1,-98 3 0,134-16 59,25 3-112,1 0 1,0-1 0,-1 1-1,1 0 1,-1 0-1,1 0 1,-1 0-1,1-1 1,0 1 0,-1 0-1,1 0 1,0-1-1,-1 1 1,1 0 0,0 0-1,-1-1 1,1 1-1,0 0 1,-1-1-1,1 1 1,0-1 0,0 1-1,0 0 1,-1-1-1,1 1 1,0-1 0,0 1-1,0-1 1,0 1-1,0 0 1,0-1 0,0 1-1,0-1 1,0 1-1,0-1 1,0 1-1,0-1 1,0 1 0,0 0-1,0-1 1,0 1-1,1-1 1,-1 1 0,0 0-1,0-1 1,0 1-1,1-1 1,-1 1-1,1-1 1,0 0-31,0 0 0,1 0 0,-1 0 0,1 0 0,-1 0 0,1 1 0,-1-1 0,1 0 0,0 1 0,-1-1 0,1 1 0,0-1 0,-1 1 0,1 0 0,0 0 0,0 0 0,-1 0 0,1 0 0,0 0 0,-1 0 0,4 2 0,7-2 394,-11 0-433</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17.349"/>
    </inkml:context>
    <inkml:brush xml:id="br0">
      <inkml:brushProperty name="width" value="0.05" units="cm"/>
      <inkml:brushProperty name="height" value="0.05" units="cm"/>
    </inkml:brush>
  </inkml:definitions>
  <inkml:trace contextRef="#ctx0" brushRef="#br0">39 1 11795,'-38'11'5407,"146"-12"-2956,128 4-1081,-207-2-1305,-2 0-94,0 2 0,48 9 1,-74-11 2,1 0 0,-1-1 0,1 1 1,-1-1-1,1 1 0,-1-1 0,1 0 0,-1 0 1,1 1-1,0-1 0,-1 0 0,1 0 0,-1 0 1,1-1-1,-1 1 0,1 0 0,-1-1 0,1 1 1,-1-1-1,1 1 0,-1-1 0,1 0 0,-1 1 1,0-1-1,1 0 0,-1 0 0,0 0 0,0 0 1,0 0-1,0 0 0,1-2 0,9-14-210</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18.411"/>
    </inkml:context>
    <inkml:brush xml:id="br0">
      <inkml:brushProperty name="width" value="0.05" units="cm"/>
      <inkml:brushProperty name="height" value="0.05" units="cm"/>
    </inkml:brush>
  </inkml:definitions>
  <inkml:trace contextRef="#ctx0" brushRef="#br0">58 4 9850,'-58'-4'3081,"189"10"1581,0-1-3822,-78 0-730,3 0-568,103-4-1,-115-5 181</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05.646"/>
    </inkml:context>
    <inkml:brush xml:id="br0">
      <inkml:brushProperty name="width" value="0.05" units="cm"/>
      <inkml:brushProperty name="height" value="0.05" units="cm"/>
    </inkml:brush>
  </inkml:definitions>
  <inkml:trace contextRef="#ctx0" brushRef="#br0">27 97 12779,'-14'10'1143,"2"0"886,15-7-1053,10-3-206,39-8 405,68-17 0,-17 1-700,-5 4-154,-29 5-231,-1 3 1,83-3-1,-129 17-146,-15 3 6,-15 2-28,-15 3 50,-1-2 0,-1 0 0,-42 7 1,47-11 34,-302 53 721,311-55-681,-39 4 146,48-6-173,-1 0 0,0 1 0,0-2 0,1 1 0,-1 0 0,0 0-1,1-1 1,-1 0 0,0 1 0,1-1 0,-1 0 0,1 0 0,-4-2 0,6 2-17,0 1 0,-1 0 0,1-1 0,0 1 1,0 0-1,0 0 0,0-1 0,0 1 0,0 0 1,0-1-1,0 1 0,0 0 0,0 0 0,0-1 0,1 1 1,-1 0-1,0 0 0,0-1 0,0 1 0,0 0 1,0 0-1,0-1 0,1 1 0,-1 0 0,0 0 0,0-1 1,0 1-1,1 0 0,-1 0 0,0 0 0,0 0 1,1-1-1,-1 1 0,0 0 0,0 0 0,1 0 1,-1 0-1,0 0 0,0 0 0,1 0 0,15-9 45,-15 8-40,30-13-100,0 1-1,0 2 1,1 1-1,0 1 0,1 2 1,0 1-1,0 2 1,35 0-1,-65 3 54,-1 1-1,1 0 1,-1 1 0,1-1-1,-1 0 1,1 1 0,-1-1-1,1 1 1,-1 0 0,1 0-1,-1 0 1,3 2 0,-5-3 25,1 0 0,-1 1 0,0-1 0,0 0 0,1 1 0,-1-1 0,0 0 0,0 1 0,1-1 0,-1 0 0,0 1 0,0-1 1,0 1-1,0-1 0,1 1 0,-1-1 0,0 0 0,0 1 0,0-1 0,0 1 0,0-1 0,0 1 0,0-1 0,0 1 0,-1 0 0,1 0-5,-1 1-1,0-1 1,0 1 0,0-1-1,0 0 1,0 1 0,0-1-1,0 0 1,0 1-1,-2 0 1,-8 7-67,1-2-1,-2 1 1,1-2 0,-1 1-1,0-2 1,0 1 0,0-2-1,-1 0 1,0 0 0,0-1-1,0-1 1,0 0 0,0 0-1,-19-2 1,-20 0-82</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11.041"/>
    </inkml:context>
    <inkml:brush xml:id="br0">
      <inkml:brushProperty name="width" value="0.05" units="cm"/>
      <inkml:brushProperty name="height" value="0.05" units="cm"/>
    </inkml:brush>
  </inkml:definitions>
  <inkml:trace contextRef="#ctx0" brushRef="#br0">191 109 13715,'-18'14'2702,"18"-14"-2662,0 0 0,0 1 0,0-1 0,-1 0 1,1 0-1,0 0 0,0 0 0,0 0 0,0 0 0,0 0 0,0 0 0,0 0 0,0 0 0,0 1 0,0-1 0,0 0 0,0 0 0,0 0 0,0 0 0,0 0 0,0 0 0,0 0 0,0 1 0,0-1 0,0 0 0,0 0 0,0 0 1,0 0-1,0 0 0,0 0 0,0 0 0,0 1 0,0-1 0,0 0 0,0 0 0,0 0 0,0 0 0,0 0 0,0 0 0,0 0 0,0 0 0,0 0 0,0 1 0,1-1 0,-1 0 0,0 0 0,0 0 0,0 0 0,0 0 0,0 0 1,0 0-1,0 0 0,0 0 0,1 0 0,-1 0 0,0 0 0,0 0 0,0 0 0,0 0 0,0 0 0,0 0 0,0 0 0,1 0 0,-1 0 0,36-6 2801,-22 3-3171,195-49 1249,73-14-1004,-550 90 300,-11-21 914,209-3-713,59 2-255,17 3-20,18 4-55,30 4-140,0-1 1,1-3-1,1-3 0,-1-2 0,65-3 1,-106-4-167,-25-2 135,-28-3 55,-33 2 190,-1 2 0,-87 8 0,132-2-212,0 1 0,-1 2 0,-53 16 0,79-20 23,4-2-14,10-7-64</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12.066"/>
    </inkml:context>
    <inkml:brush xml:id="br0">
      <inkml:brushProperty name="width" value="0.05" units="cm"/>
      <inkml:brushProperty name="height" value="0.05" units="cm"/>
    </inkml:brush>
  </inkml:definitions>
  <inkml:trace contextRef="#ctx0" brushRef="#br0">93 66 15747,'-74'12'3374,"55"-10"-1377,53-9-605,297-45 153,-232 42-1859,133 3-1,-222 9-118,-21-1 227,-26 2 8,-101-2 59,-174 8 558,281-6-326,28-2-61,8 0-13,49-2-100,327-23-1245,-507 36 615,81-6 752,0-2 0,-1-2-1,-71-6 1,92-1 14,18-1-19</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32.836"/>
    </inkml:context>
    <inkml:brush xml:id="br0">
      <inkml:brushProperty name="width" value="0.05" units="cm"/>
      <inkml:brushProperty name="height" value="0.05" units="cm"/>
    </inkml:brush>
  </inkml:definitions>
  <inkml:trace contextRef="#ctx0" brushRef="#br0">4 80 16027,'-2'12'1401,"1"-2"527,5-12-2232,2-4-80,2-6-184,1-6 320,-5-12 48,1-3-88</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28.519"/>
    </inkml:context>
    <inkml:brush xml:id="br0">
      <inkml:brushProperty name="width" value="0.05" units="cm"/>
      <inkml:brushProperty name="height" value="0.05" units="cm"/>
      <inkml:brushProperty name="color" value="#E71224"/>
    </inkml:brush>
  </inkml:definitions>
  <inkml:trace contextRef="#ctx0" brushRef="#br0">2425 152 11186,'-31'-1'1207,"1"2"0,-55 8 0,-61 20-1370,35-7-457,5-2 232,-173 25 447,-91 17 987,301-45-818,2 3 0,0 3 0,-84 42 0,-54 44-127,172-89-55,1 2-1,1 1 1,-56 53 0,67-52-4,0 1 1,2 1-1,-17 31 1,4-7-13,5-5-40,3 1 0,-20 55 0,4-10-6,11-32 0,-101 242 70,106-239-7,3 1-1,-23 128 1,30-93 137,0 195 0,15-234-78,3 0 0,3 0 0,2 0 0,28 91 1,13 0-45,7-3 0,82 151 0,-120-262-44,1-1-1,2-1 0,1-1 0,2-1 0,1-2 1,1 0-1,2-2 0,58 42 0,249 134-99,-261-162 75,-22-15 3,0-2 1,2-3 0,1-2 0,85 19-1,240 21-18,64-41 37,-1-46-23,-400 23 8,451-55 14,-396 41-1,0-4-1,182-66 1,358-214-48,-403 158 68,-13-20-9,-165 120-21,232-196-5,-220 173-44,114-141 1,-160 173 42,-2 0 0,-1-2 0,-2-1 1,-1 0-1,-2-1 0,-2-1 1,-2 0-1,-1-1 0,-2-1 0,-2 0 1,-2 0-1,-2 0 0,-1-1 0,-3 0 1,-1 1-1,-2-1 0,-16-75 0,-4 17 187,-73-195-1,75 244-111,-4 0-1,-1 2 1,-2 1 0,-3 1 0,-47-56 0,-98-92 463,-208-179-1,308 310-356,-2 4-1,-158-95 0,166 117 40,-2 4 0,-1 3-1,-1 3 1,-82-20-1,100 37-304,-1 2 0,0 3 0,-1 2 0,1 3 0,-1 2 0,0 3-1,1 2 1,0 3 0,0 2 0,-59 19 0,39-7-213,20-12-141</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30.607"/>
    </inkml:context>
    <inkml:brush xml:id="br0">
      <inkml:brushProperty name="width" value="0.05" units="cm"/>
      <inkml:brushProperty name="height" value="0.05" units="cm"/>
      <inkml:brushProperty name="color" value="#E71224"/>
    </inkml:brush>
  </inkml:definitions>
  <inkml:trace contextRef="#ctx0" brushRef="#br0">0 4 11723,'1'0'86,"0"1"0,-1 0 0,1-1 1,0 1-1,0 0 0,0-1 1,0 1-1,0-1 0,0 0 0,0 1 1,0-1-1,0 0 0,0 1 1,0-1-1,0 0 0,0 0 1,0 0-1,2 0 0,24 0 384,-21 0-454,105-6-16,103 1 131,-188 7-101,0 1-1,-1 1 0,0 1 1,0 1-1,0 1 0,33 15 0,-23-6 159,2-1-1,0-2 0,0-2 0,65 12 1,29-8 197,-63-9-190,-1 3 0,104 28-1,-83-8-43,-38-11-1,0-3-1,1-1 0,68 8 0,-46-19 67,0-3 0,0-3 0,73-13-1,-69 7-79,41 1 56,138 10 0,52-2 151,28-32-267,45-2-5,-211 23-18,105-4 508,-206 15-383,0 3 0,68 12 0,-117-12-152,73 12 190,159 46-1,39 37 96,-270-90-297,0 1-1,-1 1 1,0 1 0,-1 1 0,27 21-1,82 81 68,-12-9-60,-49-52-5,-2 4-1,-2 2 1,-4 4-1,103 137 0,169 217 288,-267-343-277,-4 2-1,-3 3 0,-3 2 1,44 93-1,-92-161-22,116 215 33,-100-192-33,2-1 1,1-1-1,2-1 1,35 32-1,-9-14-9,55 66-1,-93-97 5,0 0-1,-1 0 0,-1 2 1,-2-1-1,0 2 1,-1-1-1,10 35 1,4 36 20,-7-21 114,31 77 0,-40-132 23,20 33-1,-18-35 277,14 32 0,-15-30-571,-6-19-511,-2-7-143,-6-14 164,0 12 239</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9:49.670"/>
    </inkml:context>
    <inkml:brush xml:id="br0">
      <inkml:brushProperty name="width" value="0.05" units="cm"/>
      <inkml:brushProperty name="height" value="0.05" units="cm"/>
    </inkml:brush>
  </inkml:definitions>
  <inkml:trace contextRef="#ctx0" brushRef="#br0">101 147 18748,'1'-5'518,"-1"0"0,1 1 1,-1-1-1,0 0 0,0 1 0,-2-6 1,2 9-470,0 0 0,0 1 0,0-1 0,0 0 0,0 1 0,0-1 0,0 0 0,-1 1 0,1-1 0,0 1 1,-1-1-1,1 1 0,0-1 0,-1 0 0,1 1 0,0-1 0,-1 1 0,1 0 0,-1-1 0,1 1 0,-1-1 0,1 1 0,-1 0 1,0-1-1,1 1 0,-1 0 0,1-1 0,-1 1 0,0 0 0,1 0 0,-1 0 0,1 0 0,-1 0 0,0-1 0,1 1 0,-1 0 1,0 1-1,1-1 0,-1 0 0,0 0 0,1 0 0,-1 0 0,0 0 0,1 1 0,-1-1 0,1 0 0,-1 0 0,0 1 0,1-1 1,-1 0-1,1 1 0,-1-1 0,1 1 0,-1-1 0,1 1 0,-7 5-3,0 0 1,1 0-1,0 0 1,0 1-1,1 0 0,0 0 1,0 0-1,0 1 1,1-1-1,0 1 0,1 0 1,0 1-1,-5 16 1,8-25-47,0 1 0,0 0 0,0 0 0,-1 0 0,1 0 0,0 0 0,0 0 0,0-1 0,0 1 0,0 0 0,0 0 0,1 0 0,-1 0 0,0 0 0,0 0 0,1-1 0,-1 1 0,0 0 0,1 0 0,-1 0 0,1-1 0,-1 1 0,1 0 0,-1-1 0,1 1 1,0 0-1,0 0 0,1 0 1,-1-1 0,1 0 1,-1 1-1,0-1 1,1 0-1,-1 0 1,1 0-1,-1 0 0,1 0 1,-1 0-1,1-1 1,-1 1-1,1 0 1,2-2-1,5-1 10,1-1 1,-1-1-1,13-8 1,1-3 8,-1-2 1,-1 0-1,0-2 1,-1 0 0,-2-1-1,0-1 1,-1-1-1,18-31 1,-46 75-21,2 0-1,0 0 1,2 1 0,0 0 0,-5 35 0,11-55 4,1 0 1,0 0 0,0-1 0,0 1 0,0 0 0,0 0 0,0-1-1,0 1 1,0 0 0,1 0 0,-1-1 0,1 1 0,-1 0 0,1-1-1,0 1 1,0 0 0,0-1 0,0 1 0,2 2 0,-2-4 5,0 1 0,1 0 0,-1 0 1,0 0-1,1-1 0,-1 1 0,1-1 0,-1 1 1,1-1-1,-1 0 0,1 1 0,-1-1 0,1 0 1,0 0-1,-1 0 0,1 0 0,2-1 0,3 0 28,0-1-1,0 0 0,0-1 0,0 1 0,0-1 0,-1-1 0,1 1 0,5-6 0,9-8 51,-1-1 0,0-1 1,-2 0-1,21-29 0,-20 25-95,-16 21-37,-4 7 22,-15 33-45,9-24 53,1 0 0,0 1-1,1 0 1,0 1-1,-4 29 1,9-44 16,0 0-1,0 0 1,0 1 0,0-1-1,0 0 1,0 0 0,0 0-1,0 0 1,1 0-1,-1 0 1,0 0 0,1 0-1,-1 0 1,0 0 0,1 0-1,0 0 1,-1 0 0,1 0-1,-1 0 1,1 0-1,0 0 1,0 0 0,-1-1-1,1 1 1,1 0 0,0 0 2,0 0 0,0 0 0,0-1 0,0 1 1,0-1-1,0 0 0,0 1 0,0-1 0,0 0 1,0 0-1,1 0 0,2-1 0,4-1 16,1 0-1,0-1 1,-1 0-1,13-6 1,-3-1-10,0-1 1,0 0-1,-1-2 1,31-27-1,55-68-1000,-92 96 418,-12 19 116,-15 26-35,12-27 469,-7 14-1021,-17 26 0,27-45 748,5-6-106</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31.341"/>
    </inkml:context>
    <inkml:brush xml:id="br0">
      <inkml:brushProperty name="width" value="0.05" units="cm"/>
      <inkml:brushProperty name="height" value="0.05" units="cm"/>
      <inkml:brushProperty name="color" value="#E71224"/>
    </inkml:brush>
  </inkml:definitions>
  <inkml:trace contextRef="#ctx0" brushRef="#br0">37 320 13819,'-4'0'322,"-22"-1"1296,20 5-839,14 7 21,-1-6-628,-1-1-1,1 0 0,0 0 1,0 0-1,1-1 0,14 5 1,53 9 445,-38-9-309,90 27-41,-121-34-244,-1 0 1,1-1 0,-1 1-1,1-1 1,-1-1 0,1 1-1,-1-1 1,1 0 0,-1 0-1,1-1 1,-1 1-1,0-1 1,0 0 0,0-1-1,0 1 1,0-1 0,6-5-1,7-5 181,-1-2-1,30-30 0,-43 40-178,18-18 147,-1 0 1,-2-2 0,20-32-1,-31 44-137,-1 0-1,-1 0 0,0 0 1,-1-1-1,0 0 0,-1 0 0,0 0 1,-2-1-1,2-15 0,-4 27-28,1 1-1,-1 0 1,0 0 0,-1 0-1,1 0 1,0 0-1,0 0 1,-1 0 0,1 0-1,-1 0 1,0 0-1,0 0 1,0 0-1,-1-3 1,1 5-22,0-1 0,1 0 0,-1 0 0,0 1-1,0-1 1,0 0 0,0 1 0,0-1 0,0 1 0,0-1 0,0 1 0,0 0-1,0-1 1,0 1 0,0 0 0,0 0 0,-1-1 0,1 1 0,-2 1 0,-2-1-93,1 1-1,-1 0 1,0 1 0,1-1 0,0 1 0,-1 0 0,1 0 0,0 0 0,0 1-1,-7 4 1,-9 9-120,-3 1-58</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32.515"/>
    </inkml:context>
    <inkml:brush xml:id="br0">
      <inkml:brushProperty name="width" value="0.05" units="cm"/>
      <inkml:brushProperty name="height" value="0.05" units="cm"/>
      <inkml:brushProperty name="color" value="#E71224"/>
    </inkml:brush>
  </inkml:definitions>
  <inkml:trace contextRef="#ctx0" brushRef="#br0">773 261 12923,'-10'-55'780,"4"16"-851,-17-53-1,21 88 93,1 0 0,-1 0 0,0 0 0,-1 0 0,1 0 0,-1 1 0,1-1 0,-1 0 0,0 1 0,-1 0 0,1 0 0,0 0 0,-1 0 0,0 1 0,1-1 0,-1 1 0,0 0 0,0 0 0,-1 0 0,1 1 0,0-1 0,-1 1 0,-4 0 0,-11-2 312,0 0 0,0 2 0,-40 3 0,17-1 144,28-1-308,-17 0 267,1 1 0,-59 8-1,80-6-404,1-1-1,-1 1 0,0 1 0,1-1 0,-1 2 0,1-1 0,0 1 0,0 1 1,1 0-1,0 0 0,0 0 0,-13 15 0,0 5-26,2 1-1,1 1 1,-27 56-1,43-79-1,-5 9 13,1 0-1,1 1 1,0 0-1,1 0 1,-2 19-1,-5 80 30,6-44-72,-5 25 27,-14 174 546,22-220-344,2 0 0,3 1 0,14 83 1,-10-104-168,0 0 1,2-1-1,1 0 1,1-1 0,2 0-1,0-1 1,28 39 0,-21-39-26,1 0 0,1-1 1,1-1-1,1-2 0,35 26 1,-40-34-14,0-2 1,0 0 0,1-1-1,1-1 1,-1-1 0,2-1 0,-1-1-1,37 7 1,-53-13 12,0-1 0,1 1 0,-1-2 0,1 1 0,-1 0 0,0-1 0,1 0 0,-1 0-1,0-1 1,0 1 0,0-1 0,0 0 0,0-1 0,0 1 0,-1-1 0,1 0 0,-1 0 0,1 0 0,-1-1 0,0 0-1,6-7 1,4-6 80,-1-1-1,0-1 1,18-37 0,-25 44-56,112-225 361,-82 161-338,-16 36-12,-3-1 1,-1-1-1,-2-1 1,-2 0 0,-2 0-1,-1-1 1,-3 0-1,-2-1 1,-1 0-1,-3 1 1,-8-77 0,-2 53 226,-27-91 1,25 120-117,-2 0 0,-1 1 0,-33-58-1,41 83-110,-2 0 0,1 1 0,-2 0 0,-17-18 0,21 25-62,1 0 0,-1 0 0,0 1 0,-1 0 0,1 0 0,-1 1 0,0 0 0,0 0 0,0 0 0,0 1 0,-10-2 0,-13 0-518,0 2-1,-40 2 0,-27-1-21,39-7 83</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49.646"/>
    </inkml:context>
    <inkml:brush xml:id="br0">
      <inkml:brushProperty name="width" value="0.025" units="cm"/>
      <inkml:brushProperty name="height" value="0.025" units="cm"/>
      <inkml:brushProperty name="color" value="#66CC00"/>
    </inkml:brush>
  </inkml:definitions>
  <inkml:trace contextRef="#ctx0" brushRef="#br0">4730 437 12731,'-6'-1'263,"-1"0"0,1 0 0,0-1 0,0 0 1,0 0-1,0 0 0,0-1 0,0 0 0,1 0 1,0 0-1,-9-7 0,-31-17 213,29 22-282,0 0 0,-20-4 0,23 6-87,-1 0 0,1-1 0,0 0 0,-15-8 0,25 11-90,-29-16 425,-52-36 1,65 41-366,-1 0 1,-1 1-1,0 2 1,0 0 0,-29-7-1,8 1-61,-64-23 65,-1 6-1,-2 3 1,-1 6 0,-190-16-1,-461 23 656,647 19-670,0 6 0,1 4-1,0 6 1,-183 53-1,-290 145-105,472-169 24,-239 113-81,295-130 82,2 2 1,1 3 0,-96 83 0,92-63-10,4 2 0,2 2 1,2 3-1,4 1 0,2 3 0,3 2 1,3 1-1,-44 114 0,71-150 5,1 1 0,2 0 0,2 1 0,1 0 0,2 0 0,1 1 0,2-1 0,5 52 0,1-46 3,2-1 0,2 0-1,1 0 1,2 0 0,2-2-1,2 0 1,21 38 0,-5-19 2,3-1 0,2-2 0,2-1 0,3-2 0,2-2 0,2-2 0,2-2 0,2-3 0,2-1 0,2-3 0,1-2 0,2-2 0,2-3 0,83 32 0,-29-23 3,2-5-1,154 28 0,245 8-10,433-22 26,-770-56-1,0-7 0,-1-8-1,233-58 1,-311 51 7,-2-5 1,-1-3 0,-1-5-1,-3-4 1,113-74 0,-151 82 2,-2-2 1,-1-2-1,-3-3 1,-1-1-1,-2-2 1,-3-2-1,-1-2 1,51-88-1,-53 70 43,-2 0 0,-4-3 0,-3 0 0,-3-2 0,-4-1 0,23-131 0,-40 161-25,-1-1-1,-2 1 0,-2-1 0,-2 0 1,-2 1-1,-2 0 0,-2 0 0,-2 0 1,-2 1-1,-20-48 0,13 46-9,-2 2 0,-2 0 0,-2 2 0,-2 0-1,-2 2 1,-1 1 0,-2 2 0,-2 0 0,-47-38 0,32 35 1,-1 3-1,-3 2 1,0 2 0,-2 2 0,-2 3 0,0 2 0,-2 3 0,0 3 0,-2 2 0,0 3 0,-105-13-1,122 26 335,-1 1-1,1 3 1,-56 8-1,51-4-108</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52.809"/>
    </inkml:context>
    <inkml:brush xml:id="br0">
      <inkml:brushProperty name="width" value="0.025" units="cm"/>
      <inkml:brushProperty name="height" value="0.025" units="cm"/>
      <inkml:brushProperty name="color" value="#66CC00"/>
    </inkml:brush>
  </inkml:definitions>
  <inkml:trace contextRef="#ctx0" brushRef="#br0">0 5 6785,'32'-1'394,"-1"-2"-185,1 3 0,45 4 0,-41 1 352,0 1 1,-1 2 0,0 1-1,0 2 1,-1 1 0,36 19-1,-18-6-29,2-2-1,0-3 0,62 16 1,173 25-368,11-9 15,399 79 182,-650-120-288,413 86 666,5-33-292,277-13-164,-220 15 192,-136-13-69,-152-30-325,357 52-31,-411-39-30,167 30 31,5-23-15,342-10 137,1-46-45,97 10-64,-413 3-57,-314-5 27,0-2 1,-1-4-1,106-31 0,-153 37 35,-1-1-1,1-1 1,-1-1-1,-1-1 1,0 0-1,0-1 1,16-13-1,-31 21-44,1-1 0,-1 1-1,0-1 1,0 0 0,0 0 0,-1 1-1,1-1 1,-1 0 0,1-1 0,-1 1-1,0 0 1,0 0 0,0 0 0,-1-1-1,1 1 1,-1 0 0,0-1-1,0 1 1,0 0 0,0-1 0,0 1-1,-2-5 1,-1-8 80,-2 1 0,0-1 0,-11-22 0,3 5 133,-1-10 220,-8-53 0,13 53-304,-16-46-1,22 80-131,-1 1 0,1 0-1,-1 0 1,-1 0 0,0 0-1,-10-12 1,13 18-58,0 0 0,1 0-1,-1 0 1,0 0 0,0 1 0,0-1-1,-1 1 1,1-1 0,0 1 0,0 0 0,-1 0-1,1 0 1,-1 0 0,1 0 0,-1 1-1,1-1 1,-1 1 0,1 0 0,-1-1-1,1 1 1,-1 0 0,0 1 0,1-1-1,-1 0 1,1 1 0,-1-1 0,-3 2 0,-31 15-1093,27-14 738</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53.436"/>
    </inkml:context>
    <inkml:brush xml:id="br0">
      <inkml:brushProperty name="width" value="0.025" units="cm"/>
      <inkml:brushProperty name="height" value="0.025" units="cm"/>
      <inkml:brushProperty name="color" value="#66CC00"/>
    </inkml:brush>
  </inkml:definitions>
  <inkml:trace contextRef="#ctx0" brushRef="#br0">20 620 12515,'-19'4'2114,"18"-7"-803,11-5-582,30-20-88,-1-1-1,37-38 1,64-75-545,-106 107-6,57-76-41,-36 42 2,-41 50 66,0 0 0,-1-1 0,-1 0 0,11-27-1,-23 47-109,0-1 0,1 1-1,-1-1 1,1 1 0,-1-1-1,1 1 1,-1-1 0,1 1-1,-1 0 1,1-1-1,0 1 1,-1 0 0,1-1-1,0 1 1,-1 0 0,1 0-1,0-1 1,-1 1-1,1 0 1,0 0 0,-1 0-1,1 0 1,0 0 0,-1 0-1,1 0 1,0 0-1,-1 0 1,1 1 0,0-1-1,-1 0 1,1 0 0,0 1-1,-1-1 1,1 0-1,-1 1 1,1-1 0,0 0-1,-1 1 1,1 0 0,28 21 269,-23-18-253,10 11-55,1 1 1,-2 0 0,0 2-1,-1-1 1,-1 2 0,-1-1 0,0 2-1,-2 0 1,0 0 0,-1 1-1,-1 0 1,-1 0 0,-1 1-1,6 37 1,-12-56-44,1 19-353,-1-22 422,0 0 0,0 1 0,0-1 0,0 0 0,0 1 0,0-1 0,-1 0 0,1 1 0,0-1 0,0 0 0,0 1 0,0-1 0,-1 0 0,1 0 0,0 1 0,0-1 0,-1 0 0,1 0 0,0 1-1,0-1 1,-1 0 0,1 0 0,0 0 0,-1 0 0,1 1 0,0-1 0,-1 0 0,1 0 0,0 0 0,-1 0 0,1 0 0,0 0 0,-1 0 0,1 0 0,-1 0 0,1 0 0,0 0 0,-1 0 0,1 0-1,0 0 1,-1 0 0,1 0 0,0-1 0,-1 1 0,1 0 0,0 0 0,0 0 0,-1 0 0,1-1 0,0 1 0,-1 0 0,1 0 0,0-1 0,0 1 0,-1-1 0,-15-12-233</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54.480"/>
    </inkml:context>
    <inkml:brush xml:id="br0">
      <inkml:brushProperty name="width" value="0.025" units="cm"/>
      <inkml:brushProperty name="height" value="0.025" units="cm"/>
      <inkml:brushProperty name="color" value="#66CC00"/>
    </inkml:brush>
  </inkml:definitions>
  <inkml:trace contextRef="#ctx0" brushRef="#br0">743 506 4945,'6'-58'330,"4"-50"1223,-9 91-947,-1 0-1,-1 0 1,-1-1 0,-4-16 0,4 26-361,-1 0 1,0 0 0,-1 0-1,1 1 1,-2 0-1,1-1 1,-1 2 0,0-1-1,0 0 1,-1 1-1,0 0 1,0 0 0,-1 1-1,1 0 1,-1 0 0,-12-7-1,-12-4 15,0 1-1,-57-18 1,64 25-58,6 1-31,0 1 0,-1 1 1,0 1-1,1 0 1,-22 0-1,35 3-145,-1 1-1,0 0 1,0 1 0,0-1-1,0 1 1,1 0-1,-1 1 1,0-1-1,1 1 1,-1 0-1,1 1 1,0-1 0,0 1-1,0 0 1,0 0-1,0 1 1,1 0-1,-1-1 1,1 1-1,0 1 1,-4 4 0,-8 15-11,1 1 0,0 0 0,2 1 0,1 0 0,-10 35 0,-68 232 133,75-232-83,3 1 0,-7 118 0,17-114-6,4 0 0,3-1 0,2 1-1,3-1 1,3-1 0,29 84 0,-35-128-24,1 1 0,1-1 0,1-1 0,1 0 0,1 0 0,0-1 0,2-1 0,-1 0 0,24 21 0,-25-27 11,1-1-1,1 0 1,-1-1 0,2 0 0,-1-1 0,1-1 0,0 0-1,1-1 1,-1-1 0,1 0 0,1-1 0,30 3 0,-27-6 23,-1 0 0,1-2 0,0-1 1,-1 0-1,1-1 0,-1-1 1,0-1-1,0-1 0,0-1 0,-1 0 1,0-1-1,30-20 0,-22 12 78,-1-2 1,-1-1-1,-1-1 0,-1-1 0,0-1 0,-2 0 0,28-42 0,-32 39-66,-1-1-1,-2 0 0,0-1 0,-2-1 0,14-53 0,-12 23 3,10-114-1,-20 120 60,-2 0-1,-2-1 1,-3 1 0,-2 0-1,-24-97 1,17 106-31,-1 1-1,-1 1 0,-3 0 1,-1 1-1,-2 1 1,-2 1-1,-37-47 1,46 68-244,-2 1 0,1 0 1,-2 1-1,0 1 1,-1 0-1,0 1 1,-1 1-1,-1 1 1,0 1-1,0 0 1,-22-6-1,12 7-279,-1 1-1,0 1 1,-1 2 0,0 1-1,1 1 1,-1 2 0,-39 3 0,-28 9-483</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2:10.059"/>
    </inkml:context>
    <inkml:brush xml:id="br0">
      <inkml:brushProperty name="width" value="0.025" units="cm"/>
      <inkml:brushProperty name="height" value="0.025" units="cm"/>
      <inkml:brushProperty name="color" value="#004F8B"/>
    </inkml:brush>
  </inkml:definitions>
  <inkml:trace contextRef="#ctx0" brushRef="#br0">638 171 7906,'-8'-66'889,"7"59"-454,0 0 0,0 0-1,0-1 1,-1 1 0,-4-10-1,5 14-295,1 1 0,-1 0 0,0 0 0,0 0 0,0 0 0,-1 1 0,1-1 0,0 0 0,-1 0 0,1 1 0,-1-1 0,1 1 0,-1-1 0,0 1 0,0 0 0,0-1 0,1 1 0,-1 0 0,0 0 0,-1 0-1,-3 0 1,-24-6 809,23 5-697,0 0 0,0 1-1,0 0 1,-12-1 0,-3 2 185,12-1-256,1 1 0,-1 0 0,0 1-1,1 0 1,-19 4 0,22-3-98,-1-1-1,0 0 1,0 0-1,-12-1 0,-17 3 374,12 0-197,18-3-196,0 1 0,0 0-1,0 0 1,0 1 0,0-1 0,0 1 0,0 1 0,1-1 0,-1 1 0,-7 5 0,-1 2-36,-1 2 0,2 0 0,0 1 0,0 0-1,1 1 1,1 0 0,-17 28 0,15-19-16,1 1-1,2 0 0,0 1 0,-10 42 0,5 9-22,4 1 0,-2 128 0,12-177 19,-2 137-10,7 0 0,8 0 0,45 230 0,-40-304-8,4-1 1,38 99 0,-49-162-8,2 0 0,0-1-1,2-1 1,1 0 0,1 0 0,1-2 0,1 0-1,1-1 1,1-1 0,1-1 0,25 19 0,-18-19-19,0-1 0,1-2 0,1-1 0,58 23 0,-74-34 20,1 0 1,-1-2-1,1 1 1,0-2 0,0 0-1,0-1 1,0 0 0,0-1-1,0-1 1,0 0-1,-1-1 1,1-1 0,20-6-1,-2-5 1,-1-1-1,-1-2 0,0-1 1,-1-2-1,-1 0 0,-1-2 1,-1-1-1,43-49 0,-49 47 30,-1-1 0,-2-2-1,0 0 1,-2 0-1,-1-2 1,-2 0-1,-1 0 1,-1-1 0,12-54-1,-4-22 179,11-169 1,-19 85 306,-15-202 0,2 358-356,-2-1 0,-1 0 0,-2 1 0,-13-40 0,15 59-89,-2-1 1,0 1-1,-1 1 1,-1 0 0,0 0-1,-1 0 1,0 1 0,-1 1-1,-1 0 1,-21-19-1,10 14-32,0 1 0,-2 1 0,0 2 0,-29-14 0,-111-37-1211,152 60 997,-14-6-42,8 1-90</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2:12.346"/>
    </inkml:context>
    <inkml:brush xml:id="br0">
      <inkml:brushProperty name="width" value="0.025" units="cm"/>
      <inkml:brushProperty name="height" value="0.025" units="cm"/>
      <inkml:brushProperty name="color" value="#004F8B"/>
    </inkml:brush>
  </inkml:definitions>
  <inkml:trace contextRef="#ctx0" brushRef="#br0">2726 3238 10282,'-1'0'140,"0"0"-1,0 0 1,1-1 0,-1 1-1,0 0 1,0 0 0,1-1-1,-1 1 1,0-1 0,1 1-1,-1-1 1,0 1 0,1-1-1,-1 1 1,1-1 0,-1 0-1,1 1 1,-1-1-1,1 1 1,-1-1 0,1 0-1,0 0 1,-1 1 0,1-1-1,0 0 1,0 0 0,0 1-1,-1-1 1,1 0 0,0 0-1,0 0 1,0 1-1,0-1 1,0 0 0,1 0-1,-1 0 1,0 1 0,0-1-1,1-1 1,7-36 809,-7 33-732,5-22 22,-1 0-1,-1-1 1,1-37 0,-8-86-215,0 69 82,0 24 64,-3 0 0,-3 0 0,-2 1 0,-19-57 0,-23-135 271,37 157-21,-42-133 1,-65-112 3,85 245-344,-81-139 0,95 194-34,-1 1 0,-3 0 0,0 3 0,-2 0 0,-2 2 1,-1 1-1,-46-32 0,11 17 90,-1 2 1,-2 4-1,-82-32 1,-176-84 451,48 21-199,-8 22-80,157 72-198,-22-7 316,-187-82 0,243 73-101,94 51-584,11 3-778,-6 2 960,0 0 0,0 0 0,0 0 0,0 0 0,0 0 0,0 0 0,0-1 0,0 1 0,0-1 0,0 1 0,0-1 0,0 1 0,0-1 0,0 1 0,1-2 0,4-11-330,1-10-129</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2:13.196"/>
    </inkml:context>
    <inkml:brush xml:id="br0">
      <inkml:brushProperty name="width" value="0.025" units="cm"/>
      <inkml:brushProperty name="height" value="0.025" units="cm"/>
      <inkml:brushProperty name="color" value="#004F8B"/>
    </inkml:brush>
  </inkml:definitions>
  <inkml:trace contextRef="#ctx0" brushRef="#br0">0 174 15059,'0'-1'68,"1"0"0,-1 1 0,0-1-1,1 0 1,-1 1 0,0-1 0,1 0 0,-1 1 0,1-1-1,0 1 1,-1-1 0,1 0 0,-1 1 0,1-1-1,0 1 1,-1 0 0,1-1 0,0 1 0,-1 0-1,1-1 1,0 1 0,0 0 0,-1 0 0,1-1 0,0 1-1,1 0 1,0 0 2,-1 1-1,0-1 1,1 1-1,-1-1 1,0 1 0,1-1-1,-1 1 1,0 0-1,0 0 1,1 0-1,-1 0 1,0 0 0,1 1-1,5 6 132,-1 0 0,0 0 0,6 12 0,-11-19-161,73 136 884,-42-74-551,61 90 1,-87-144-321,1 0 0,0-1 0,1 0-1,0 0 1,0-1 0,12 9 0,-18-15-23,0 1-1,1-1 1,-1 1 0,0-1 0,1 0 0,0 0-1,-1 0 1,1 0 0,0-1 0,-1 1-1,1-1 1,0 1 0,-1-1 0,1 0-1,0 0 1,0 0 0,0-1 0,-1 1 0,1 0-1,0-1 1,-1 0 0,1 0 0,0 0-1,-1 0 1,1 0 0,-1 0 0,0-1-1,1 1 1,2-3 0,2-3 75,0 0 0,0-1 0,-1 0 0,0 0 0,-1 0 0,1 0 1,-2-1-1,6-13 0,25-78 498,-33 92-557,73-301 321,-54 211-1668,-15 78 1035,-2 8-110</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2:14.942"/>
    </inkml:context>
    <inkml:brush xml:id="br0">
      <inkml:brushProperty name="width" value="0.025" units="cm"/>
      <inkml:brushProperty name="height" value="0.025" units="cm"/>
      <inkml:brushProperty name="color" value="#004F8B"/>
    </inkml:brush>
  </inkml:definitions>
  <inkml:trace contextRef="#ctx0" brushRef="#br0">4617 578 11851,'-8'-4'392,"1"0"1,0-1-1,-1 0 1,2 0 0,-1 0-1,0-1 1,-9-11-1,7 8 47,0 0-1,-18-12 0,15 14-249,0 0 1,0 1-1,-1 1 0,0 0 0,0 1 1,-17-4-1,-84-9 549,29 6-418,-3-9 81,-98-35-1,116 31-188,-1 4 1,-134-22-1,146 38-141,1 3 0,-99 9 0,-116 33 56,-55 4-92,173-40-9,-284-26 1,-130-6-6,467 30 15,1 5 1,1 4-1,-162 41 1,140-19 49,-194 82 0,272-97-80,1 3 1,1 2-1,1 1 1,1 2-1,2 2 1,1 2-1,-53 55 1,72-65-12,1 2 1,1 0-1,1 1 1,1 1-1,2 0 1,0 1-1,2 0 1,0 1-1,-10 50 1,10-21-18,3 0 0,2 0 0,5 110 1,4-103 6,3-1 0,3 0 0,2-1-1,3 0 1,3-1 0,2-1 0,2-1 0,4 0 0,1-2 0,3-1 0,3-2 0,55 70 0,-39-66 2,2-3 0,2-1 1,3-4-1,1-1 0,3-4 1,2-2-1,1-2 0,2-4 1,2-2-1,1-3 0,83 25 1,-31-20-13,207 36 0,131-23-16,58-48 58,21-57-37,-9-56 26,-357 65 21,271-112 0,-319 104 30,-3-6 0,201-135 0,-202 105 22,157-152-1,-208 173-46,-3-4 0,-3-2-1,72-117 1,-111 155-4,0 0 1,-3-1-1,-1-1 0,18-57 0,-23 50 29,-3 0 0,-1-1-1,-2 0 1,1-85 0,-9 106-12,-2-1 1,-1 1-1,-1 0 1,-1 0-1,-1 0 1,-2 1 0,0 0-1,-2 0 1,-24-45-1,14 38 52,-1 2-1,-1 0 0,-2 1 0,-1 2 0,-35-32 1,21 27 50,-1 2 1,-1 1 0,-64-34 0,29 26 40,-2 3 0,-2 4 0,0 3 0,-124-25 0,53 24 15,-243-14 0,-157 36-1497,176 27 723,192-8 191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9:50.136"/>
    </inkml:context>
    <inkml:brush xml:id="br0">
      <inkml:brushProperty name="width" value="0.05" units="cm"/>
      <inkml:brushProperty name="height" value="0.05" units="cm"/>
    </inkml:brush>
  </inkml:definitions>
  <inkml:trace contextRef="#ctx0" brushRef="#br0">224 1 18796,'0'0'38,"0"0"0,0 0-1,0 0 1,0 0 0,0 0 0,0 0-1,0 0 1,0 0 0,0 0 0,1-1-1,-1 1 1,0 0 0,0 0 0,0 0-1,0 0 1,0 0 0,0 0 0,0 0-1,1 0 1,-1 0 0,0 0 0,0 0-1,0 0 1,0 0 0,0 0 0,0 0-1,0 0 1,1 0 0,-1 0 0,0 0-1,0 0 1,0 0 0,0 0 0,0 0-1,0 0 1,0 0 0,0 1 0,1-1 0,-1 0-1,0 0 1,0 0 0,0 0 0,0 0-1,0 0 1,0 0 0,0 0 0,0 0-1,0 0 1,0 1 0,0-1 0,0 0-1,-1 9 1147,-14 24-132,4-9-346,-20 63-340,4 2 0,3 1-1,5 1 1,3 0 0,5 1 0,0 108 0,11-19-770,1-219 274,-2 0 1,-8-54-1,-20-79 156,13 85 64,14 78-73,0-1 6,1 1 1,0-1-1,0-14 0,1 22-19,0 0-1,0 0 0,0 0 1,0-1-1,0 1 0,0 0 1,1 0-1,-1 0 0,0 0 1,1 0-1,-1 0 0,0 0 1,1 0-1,-1 0 0,1 0 1,0 0-1,-1 1 0,1-1 1,0 0-1,-1 0 0,1 0 1,0 1-1,0-1 0,0 0 1,0 1-1,0-1 0,0 1 1,-1-1-1,1 1 0,0 0 1,1-1-1,-1 1 0,0 0 1,0-1-1,0 1 0,2 0 1,20 1-523,38 7 0,-36-4 108,35 2-1,5-11 87,9-9-103</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38.881"/>
    </inkml:context>
    <inkml:brush xml:id="br0">
      <inkml:brushProperty name="width" value="0.05" units="cm"/>
      <inkml:brushProperty name="height" value="0.05" units="cm"/>
    </inkml:brush>
  </inkml:definitions>
  <inkml:trace contextRef="#ctx0" brushRef="#br0">437 16 14507,'8'-8'1135,"-1"1"2621,-12 16-1159,-79 108 591,-46 69-2672,-102 214-416,302-546-4927,-41 91 4019</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39.285"/>
    </inkml:context>
    <inkml:brush xml:id="br0">
      <inkml:brushProperty name="width" value="0.05" units="cm"/>
      <inkml:brushProperty name="height" value="0.05" units="cm"/>
    </inkml:brush>
  </inkml:definitions>
  <inkml:trace contextRef="#ctx0" brushRef="#br0">1 1 17828,'0'0'62,"0"0"-1,0-1 1,1 1 0,-1 0-1,0 0 1,1 0 0,-1 0 0,0 0-1,0 0 1,1 0 0,-1 0 0,0 0-1,1 0 1,-1 0 0,0 0-1,1 0 1,-1 0 0,0 0 0,0 1-1,1-1 1,-1 0 0,0 0-1,0 0 1,1 0 0,-1 0 0,0 1-1,0-1 1,1 0 0,-1 0 0,0 0-1,0 1 1,0-1 0,0 0-1,1 0 1,-1 1 0,0-1 0,0 0-1,0 0 1,0 1 0,0-1 0,0 0-1,0 1 1,0-1 0,0 0-1,1 0 1,-1 1 0,0-1 0,0 0-1,-1 1 1,1-1 0,0 0-1,0 0 1,0 1 0,0-1 0,0 1-1,-1 26 992,0-18-490,-1 42-106,3 0 0,1-1 0,3 0 1,2 0-1,3 0 0,20 67 0,24 65-2122,-53-179 1728,4 22-2424,-5-25 2310,0 1-1,0-1 1,0 1-1,0-1 1,0 0-1,0 1 1,0-1 0,0 0-1,0 1 1,-1-1-1,1 0 1,0 1-1,0-1 1,0 0-1,0 1 1,-1-1-1,1 0 1,0 1-1,0-1 1,0 0 0,-1 1-1,1-1 1,0 0-1,0 0 1,-1 0-1,1 1 1,0-1-1,-1 0 1,1 0-1,0 0 1,-1 0-1,1 1 1,0-1 0,-1 0-1,1 0 1,0 0-1,-1 0 1,1 0-1,-1 0 1,1 0-1,0 0 1,-1 0-1,1 0 1,0 0-1,-1 0 1,1 0 0,0-1-1,-1 1 1,1 0-1,0 0 1,-1 0-1,1 0 1,0-1-1,-1 1 1,-13-10-980,-5-7-121</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39.660"/>
    </inkml:context>
    <inkml:brush xml:id="br0">
      <inkml:brushProperty name="width" value="0.05" units="cm"/>
      <inkml:brushProperty name="height" value="0.05" units="cm"/>
    </inkml:brush>
  </inkml:definitions>
  <inkml:trace contextRef="#ctx0" brushRef="#br0">30 79 15379,'-15'-12'1825,"0"2"2856,27 11-3353,5-1-184,6-4-392,6-1-55,11-2-377,1 0-304,7-3 112,6-1-40,-1-2-176</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40.061"/>
    </inkml:context>
    <inkml:brush xml:id="br0">
      <inkml:brushProperty name="width" value="0.05" units="cm"/>
      <inkml:brushProperty name="height" value="0.05" units="cm"/>
    </inkml:brush>
  </inkml:definitions>
  <inkml:trace contextRef="#ctx0" brushRef="#br0">0 27 17292,'9'-10'1425,"5"-6"661,-8 17-779,-4 12 421,-2 27-807,-3 1 0,-7 43 0,-2 12-650,8-53-1041,2 0 0,5 52-1,-2-94 370,5-8-146</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40.561"/>
    </inkml:context>
    <inkml:brush xml:id="br0">
      <inkml:brushProperty name="width" value="0.05" units="cm"/>
      <inkml:brushProperty name="height" value="0.05" units="cm"/>
    </inkml:brush>
  </inkml:definitions>
  <inkml:trace contextRef="#ctx0" brushRef="#br0">0 181 19140,'11'-15'469,"1"0"0,0 2-1,0-1 1,1 1 0,1 1 0,0 1-1,1 0 1,0 0 0,1 2 0,0 0 0,0 1-1,1 0 1,0 1 0,0 1 0,1 1-1,0 1 1,24-4 0,-36 8-427,0-1 0,0 1 0,0 0 0,1 0 0,-1 1 0,0-1 0,0 1 1,0 1-1,0-1 0,0 1 0,-1 0 0,8 4 0,-10-4-33,1 0 0,-1 0 0,0 0 0,0 1 0,0 0 0,0 0 0,0 0 0,-1 0 0,1 0 0,-1 0 1,0 0-1,0 1 0,0-1 0,0 1 0,-1 0 0,1 0 0,-1-1 0,0 1 0,1 8 0,-2-5-7,1 1 1,-1 0-1,-1 0 1,1 0-1,-2 0 1,1-1-1,-1 1 0,0 0 1,0-1-1,-1 1 1,0-1-1,0 0 1,-1 0-1,0 0 0,-7 9 1,-1-1 14,0 0 0,-1-1 1,-1 0-1,0-1 0,-21 15 1,35-28-21,-1 0 1,1 0-1,-1 1 0,1-1 1,-1 0-1,1 0 1,0 1-1,-1-1 1,1 0-1,-1 1 1,1-1-1,0 0 0,-1 1 1,1-1-1,0 1 1,-1-1-1,1 1 1,0-1-1,0 1 0,0-1 1,-1 1-1,1-1 1,0 1-1,0-1 1,0 1-1,0-1 1,0 1-1,0-1 0,0 1 1,0-1-1,0 1 1,0-1-1,0 1 1,0-1-1,1 1 0,-1-1 1,0 1-1,0-1 1,0 1-1,1-1 1,-1 1-1,0-1 1,1 0-1,-1 1 0,0-1 1,1 1-1,-1-1 1,0 0-1,1 1 1,29 15-156,-15-10 102,0 2 2,0 1 0,-1 1 0,0 0 1,0 1-1,-1 0 0,0 1 0,19 24 0,-29-32 53,1 1 0,-1 1 0,0-1 0,0 0 0,-1 1 0,1-1 0,-1 1 0,-1 0 0,1 0 0,-1 0 0,0 0 0,0 0 0,-1 0 1,1 0-1,-1 0 0,-1 0 0,1 0 0,-1 0 0,0 0 0,-1 0 0,1-1 0,-1 1 0,0 0 0,0 0 0,-6 8 0,0-1 98,0-1 0,-1 0 0,-1-1 0,0 1 1,0-2-1,-1 0 0,0 0 0,-1-1 0,0 0 0,0-1 0,-1 0 0,-14 5 0,12-6 4,0 0 0,-1-2 0,0 0 0,0 0 0,0-2 1,-1 0-1,1-1 0,-1 0 0,1-2 0,-27-1 0,35 0-177,0 0 0,1-1 0,-1 0 1,1 0-1,-1 0 0,1-1 0,0 0 0,-12-8 0,17 10-10,0 0-1,0-1 1,1 1-1,-1-1 1,0 1-1,1-1 1,-1 0-1,1 1 0,0-1 1,-1 0-1,1 0 1,0 0-1,0 0 1,0 0-1,1 0 1,-1 0-1,0 0 1,1-1-1,0 1 1,-1 0-1,1 0 1,0-1-1,0 1 0,0 0 1,0 0-1,1 0 1,-1-1-1,0 1 1,1 0-1,0 0 1,-1 0-1,1 0 1,0 0-1,2-3 1,10-22-647</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41.523"/>
    </inkml:context>
    <inkml:brush xml:id="br0">
      <inkml:brushProperty name="width" value="0.05" units="cm"/>
      <inkml:brushProperty name="height" value="0.05" units="cm"/>
    </inkml:brush>
  </inkml:definitions>
  <inkml:trace contextRef="#ctx0" brushRef="#br0">291 29 13739,'5'-23'2444,"-5"17"-1193,-3 16-221,-29 116 434,6 2 0,5 0 0,-5 160 0,21 69-1127,-16 277 397,-14 2 239,-4 46-450,14-368-160,19-221-299,-35 183 0,41-276-83,0-1 0,0 1 0,0 0 0,0 0 0,0 0 0,0 0 0,0 0-1,-1 0 1,1 0 0,0 0 0,0 0 0,0 0 0,0 0 0,0 0 0,0 0 0,0 0 0,-1 0 0,1 0 0,0 0 0,0 0 0,0 0 0,0 0 0,0 0 0,0 0 0,0 0 0,0 0 0,-1 0 0,1 0 0,0 0 0,0 0-1,0 0 1,0 0 0,0 0 0,0 0 0,0 0 0,0 1 0,0-1 0,0 0 0,-1 0 0,1 0 0,0 0 0,0 0 0,0 0 0,0 0 0,0 0 0,0 0 0,0 1 0,0-1 0,0 0 0,0 0 0,0 0 0,0 0-1,0 0 1,0 0 0,0 0 0,0 1 0,0-1 0,0 0 0,0 0 0,0 0 0,0 0 0,0 0 0,0 0 0,0 0 0,0 1 0,-4-14-452,-1-20 113,2 5-73</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42.582"/>
    </inkml:context>
    <inkml:brush xml:id="br0">
      <inkml:brushProperty name="width" value="0.05" units="cm"/>
      <inkml:brushProperty name="height" value="0.05" units="cm"/>
    </inkml:brush>
  </inkml:definitions>
  <inkml:trace contextRef="#ctx0" brushRef="#br0">19 101 12539,'-2'1'154,"-14"13"2654,16-7-1171,12-1-147,35 6-204,0-3 1,0-2-1,78 1 1,-71-5-945,311-1 228,1-24-555,58-3 3,-379 24-10,801-33 502,-176 6 173,-269 13-392,39-24-42,-424 37-241,-10 1 1,-1 0-1,1 0 0,-1 1 0,1-1 0,0 1 0,-1 1 0,1-1 0,0 1 1,5 1-1,-10-2-7,-1 0 1,0 1 0,0-1 0,1 0-1,-1 0 1,0 0 0,0 1-1,1-1 1,-1 0 0,0 0 0,0 0-1,0 1 1,0-1 0,1 0-1,-1 1 1,0-1 0,0 0 0,0 0-1,0 1 1,0-1 0,0 0-1,0 1 1,0-1 0,0 0 0,0 1-1,0-1 1,0 0 0,0 1-1,0-1 1,0 0 0,0 0 0,0 1-1,0-1 1,0 0 0,-1 1-1,1-1 1,0 0 0,0 0 0,0 1-1,0-1 1,-1 0 0,1 0-1,0 1 1,0-1 0,0 0 0,-1 0-1,1 0 1,0 1 0,-1-1 0,1 0-1,0 0 1,0 0 0,-1 0-1,-13 11 59,6-7-204,0 0 1,-1 0-1,1-1 1,-1 0-1,0 0 1,1-1-1,-1 0 1,0 0-1,0-1 1,-1-1-1,1 1 1,0-1-1,0-1 1,-11-2-1,-8-1-256</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03.162"/>
    </inkml:context>
    <inkml:brush xml:id="br0">
      <inkml:brushProperty name="width" value="0.05" units="cm"/>
      <inkml:brushProperty name="height" value="0.05" units="cm"/>
    </inkml:brush>
  </inkml:definitions>
  <inkml:trace contextRef="#ctx0" brushRef="#br0">0 113 15403,'2'13'3642,"-3"22"-2638,0-8-679,2 16 0,2-1 0,1 1 0,3-1 0,15 56 0,-22-97-296,1 0 0,-1 1-1,0-1 1,0 0-1,1 1 1,-1-1 0,1 0-1,-1 0 1,1 0-1,0 0 1,-1 1 0,1-1-1,0 0 1,0 0-1,0 0 1,-1 0 0,1-1-1,0 1 1,0 0 0,1 0-1,-1-1 1,0 1-1,2 1 1,-2-3 3,1 1-1,-1 0 1,1-1 0,-1 1-1,0-1 1,1 0-1,-1 1 1,0-1 0,0 0-1,0 0 1,1 0 0,-1 0-1,0 0 1,0 0 0,0 0-1,0 0 1,-1 0-1,1 0 1,0-1 0,1-1-1,37-63 994,45-101 0,-25 45-395,-6 16-166,-53 106-468,0 0 0,0 0 1,0 0-1,0 1 0,0-1 0,0 0 1,0 0-1,0 0 0,0 1 1,0-1-1,0 0 0,0 0 1,0 0-1,0 0 0,1 1 0,-1-1 1,0 0-1,0 0 0,0 0 1,0 0-1,0 1 0,0-1 1,1 0-1,-1 0 0,0 0 0,0 0 1,0 0-1,0 0 0,1 0 1,-1 0-1,0 0 0,0 1 1,0-1-1,1 0 0,-1 0 0,0 0 1,0 0-1,0 0 0,1 0 1,-1 0-1,0 0 0,0 0 1,0 0-1,0 0 0,1-1 1,-1 1-1,0 0 0,0 0 0,0 0 1,1 0-1,-1 0 0,0 0 1,0 0-1,0 0 0,0-1 1,0 1-1,1 0 0,-1 0 0,0 0 1,0 0-1,0 0 0,0-1 1,0 1-1,0 0 0,0 0 1,1 0-1,-1 0 0,0-1 0,3 15-899,-3 1-883,1 12-688,4-18 1491</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03.764"/>
    </inkml:context>
    <inkml:brush xml:id="br0">
      <inkml:brushProperty name="width" value="0.05" units="cm"/>
      <inkml:brushProperty name="height" value="0.05" units="cm"/>
    </inkml:brush>
  </inkml:definitions>
  <inkml:trace contextRef="#ctx0" brushRef="#br0">1 352 16596,'0'0'65,"0"0"1,0 1-1,0-1 1,0 0 0,0 1-1,0-1 1,0 0-1,0 1 1,0-1-1,0 0 1,0 1 0,0-1-1,0 0 1,0 0-1,0 1 1,0-1 0,0 0-1,0 1 1,1-1-1,-1 0 1,0 1 0,0-1-1,0 0 1,0 0-1,1 1 1,-1-1 0,0 0-1,0 0 1,1 0-1,-1 1 1,0-1 0,0 0-1,1 0 1,-1 0-1,0 0 1,0 1 0,1-1-1,-1 0 1,12-9 1456,15-26-102,-23 28-1093,97-148 1680,-5 7-1504,-96 148-504,0-1 0,0 1 0,1 0 0,-1-1 0,0 1 1,0-1-1,0 1 0,0 0 0,1-1 0,-1 1 0,0 0 0,0-1 0,1 1 0,-1 0 0,0 0 0,1-1 0,-1 1 0,0 0 0,1 0 0,-1 0 0,0-1 0,1 1 0,-1 0 0,0 0 0,1 0 0,-1 0 0,1 0 0,-1 0 0,0 0 0,1 0 0,-1 0 0,1 0 0,-1 0 0,0 0 0,1 0 0,-1 0 0,1 0 1,-1 0-1,0 0 0,1 0 0,0 2-5,0-1 0,0 1 0,-1-1 0,1 0 0,0 1 1,-1-1-1,1 1 0,-1-1 0,0 1 0,1 3 0,1 51-82,-2-51 91,-9 139 23,4-90-898,2 67 0,5-114 607,2-6-107</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18.132"/>
    </inkml:context>
    <inkml:brush xml:id="br0">
      <inkml:brushProperty name="width" value="0.05" units="cm"/>
      <inkml:brushProperty name="height" value="0.05" units="cm"/>
    </inkml:brush>
  </inkml:definitions>
  <inkml:trace contextRef="#ctx0" brushRef="#br0">1 56 15043,'0'-3'112,"7"-17"4455,-4 18-1999,-1 13-1594,2 98-439,13 127-514,-17-235-13,0 0 0,0 0 0,0 0 0,1 0 0,-1 0 0,0 1 0,1-1 0,-1 0 0,1 0 0,-1 0 0,1 0 0,-1 0 0,1 0 0,0 0 0,-1 0 0,3 1 0,-3-2 6,1 0-1,-1 0 1,1 0-1,-1 1 1,1-1-1,-1 0 1,1 0 0,-1 0-1,1 0 1,-1 0-1,1 0 1,-1 0-1,1-1 1,-1 1 0,1 0-1,-1 0 1,1 0-1,-1 0 1,1-1-1,-1 1 1,1 0 0,-1 0-1,0-1 1,1 1-1,0-1 1,4-4 131,-1 1 0,1-1 0,-1-1 0,5-7 1,-3 5-74,180-273 2218,-177 267-2208,-3 6-23,-1 0 1,0-1-1,-1 0 0,1 0 1,2-10-1,-7 15-33,-1 4-336,-8 9-991,-7 15-1773,6-3 1396,3-8 576</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9:50.710"/>
    </inkml:context>
    <inkml:brush xml:id="br0">
      <inkml:brushProperty name="width" value="0.05" units="cm"/>
      <inkml:brushProperty name="height" value="0.05" units="cm"/>
    </inkml:brush>
  </inkml:definitions>
  <inkml:trace contextRef="#ctx0" brushRef="#br0">303 23 17220,'0'0'96,"1"-1"1,-1 1 0,0-1 0,1 1 0,-1-1-1,0 1 1,0-1 0,0 0 0,0 1 0,0-1-1,0 1 1,0-1 0,0 1 0,0-1 0,0 1-1,0-1 1,0 0 0,0 1 0,0-1 0,0 1-1,0-1 1,-1 1 0,1-1 0,0 1-1,0-1 1,-1 1 0,1-1 0,0 1 0,-1-1-1,1 1 1,0 0 0,-1-1 0,1 1 0,-1 0-1,1-1 1,-1 1 0,0-1 0,-2 0 157,1 0 0,-1 1 0,1-1 0,-1 1 0,0-1 0,0 1 0,1 0 1,-6 0-1,-7 2 422,0 0 1,-18 5 0,7 0-363,1 1 0,-30 13 1,46-16-284,0-1 1,0 1-1,0 0 1,1 1-1,0 0 1,0 0-1,1 1 0,-1 0 1,-6 8-1,13-13-32,0-1 0,0 1 0,0 0 0,0 0 0,0 0-1,0 0 1,0 0 0,0 0 0,1 0 0,-1 0 0,1 0 0,0 0-1,-1 0 1,1 0 0,0 0 0,0 0 0,1 0 0,-1 0 0,0 0-1,1 0 1,-1 0 0,1 0 0,-1 0 0,1 0 0,0 0-1,0 0 1,0 0 0,0 0 0,0-1 0,0 1 0,1 0 0,-1-1-1,1 1 1,-1-1 0,1 1 0,3 1 0,6 6-25,0-2 1,1 1-1,0-1 1,19 7-1,-18-8 16,15 7-24,52 27-120,-71-34 127,1 0-1,-1 0 1,0 1 0,-1 0-1,13 14 1,-19-19 22,0 0 0,-1 0 0,1 0 0,0 0 0,-1 0 0,0 0 0,0 0-1,1 0 1,-1 1 0,0-1 0,-1 0 0,1 1 0,0-1 0,-1 1 0,1-1 0,-1 1 0,0-1 0,0 1 0,0-1-1,0 1 1,0-1 0,-1 1 0,1-1 0,-1 1 0,-1 3 0,0-2 10,-1 0 1,0 0-1,0 0 0,0 0 1,-1 0-1,1-1 0,-1 0 1,0 0-1,0 0 0,0 0 1,0 0-1,-5 2 1,-10 5-1,0-1 1,0-1 0,-1 0 0,-1-1-1,1-2 1,-1 0 0,0-1 0,-42 3 0,62-7-54,0 0 1,0 0 0,1 0-1,-1 0 1,0 0 0,0 0-1,0-1 1,0 1 0,0 0-1,0 0 1,0-1 0,1 1-1,-1 0 1,0-1 0,0 1-1,0-1 1,1 1 0,-2-2-1,1 1 15,1 1 0,0-1 0,0 1 0,-1-1 0,1 0 0,0 1 0,0-1 0,0 1 0,0-1 0,0 0 0,0 1 0,0-1 0,0 0 0,0 1 0,0-1 0,0 0 0,0 1 0,0-1 0,1 1 0,-1-2 0,3-4-113,0 0 1,0 1-1,1-1 0,5-6 0,-5 8 118,23-32-539</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18.722"/>
    </inkml:context>
    <inkml:brush xml:id="br0">
      <inkml:brushProperty name="width" value="0.05" units="cm"/>
      <inkml:brushProperty name="height" value="0.05" units="cm"/>
    </inkml:brush>
  </inkml:definitions>
  <inkml:trace contextRef="#ctx0" brushRef="#br0">107 31 17596,'4'-3'384,"0"0"1,1 0-1,-1 0 1,1 0-1,0 0 1,0 1-1,0 0 1,0 0-1,0 1 1,0-1-1,0 1 0,1 0 1,-1 0-1,0 1 1,1-1-1,5 2 1,-11-1-369,1 0 0,0 1 1,0-1-1,0 0 1,0 1-1,-1-1 0,1 1 1,0-1-1,0 1 0,-1 0 1,1-1-1,0 1 0,-1 0 1,1-1-1,-1 1 0,1 0 1,-1 0-1,1-1 0,-1 1 1,1 0-1,-1 0 0,0 0 1,0 0-1,1 0 0,-1-1 1,0 1-1,0 0 0,0 0 1,0 0-1,0 0 0,0 0 1,0 0-1,-1 1 0,1 3 9,0 0 0,-1 0 0,1 0 0,-1-1 0,-2 6 0,-8 12 132,-1-1 1,0 0-1,-2-1 0,0 0 0,-25 26 0,-17 14 405,55-60-557,1 0 0,0 0 0,-1 1 0,1-1 0,0 0 0,-1 1 0,1-1 0,0 0 1,0 1-1,0-1 0,-1 1 0,1-1 0,0 0 0,0 1 0,0-1 0,0 1 0,-1-1 1,1 1-1,0-1 0,0 0 0,0 1 0,0-1 0,0 1 0,0-1 0,0 1 0,1-1 0,-1 1 1,0-1-1,0 1 0,13 3 44,25-8-52,-32 3 26,4 0-27,-1 0 0,1 1 0,-1 0-1,0 1 1,1 0 0,-1 0 0,0 1 0,12 4-1,-18-5-12,-1 0 0,1 0 0,-1 0 1,0 0-1,0 1 0,0-1 0,0 1 0,0-1 0,0 1 0,0 0 0,0-1 0,0 1 0,-1 0 0,1 0 0,-1 1 0,0-1 0,1 0 0,-1 0 0,0 1 0,0-1 0,-1 1 0,1-1 1,0 0-1,-1 1 0,1 0 0,-1-1 0,0 1 0,0-1 0,0 1 0,0-1 0,-1 1 0,1-1 0,0 1 0,-1-1 0,-1 4 0,0 1 49,-1 0 0,0 1-1,-1-2 1,0 1 0,0 0-1,0-1 1,-1 1 0,1-1 0,-2 0-1,1-1 1,-1 0 0,1 1-1,-12 6 1,7-5 72,0-1 0,0 0-1,0-1 1,-1 0 0,0 0 0,0-1-1,0-1 1,-17 4 0,25-7-147,-1 1 0,1-1 0,0 0 0,0 0 0,-1 0 0,1 0 0,0-1 0,-5 0 0,7 1 21,0-1-1,0 1 0,1-1 1,-1 1-1,0-1 1,0 1-1,0-1 0,0 0 1,1 1-1,-1-1 0,0 0 1,1 0-1,-1 1 0,1-1 1,-1 0-1,1 0 0,-1 0 1,1 0-1,-1 0 1,1 0-1,0 0 0,-1 1 1,1-1-1,0 0 0,0 0 1,0 0-1,0 0 0,0 0 1,0 0-1,0 0 1,0-2-1,3-16-242</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31.812"/>
    </inkml:context>
    <inkml:brush xml:id="br0">
      <inkml:brushProperty name="width" value="0.05" units="cm"/>
      <inkml:brushProperty name="height" value="0.05" units="cm"/>
    </inkml:brush>
  </inkml:definitions>
  <inkml:trace contextRef="#ctx0" brushRef="#br0">0 52 16916,'3'-6'792,"1"-1"531,0-1-1,0 0 1,3-15-1,-2 42 840,-3 104-1508,-3-64-604,3 0 0,12 75 0,-13-130-41,-1-1 1,1 1-1,0 0 0,0-1 0,1 0 1,-1 1-1,1-1 0,0 0 0,3 5 0,-5-7-1,1-1-1,-1 1 1,1 0-1,0-1 1,-1 1-1,1-1 0,0 0 1,-1 1-1,1-1 1,0 0-1,-1 1 1,1-1-1,0 0 0,0 0 1,-1 1-1,1-1 1,0 0-1,0 0 1,1 0-1,-1 0 8,1-1-1,-1 1 1,1-1-1,-1 1 1,1-1 0,-1 1-1,0-1 1,1 0 0,-1 0-1,0 0 1,1 0-1,-1 0 1,1-1 0,21-21 239,-1-1 1,-1-1-1,34-53 1,39-91 307,-89 159-740,0 1 0,-1-1-1,-1 0 1,4-15 0,-1 13-3355,-2 7 2708</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34.393"/>
    </inkml:context>
    <inkml:brush xml:id="br0">
      <inkml:brushProperty name="width" value="0.05" units="cm"/>
      <inkml:brushProperty name="height" value="0.05" units="cm"/>
    </inkml:brush>
  </inkml:definitions>
  <inkml:trace contextRef="#ctx0" brushRef="#br0">156 149 15595,'-1'0'148,"1"0"-1,-1 0 0,1 0 0,-1 0 0,1 0 0,-1 0 1,1 0-1,0 0 0,-1 0 0,1 0 0,-1 0 0,1-1 1,-1 1-1,1 0 0,-1 0 0,1 0 0,0-1 0,-1 1 1,1 0-1,-1 0 0,1-1 0,0 1 0,-1 0 0,1-1 1,0 1-1,0 0 0,-1-1 0,1 1 0,0-1 0,0 1 1,-1 0-1,1-2 0,4-15 2401,18-14-624,-9 17-1320,1 0 1,24-18-1,-33 28-554,0 1 1,0-1-1,1 1 0,-1 0 1,1 0-1,0 1 0,-1 0 1,1 0-1,0 0 0,0 1 1,0 0-1,7-1 0,-11 2-45,0 0 0,-1 0 0,1 0 0,-1 0-1,1 0 1,0 1 0,-1-1 0,1 0 0,-1 1 0,1-1-1,-1 1 1,1 0 0,-1-1 0,1 1 0,-1 0 0,0 0-1,1 0 1,-1 0 0,0 0 0,0 0 0,0 0 0,0 0-1,2 2 1,-2 0-2,0-1 0,-1 0 0,1 1 0,0-1-1,-1 1 1,1-1 0,-1 1 0,0-1 0,0 1 0,0-1-1,0 1 1,0-1 0,-1 4 0,-2 4-2,1 0 1,-1-1 0,-1 1-1,0-1 1,0 0-1,-7 11 1,-4 0 5,0 0-1,-2-1 1,0 0 0,-31 25 0,-85 54 60,119-88-65,8-5-13,0-1 0,-1 1 0,1-2 0,-1 1 0,0-1-1,-14 5 1,21-8 8,0 0-1,0 0 1,0 0 0,0 0-1,0 0 1,1 0-1,-1-1 1,0 1 0,0 0-1,0 0 1,0 0-1,0 0 1,0 0 0,0-1-1,1 1 1,-1 0-1,0 0 1,0 0-1,0 0 1,0-1 0,0 1-1,0 0 1,0 0-1,0 0 1,0 0 0,0-1-1,0 1 1,0 0-1,0 0 1,0 0 0,0 0-1,0-1 1,0 1-1,0 0 1,-1 0 0,1 0-1,0 0 1,0-1-1,0 1 1,0 0-1,0 0 1,0 0 0,0 0-1,0 0 1,-1-1-1,1 1 1,0 0 0,0 0-1,0 0 1,0 0-1,-1 0 1,1 0 0,0 0-1,0 0 1,0 0-1,0 0 1,-1 0 0,1 0-1,0 0 1,0 0-1,0 0 1,0 0 0,-1 0-1,1 0 1,10-11-161,-8 10 150,0 0 0,0 0 1,0 0-1,0 1 0,0-1 1,0 1-1,0-1 0,0 1 1,0 0-1,1 0 0,-1-1 1,0 2-1,0-1 0,0 0 1,0 0-1,0 1 0,0-1 1,0 1-1,0 0 0,0-1 1,0 1-1,0 0 0,0 0 1,0 0-1,0 1 0,-1-1 0,1 0 1,2 3-1,5 5-2,0 0-1,-1 0 1,13 18 0,-10-12-13,-8-11 27,0 0 0,1 0 0,0 0 0,0 0 1,0 0-1,0-1 0,1 0 0,-1 0 0,1 0 0,0 0 0,-1-1 0,11 3 0,-12-4 17,1 0 0,-1-1 0,1 0 0,0 0 0,-1 0-1,1 0 1,0 0 0,-1-1 0,1 0 0,-1 1 0,1-1-1,-1-1 1,1 1 0,-1 0 0,0-1 0,1 0 0,-1 0-1,0 0 1,5-4 0,0-1 98,-1 0 0,0 0 0,0 0 0,-1-1 0,7-9 0,-11 13-45,1 1 0,-1-1 0,0 0 0,0 0 1,0 0-1,-1 0 0,1 0 0,-1 0 0,0 0 1,0 0-1,-1-1 0,1 1 0,-1 0 0,0-6 0,-5 0-826,4 10 733,1 0 0,0 0 0,-1-1 0,1 1 0,0 0 0,0-1 0,-1 1 0,1 0 0,0-1 0,0 1 0,0 0 0,-1-1 0,1 1 0,0 0 0,0-1 0,0 1 0,0-1 0,0 1 0,0 0 0,0-1 0,0 1 0,0-1 0,0 1 1,0 0-1,0-1 0,0 1 0,0-1 0,0 1 0,0 0 0,0-1 0,0 1 0,1 0 0,-1-1 0,0 1 0,0 0 0,0-1 0,1 1 0,-1 0 0,0-1 0,0 1 0,1 0 0,-1-1 0,0 1 0,1 0 0,-1 0 0,11-6-365</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36.683"/>
    </inkml:context>
    <inkml:brush xml:id="br0">
      <inkml:brushProperty name="width" value="0.05" units="cm"/>
      <inkml:brushProperty name="height" value="0.05" units="cm"/>
    </inkml:brush>
  </inkml:definitions>
  <inkml:trace contextRef="#ctx0" brushRef="#br0">0 51 17244,'6'0'1824,"17"0"-1024,9-2-304,5-3 1409,9-4-1057,8-1-288,2 1-64,1 2-400,-1 2-240,-13 2-600,-10 3-272,-10 5 784,-7 4-216,-10 5-185</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37.089"/>
    </inkml:context>
    <inkml:brush xml:id="br0">
      <inkml:brushProperty name="width" value="0.05" units="cm"/>
      <inkml:brushProperty name="height" value="0.05" units="cm"/>
    </inkml:brush>
  </inkml:definitions>
  <inkml:trace contextRef="#ctx0" brushRef="#br0">0 106 18708,'17'13'1760,"9"-10"-1159,7-3-233,13-8 592,1-4-280,8-5-680,2-3-456,-7-2 464,-5-2-200,-8 5-176</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37.538"/>
    </inkml:context>
    <inkml:brush xml:id="br0">
      <inkml:brushProperty name="width" value="0.05" units="cm"/>
      <inkml:brushProperty name="height" value="0.05" units="cm"/>
    </inkml:brush>
  </inkml:definitions>
  <inkml:trace contextRef="#ctx0" brushRef="#br0">16 3 17524,'1'1'168,"1"0"0,-1 0 1,0-1-1,1 1 0,-1 0 0,1-1 1,-1 1-1,1-1 0,-1 1 1,1-1-1,-1 0 0,1 0 0,-1 1 1,1-1-1,2 0 0,29-4 753,-15 1 101,-8 3-757,19-3 495,53 3 0,-75 0-741,1 1 0,-1-1 0,0 2 0,0-1 0,0 1 0,0 0 0,0 1 1,0 0-1,0 0 0,-1 0 0,0 1 0,12 8 0,-16-10-23,0 0 0,0 1 0,1-1 1,-1 1-1,-1-1 0,1 1 0,0 0 0,-1-1 1,1 1-1,-1 0 0,0 0 0,0 0 0,0 0 1,0 1-1,-1-1 0,1 4 0,-1-1 1,0-1 1,-1 0-1,1 1 0,-1-1 0,0 0 0,-1 1 1,1-1-1,-6 9 0,-1 3 40,-2 0 0,0-1 1,-1-1-1,-19 20 0,-75 74 258,87-93-977,-1 0 0,-1-2 0,0 0 1,-25 12-1,25-18 110,9-7-226</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38.226"/>
    </inkml:context>
    <inkml:brush xml:id="br0">
      <inkml:brushProperty name="width" value="0.05" units="cm"/>
      <inkml:brushProperty name="height" value="0.05" units="cm"/>
    </inkml:brush>
  </inkml:definitions>
  <inkml:trace contextRef="#ctx0" brushRef="#br0">277 15 15547,'0'0'34,"0"0"0,-1 0 0,1 0 0,0 0 0,0 0 0,0 0 0,0 0 0,1 1 0,-1-1 0,0 0 0,0 0 0,0 0 1,0 0-1,0 0 0,0 0 0,0 0 0,0 0 0,0 0 0,0 1 0,0-1 0,0 0 0,0 0 0,0 0 0,0 0 0,0 0 0,0 0 0,1 0 0,-1 0 0,0 0 0,0 0 0,0 0 0,0 0 0,0 0 0,0 0 0,0 0 0,0 0 0,0 1 0,1-1 0,-1 0 0,0 0 0,0 0 0,0 0 0,0 0 0,0 0 0,0-1 0,0 1 0,1 0 0,-1 0 0,0 0 0,0 0 0,0 0 0,0 0 0,0 0 0,0 0 0,0 0 0,0 0 0,0 0 0,0 0 0,1 0 0,-1 0 0,0 0 0,0 0 0,0-1 0,0 1 0,0 0 0,-4 15 889,-9 17 232,-37 81-202,-5-3 0,-99 146 0,149-245-1716,19-24-352,33-48-1030,-3-2 0,47-90 0,-69 113 985,88-166 685,-98 189 1358,-11 17-845,-1 0 1,0 1-1,0-1 1,1 0-1,-1 0 1,0 0-1,0 1 1,0-1-1,0 0 1,1 0-1,-1 1 1,0-1-1,0 0 0,0 0 1,0 1-1,0-1 1,0 0-1,0 0 1,0 1-1,0-1 1,0 0-1,1 1 1,-1-1-1,-1 0 1,1 0-1,0 1 1,0-1-1,0 0 1,0 1-1,0-1 1,0 0-1,0 0 1,0 1-1,-8 40 1750,8-41-1787,-11 42 903,-3 13-106,2 0 0,2 1 1,-2 60-1,12-106-703,1-1 0,-1 1 1,2 0-1,-1 0 0,1-1 1,1 1-1,-1-1 0,7 14 1,-6-17-275,0-1 1,1 1-1,-1-1 1,1 1-1,0-1 1,0-1 0,1 1-1,-1 0 1,1-1-1,0 0 1,0 0-1,1-1 1,7 5-1,-10-8-771,-9-6 311</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38.630"/>
    </inkml:context>
    <inkml:brush xml:id="br0">
      <inkml:brushProperty name="width" value="0.05" units="cm"/>
      <inkml:brushProperty name="height" value="0.05" units="cm"/>
    </inkml:brush>
  </inkml:definitions>
  <inkml:trace contextRef="#ctx0" brushRef="#br0">9 122 17196,'-9'-3'1776,"14"0"-944,3 0-272,12 3 929,5-2-185,9-6-944,5-2-456,2-15 280,5-5-56,-1-8-248</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39.271"/>
    </inkml:context>
    <inkml:brush xml:id="br0">
      <inkml:brushProperty name="width" value="0.05" units="cm"/>
      <inkml:brushProperty name="height" value="0.05" units="cm"/>
    </inkml:brush>
  </inkml:definitions>
  <inkml:trace contextRef="#ctx0" brushRef="#br0">123 50 17244,'1'-3'221,"-1"1"0,0-1 0,0 1 1,0-1-1,0 1 0,0-1 0,-1 1 0,1 0 1,-1-1-1,0 1 0,1 0 0,-1-1 0,0 1 1,0 0-1,-1 0 0,-1-3 0,3 4-152,-1 1-1,1-1 1,-1 1-1,0-1 1,1 1-1,-1-1 1,0 1-1,1 0 1,-1-1-1,0 1 0,0 0 1,1 0-1,-1-1 1,0 1-1,0 0 1,1 0-1,-1 0 1,0 0-1,0 0 1,-1 0-1,0 0 15,1 1-1,-1-1 0,0 1 1,0 0-1,1 0 0,-1-1 1,0 1-1,1 0 0,-1 1 1,0-1-1,-2 3 0,-3 3-5,0 1-1,0 1 0,0-1 1,1 1-1,0 0 1,1 1-1,0-1 0,1 1 1,0 0-1,0 0 0,1 1 1,0-1-1,1 1 1,-1 13-1,3-22-72,-1-1-1,1 1 1,0 0 0,0 0-1,1 0 1,-1-1 0,0 1-1,0 0 1,1 0 0,-1-1 0,1 1-1,0 0 1,1 2 0,-2-3-3,1-1 0,-1 1 0,1-1 1,-1 1-1,1-1 0,-1 0 0,1 1 1,-1-1-1,1 0 0,-1 0 0,1 1 1,0-1-1,-1 0 0,1 0 1,0 0-1,-1 0 0,1 0 0,-1 0 1,1 0-1,0 0 0,-1 0 0,1 0 1,0 0-1,-1 0 0,2 0 0,2-2 2,0 0 0,0 0 0,-1 0 0,1 0 0,-1-1 0,1 1 0,-1-1-1,0 0 1,5-5 0,8-12 12,-1 0 0,-1-2-1,12-22 1,-1 1 38,-24 42-54,0-1 1,0 1-1,-1-1 0,1 1 0,1 0 0,-1-1 0,0 1 1,0 0-1,0 0 0,1 0 0,-1 0 0,2-1 0,-2 2 0,-1 0 0,0 0 0,1 0 0,-1 0 0,0 0 1,1 0-1,-1 0 0,1 0 0,-1 0 0,0 0 0,1 0 0,-1 0 0,0 0 0,1 0 0,-1 0 0,0 1 0,1-1 0,-1 0 0,0 0 0,0 0 0,1 1 0,-1-1 0,0 0 0,1 0 0,-1 1 0,0-1 0,0 0 0,0 1 0,1-1 0,-1 0 0,0 0 0,0 1 0,0 0 0,2 4-9,0 1 0,-1 0-1,1 0 1,-1-1 0,0 7-1,-1-6 9,27 253 52,-23-179 301,-8 101 0,4-180-345,-7 69 357,5-63-260,1 1 1,-1 0-1,-1 0 0,1-1 0,-1 0 0,-7 12 0,10-18-81,-1 0 0,1 0 0,-1 0-1,1 0 1,-1-1 0,1 1 0,-1 0-1,0-1 1,1 1 0,-1 0 0,0-1-1,0 1 1,1-1 0,-1 1 0,0-1-1,0 1 1,0-1 0,0 0 0,0 1-1,1-1 1,-1 0 0,0 0 0,0 0-1,0 1 1,0-1 0,0 0 0,0 0-1,0-1 1,0 1 0,0 0 0,0 0-1,0 0 1,0-1 0,1 1 0,-1 0-1,0-1 1,0 1 0,0 0 0,0-1-1,1 0 1,-1 1 0,0-1 0,0 1-1,0-2 1,-4-2 72,1-1-1,0 0 0,0 0 1,0 0-1,-4-8 0,-6-11 144,1-1 0,-13-37 0,20 48-438,2-2 0,0 1 0,0 0 0,2-1 0,-2-28 1,4 41 152,0-1 0,0 1 0,1 0 0,-1-1 0,1 1 0,0-1 0,0 1 0,0 0 0,0 0 0,1-1 1,-1 1-1,1 0 0,0 0 0,0 0 0,0 1 0,0-1 0,0 0 0,1 1 0,-1 0 0,1-1 0,0 1 1,0 0-1,0 0 0,0 1 0,4-3 0,17-6-425</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40.676"/>
    </inkml:context>
    <inkml:brush xml:id="br0">
      <inkml:brushProperty name="width" value="0.05" units="cm"/>
      <inkml:brushProperty name="height" value="0.05" units="cm"/>
    </inkml:brush>
  </inkml:definitions>
  <inkml:trace contextRef="#ctx0" brushRef="#br0">66 184 12899,'-1'2'199,"1"0"0,-1-1 0,1 1 1,0 0-1,0 0 0,-1-1 0,1 1 0,0 0 1,0 0-1,1-1 0,-1 1 0,0 0 0,0 0 1,1-1-1,0 4 0,0-5-69,0 1 0,-1 0 0,1 0 0,-1-1 0,1 1 0,0 0 0,0-1 0,-1 1 0,1-1 0,0 1 0,0-1 0,0 0 0,-1 1 0,1-1 0,0 0 0,0 1 0,0-1 0,0 0 0,0 0 0,0 0 0,0 0 0,0 0 0,0 0 0,-1 0 0,1 0 0,0 0 0,0 0 0,0 0 0,0-1 0,0 1 0,0 0 0,0-1 0,0 0 0,5-1 137,0-1 0,0-1 0,-1 1 0,0-1 0,0 1 0,0-2 0,0 1 0,0 0 0,-1-1 0,0 0 0,0 0 0,6-9 0,-5 6-63,0-1 0,-1 1 1,0-1-1,0 0 0,-1 0 0,0 0 1,2-18-1,-4 24-173,-1 1 0,0 0 1,0 0-1,0-1 0,0 1 1,0 0-1,0-1 0,-1 1 1,1 0-1,-1 0 0,0-1 0,0 1 1,0 0-1,0 0 0,0 0 1,0 0-1,-2-2 0,2 3-23,0 0-1,0 0 0,0 1 0,0-1 1,-1 0-1,1 1 0,0-1 0,0 1 1,-1-1-1,1 1 0,0 0 1,-1-1-1,1 1 0,0 0 0,-1 0 1,1 0-1,-1 0 0,1 0 0,0 1 1,-1-1-1,1 0 0,0 0 1,-1 1-1,1-1 0,0 1 0,0-1 1,0 1-1,-1 0 0,1-1 0,0 1 1,-1 1-1,-7 5-11,0 0-1,1 0 1,0 0 0,0 1-1,1 0 1,0 1 0,-10 15 0,6-6-19,1 0 0,1 0 0,-10 25 1,13-24 9,0 0 0,-3 25-1,8-39 10,0 1-1,0 0 0,1 0 0,0 0 0,0 0 0,0-1 1,1 1-1,0 0 0,0 0 0,1 0 0,4 10 0,-5-14 3,0 0-1,0 0 0,0 0 1,0-1-1,0 1 1,1-1-1,-1 1 0,1 0 1,-1-1-1,1 0 0,0 1 1,-1-1-1,1 0 1,0 0-1,0 0 0,0 0 1,0-1-1,4 2 1,-2-1-1,-1-1-1,1 0 1,0 0 0,0 0 0,-1 0 0,1 0 0,0-1 0,-1 0 0,1 1 0,3-3 0,4-1 1,-1 0 1,1-1-1,-1-1 0,-1 0 1,1 0-1,10-9 1,5-8 100,-1-1 0,-1-1 0,-1-1 0,23-36 0,62-120 893,-152 286-749,39-87-225,0 0-1,2 1 1,0 0 0,0 0-1,-1 31 1,5-47-14,0 1-1,0-1 1,0 1 0,0-1 0,1 0-1,-1 1 1,1-1 0,-1 1-1,1-1 1,0 0 0,0 1 0,0-1-1,0 0 1,0 0 0,1 0-1,-1 0 1,1 0 0,-1 0 0,1 0-1,0-1 1,-1 1 0,1 0-1,0-1 1,0 1 0,0-1 0,0 0-1,1 0 1,-1 0 0,0 0-1,0 0 1,1 0 0,-1-1 0,1 1-1,1 0 1,2-1 5,-1 0 0,0 0 0,1-1 0,-1 1 1,0-1-1,1 0 0,-1-1 0,0 1 0,0-1 0,0 0 0,0 0 0,-1-1 0,1 1 1,7-7-1,0-1 12,-1-1 1,0-1-1,-1 0 1,0 0-1,-1-1 1,0 0-1,-1 0 1,-1-1-1,0 0 1,-1-1-1,0 0 1,-2 1-1,1-2 1,-2 1-1,3-21 1,-6 35-24,1 1 0,-1-1 0,0 0 1,0 0-1,0 0 0,0 0 0,0 0 0,0 0 1,0 1-1,0-1 0,0 0 0,0 0 0,0 0 0,-1 0 1,1 0-1,0 1 0,-1-2 0,-7 9-29,-8 25-20,11-14 29,0 1-1,1-1 1,1 1-1,-2 31 1,5-41 20,0 0 0,0 0 0,1 0 0,0 0 0,0 0 0,1 0 0,1 0 0,-1 0 0,2-1 0,-1 1 0,9 14 0,-11-21 4,1 0 0,-1 1 0,1-1 1,0 0-1,0 0 0,0 0 0,0 0 0,0 0 0,1 0 0,-1-1 0,0 1 0,1-1 1,-1 1-1,1-1 0,0 0 0,-1 0 0,1 0 0,0-1 0,0 1 0,0-1 0,-1 1 1,1-1-1,0 0 0,0 0 0,0 0 0,0 0 0,0-1 0,-1 1 0,1-1 0,0 0 1,0 0-1,-1 0 0,1 0 0,0 0 0,-1 0 0,1-1 0,-1 1 0,0-1 1,1 0-1,1-2 0,5-5 36,0-1 0,0 0 0,-1 0 0,-1-1 0,0 1 0,0-2 0,-1 1 1,8-23-1,-7 15 25,-1 0 1,-1 0 0,-1-1 0,0 1-1,0-24 1,-5 8 22,1 34-84,0 1-1,0-1 0,0 0 0,0 0 0,0 0 0,0 0 1,0 0-1,0 0 0,-1 0 0,1 0 0,0 0 1,-1 1-1,1-1 0,0 0 0,-1 0 0,1 0 1,-1 0-1,1 1 0,-1-1 0,0 0 0,1 1 1,-1-1-1,0 0 0,1 1 0,-1-1 0,0 1 0,0-1 1,0 1-1,1-1 0,-1 1 0,0 0 0,-1-1 1,1 2-3,0-1 1,0 1 0,0-1 0,0 1-1,0-1 1,1 1 0,-1 0 0,0-1-1,0 1 1,0 0 0,1 0 0,-1 0-1,0 0 1,1 0 0,-1-1 0,1 1-1,-1 0 1,1 0 0,0 0 0,-1 0-1,1 0 1,0 1 0,0-1 0,-1 0-1,1 0 1,0 0 0,0 0 0,0 1-1,0 2-5,0-1 0,0 1 1,0 0-1,0-1 0,1 1 0,-1-1 0,3 7 0,-2-8 5,0 0-1,1 0 1,-1 0 0,0 0-1,1 0 1,0 0 0,-1 0 0,1-1-1,0 1 1,0-1 0,0 1-1,0-1 1,0 0 0,0 0 0,1 0-1,-1 0 1,0 0 0,0 0-1,1 0 1,-1-1 0,1 0 0,-1 1-1,0-1 1,5 0 0,-3 0-8,0 0 0,-1 0 0,1-1 0,0 1 0,-1-1 0,1 0 0,-1 0 0,1 0 1,-1-1-1,0 1 0,1-1 0,-1 0 0,0 0 0,0 0 0,5-5 0,-3 1-50,0 0 0,-1 0 0,0-1-1,5-11 1,-6 13-92,-14 30 130,0 0-1,2 0 1,1 1-1,1 0 1,2 1-1,-4 36 1,9-57 32,-1-1 1,1 0 0,1 1-1,-1-1 1,1 0 0,1 8-1,-1-11-7,-1-1 0,0 0 0,1 0 0,-1 0 0,1 0 0,0 0-1,-1 0 1,1 0 0,0 0 0,-1 0 0,1-1 0,0 1 0,0 0 0,0 0-1,0-1 1,0 1 0,0 0 0,0-1 0,0 1 0,0-1 0,0 1 0,0-1 0,0 0-1,0 1 1,1-1 0,-1 0 0,0 0 0,0 0 0,0 0 0,0 0 0,1 0 0,-1 0-1,0 0 1,0 0 0,2-1 0,6-1 9,-1-1 0,1 0 0,0 0 0,-1-1 0,0 0 0,12-8 0,47-37 39,-33 23-12,-15 12-41,-8 5-22,0 1 0,0 0-1,0 1 1,1 0 0,0 1-1,20-8 1,-31 14 19,0 0 0,0-1 0,-1 1 0,1 0 0,0 0 0,0 0 0,0 0 0,0 0 0,-1 0 0,1 0 0,0 0 0,0 0 0,0 0 0,-1 0 0,1 1 0,0-1 0,0 0 0,0 1 0,-1-1 0,1 0 0,0 1 1,-1-1-1,1 1 0,0-1 0,-1 1 0,1-1 0,0 1 0,-1 0 0,1-1 0,-1 1 0,1 0 0,-1-1 0,0 1 0,1 0 0,-1-1 0,0 1 0,1 1 0,0 4-25,0-1 0,0 1 0,-1 0 0,0 11 0,0-14 29,0 1-1,0-1 1,0 0-1,0 1 1,0-1 0,1 0-1,0 0 1,-1 1-1,3 2 1,-3-5 2,1 0 1,0-1-1,-1 1 1,1-1-1,0 1 1,-1-1 0,1 0-1,0 1 1,0-1-1,-1 0 1,1 1-1,0-1 1,0 0-1,0 0 1,-1 0-1,1 0 1,0 0-1,0 0 1,0 0 0,0 0-1,-1 0 1,1 0-1,0 0 1,0 0-1,0-1 1,-1 1-1,1 0 1,0-1-1,0 1 1,-1 0-1,2-1 1,27-18 40,-22 14-34,34-26 50,-31 22-60,0 1 1,1 0-1,0 0 1,0 1 0,15-6-1,-26 13-3,1-1 1,0 1-1,0-1 0,0 1 1,0 0-1,0-1 0,0 1 1,0 0-1,0 0 0,0 0 1,0 0-1,0 0 0,0 0 1,0 0-1,0 0 0,0 0 1,0 0-1,0 0 0,0 1 1,0-1-1,0 0 0,0 1 0,0-1 1,-1 1-1,1-1 0,0 1 1,0-1-1,0 1 0,0 1 1,0-1 0,0 1 0,0 0 1,0 0-1,-1 0 0,1-1 1,-1 1-1,1 0 1,-1 0-1,0 0 0,0 0 1,0 0-1,0 0 0,0 4 1,-2 3-202,1-1 0,-1 1 1,0 0-1,-1 0 0,-5 12 0,7-20 137,1-1 0,0 1 0,0-1 0,0 1 0,0-1 0,-1 1 0,1-1 0,0 1 0,0-1-1,-1 0 1,1 1 0,0-1 0,-1 1 0,1-1 0,0 0 0,-1 1 0,1-1 0,-1 0 0,1 1 0,-1-1-1,1 0 1,-1 0 0,1 1 0,-1-1 0,1 0 0,-1 0 0,1 0 0,-1 0 0,1 0 0,-1 0-1,1 0 1,-1 0 0,1 0 0,-1 0 0,0 0 0,0-1-3,0 1 1,1-1-1,-1 0 0,0 0 1,0 0-1,1 0 1,-1 0-1,1 0 0,-1 0 1,1 0-1,-1 0 0,1 0 1,0 0-1,-1 0 1,1 0-1,0 0 0,0-2 1,-2-21-790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9:51.208"/>
    </inkml:context>
    <inkml:brush xml:id="br0">
      <inkml:brushProperty name="width" value="0.05" units="cm"/>
      <inkml:brushProperty name="height" value="0.05" units="cm"/>
    </inkml:brush>
  </inkml:definitions>
  <inkml:trace contextRef="#ctx0" brushRef="#br0">80 0 20148,'-8'7'344,"1"1"-1,0 0 0,1 0 1,-1 0-1,2 1 0,-1 0 1,1 0-1,0 0 0,1 1 1,0-1-1,1 1 0,0 0 1,0 1-1,1-1 0,-1 17 1,2-20-310,0-1 1,1 1 0,0 0-1,1-1 1,-1 1 0,1-1-1,1 1 1,-1-1 0,1 1-1,0-1 1,1 0 0,-1 0-1,1 0 1,0 0 0,1 0-1,-1-1 1,1 1 0,0-1-1,1 0 1,-1 0 0,1 0-1,0-1 1,0 0 0,0 0-1,10 5 1,-10-7-34,-1 1 0,2-1 0,-1 0-1,0-1 1,0 0 0,0 1 0,1-2 0,-1 1 0,1 0-1,-1-1 1,1 0 0,-1-1 0,7 0 0,-3-1 2,-1 0 0,0-1 1,1 0-1,-1 0 0,0-1 0,-1 0 0,12-8 1,3-5 10,0 0 0,-2-2 0,0-1 0,18-23 0,-28 31-6,0 0 1,-1-1-1,0 0 1,-1 0-1,9-20 1,-15 23-9,-6 10 2,-9 13 2,3 1 9,2-1 0,-1 1 0,2 1 0,-1 0-1,2 0 1,0 0 0,1 0 0,1 1 0,0 0 0,1 0-1,1 0 1,-1 30 0,3-41-5,1-1 0,-1 0 0,1 1 1,0-1-1,0 1 0,1-1 0,-1 0 0,1 0 0,0 0 0,0 0 0,0 0 0,0 0 0,1-1 1,5 7-1,-6-8-2,0 0-1,1-1 1,-1 1 0,0-1 0,0 1 0,1-1 0,-1 0 0,1 0 0,-1 0-1,1 0 1,0-1 0,-1 1 0,1-1 0,0 0 0,-1 1 0,1-1-1,0 0 1,-1-1 0,1 1 0,0 0 0,-1-1 0,1 1 0,-1-1 0,1 0-1,-1 0 1,4-2 0,7-4 25,0 0-1,0-1 1,-1 0 0,-1-1-1,0-1 1,0 1 0,0-2-1,-1 0 1,-1 0 0,16-24-1,-12 15 52,-1-2-1,-1 0 0,0 0 0,-2-1 0,12-41 0,-20 57-39,0 1 0,-1-1-1,1 1 1,-1-1 0,-1-7-1,1 13-39,0 0-1,0 0 0,0 0 1,-1 0-1,1 0 0,0 0 1,-1 0-1,1 0 0,0 0 1,-1 0-1,1 0 0,-1 0 1,0 1-1,1-1 1,-1 0-1,-1-1 0,2 2-16,-1 0-1,0 0 1,1-1-1,-1 1 0,0 0 1,0 0-1,1 0 1,-1 0-1,0 0 1,1 1-1,-1-1 1,0 0-1,0 0 0,1 0 1,-1 1-1,0-1 1,1 0-1,-1 0 1,1 1-1,-1-1 1,0 1-1,1-1 0,-1 1 1,1-1-1,-1 1 1,1-1-1,-1 2 1,-1 0-210,-1 0 0,2 0-1,-1 1 1,0-1 0,0 1 0,1-1 0,-1 1 0,1 0 0,0 0 0,0-1 0,-1 6 0,1 1-406</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41.081"/>
    </inkml:context>
    <inkml:brush xml:id="br0">
      <inkml:brushProperty name="width" value="0.05" units="cm"/>
      <inkml:brushProperty name="height" value="0.05" units="cm"/>
    </inkml:brush>
  </inkml:definitions>
  <inkml:trace contextRef="#ctx0" brushRef="#br0">18 0 16980,'-10'2'1536,"7"6"-1168,0 1-416,2 0 976,5 1-560,3-3-296,7 3-40</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41.516"/>
    </inkml:context>
    <inkml:brush xml:id="br0">
      <inkml:brushProperty name="width" value="0.05" units="cm"/>
      <inkml:brushProperty name="height" value="0.05" units="cm"/>
    </inkml:brush>
  </inkml:definitions>
  <inkml:trace contextRef="#ctx0" brushRef="#br0">20 354 17484,'-7'39'2793,"2"-17"-534,-1 33 1,5-55-2205,1 1 1,0-1-1,0 1 0,0-1 1,0 0-1,0 1 0,0-1 1,0 1-1,0-1 0,0 1 1,0-1-1,0 1 0,0-1 1,1 1-1,-1-1 0,0 1 1,0-1-1,0 1 0,1-1 1,-1 0-1,0 1 0,0-1 1,1 1-1,-1-1 0,0 0 1,1 1-1,-1-1 0,0 0 1,2 1-1,-1-1-19,-1 0-1,1 0 1,0 0-1,0 0 1,0-1 0,0 1-1,0 0 1,-1-1-1,1 1 1,0 0 0,0-1-1,0 1 1,-1-1-1,1 1 1,1-2-1,32-32-166,-25 25 295,9-9-134,50-47 46,-61 59-77,-1 1 1,1 0-1,1 1 1,-1-1-1,1 2 1,0-1-1,0 1 1,12-4-1,-18 7-2,-1-1 0,1 1 0,-1 0 0,1-1 0,-1 1 0,1 0 0,0 0 0,-1 0 0,1 0 0,-1 1 0,1-1 0,-1 0 0,1 1 0,0-1 0,-1 1 0,0-1 0,1 1 0,-1 0 0,1 0 0,1 1 0,-1 0-1,-1-1 1,0 1 0,0 0 0,0 0 0,0-1-1,0 1 1,0 0 0,-1 0 0,1 0 0,0 0-1,-1 0 1,0 0 0,1 0 0,-1 0 0,0 4-1,-3 37-26,1-35 24,1 0 0,0 0-1,1 0 1,0 1 0,2 14-1,-1-22-5,-1 0-1,0-1 0,0 1 1,1 0-1,-1-1 0,0 1 1,1-1-1,-1 1 0,1 0 0,-1-1 1,1 1-1,-1-1 0,1 1 1,-1-1-1,1 0 0,0 1 1,-1-1-1,1 0 0,-1 1 0,1-1 1,0 0-1,-1 0 0,1 1 1,0-1-1,0 0 0,-1 0 1,1 0-1,0 0 0,-1 0 1,1 0-1,0 0 0,-1 0 0,1 0 1,0 0-1,-1-1 0,1 1 1,0 0-1,-1 0 0,1-1 1,1 0-1,28-14-1046,-30 15 1043,29-21-297,-1-1-1,29-30 1,-43 39 9,26-23-148</inkml:trace>
  <inkml:trace contextRef="#ctx0" brushRef="#br0" timeOffset="1">738 0 21453,'-20'25'1290,"0"1"0,-17 33 1,31-49-1052,1 1 1,1 0 0,0-1-1,0 1 1,1 1-1,0-1 1,1 0-1,1 1 1,-1 17-1,3-10-193,1 1 0,1-1 0,7 27 0,3 18-2624,-13-64 2523,0 0-1,0 0 0,0 1 0,0-1 0,0 0 1,0 0-1,0 0 0,0 0 0,0 0 0,0 0 0,-1 0 1,1 0-1,0 1 0,0-1 0,0 0 0,0 0 0,0 0 1,0 0-1,0 0 0,0 0 0,-1 0 0,1 0 1,0 0-1,0 0 0,0 0 0,0 0 0,0 0 0,0 0 1,-1 0-1,1 0 0,0 0 0,0 0 0,0 0 1,0 0-1,0 0 0,0 0 0,-1 0 0,1 0 0,0 0 1,0 0-1,0 0 0,0 0 0,0 0 0,0 0 1,0 0-1,0-1 0,-1 1 0,1 0 0,0 0 0,0 0 1,0 0-1,0 0 0,0 0 0,0 0 0,0 0 1,0-1-1,0 1 0,0 0 0,0 0 0,0 0 0,0 0 1,0 0-1,0 0 0,0-1 0,0 1 0,-8-8-1147,-14-17-1510,-38-37 1,-31-16 4213,56 49 518,32 26-1556,-1 0-1,1 0 1,0 0 0,0 0-1,0-1 1,-3-4-1,6 8-365,-1-1-1,1 1 1,0-1-1,0 1 1,0 0-1,0-1 1,-1 1-1,1-1 1,0 1-1,0-1 1,0 1-1,0-1 1,0 1-1,0-1 1,0 1-1,0-1 1,1 1-1,-1-1 1,0 1-1,0-1 1,0 1-1,0-1 1,1 0-1,0 0 25,0 0 0,0 0 0,0 1 0,0-1 0,0 0 0,0 1 0,0-1 0,0 1 0,0-1 0,0 1 0,0-1 0,1 1 0,-1 0 0,2-1 0,25-3 564,1 1 1,0 2 0,37 2 0,-16 0-1237,36-1 143,-51-1 104</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48.249"/>
    </inkml:context>
    <inkml:brush xml:id="br0">
      <inkml:brushProperty name="width" value="0.05" units="cm"/>
      <inkml:brushProperty name="height" value="0.05" units="cm"/>
    </inkml:brush>
  </inkml:definitions>
  <inkml:trace contextRef="#ctx0" brushRef="#br0">0 13 7890,'5'-4'360,"-1"-2"-248,0 3-112</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49.464"/>
    </inkml:context>
    <inkml:brush xml:id="br0">
      <inkml:brushProperty name="width" value="0.05" units="cm"/>
      <inkml:brushProperty name="height" value="0.05" units="cm"/>
    </inkml:brush>
  </inkml:definitions>
  <inkml:trace contextRef="#ctx0" brushRef="#br0">446 7 15827,'11'-7'4639,"-30"25"-2944,-131 189-666,9-10-951,78-120-46,-21 29-546,151-179-3509,-39 30 3365,2-7-115</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49.886"/>
    </inkml:context>
    <inkml:brush xml:id="br0">
      <inkml:brushProperty name="width" value="0.05" units="cm"/>
      <inkml:brushProperty name="height" value="0.05" units="cm"/>
    </inkml:brush>
  </inkml:definitions>
  <inkml:trace contextRef="#ctx0" brushRef="#br0">15 0 16700,'1'28'1121,"0"1"0,-8 54 1,0-6-315,6-41-673,-1 159 1156,4-167-1669,0-1 1,2 0 0,1 1-1,17 50 1,-22-71-1021,-6-11 922,-5-7-254</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50.247"/>
    </inkml:context>
    <inkml:brush xml:id="br0">
      <inkml:brushProperty name="width" value="0.05" units="cm"/>
      <inkml:brushProperty name="height" value="0.05" units="cm"/>
    </inkml:brush>
  </inkml:definitions>
  <inkml:trace contextRef="#ctx0" brushRef="#br0">12 11 16027,'-11'-10'2313,"11"11"-1857,10 5 904,7 3-255,10 1-361,3 0-184,9-5-248,1 0-232,3-5-760,-3 0 1936,1-2-1248,-4-6 32,-6-14-48</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51.063"/>
    </inkml:context>
    <inkml:brush xml:id="br0">
      <inkml:brushProperty name="width" value="0.05" units="cm"/>
      <inkml:brushProperty name="height" value="0.05" units="cm"/>
    </inkml:brush>
  </inkml:definitions>
  <inkml:trace contextRef="#ctx0" brushRef="#br0">154 6 12323,'-1'-6'2287,"-5"10"-686,-6 12 272,7 0-1429,0-1 1,1 1 0,1 1-1,-2 30 1,3 71 343,2-77-474,1 193 621,-6 456-255,0-465-453,-28 529 242,27-676-449,-50 510 217,50-480-977,7-158 416,1 11 120</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52.009"/>
    </inkml:context>
    <inkml:brush xml:id="br0">
      <inkml:brushProperty name="width" value="0.05" units="cm"/>
      <inkml:brushProperty name="height" value="0.05" units="cm"/>
    </inkml:brush>
  </inkml:definitions>
  <inkml:trace contextRef="#ctx0" brushRef="#br0">1 252 14331,'0'1'94,"0"0"0,0 0 0,0-1 0,1 1 0,-1 0 0,0-1 0,0 1 0,1 0 0,-1-1 0,0 1 0,1-1 0,-1 1 0,1-1 0,-1 1 0,1 0 0,-1-1 0,1 0 0,-1 1 0,1-1 0,0 1 0,-1-1 0,1 0 0,-1 1 0,1-1 0,0 0 0,0 0 0,-1 1 0,1-1 0,0 0 0,-1 0 0,1 0 0,0 0 0,-1 0 0,2 0 0,33-2 1507,-25 1-1224,377-42 3716,-64 4-3513,362 24-379,-221 13-178,527-87 529,-923 80-452,-18 3 102,-1-3 0,0-1 0,70-24 0,-118 33-95,-54-5-3416,33 5 2696</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52.499"/>
    </inkml:context>
    <inkml:brush xml:id="br0">
      <inkml:brushProperty name="width" value="0.05" units="cm"/>
      <inkml:brushProperty name="height" value="0.05" units="cm"/>
    </inkml:brush>
  </inkml:definitions>
  <inkml:trace contextRef="#ctx0" brushRef="#br0">373 32 14179,'17'-4'1236,"-11"3"-703,1-1 1,0 0-1,-1 0 1,0 0-1,1-1 1,-1 0-1,0 0 1,8-7-1,-39 17 2424,4-1-2629,-28 9 7,0 1 1,2 3 0,-55 29 0,87-39-334,1 0 1,1 1-1,0 0 0,0 1 1,-20 22-1,26-24 32,0 0 1,1 1-1,0-1 0,0 1 0,1 0 0,0 1 1,1-1-1,0 1 0,-3 17 0,6-23-22,0-1-1,0 1 1,1 0-1,0-1 1,0 1 0,0 0-1,0-1 1,1 1-1,-1 0 1,1-1-1,0 1 1,1-1 0,-1 1-1,1-1 1,0 1-1,0-1 1,0 0-1,4 5 1,-2-5-4,0 0 1,0 1-1,1-2 1,-1 1-1,1 0 1,0-1-1,0 0 1,0 0-1,0 0 1,1-1-1,-1 0 1,1 0-1,11 2 1,3 0-8,1-1 1,-1-1-1,1 0 1,33-3-1,-41 0 15,1-1 0,-1 0 0,1-1 0,-1 0 0,0-1 0,0-1 0,23-11-1,-5-3 13</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09.808"/>
    </inkml:context>
    <inkml:brush xml:id="br0">
      <inkml:brushProperty name="width" value="0.05" units="cm"/>
      <inkml:brushProperty name="height" value="0.05" units="cm"/>
    </inkml:brush>
  </inkml:definitions>
  <inkml:trace contextRef="#ctx0" brushRef="#br0">20 51 15091,'-3'-1'2904,"3"2"-2856,0-1 1,0 0-1,0 0 0,0 0 1,0 0-1,0 0 1,0 0-1,0 0 0,0 0 1,-2 8 1304,-1 11-235,-7 215 2215,9-214-3184,0 6 193,1 1-1,1 0 1,2-1 0,7 39-1,-10-65-317,0 1 1,0-1-1,0 1 0,0-1 0,0 1 0,0-1 0,0 1 0,1-1 1,-1 1-1,0-1 0,0 1 0,0-1 0,1 1 0,-1-1 1,0 1-1,1-1 0,-1 1 0,0-1 0,1 0 0,-1 1 0,0-1 1,1 0-1,-1 1 0,1-1 0,-1 0 0,1 0 0,-1 1 1,1-1-1,-1 0 0,1 0 0,-1 0 0,1 1 0,-1-1 0,1 0 1,-1 0-1,1 0 0,-1 0 0,1 0 0,-1 0 0,1 0 1,-1 0-1,1 0 0,-1-1 0,1 1 0,-1 0 0,1 0 0,-1 0 1,1-1-1,-1 1 0,1 0 0,-1 0 0,0-1 0,1 1 1,-1 0-1,1-1 0,-1 1 0,0 0 0,1-1 0,-1 1 0,0-1 1,1 0-1,23-32 797,-21 28-742,230-429 3227,-226 417-2795,3-3-2717,-9 23 59,-4 14-460,2-7 1672,1 4-80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9:51.616"/>
    </inkml:context>
    <inkml:brush xml:id="br0">
      <inkml:brushProperty name="width" value="0.05" units="cm"/>
      <inkml:brushProperty name="height" value="0.05" units="cm"/>
    </inkml:brush>
  </inkml:definitions>
  <inkml:trace contextRef="#ctx0" brushRef="#br0">38 0 21181,'-6'9'1736,"2"8"-1248,-2 3-208,-1 9 624,4 4-352,-1 8-168,1 4-71,2 3-313,-1 3-121,2-3-247,0-2-248,0-11-520,-1-7-208,2-18 920,1-7-248,5-22-81</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10.291"/>
    </inkml:context>
    <inkml:brush xml:id="br0">
      <inkml:brushProperty name="width" value="0.05" units="cm"/>
      <inkml:brushProperty name="height" value="0.05" units="cm"/>
    </inkml:brush>
  </inkml:definitions>
  <inkml:trace contextRef="#ctx0" brushRef="#br0">0 464 20444,'0'0'62,"0"0"0,0 1-1,0-1 1,0 0-1,0 0 1,0 0 0,0 0-1,0 1 1,0-1 0,0 0-1,0 0 1,1 0-1,-1 0 1,0 1 0,0-1-1,0 0 1,0 0 0,0 0-1,0 0 1,0 0-1,0 0 1,0 1 0,1-1-1,-1 0 1,0 0-1,0 0 1,0 0 0,0 0-1,0 0 1,1 0 0,-1 0-1,0 0 1,0 0-1,0 0 1,0 1 0,1-1-1,-1 0 1,0 0 0,0 0-1,8-6 1043,8-15-167,-13 18-426,143-186 3205,-6 10-3292,-127 160-395,15-27-1,-23 41-33,-3 11-1,-3 12-16,-13 81-95,4 1 0,6 179 0,4-273-28,4 30-41,-4-35 190,0 0 0,0 0 1,0 0-1,0 0 0,1 0 1,-1 0-1,0 1 0,1-1 1,-1 0-1,1 0 0,-1 0 1,1 0-1,-1 0 0,1 0 0,0 0 1,-1-1-1,1 1 0,0 0 1,0 0-1,0 0 0,0-1 1,0 1-1,1 0 0,-2-1-8,1 0 0,-1 0-1,1 0 1,-1 0 0,1 0 0,-1-1-1,0 1 1,1 0 0,-1 0 0,1 0-1,-1-1 1,0 1 0,1 0 0,-1-1-1,0 1 1,0 0 0,1-1 0,-1 1-1,0 0 1,0-1 0,1 1 0,-1 0-1,0-1 1,0 1 0,1-1 0,6-20-142</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15.362"/>
    </inkml:context>
    <inkml:brush xml:id="br0">
      <inkml:brushProperty name="width" value="0.05" units="cm"/>
      <inkml:brushProperty name="height" value="0.05" units="cm"/>
    </inkml:brush>
  </inkml:definitions>
  <inkml:trace contextRef="#ctx0" brushRef="#br0">35 154 6937,'-4'-18'1719,"2"-1"0,-1-18 0,2-14 7720,-1 105-5869,-7 35-2940,2-15-435,1 112-12,6-183-161,0 0 0,0 0 0,0 0-1,1 0 1,-1-1 0,1 1 0,0 0 0,0 0 0,0 0 0,0-1 0,3 6-1,-3-7-1,-1-1-1,1 1 0,-1-1 0,1 0 0,-1 1 0,0-1 1,1 0-1,0 1 0,-1-1 0,1 0 0,-1 0 0,1 1 1,-1-1-1,1 0 0,-1 0 0,1 0 0,0 0 0,-1 0 1,1 1-1,-1-1 0,1 0 0,1-1 0,-1 1 25,1-1 0,-1 1 0,1-1 0,-1 0 0,1 0-1,-1 1 1,1-1 0,-1 0 0,0 0 0,0 0 0,1-1 0,0 0 0,180-227 2407,-133 163-2186,72-103 191,-135 199-2687,13-27 1986,-1 0 0,0 0 0,1 0-1,-1 0 1,-1 0 0,1-1 0,0 1 0,-1-1-1,1 1 1,-1-1 0,0 0 0,1 0-1,-1 0 1,-6 2 0,-6-6-702</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17.046"/>
    </inkml:context>
    <inkml:brush xml:id="br0">
      <inkml:brushProperty name="width" value="0.05" units="cm"/>
      <inkml:brushProperty name="height" value="0.05" units="cm"/>
    </inkml:brush>
  </inkml:definitions>
  <inkml:trace contextRef="#ctx0" brushRef="#br0">123 107 16756,'0'0'69,"-1"0"0,1 0 0,0 0 0,-1 0 0,1 0 0,0 0 0,-1 0 0,1 0 0,0 0 0,0 0 0,-1 0 0,1 0 0,0 0 0,-1 0 0,1 0 0,0-1 0,0 1 0,-1 0 0,1 0 0,0 0-1,0 0 1,-1-1 0,1 1 0,0 0 0,0 0 0,0-1 0,-1 1 0,1 0 0,0 0 0,0-1 0,0 1 0,0 0 0,0-1 0,3-11 1334,13-11 570,-9 14-1449,1 0 0,0 1 0,0 0 1,13-9-1,-18 16-474,-1-1 1,0 0 0,1 1 0,-1-1-1,0 1 1,1 0 0,0 0-1,-1 0 1,1 0 0,0 0 0,-1 0-1,1 1 1,0 0 0,0-1-1,0 1 1,-1 0 0,1 0 0,0 1-1,0-1 1,0 0 0,-1 1 0,1 0-1,4 1 1,-5 0-41,-1-1 1,1 1-1,-1-1 0,1 1 1,-1-1-1,0 1 0,0 0 1,0 0-1,0-1 0,0 1 0,0 0 1,0 0-1,-1 0 0,1 0 1,-1 0-1,1 0 0,-1 0 1,0 0-1,0 0 0,0 0 1,0 1-1,0-1 0,0 0 1,0 0-1,-2 3 0,1 3-1,-1 0 0,0-1 0,-1 1 1,1-1-1,-8 13 0,-2-1 14,-1-1 0,-1 0 0,-1-1 1,-1 0-1,0-1 0,-1-1 0,-1 0 1,0-2-1,-1 0 0,0-1 0,-25 11 0,22-18 12,16-5-31,14-5-27,-7 4 17,1 0 0,-1 1 0,1-1 0,0 1 0,-1-1 0,1 1 0,0 0 0,-1-1 0,1 1 0,0 0 0,-1 0 0,1 0 0,0 1 0,0-1 0,-1 0 0,1 1 0,0-1 0,-1 1-1,1-1 1,-1 1 0,1 0 0,-1-1 0,1 1 0,-1 0 0,1 0 0,-1 0 0,0 0 0,3 3 0,0 2-8,1 0-1,-1 1 1,0 0 0,0 0 0,3 10 0,-5-12 12,-1-1 1,1 1 0,1 0 0,-1-1 0,1 0 0,-1 1 0,1-1-1,0 0 1,1-1 0,5 6 0,-7-8 27,1 0 0,-1 0 0,1 0 0,-1-1 0,1 1 0,0-1 0,-1 0 0,1 0-1,-1 0 1,1 0 0,0 0 0,-1-1 0,1 1 0,-1-1 0,1 1 0,0-1 0,-1 0 0,0 0 0,1 0 0,-1-1 0,0 1 0,3-3 0,6-3 173,0 0-1,-1-1 1,9-10 0,-13 13-134,-3 2 29,0 0 0,0 0 0,0 0 0,0-1-1,0 1 1,2-5 0,-5 7-80,1 0 0,-1 0 1,0 0-1,1 0 0,-1 0 0,0 0 0,0 0 1,1-1-1,-1 1 0,0 0 0,0 0 0,0 0 0,-1 0 1,1-1-1,0 1 0,0 0 0,-1 0 0,1 0 1,0 0-1,-1 0 0,1 0 0,-1 0 0,0 0 0,1 0 1,-1 0-1,0 0 0,-1-2 0,1 3 32,-11-15-792,12 14 713,0 1-1,0 0 0,-1 0 1,1 0-1,0 0 0,0-1 1,-1 1-1,1 0 0,0 0 0,0-1 1,0 1-1,-1 0 0,1-1 1,0 1-1,0 0 0,0 0 1,0-1-1,0 1 0,0 0 1,0-1-1,0 1 0,0 0 0,0-1 1,0 1-1,0 0 0,0 0 1,0-1-1,0 1 0,0 0 1,0-1-1,0 1 0,0 0 1,0-1-1,0 1 0,0 0 0,1 0 1,-1-1-1,0 1 0,0 0 1,0 0-1,1-1 0,-1 1 1,0 0-1,0 0 0,1 0 1,-1-1-1,0 1 0,0 0 0,1 0 1,4-1-443</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23.163"/>
    </inkml:context>
    <inkml:brush xml:id="br0">
      <inkml:brushProperty name="width" value="0.05" units="cm"/>
      <inkml:brushProperty name="height" value="0.05" units="cm"/>
    </inkml:brush>
  </inkml:definitions>
  <inkml:trace contextRef="#ctx0" brushRef="#br0">0 93 13227,'3'-6'7376,"-2"6"-7242,-1 1-45,1-1 1,-1 0-1,0 0 0,1 1 1,-1-1-1,1 0 0,-1 1 0,0-1 1,1 0-1,-1 1 0,0-1 0,0 1 1,1-1-1,-1 0 0,0 1 0,0-1 1,1 1-1,-1-1 0,0 1 1,0-1-1,0 1 0,0-1 0,0 1 1,0 0-1,8 120 2288,0 10-1707,-7-127-634,0 0 1,-1 0-1,2 0 0,-1 0 0,0-1 1,1 1-1,-1 0 0,1-1 0,0 1 1,1-1-1,3 5 0,-5-7 0,0 0-1,0 0 1,0 0 0,0-1-1,0 1 1,0 0-1,0-1 1,0 1 0,1-1-1,-1 1 1,0-1-1,1 0 1,-1 1 0,0-1-1,0 0 1,1 0 0,-1 0-1,0 0 1,1 0-1,-1 0 1,0-1 0,1 1-1,-1 0 1,0 0 0,1-1-1,-1 1 1,0-1-1,0 0 1,0 1 0,1-1-1,-1 0 1,0 1-1,0-1 1,0 0 0,0 0-1,0 0 1,1-2 0,13-12 323,-1 0 0,-1-2 0,0 1 0,-1-2 0,17-33 0,37-100 597,-59 133-873,-2 8-32,-1-1 0,0 0 1,0 0-1,-2-1 0,1 1 0,0-16 0,-5 39-1190,0 1 0,-1 0 0,-5 12 0,-1 5-989,6-17 997</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23.787"/>
    </inkml:context>
    <inkml:brush xml:id="br0">
      <inkml:brushProperty name="width" value="0.05" units="cm"/>
      <inkml:brushProperty name="height" value="0.05" units="cm"/>
    </inkml:brush>
  </inkml:definitions>
  <inkml:trace contextRef="#ctx0" brushRef="#br0">138 13 18740,'3'-1'430,"-1"-1"-1,1 1 1,-1-1-1,1 1 1,-1 0-1,1 0 1,0 0 0,-1 0-1,1 1 1,0-1-1,0 1 1,-1-1-1,6 1 1,36 3 2225,-41-3-2589,1 1 1,-1-1 0,0 1 0,0 0 0,-1 0-1,1 0 1,0 1 0,0-1 0,0 1 0,-1-1-1,1 1 1,-1 0 0,1 0 0,-1 0 0,0 0-1,0 1 1,0-1 0,0 1 0,0-1 0,1 4 0,-1-2-55,-1-1 0,0 0 0,0 1 0,0 0 0,0-1 0,-1 1 1,0 0-1,1-1 0,-1 1 0,0 0 0,-1-1 0,1 1 1,-1-1-1,0 1 0,1 0 0,-4 6 0,-1 0 2,0 1 1,-1-1-1,0 0 0,0 0 0,-1 0 0,-1-1 1,-14 15-1,-1-4 16,-42 32 1,84-54-59,-6-3 29,1 2 0,-1 0 1,1 0-1,0 1 0,22 0 1,-30 2-22,-1 0 0,0 0 1,0 1-1,0-1 0,0 1 1,0 0-1,0 0 0,0 1 1,0 0-1,-1-1 1,1 2-1,0-1 0,-1 0 1,0 1-1,1 0 0,-1 0 1,0 0-1,5 6 0,-8-7 12,0-1 0,0 0-1,0 0 1,-1 0 0,1 0-1,0 1 1,-1-1-1,1 0 1,-1 1 0,0-1-1,1 0 1,-1 1 0,0-1-1,0 1 1,0-1-1,0 0 1,0 1 0,0-1-1,0 1 1,0-1-1,-1 2 1,0-1 17,0 0 0,0 0-1,0 0 1,-1 0 0,1 0 0,0 0-1,-1 0 1,0 0 0,1-1 0,-1 1-1,-3 2 1,-3 1 94,-1 1 0,-1-1 0,1 0 0,-15 4 1,0 0 78,-1-1 0,-1-1 0,0-2 0,1 0 0,-2-2 0,1 0 0,-39-3 0,44-5-456,20 5 202,1-1 1,-1 1 0,1 0 0,0 0-1,-1-1 1,1 1 0,-1 0 0,1-1-1,0 1 1,0 0 0,-1-1 0,1 1-1,0 0 1,-1-1 0,1 1-1,0-1 1,0 1 0,0-1 0,0 1-1,-1 0 1,1-1 0,0 1 0,0-1-1,0 0 1,1 0-35,-1 0 1,1-1-1,0 1 0,-1 0 0,1 0 0,0 0 0,0 0 1,0 0-1,0 0 0,0 0 0,0 1 0,0-1 1,0 0-1,0 0 0,1 1 0,-1-1 0,0 1 1,0-1-1,0 1 0,1 0 0,-1-1 0,0 1 1,1 0-1,1 0 0,23-4-808</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25.826"/>
    </inkml:context>
    <inkml:brush xml:id="br0">
      <inkml:brushProperty name="width" value="0.05" units="cm"/>
      <inkml:brushProperty name="height" value="0.05" units="cm"/>
    </inkml:brush>
  </inkml:definitions>
  <inkml:trace contextRef="#ctx0" brushRef="#br0">5 46 20380,'-4'-3'1993,"4"2"-1265,6-3-280,11 2 864,6-2-207,8 0-369,9-2-232,8 0-384,2 2-168,4 0-384,-1 1-200,-8-2-521,-5 5-303,-14 0 992,-12 0-320,-14 6-96</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26.258"/>
    </inkml:context>
    <inkml:brush xml:id="br0">
      <inkml:brushProperty name="width" value="0.05" units="cm"/>
      <inkml:brushProperty name="height" value="0.05" units="cm"/>
    </inkml:brush>
  </inkml:definitions>
  <inkml:trace contextRef="#ctx0" brushRef="#br0">5 31 15779,'-4'16'1985,"10"-3"-897,7-6-336,12-6 1345,10-1-729,9-7-248,8 0-256,1-3-840,0-2-504,-2 1 488,-5-1-200,-7 4-168</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26.664"/>
    </inkml:context>
    <inkml:brush xml:id="br0">
      <inkml:brushProperty name="width" value="0.05" units="cm"/>
      <inkml:brushProperty name="height" value="0.05" units="cm"/>
    </inkml:brush>
  </inkml:definitions>
  <inkml:trace contextRef="#ctx0" brushRef="#br0">0 25 17676,'48'-11'2768,"-39"7"-2508,1 2 1,-1-1-1,15 0 1,-11 2-72,-1 0 0,1 1 0,0 1 0,-1 0 0,1 1 0,-1 1 0,0-1 0,1 2 0,17 7 0,-26-9-180,0 0 0,0 0 1,0 0-1,0 1 1,-1 0-1,1 0 0,-1 0 1,1 0-1,-1 0 0,0 0 1,-1 1-1,1 0 1,0-1-1,-1 1 0,0 0 1,0 0-1,0 0 0,-1 1 1,1-1-1,-1 0 1,0 1-1,0-1 0,0 1 1,-1-1-1,0 0 1,0 1-1,0 0 0,0-1 1,-1 1-1,0 4 0,-2 1 1,1 0-1,-2 0 1,1 0-1,-1 0 0,-1-1 1,0 1-1,0-1 0,-1 0 1,-11 13-1,-8 6 112,-37 34-1,36-38-43,-85 74-682,109-95 496,4-2-82</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28.580"/>
    </inkml:context>
    <inkml:brush xml:id="br0">
      <inkml:brushProperty name="width" value="0.05" units="cm"/>
      <inkml:brushProperty name="height" value="0.05" units="cm"/>
    </inkml:brush>
  </inkml:definitions>
  <inkml:trace contextRef="#ctx0" brushRef="#br0">355 62 16748,'5'-2'421,"-1"-1"0,1-1 0,-1 1-1,8-8 1,-12 11-364,1-1 1,-1 1-1,1-1 0,0 0 0,-1 1 0,0-1 0,1 1 0,-1-1 0,1 0 0,-1 1 0,0-1 0,1 0 0,-1 1 0,0-1 0,0 0 0,0 0 0,0 1 0,0-1 0,1 0 0,-1 0 0,-1 1 0,1-1 0,0 0 0,0 0 0,0 1 0,0-1 0,0 0 0,-1 0 1,1 1-1,0-1 0,-1 0 0,1 1 0,0-1 0,-1 0 0,1 1 0,-1-1 0,1 1 0,-1-1 0,1 0 0,-1 1 0,1 0 0,-1-1 0,0 1 0,1-1 0,-1 1 0,0 0 0,1-1 0,-2 1 0,-3-2 69,0 0 0,1 1 0,-1 0 0,0 0 0,0 0 0,0 1 0,0-1 0,0 1 0,0 1 0,0-1 0,0 1 0,-8 1 0,-8 3 72,-29 10 0,33-9-116,1 1 1,1 1-1,-1 1 0,1 0 1,0 0-1,1 2 0,1-1 1,-1 2-1,2 0 0,-16 18 1,21-22-37,1 0 0,0 0 1,0 1-1,1 0 0,0 0 1,1 0-1,0 1 0,0-1 1,1 1-1,0 0 0,1 0 1,0 0-1,0 0 0,1 0 1,1 1-1,0-1 0,0 0 0,4 20 1,-4-26-51,2 0 0,-1 0 0,0 1 0,1-1 0,-1 0 0,1 0 0,1 0 0,-1-1 0,0 1 0,1-1 0,0 1 0,-1-1 0,2 0 0,-1 0 0,0 0 0,0 0 0,1 0 0,0-1 0,-1 0 0,1 1 0,0-2 0,0 1 0,0 0 0,5 1 0,0-2-80,-1 1 1,0-1-1,0-1 0,1 1 1,-1-1-1,0-1 1,1 0-1,-1 0 0,0-1 1,0 1-1,0-2 0,10-3 1,36-17-147,2-3-63</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29.872"/>
    </inkml:context>
    <inkml:brush xml:id="br0">
      <inkml:brushProperty name="width" value="0.05" units="cm"/>
      <inkml:brushProperty name="height" value="0.05" units="cm"/>
    </inkml:brush>
  </inkml:definitions>
  <inkml:trace contextRef="#ctx0" brushRef="#br0">271 69 15851,'0'-2'164,"1"0"0,0 0 0,-1-1-1,1 1 1,-1 0 0,1 0-1,-1-1 1,0 1 0,0 0 0,0 0-1,0-1 1,-1 1 0,1 0-1,-1 0 1,1-1 0,-1 1 0,0 0-1,0 0 1,0 0 0,0 0-1,-2-4 1,1 4-26,0 1 0,-1-1 0,1 0 0,0 1 1,-1 0-1,1-1 0,-1 1 0,1 0 0,-1 0 0,1 0 0,-1 1 0,0-1 0,1 1 0,-1-1 0,0 1 0,0 0 1,1 0-1,-4 0 0,-6 2-47,-1-1 0,1 2-1,0-1 1,0 2 0,0-1 0,1 2 0,-1-1 0,1 2 0,0 0 0,0 0 0,1 0 0,0 2 0,0-1 0,1 1 0,-1 1-1,-8 10 1,16-17-89,0 1-1,0 0 0,1 0 0,-1 0 0,0 0 1,-1 5-1,3-8-1,0 1 0,0-1 0,0 1 0,0-1 1,0 1-1,-1-1 0,1 0 0,0 1 0,0-1 1,0 1-1,1-1 0,-1 0 0,0 1 0,0-1 1,0 1-1,0-1 0,0 1 0,0-1 0,1 0 1,-1 1-1,0-1 0,1 1 0,-1-1 0,1 1 0,-1-1 0,1 0 1,0 0-1,-1 1 0,1-1 0,0 0 0,-1 0 0,1 0 0,0 0 0,0 0 0,-1 0 0,1 0 1,0 0-1,-1 0 0,1 0 0,0 0 0,1-1 0,9-3 4,1 0-1,-1-1 1,1 0 0,-1-1-1,-1 0 1,1-1 0,-1 0-1,14-13 1,-8 7 0,0 1 0,18-10 0,-33 21-6,0 0 0,1 1 0,-1-1-1,0 0 1,0 1 0,0-1 0,1 1-1,-1 0 1,0-1 0,0 1-1,1 0 1,-1 0 0,0 0 0,1-1-1,-1 1 1,0 1 0,0-1 0,1 0-1,-1 0 1,0 0 0,1 1 0,1 0-1,-2 0-1,0 0-1,0 1 1,0-1-1,0 0 1,0 1-1,0-1 0,0 1 1,0 0-1,0-1 1,-1 1-1,1 0 1,-1-1-1,1 1 1,-1 0-1,1-1 1,-1 4-1,14 100 130,-5 1 1,-4 0-1,-10 130 0,2-212 54,0-1-1,-1 1 0,-10 30 0,11-41-32,-2-1 0,0 0 0,0-1 0,-1 1-1,-1-1 1,0 0 0,-15 18 0,20-26-94,0-1 0,-1 1 0,0-1 1,1 1-1,-1-1 0,0 0 0,0 0 1,0 0-1,-1-1 0,1 1 1,0-1-1,-1 1 0,1-1 0,-1 0 1,1-1-1,-1 1 0,1 0 0,-1-1 1,0 0-1,1 0 0,-8-1 1,7 0-8,-1 0 0,1-1 0,-1 1 1,1-1-1,0 0 0,0-1 1,0 1-1,0-1 0,0 0 1,1 0-1,-1 0 0,1 0 1,0 0-1,0-1 0,0 1 1,-4-8-1,2 3-42,0 0 0,1 0 0,0 0 1,1-1-1,-1 1 0,2-1 0,-1 0 0,1 0 0,1 0 0,0 0 1,0 0-1,0-1 0,1 1 0,1 0 0,-1 0 0,4-13 1,-1 12-135,0 0 0,0 0 0,1 0 0,0 0 0,1 1 0,0 0 0,1 0 0,0 0 1,0 1-1,1 0 0,0 0 0,0 1 0,1 0 0,10-8 0,54-33-414,-29 21 95</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9:52.050"/>
    </inkml:context>
    <inkml:brush xml:id="br0">
      <inkml:brushProperty name="width" value="0.05" units="cm"/>
      <inkml:brushProperty name="height" value="0.05" units="cm"/>
    </inkml:brush>
  </inkml:definitions>
  <inkml:trace contextRef="#ctx0" brushRef="#br0">178 104 14611,'2'-9'2145,"11"5"-889,2-3-456,18-3 2337,6 1-1521,14 2-424,4-4-224,5-1-287,2 2-217,-6-1-480,-2 4-616,-12 1 576,-12 6-80,-18 0-169</inkml:trace>
  <inkml:trace contextRef="#ctx0" brushRef="#br0" timeOffset="1">0 424 22277,'35'-3'1792,"19"-14"-1288,8-2-256,12-1 616,2 3-263,3 1-601,-1 2-657,-11 1 625,-14 0-128,-14 3-192</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31.309"/>
    </inkml:context>
    <inkml:brush xml:id="br0">
      <inkml:brushProperty name="width" value="0.05" units="cm"/>
      <inkml:brushProperty name="height" value="0.05" units="cm"/>
    </inkml:brush>
  </inkml:definitions>
  <inkml:trace contextRef="#ctx0" brushRef="#br0">2 154 12219,'0'2'188,"-1"0"1,1-1-1,0 1 1,-1 0-1,1 0 1,0-1-1,0 1 1,0 0-1,0-1 1,0 1-1,1 0 1,-1 0-1,1-1 1,-1 1-1,1 0 1,-1-1-1,1 1 1,0-1-1,0 1 1,0-1-1,0 1 1,0-1-1,0 0 1,0 1-1,0-1 1,1 0-1,-1 0 1,0 0-1,1 0 1,-1 0-1,1 0 1,-1 0-1,1 0 1,-1-1-1,1 1 1,0-1-1,1 1 1,3 1 125,0-1 1,-1 0-1,1 0 1,0-1-1,0 0 0,0 0 1,-1 0-1,1-1 1,11-2-1,-8 0-190,0 0 1,0 0-1,-1-1 0,0 0 0,0-1 1,0 0-1,0 0 0,-1-1 0,1 1 1,-2-2-1,1 1 0,-1-1 0,1 0 1,-2 0-1,1-1 0,-1 0 0,5-10 1,-9 16-111,0 1 0,-1-1 0,1 0 1,-1 1-1,1-1 0,-1 0 1,0 1-1,0-1 0,0 0 0,0 0 1,0 1-1,0-1 0,0 0 1,0 1-1,-1-1 0,0-3 1,1 4-10,-1 1 0,0-1 0,1 0 0,-1 0 1,0 0-1,1 1 0,-1-1 0,0 0 0,0 1 1,1-1-1,-1 1 0,0-1 0,0 1 0,0-1 1,0 1-1,0 0 0,0-1 0,0 1 0,0 0 1,0 0-1,-1 0 0,-2 0-2,0 0-1,1 0 1,-1 0 0,0 1-1,0 0 1,1-1 0,-1 1-1,0 1 1,1-1 0,-1 1-1,1-1 1,-1 1 0,-4 3-1,-3 5 0,-1 0 0,1 0-1,1 1 1,0 1 0,1-1-1,0 2 1,1-1 0,-11 21-1,11-16 25,0 1-1,2-1 1,0 1-1,1 0 1,0 1-1,-2 25 1,7-41-16,-1 0 1,1 0-1,0 0 1,0 0 0,1 1-1,-1-1 1,1 0-1,-1 0 1,1 0 0,0 0-1,0 0 1,0 0-1,3 5 1,-3-7-7,1 0 1,-1 0-1,0 0 1,0 0-1,0 0 1,1 0-1,-1 0 0,0 0 1,1 0-1,-1-1 1,1 1-1,-1-1 1,0 1-1,1-1 0,0 1 1,-1-1-1,1 0 1,-1 0-1,1 0 1,-1 0-1,1 0 1,-1 0-1,1 0 0,0 0 1,-1-1-1,1 1 1,-1-1-1,1 1 1,1-2-1,7-2 12,0-1 0,0 0 0,-1-1 0,0 0 0,0 0 0,11-11 0,47-50 68,-59 59-74,36-40 81,70-99 0,-121 157-116,-5 7 2,1 1 1,0 1 0,-9 22 0,16-29 28,-1 0 1,2 1-1,-1 0 1,2-1-1,-3 23 1,5-33 0,0 1 1,1-1 0,-1 1-1,0-1 1,0 0 0,1 1-1,0-1 1,-1 0-1,1 1 1,0-1 0,0 0-1,0 0 1,1 0 0,-1 1-1,3 2 1,-2-4 5,0 1 0,0-1 0,0 0 0,0 0-1,0 1 1,0-1 0,1 0 0,-1-1 0,0 1 0,1 0 0,-1-1 0,0 1 0,1-1 0,-1 0 0,1 0 0,-1 0-1,1 0 1,4-1 0,4-1 32,0 0 0,-1-1-1,1-1 1,0 1 0,-1-2-1,0 1 1,0-2 0,0 1-1,-1-1 1,13-11 0,-5 3 4,0 0 0,-1-2 0,-1 0-1,18-23 1,-21 21-22,0-1 0,13-29-1,-25 49-25,-1-1-1,1 0 0,0 0 1,0 0-1,0 0 0,0 0 1,0 0-1,-1 0 0,1 0 0,0 0 1,0 0-1,0 0 0,0 0 1,0 0-1,0 0 0,-1 0 1,1 0-1,0 0 0,0 0 0,0 0 1,0 0-1,0 0 0,-1 0 1,1 0-1,0 0 0,0 0 0,0-1 1,0 1-1,0 0 0,0 0 1,0 0-1,-1 0 0,1 0 1,0 0-1,0 0 0,0 0 0,0-1 1,0 1-1,0 0 0,0 0 1,0 0-1,0 0 0,0 0 1,0 0-1,0-1 0,0 1 0,0 0 1,0 0-1,0 0 0,0 0 1,0 0-1,0-1 0,0 1 0,0 0 1,0 0-1,0 0 0,0 0 1,0 0-1,0-1 0,0 1 1,0 0-1,0 0 0,0 0 0,0 0 1,0 0-1,1 0 0,-11 5 18,3 2-15,1 1 1,0-1-1,1 1 0,-1 0 1,1 1-1,1-1 0,0 1 1,0 0-1,1 0 0,0 1 1,0-1-1,1 1 1,1-1-1,-1 1 0,2-1 1,-1 1-1,1 0 0,2 10 1,-2-19 0,0 1 0,0-1 0,0 1 0,0-1 0,1 0 1,-1 1-1,1-1 0,-1 1 0,1-1 0,0 0 0,-1 1 0,1-1 0,0 0 0,0 0 1,0 1-1,0-1 0,0 0 0,0 0 0,0 0 0,0 0 0,0 0 0,1-1 0,-1 1 1,0 0-1,1 0 0,-1-1 0,0 1 0,3 0 0,-2-1 4,-1 0 0,1-1 0,0 1-1,0 0 1,0-1 0,0 1 0,0-1-1,0 0 1,0 0 0,-1 0 0,1 1 0,0-2-1,-1 1 1,1 0 0,0 0 0,-1 0-1,0-1 1,1 1 0,-1-1 0,2-2 0,7-9 64,-1-2 1,0 1 0,-1-1 0,0 0 0,-2-1 0,1 0-1,-2 0 1,0 0 0,-1-1 0,-1 1 0,-1-1 0,1-20-1,-3 34-51,0 0-1,-1 1 0,1-1 0,-1 0 0,0 1 1,0-1-1,0 1 0,-2-5 0,3 7-18,0-1 0,0 1 0,0 0 0,-1-1 0,1 1 0,0-1 0,0 1 0,-1 0 0,1-1 0,0 1 0,-1 0 0,1-1 0,0 1 0,-1 0 0,1 0 0,-1-1 0,1 1 0,0 0 0,-1 0 1,1 0-1,-1 0 0,1-1 0,-1 1 0,1 0 0,-1 0 0,1 0 0,-1 0 0,1 0 0,0 0 0,-1 0 0,1 0 0,-1 0 0,1 1 0,-1-1 0,1 0 0,-1 0 0,1 0 0,0 0 0,-1 1 0,1-1 0,-1 0 0,1 0 0,0 1 0,-1-1 0,1 0 0,0 1 0,-1-1 0,1 0 0,0 1 0,0-1 0,-1 0 0,1 1 0,0-1 0,0 1 0,-1-1 0,1 0 0,0 2 0,-1-2-2,0 1 0,1 0 0,-1 0 1,1 0-1,-1 0 0,0 0 0,1 0 0,0 0 0,-1 0 0,1 1 0,0-1 0,-1 0 0,1 0 1,0 0-1,0 0 0,0 0 0,0 0 0,0 1 0,0-1 0,0 0 0,0 0 0,1 0 1,-1 0-1,0 0 0,1 0 0,-1 1 0,1-1 0,-1 0 0,1 0 0,-1 0 0,1-1 0,0 1 1,-1 0-1,1 0 0,0 0 0,0 0 0,0-1 0,0 1 0,0 0 0,0-1 0,0 1 0,0-1 1,0 1-1,0-1 0,0 1 0,0-1 0,1 1 0,4 1-6,0-1 0,0 1 0,-1-1 0,1 0 0,0 0-1,0-1 1,11 0 0,1-4-23,0 0-1,-1-1 0,1-1 1,-1 0-1,0-2 1,-1 0-1,1-1 0,-2 0 1,25-19-1,-55 41 8,1 0 1,1 1-1,0 0 1,1 1-1,0 1 1,2 0-1,-1 0 0,2 1 1,1 1-1,-11 26 1,18-39 25,-1 0 1,1 0 0,0 0 0,0 0-1,1 0 1,-1 9 0,1-13-4,0 0 1,1 0-1,-1 0 1,0-1-1,0 1 1,0 0-1,1 0 1,-1 0-1,1 0 1,-1 0-1,1 0 1,-1-1-1,1 1 1,-1 0-1,1 0 0,-1-1 1,1 1-1,0 0 1,0-1-1,-1 1 1,1-1-1,0 1 1,0-1-1,0 1 1,0-1-1,-1 1 1,1-1-1,0 0 1,0 0-1,0 1 1,0-1-1,0 0 0,0 0 1,0 0-1,0 0 1,0 0-1,0 0 1,0 0-1,1-1 1,6 0 4,0-1 0,-1 1 0,0-2 0,1 1 0,-1-1 0,0 0 0,-1 0 0,11-7 1,51-41 30,-43 31-12,-21 16-21,26-19 22,50-31 0,-64 48-57,-10 9-7,-5-1 30,-1 0 1,0 0-1,0 0 1,0 0-1,0 0 0,0 0 1,0 0-1,-1 0 1,0 3-1,0-2 4,1 0 1,-1 0-1,1 0 0,0 0 0,0 0 0,0 0 1,0 4-1,0-7 6,1 1 0,-1 0 0,0-1 0,1 1 0,-1-1 0,0 1 0,1-1 0,-1 1 0,1 0 0,-1-1 0,1 0 0,-1 1 0,1-1 0,0 1 0,-1-1 0,1 0-1,-1 1 1,1-1 0,0 0 0,-1 0 0,1 1 0,0-1 0,-1 0 0,1 0 0,0 0 0,-1 0 0,1 0 0,0 0 0,-1 0 0,1 0 0,0 0 0,0 0 0,-1 0 0,1 0 0,0-1 0,-1 1 0,2-1 0,10-2 10,1-1 0,-1-1-1,0 0 1,0-1 0,13-9 0,-14 8-21,1 1 1,0 0 0,0 1 0,0 0 0,20-5-1,-31 10 7,0-1-1,0 1 0,0 0 0,0 0 1,1 0-1,-1 0 0,0 0 1,0 0-1,0 0 0,0 0 0,0 0 1,0 0-1,0 1 0,0-1 0,0 0 1,0 1-1,0-1 0,0 0 1,-1 1-1,1-1 0,0 1 0,0 0 1,0-1-1,1 2 0,-1 0 0,-1-1 0,1 1-1,0 0 1,-1-1 0,1 1 0,-1 0-1,0-1 1,1 1 0,-1 0-1,0 0 1,0-1 0,0 1 0,0 0-1,-1 3 1,-3 15 24,0-1 0,-8 21 0,5-21 2,2 0 0,-4 22 0,9-39-408,0-5-239,0-52-259,-1 30 431</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31.730"/>
    </inkml:context>
    <inkml:brush xml:id="br0">
      <inkml:brushProperty name="width" value="0.05" units="cm"/>
      <inkml:brushProperty name="height" value="0.05" units="cm"/>
    </inkml:brush>
  </inkml:definitions>
  <inkml:trace contextRef="#ctx0" brushRef="#br0">19 60 23093,'-10'0'2016,"4"-9"-1464,3 3-319,3 1 495,5 0-856,2-6 272,3-1-280,0 1-216</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32.379"/>
    </inkml:context>
    <inkml:brush xml:id="br0">
      <inkml:brushProperty name="width" value="0.05" units="cm"/>
      <inkml:brushProperty name="height" value="0.05" units="cm"/>
    </inkml:brush>
  </inkml:definitions>
  <inkml:trace contextRef="#ctx0" brushRef="#br0">34 0 12891,'0'0'197,"0"0"0,1 0 0,-1 1 1,0-1-1,3 2 2367,-3-2-2367,0 0 0,1 0 1,-1 1-1,0-1 0,0 0 0,0 1 1,0-1-1,0 0 0,0 0 0,0 1 1,0-1-1,0 1 0,1 14 2475,-6 22-1705,3-26-93,-11 67 994,-6 53-472,19-130-1385,0-1 0,0 1 0,-1 0 0,1 0 0,0 0 0,0 0 0,0 0 0,0 0 1,0-1-1,0 1 0,1 0 0,-1 0 0,0 0 0,0 0 0,0-1 0,1 1 0,-1 0 0,1 0 0,-1 0 0,0-1 1,1 1-1,-1 0 0,1-1 0,0 1 0,-1 0 0,1-1 0,0 1 0,-1-1 0,1 1 0,0-1 0,1 1 1,0-1 3,-1 0 1,1 0 0,-1 0 0,1 0 0,-1-1 0,1 1-1,0-1 1,-1 1 0,0-1 0,1 1 0,-1-1 0,1 0 0,-1 0-1,0 0 1,1 0 0,-1 0 0,1-1 0,26-24 246,36-43 0,12-13-11,-58 65-217,25-23 39,-40 38-75,0 0 0,0 0 0,0 0 0,0 0 0,0 0 0,1 1 1,-1-1-1,1 1 0,-1 0 0,1 0 0,0 1 0,5-1 0,-8 1-2,1 0 0,0 0 1,-1 1-1,1-1 0,-1 1 0,1 0 0,-1 0 0,1-1 0,-1 1 0,1 0 0,-1 0 0,0 0 0,1 0 0,-1 0 0,0 1 0,0-1 0,0 0 0,0 1 0,0-1 0,0 0 0,0 1 1,0-1-1,-1 1 0,1-1 0,-1 1 0,1 0 0,-1-1 0,1 1 0,-1 3 0,2 4 4,-1 1-1,0-1 1,0 18-1,-4 1 42,0 0 0,-8 31 0,-5 35-48,16-93-8,0 0-1,0-1 1,-1 1-1,1 0 1,0 0-1,0 0 1,0 0-1,0 0 0,0-1 1,0 1-1,1 0 1,-1 0-1,0 0 1,0 0-1,1-1 1,-1 1-1,0 0 1,1 0-1,-1 0 0,2 1 1,-2-2-23,1 0 0,-1-1 0,1 1 0,-1 0 0,1 0 0,-1 0 0,1 0 0,-1 0 0,1-1 0,0 1 0,-1 0 0,0-1 0,1 1-1,-1 0 1,1-1 0,-1 1 0,1 0 0,-1-1 0,0 1 0,1-1 0,0 0 0,20-32-1891,-14 17 1155,0-1 0,6-24 0,-6 17 210,4-11-376</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33.196"/>
    </inkml:context>
    <inkml:brush xml:id="br0">
      <inkml:brushProperty name="width" value="0.05" units="cm"/>
      <inkml:brushProperty name="height" value="0.05" units="cm"/>
    </inkml:brush>
  </inkml:definitions>
  <inkml:trace contextRef="#ctx0" brushRef="#br0">348 39 12819,'17'-38'4595,"-18"44"-752,-4 17-2205,0 5-976,-26 111 932,-39 229 477,63-312-1973,3 0 0,2 0 0,2 0 0,13 90 1,-3-108-109,-10-38 8,0 0 1,0 0-1,0 0 0,0 0 0,0 0 0,0 0 1,0 0-1,0 0 0,0 0 0,0 0 0,0-1 1,0 1-1,0 0 0,0 0 0,0 0 1,0 0-1,0 0 0,0 0 0,0 0 0,0 0 1,0 0-1,0 0 0,0 0 0,0 0 0,0 0 1,0 0-1,1 0 0,-1 0 0,0 0 0,0 0 1,0 0-1,0 0 0,0 0 0,0 0 0,0 0 1,0 0-1,0 0 0,0 0 0,0 0 0,0 0 1,0 0-1,1 0 0,-1 0 0,0 0 0,0 0 1,0 0-1,0 0 0,0 0 0,0 0 0,0 0 1,0 0-1,0 0 0,0 0 0,0 0 0,0 0 1,0 0-1,0 0 0,0 0 0,0 0 0,0 0 1,0 1-1,0-1 0,1 0 0,-1 0 0,0 0 1,1-7-85,0-4-115,-2-1-1,1 0 1,-1 1-1,-1-1 1,-6-22-1,-23-55-1297,19 61 815,-1 0 0,-1 1 0,-22-31 0,26 45 552,0 0-1,-1 0 0,0 1 0,-1 0 0,-1 1 0,1 1 0,-24-15 0,2 9 1954,41 14-1318,0 0-1,0 0 1,0 1 0,1-1 0,9 1 0,279-8 964,-283 9-1489,38-4 9,-4-8-75</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06.230"/>
    </inkml:context>
    <inkml:brush xml:id="br0">
      <inkml:brushProperty name="width" value="0.05" units="cm"/>
      <inkml:brushProperty name="height" value="0.05" units="cm"/>
    </inkml:brush>
  </inkml:definitions>
  <inkml:trace contextRef="#ctx0" brushRef="#br0">153 129 17756,'0'-1'121,"3"-13"502,0 0 0,-1 0 0,0-19 0,-2 30-530,0 0-1,0-1 1,-1 1-1,1 0 1,-1-1-1,0 1 1,0 0-1,0 0 1,-2-4 0,2 6-16,0 0-1,0 0 1,1 0 0,-1-1 0,0 1 0,0 0 0,-1 0 0,1 1 0,0-1 0,0 0 0,0 0 0,0 0 0,-1 1 0,1-1 0,0 1 0,-1-1 0,1 1 0,-1-1 0,1 1 0,0 0 0,-3 0 0,1 0-29,-1 0 0,1 1 0,0 0 0,0 0 0,0 0 0,0 0 0,0 0 0,0 1 0,0-1 0,0 1 0,0 0 0,1 0 0,-1 0 0,1 0 0,-1 0 0,1 0 0,0 1 0,0-1 0,0 1 0,-2 3 0,-4 5-8,1 1 0,0 0 0,-7 18 0,7-13-26,0 1 0,-5 24 0,10-35-16,1-1-1,0 1 1,0-1-1,1 1 1,0-1 0,0 1-1,1-1 1,-1 1 0,1-1-1,3 10 1,-4-14 1,1-1 1,-1 0-1,1 1 0,-1-1 1,1 0-1,0 0 1,0 0-1,-1 0 1,1 0-1,0 1 0,0-2 1,0 1-1,0 0 1,0 0-1,0 0 0,0 0 1,0 0-1,1-1 1,-1 1-1,0-1 0,0 1 1,1-1-1,-1 1 1,0-1-1,1 0 1,-1 1-1,0-1 0,1 0 1,-1 0-1,0 0 1,1 0-1,-1 0 0,1-1 1,-1 1-1,0 0 1,0-1-1,1 1 0,-1 0 1,0-1-1,1 0 1,0 0-1,6-3 5,-1 0 0,0 0 0,0-1 1,0 0-1,10-11 0,112-130 334,-80 87-131,-47 57-192,0-1-1,0 0 1,1 1-1,-1-1 1,1 1 0,-1 0-1,1 0 1,0 0-1,3-2 1,-5 4-13,-1 0-1,0 0 1,1 0 0,-1 0 0,0 0 0,0 0-1,1 0 1,-1 0 0,0 0 0,0 0 0,1 0 0,-1 0-1,0 0 1,1 0 0,-1 1 0,0-1 0,0 0 0,0 0-1,1 0 1,-1 0 0,0 0 0,0 1 0,1-1 0,-1 0-1,0 0 1,0 0 0,0 1 0,0-1 0,1 0-1,-1 0 1,0 1 0,0-1 0,0 0 0,0 0 0,0 1-1,2 20-14,-15 80-719,-2 24-715,15-111 1020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06.919"/>
    </inkml:context>
    <inkml:brush xml:id="br0">
      <inkml:brushProperty name="width" value="0.05" units="cm"/>
      <inkml:brushProperty name="height" value="0.05" units="cm"/>
    </inkml:brush>
  </inkml:definitions>
  <inkml:trace contextRef="#ctx0" brushRef="#br0">55 1 14067,'1'0'133,"-1"1"-1,1 0 1,-1-1-1,0 1 1,1 0-1,-1 0 1,0-1 0,0 1-1,1 0 1,-1-1-1,0 1 1,0 0 0,0 0-1,0-1 1,0 1-1,0 0 1,0 0-1,0-1 1,0 1 0,-1 1-1,-1 19 702,-21 82 3586,11-54-3699,-8 65-1,20-111-683,0 0-1,-1 0 0,1 1 0,1-1 0,-1 0 0,0 0 0,1 0 1,1 7-1,-1-10-27,-1 1 0,0 0 0,1-1 0,-1 1 0,1 0 0,0-1 0,-1 1 0,1 0 0,-1-1 0,1 1 0,0-1 0,0 0 0,-1 1 0,1-1 0,0 1 0,0-1 0,-1 0 0,1 0 0,0 1 0,0-1 0,0 0 0,-1 0 0,1 0 0,0 0 0,0 0 0,0 0 0,0 0 0,-1 0 0,1 0 0,0 0 0,0-1 0,0 1 0,-1 0 0,1 0 0,0-1 0,0 1 0,-1-1 0,2 0 0,22-9 115,-9 3-46,0 0-1,0 1 0,1 1 0,21-4 0,-32 8-69,0 1 0,-1 0-1,1-1 1,0 2-1,0-1 1,-1 0-1,1 1 1,0 0-1,-1 0 1,1 0-1,-1 1 1,0 0 0,1 0-1,-1 0 1,0 0-1,0 0 1,0 1-1,0 0 1,0 0-1,3 3 1,-3-1-3,0 0 0,0 0 0,0 0 1,0 0-1,-1 0 0,0 1 0,0 0 0,0 0 0,-1 0 0,0 0 1,0 0-1,-1 0 0,1 0 0,-1 1 0,-1-1 0,1 0 0,-1 1 1,0-1-1,-1 0 0,1 1 0,-1-1 0,0 0 0,-1 1 1,0-1-1,-4 10 0,3-9 45,0-1 0,0 1 0,-1-1 0,0 1 0,0-1 0,0 0 0,-1-1 0,0 1 1,0-1-1,-1 0 0,1 0 0,-1-1 0,0 0 0,0 0 0,-1 0 0,1-1 0,-1 1 0,0-2 0,0 1 0,0-1 0,0 0 1,-10 1-1,12-2-24,0-1 0,1 0 0,-1 0 0,0 0 0,1 0 1,-1-1-1,0 0 0,1 0 0,-1 0 0,1-1 0,0 1 0,-1-1 1,1 0-1,0 0 0,0-1 0,0 1 0,0-1 0,0 0 1,1 0-1,-1 0 0,1-1 0,-4-5 0,3 4-193,1 0-1,-1-1 1,1 1-1,1-1 1,-1 0-1,1 0 1,0 0-1,1 0 1,-1 0-1,1-1 1,0 1-1,1 0 1,0 0-1,0-1 1,0 1-1,1-9 1,0 14-15,-1-1 0,0 0 1,1 0-1,-1 0 0,1 0 1,0 0-1,-1 1 0,1-1 1,0 0-1,0 0 0,0 1 1,0-1-1,1 1 0,-1-1 0,0 1 1,1 0-1,-1-1 0,0 1 1,1 0-1,0 0 0,1-1 1,1 0-102,-1 1-1,1 0 1,0 0 0,0 0 0,0 1 0,-1-1 0,1 1 0,0 0 0,7 1 0,24 3-1170</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07.527"/>
    </inkml:context>
    <inkml:brush xml:id="br0">
      <inkml:brushProperty name="width" value="0.05" units="cm"/>
      <inkml:brushProperty name="height" value="0.05" units="cm"/>
    </inkml:brush>
  </inkml:definitions>
  <inkml:trace contextRef="#ctx0" brushRef="#br0">187 147 16315,'1'-2'123,"-1"1"0,0-1 0,1 1 0,-1-1 0,0 1-1,0-1 1,0 1 0,0-1 0,0 1 0,-1-1 0,1 1-1,0-1 1,-1 1 0,1-1 0,-1 1 0,0-1 0,1 1-1,-1 0 1,0-1 0,0 1 0,0 0 0,0 0 0,0-1-1,0 1 1,0 0 0,0 0 0,0 0 0,-1 0 0,1 1-1,0-1 1,-1 0 0,1 0 0,0 1 0,-1-1 0,1 1-1,-3-1 1,1 0 46,0 1 0,-1-1 0,1 1 0,-1 0 0,1 0 0,-1 0 0,1 1 0,-1-1 0,1 1 0,0 0 0,-1 0 0,1 0 0,0 0 0,0 0 0,-6 4 0,1 1-119,-1 0 0,2 1 0,-1 0 1,1 0-1,0 1 0,0 0 1,1 0-1,0 0 0,1 1 0,0 0 1,0 0-1,1 0 0,0 1 0,0-1 1,-3 20-1,7-28-51,-1-1 0,1 1 1,0-1-1,0 1 0,0 0 0,0-1 1,-1 1-1,1 0 0,0-1 0,0 1 0,0 0 1,1-1-1,-1 1 0,0 0 0,0-1 1,0 1-1,0 0 0,1-1 0,-1 1 1,0 0-1,0-1 0,1 1 0,-1-1 0,1 1 1,-1-1-1,0 1 0,1-1 0,-1 1 1,1-1-1,-1 1 0,1-1 0,0 0 1,-1 1-1,1-1 0,-1 0 0,1 1 0,0-1 1,-1 0-1,2 1 0,1-2-1,1 1 0,-1 0 0,0-1 0,1 0 0,-1 0 1,6-2-1,13-3-2,-18 6 4,0 0 1,-1 0-1,1 0 1,-1 1-1,1-1 1,-1 1-1,1 0 1,-1 0-1,0 0 1,1 0-1,-1 1 0,0-1 1,0 1-1,0 0 1,0 0-1,5 4 1,-3-1-1,-1 0-1,1 0 1,-1 0 0,0 1 0,-1-1 0,1 1-1,-1 0 1,3 9 0,0 2-2,-1 0 1,-1 0-1,0 0 0,-1 0 1,-1 0-1,-1 21 1,-1-23 44,-1 0 0,-1 0 0,-1-1 0,0 1 0,-1-1 0,0 0 0,-1 0 1,-1 0-1,0 0 0,-1-1 0,0 0 0,-1-1 0,-1 0 0,-18 21 0,26-32-34,0 1-1,0-1 0,0-1 1,0 1-1,0 0 0,0 0 1,-1 0-1,1-1 0,0 1 1,-1 0-1,1-1 1,0 1-1,-1-1 0,-1 1 1,2-1-8,1 0 0,-1 0 0,1 0 0,-1-1 0,1 1 0,-1 0 0,1 0 0,-1 0 0,1-1 0,0 1 0,-1 0 0,1 0 0,-1-1 0,1 1 0,0 0 0,-1-1 0,1 1 0,-1-1 0,1 1 0,0 0 0,0-1 0,-1 1 0,1-1 0,0 1 0,0-1 0,-1 0 0,0-3-20,1 0 1,-1 0-1,1 0 1,-1-1 0,1 1-1,0 0 1,1 0-1,1-8 1,3-11-99,1 0-1,2 0 1,0 1-1,22-43 1,59-78-231,11 10 230,-64 89 137,-3-1 0,31-53 0,-63 95-6,1 1-1,-1-1 1,0 1 0,0-1 0,1 0 0,-2 0 0,1 0-1,0 1 1,-1-1 0,1 0 0,-1 0 0,0-6-1,0 9-6,0-1-1,0 1 0,-1-1 1,1 0-1,0 1 0,-1-1 0,1 1 1,0-1-1,-1 1 0,1-1 1,0 1-1,-1-1 0,1 1 1,-1-1-1,1 1 0,-1 0 0,1-1 1,-1 1-1,1 0 0,-1-1 1,-1 1-1,0-1 4,1 1 1,-1-1-1,0 1 1,0 0 0,0 0-1,0 0 1,0 0-1,0 0 1,0 0-1,-2 1 1,-4 2-2,0 0 1,0 0-1,0 0 1,1 1-1,-1 0 1,1 1-1,0-1 1,1 1-1,-1 1 1,1-1-1,0 1 1,0 0-1,1 1 1,0-1-1,0 1 1,0 0-1,1 0 1,0 1-1,0-1 1,1 1-1,0 0 1,0 0-1,1 0 1,0 0-1,1 1 1,-1 8-1,1-15-45,1 0-1,0 0 1,0 1-1,0-1 1,1 0-1,-1 0 1,0 1-1,1-1 1,0 0-1,-1 0 1,1 0-1,0 0 1,0 0-1,0 0 1,0 0-1,1 0 1,-1 0-1,0 0 1,1-1-1,-1 1 1,1 0-1,0-1 1,-1 1-1,1-1 1,0 0-1,0 0 1,0 0-1,0 0 1,0 0-1,0 0 1,0 0-1,1 0 1,-1-1-1,0 0 1,0 1 0,0-1-1,1 0 1,-1 0-1,0 0 1,1 0-1,-1 0 1,0-1-1,3 0 1,29-8-278</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08.026"/>
    </inkml:context>
    <inkml:brush xml:id="br0">
      <inkml:brushProperty name="width" value="0.05" units="cm"/>
      <inkml:brushProperty name="height" value="0.05" units="cm"/>
    </inkml:brush>
  </inkml:definitions>
  <inkml:trace contextRef="#ctx0" brushRef="#br0">171 104 11883,'7'-10'984,"-2"4"-311,0-1 1,0-1 0,-1 1-1,0-1 1,0 1 0,-1-1-1,5-15 1,-8 23-563,0-1 0,0 0 0,0 1 0,0-1 0,0 0 0,0 1 0,0-1 0,0 1 0,0-1 0,0 0 0,0 1 0,0-1 0,0 0 0,0 1 0,-1-1 0,1 1 0,0-1 0,0 0 0,-1 1 0,1-1 0,-1 1 0,1-1 0,0 1 0,-1-1 0,1 1 0,-1 0 0,1-1 0,-1 1 0,0-1 0,-1 0 47,1 1 0,-1-1-1,0 1 1,0 0 0,1 0 0,-1 0 0,0-1 0,1 2 0,-1-1-1,0 0 1,-1 1 0,-7 1 366,0 0 0,-17 8 0,26-9-459,-17 5 75,1 2 0,0 0 0,1 1 0,0 1-1,-28 22 1,43-31-150,0 0 0,0-1 0,1 1 0,-1 0 0,0-1 0,1 1 0,-1 0-1,0 0 1,1-1 0,-1 1 0,1 0 0,0 0 0,-1 0 0,1 0 0,-1 0 0,1 0-1,0 0 1,0 1 0,0-1 1,0-1 1,0 1-1,1-1 0,-1 1 0,0-1 0,0 1 0,1-1 0,-1 0 1,1 1-1,-1-1 0,0 0 0,1 1 0,-1-1 0,1 0 0,-1 1 0,1-1 1,-1 0-1,1 0 0,-1 0 0,1 0 0,-1 1 0,1-1 0,-1 0 1,2 0-1,6 1-85,0-1 1,0 0 0,12-1 0,-11 0 39,14-1-179,1 2 1,0 1-1,27 4 1,-46-5 157,1 1 0,-1 0 0,1 0 0,-1 1 0,0 0 0,0 0 0,0 0 0,0 0 0,0 1 0,0 0 0,0 0 0,-1 0 0,1 1 0,-1-1 0,0 1 0,0 0 0,-1 0 0,1 1 0,4 7 0,-7-9 84,1-1 0,-2 1-1,1 0 1,0 0 0,-1 0-1,1 0 1,-1 0 0,0 0 0,0 0-1,0 0 1,0 0 0,0 1-1,-1-1 1,0-1 0,1 1-1,-1 0 1,0 0 0,-1 0 0,1 0-1,0-1 1,-1 1 0,1 0-1,-1-1 1,0 1 0,0-1-1,0 0 1,0 0 0,0 0 0,-4 3-1,0 0 123,-1 1-1,0-2 0,0 1 1,0-1-1,0 0 0,-1 0 1,0-1-1,0 0 0,-13 4 1,12-6-122,0 0 0,0 0 1,0 0-1,0-1 1,-1 0-1,-17-4 1,25 4-58,0 0 1,0-1 0,0 1 0,0-1 0,-1 1 0,1-1 0,0 0 0,0 0 0,1 0-1,-1 0 1,0 0 0,0-1 0,0 1 0,1 0 0,-1-1 0,1 0 0,-1 1 0,1-1-1,0 0 1,-1 1 0,1-1 0,0 0 0,0 0 0,0 0 0,0 0 0,1 0-1,-1 0 1,1 0 0,-1 0 0,1-1 0,0 1 0,-1 0 0,1 0 0,1-4 0,2-18-400</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09.858"/>
    </inkml:context>
    <inkml:brush xml:id="br0">
      <inkml:brushProperty name="width" value="0.05" units="cm"/>
      <inkml:brushProperty name="height" value="0.05" units="cm"/>
    </inkml:brush>
  </inkml:definitions>
  <inkml:trace contextRef="#ctx0" brushRef="#br0">78 110 15651,'2'-9'289,"1"-6"182,1 1 1,-2-1-1,0 0 1,0-26-1,-10 75 1577,1-7-1762,-48 411 609,40-296-426,11-105-103,1 71-1,8-87-96,-5-20-258,0-1 0,0 0 0,1 1 0,-1-1 0,0 0 0,0 0 0,0 1 0,1-1-1,-1 0 1,0 0 0,0 1 0,1-1 0,-1 0 0,0 0 0,1 0 0,-1 0 0,0 1 0,1-1 0,-1 0 0,0 0 0,1 0-1,-1 0 1,0 0 0,1 0 0,-1 0 0,0 0 0,1 0 0,-1 0 0,0 0 0,1 0 0,1-1 21,-1 0 1,1 0-1,-1-1 1,0 1-1,1 0 1,-1-1-1,0 1 1,0-1-1,0 1 1,0-1-1,0 1 1,0-1-1,0 0 1,0 1-1,-1-1 1,1-2-1,4-16 188,-1 0-1,-2 0 1,0 0 0,-1-37-1,0 33-43,-5-86 247,4 118-499,2 0 0,-1 0 0,1-1 0,0 1 0,1 0 0,0-1 1,0 1-1,0-1 0,8 10 0,-9-13 55,0-1-1,0 0 1,0 0 0,1 1-1,-1-1 1,1-1 0,0 1-1,0 0 1,0-1 0,0 1-1,0-1 1,1 0 0,-1 0-1,1 0 1,-1-1 0,1 1-1,0-1 1,-1 0 0,1 0-1,0 0 1,0-1 0,0 1-1,0-1 1,7 0 0,-3-2 34,-1 0 1,0 0 0,0 0 0,0-1 0,0 0-1,-1-1 1,1 1 0,-1-1 0,0 0 0,0-1-1,0 0 1,-1 0 0,1 0 0,-1 0 0,5-9-1,-3 5 74,-1 1 1,0-2-1,-1 1 0,0-1 0,0 1 0,-1-1 0,-1-1 0,0 1 1,4-21-1,-7 19 26,-4 10-7,3 2-103,0 1 1,0 0-1,0 0 1,0 0-1,1 0 0,-1 0 1,0 0-1,0 0 1,1 0-1,-1 0 1,1 0-1,-1 0 1,1 0-1,-1 1 0,-7 21-7,2 1-1,0-1 1,2 1-1,-3 32 1,7-54 6,-1 0 0,1 0 0,0 1 0,0-1 0,1 0 0,-1 1 0,0-1 0,1 0 0,-1 0 0,1 0 0,0 1 0,0-1 0,1 3 0,-1-5 3,0 1 0,0 0 1,0 0-1,0-1 0,0 1 1,0-1-1,0 1 0,0-1 1,0 0-1,0 1 1,0-1-1,0 0 0,0 0 1,1 1-1,-1-1 0,0 0 1,0 0-1,0 0 0,0-1 1,1 1-1,-1 0 0,0 0 1,0-1-1,0 1 0,0 0 1,0-1-1,0 1 0,2-2 1,17-8 61,1 0 0,-1-2 1,-1 0-1,23-19 0,-23 16-12,0 2-1,0 0 1,1 1-1,26-11 1,-44 22-53,0 0-1,0 0 1,0 1 0,0-1-1,-1 1 1,1-1-1,0 1 1,0 0 0,0 0-1,0 0 1,0 0 0,0 0-1,0 0 1,4 1 0,-5 0-3,0-1 1,0 1 0,0 0 0,0 0 0,-1-1 0,1 1 0,0 0 0,0 0 0,-1 0 0,1 0 0,-1 0 0,1 0 0,-1 0 0,1 0-1,-1 0 1,1 0 0,-1 0 0,0 1 0,0-1 0,0 0 0,1 0 0,-1 0 0,0 0 0,0 0 0,-1 3 0,-2 32-14,1-29 13,1 0-1,1-1 0,-1 1 1,1 0-1,0 0 1,0 0-1,1 0 0,0-1 1,3 10-1,-4-15 4,0 0 0,1-1 0,-1 1 0,1 0 0,-1-1 0,1 1 0,0 0 0,-1-1 0,1 1 0,-1-1 0,1 1 0,0-1 0,-1 1 0,1-1 0,0 0 0,0 1 0,-1-1 0,1 0 0,0 1 0,0-1 0,0 0 0,0 0 0,-1 0 0,1 0-1,0 0 1,0 0 0,0 0 0,-1 0 0,1 0 0,0 0 0,0 0 0,0-1 0,0 1 0,-1 0 0,2-1 0,27-16 94,-4-3-21,-19 14-55,0 0 0,1 1 0,-1 0 0,1 0 0,1 0 0,-1 1 1,0 0-1,1 1 0,15-5 0,-21 7-19,-1 1-1,1 0 1,-1 0 0,1 0-1,-1 0 1,1 0 0,-1 0 0,0 1-1,1-1 1,-1 0 0,1 1-1,-1-1 1,1 1 0,-1-1-1,0 1 1,1 0 0,-1 0-1,0-1 1,0 1 0,0 0-1,0 0 1,1 0 0,-1 0 0,-1 0-1,1 1 1,0-1 0,0 0-1,1 3 1,1 3-5,0 0 1,-1 0 0,1 0-1,1 13 1,3 8-5,-7-27 8,0-1 0,1 1 0,-1 0 0,0-1 0,1 1 0,-1-1 0,1 1 0,-1-1 0,0 1 0,1-1 0,-1 1 0,1-1 0,-1 1 0,1-1 0,0 1 0,-1-1 0,1 0 0,-1 1 0,1-1 0,0 0 0,-1 0 0,1 1 0,0-1 0,-1 0 0,1 0 0,0 0 0,-1 0 0,1 0 0,0 0 0,0 0 0,-1 0 0,1 0 0,0 0 0,-1 0 0,1-1 0,0 1 0,-1 0 0,1 0 0,-1-1 0,2 0 0,23-17 6,10-17-3,-27 25-9,1 0 1,0 1 0,0 1-1,1-1 1,1 1-1,-1 1 1,16-9-1,-25 16 0,-1 0-1,1-1 0,-1 1 1,1 0-1,0 0 1,-1-1-1,1 1 1,-1 0-1,1 0 1,0 0-1,-1 0 1,1 0-1,-1 0 1,1 0-1,0 0 1,-1 0-1,1 0 0,-1 0 1,1 0-1,0 0 1,-1 0-1,1 0 1,-1 1-1,1-1 1,0 0-1,-1 1 1,1-1-1,-1 0 1,1 1-1,-1-1 1,1 1-1,0 0-12,-1 0 0,1 1 0,-1-1-1,0 0 1,1 1 0,-1-1 0,0 0 0,0 1 0,0-1-1,0 0 1,0 1 0,0-1 0,0 3 0,-1 1-269,0 0-1,-1-1 1,1 1 0,-1 0-1,0 0 1,-4 8 0,5-13 286,1 0 1,0 0-1,0 0 0,0 0 0,-1 0 1,1 0-1,0 0 0,0 0 1,-1 0-1,1 0 0,0 0 1,0 0-1,0 0 0,-1 0 1,1 0-1,0 0 0,0-1 1,0 1-1,-1 0 0,1 0 1,0 0-1,0 0 0,0 0 1,0-1-1,0 1 0,-1 0 1,1 0-1,0 0 0,0-1 0,0 1 1,0 0-1,0 0 0,0 0 1,0-1-1,0 1 0,0 0 1,0 0-1,0-1 0,0 1 1,0 0-1,0 0 0,0-1 1,-4-10-235,3-5-39</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10.244"/>
    </inkml:context>
    <inkml:brush xml:id="br0">
      <inkml:brushProperty name="width" value="0.05" units="cm"/>
      <inkml:brushProperty name="height" value="0.05" units="cm"/>
    </inkml:brush>
  </inkml:definitions>
  <inkml:trace contextRef="#ctx0" brushRef="#br0">15 0 17156,'-6'22'1320,"2"-3"-984,0-8-168,4-1 32,0-4-352,4-9 208,2-1-56,2-11-208</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9:55.872"/>
    </inkml:context>
    <inkml:brush xml:id="br0">
      <inkml:brushProperty name="width" value="0.05" units="cm"/>
      <inkml:brushProperty name="height" value="0.05" units="cm"/>
    </inkml:brush>
  </inkml:definitions>
  <inkml:trace contextRef="#ctx0" brushRef="#br0">48 31 16636,'0'-2'378,"4"-16"1558,-4 17-1879,0 1 1,1-1-1,-1 1 1,0-1-1,0 0 0,0 1 1,1-1-1,-1 1 0,0-1 1,1 1-1,-1 0 1,0-1-1,1 1 0,-1-1 1,0 1-1,1 0 0,-1-1 1,1 1-1,-1 0 0,1-1 1,-1 1-1,1 0 1,-1 0-1,2-1 0,-6 23 2836,-25 159-995,20-113-1722,0 4 155,-1 140 1,10-207-310,0 1-1,1-1 1,-1 1 0,1-1 0,3 9 0,-4-13-43,1 0 1,-1 0-1,1 0 0,0 0 1,-1 0-1,1 0 0,-1 0 0,1 0 1,0 0-1,0-1 0,0 1 0,-1 0 1,1-1-1,0 1 0,0 0 0,0-1 1,0 1-1,0-1 0,0 1 0,0-1 1,0 0-1,0 0 0,1 1 0,-1-1 1,0 0-1,0 0 0,0 0 1,0 0-1,0 0 0,0 0 0,0 0 1,0-1-1,2 1 0,2-2-220,0 1 0,1-1-1,-1 0 1,0 0 0,-1-1 0,1 1-1,0-1 1,-1 0 0,7-6-1,2-3-238,20-24 0,1-4-310</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11.001"/>
    </inkml:context>
    <inkml:brush xml:id="br0">
      <inkml:brushProperty name="width" value="0.05" units="cm"/>
      <inkml:brushProperty name="height" value="0.05" units="cm"/>
    </inkml:brush>
  </inkml:definitions>
  <inkml:trace contextRef="#ctx0" brushRef="#br0">53 423 12115,'-21'60'3462,"12"-35"-456,-12 49 0,21-74-2958,0 1 0,-1 0 0,1 0 0,0-1 1,0 1-1,0 0 0,0 0 0,0 0 1,-1-1-1,2 1 0,-1 0 0,0 0 0,0 0 1,0-1-1,0 1 0,0 0 0,1 0 1,-1-1-1,0 1 0,1 0 0,-1 0 0,0-1 1,1 1-1,-1 0 0,1-1 0,-1 1 1,1-1-1,-1 1 0,1 0 0,0-1 0,-1 1 1,1-1-1,0 0 0,-1 1 0,1-1 1,0 0-1,0 1 0,-1-1 0,1 0 0,0 0 1,0 1-1,-1-1 0,1 0 0,0 0 1,0 0-1,0 0 0,-1 0 0,1 0 0,0 0 1,0 0-1,0-1 0,0 1 0,7-2 61,0 0-1,0 0 1,0-1-1,8-4 1,-9 4 13,93-42 494,-98 44-616,0 1-1,0-1 0,0 0 0,0 1 0,0-1 1,0 1-1,0 0 0,1 0 0,2 0 0,-5 0 1,1 0-1,0 0 0,-1 0 0,1 1 0,0-1 1,-1 0-1,1 0 0,-1 1 0,1-1 1,0 0-1,-1 1 0,1-1 0,-1 1 1,1-1-1,-1 1 0,1-1 0,-1 1 1,1-1-1,-1 1 0,1 0 0,0 2-3,0 1 0,0-1 0,-1 1 0,1-1 0,-1 1 0,0 0 1,0-1-1,0 7 0,-1-5 2,1 0 1,0 0 0,0 0 0,1-1 0,2 10 0,-3-13 3,0-1 1,0 0-1,0 1 0,0-1 1,0 0-1,1 1 0,-1-1 1,0 0-1,0 1 1,1-1-1,-1 0 0,0 0 1,0 1-1,1-1 1,-1 0-1,0 0 0,1 0 1,-1 0-1,0 1 1,1-1-1,-1 0 0,0 0 1,1 0-1,-1 0 0,0 0 1,1 0-1,-1 0 1,0 0-1,1 0 0,-1 0 1,0 0-1,1 0 1,0 0-1,14-7 59,11-14 25,19-30 63,-33 35-137,1 1 0,0 1 0,19-15 0,-32 29-14,0 0-1,0-1 1,1 1 0,-1 0-1,0 0 1,0 0-1,0 0 1,1-1 0,-1 1-1,0 0 1,0 0 0,0 0-1,1 0 1,-1 0-1,0 0 1,0 0 0,1 0-1,-1-1 1,0 1-1,0 0 1,1 0 0,-1 0-1,0 0 1,0 0 0,1 0-1,-1 1 1,0-1-1,0 0 1,1 0 0,-1 0-1,0 0 1,0 0-1,1 0 1,-1 0 0,0 1-1,2 8-63,-5 18-31,2-25 86,-3 19-62,2-16 62,0 1 0,1 0 0,0 0-1,0 0 1,1 0 0,-1 0 0,1 0-1,0 0 1,2 6 0,-2-12 11,0 1-1,0 0 1,1-1 0,-1 1 0,0-1 0,0 1-1,1-1 1,-1 1 0,1-1 0,-1 1 0,0-1 0,1 1-1,-1-1 1,1 1 0,-1-1 0,1 0 0,-1 1-1,1-1 1,0 0 0,-1 1 0,1-1 0,-1 0 0,1 0-1,0 0 1,-1 1 0,1-1 0,-1 0 0,1 0-1,0 0 1,-1 0 0,1 0 0,0 0 0,-1 0 0,1 0-1,0-1 1,-1 1 0,1 0 0,-1 0 0,1 0-1,0-1 1,-1 1 0,1-1 0,29-16 6,-25 13-6,29-21-223,-1-2-1,-2-1 0,-1-2 0,-1-1 0,34-47 0,-63 79-139,3 13-80,-3-14 445,0 0-1,1 0 1,-1 1-1,0-1 1,0 0-1,0 1 1,1-1-1,-1 0 1,0 0-1,0 0 1,1 1-1,-1-1 1,0 0-1,1 0 1,-1 0-1,0 0 1,1 1-1,-1-1 1,0 0-1,1 0 1,-1 0-1,0 0 1,1 0-1,-1 0 1,0 0-1,1 0 1,-1 0-1,0 0 1,1 0-1,-1 0 1,0 0-1,1-1 1,-1 1-1,0 0 1,1 0-1,-1 0 1,0 0-1,0 0 1,1-1-1,-1 1 1,0 0-1,0 0 1,1-1-1,-1 1 1,0 0-1,0 0 1,1-1-1,-1 1 1,0 0-1,0-1 1,10-10 54,0-1 0,-1-1 0,0 0 0,12-25 0,-5 11 61,49-78 354,28-50 336,-92 148-741,-5 8-59,-1 4-4,0-1 1,1 1-1,-1 0 0,1 0 0,0 1 0,0-1 0,-5 11 0,-23 50 30,29-59-23,-12 29 76,1-1 0,2 2 0,-11 60 1,19-75-29,1 1 0,1-1 0,2 1 0,0-1 0,1 1 1,1-1-1,8 34 0,10 0-101,-22-55-201,-3-5 104,-6-8-53,-185-314 13,190 308 531,6 18-330,0-1 1,0 1-1,0 0 0,0-1 1,0 1-1,0 0 0,0-1 1,0 1-1,1 0 0,-1-1 1,0 1-1,0 0 0,0-1 1,0 1-1,1 0 0,-1 0 1,0-1-1,0 1 0,1 0 1,-1 0-1,0-1 0,0 1 1,1 0-1,-1 0 0,0 0 1,1-1-1,-1 1 0,3 0 110,0-1-1,1 1 0,-1 0 1,0 0-1,0 0 1,0 0-1,6 2 1,3 0-67,27 3 265,-7 0-539,1-1 0,1-2-1,62-3 1,-91 0 167,-1 1-1,1-1 1,-1-1 0,0 1 0,1 0-1,-1-1 1,0 0 0,0 0-1,0 0 1,5-5 0,3-8-334</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13.736"/>
    </inkml:context>
    <inkml:brush xml:id="br0">
      <inkml:brushProperty name="width" value="0.05" units="cm"/>
      <inkml:brushProperty name="height" value="0.05" units="cm"/>
    </inkml:brush>
  </inkml:definitions>
  <inkml:trace contextRef="#ctx0" brushRef="#br0">0 297 17452,'11'-20'651,"0"1"1,1 1-1,1 0 0,1 0 1,0 2-1,1-1 1,1 2-1,31-24 0,-45 37-603,0 1 0,0 0-1,0 0 1,1-1 0,-1 2 0,0-1-1,0 0 1,1 0 0,-1 1-1,1-1 1,-1 1 0,0 0 0,1-1-1,-1 1 1,5 1 0,-6-1-39,0 1 0,0-1 0,1 1 0,-1-1 0,0 1-1,0 0 1,0-1 0,0 1 0,0 0 0,0 0 0,0 0 0,0 0 0,0 0 0,-1 0 0,1 0 0,0 0 0,-1 0 0,1 0 0,-1 1 0,1-1 0,-1 0 0,1 0 0,-1 0 0,0 1 0,0-1 0,1 0 0,-1 1 0,0-1 0,0 2 0,0 9-8,-1 0 0,0 0 0,0-1 0,-1 1 0,-5 14 0,-21 57-20,19-59 22,-6 12 16,10-25-13,0 0 0,-5 21 1,10-32-7,-1 1 1,1-1-1,0 1 1,0-1 0,-1 1-1,1-1 1,0 1 0,0-1-1,0 1 1,0-1-1,0 1 1,0-1 0,0 1-1,0-1 1,0 1-1,0-1 1,0 1 0,0-1-1,0 1 1,0 0 0,0-1-1,0 1 1,1-1-1,-1 1 1,0-1 0,0 1-1,1-1 1,-1 0 0,0 1-1,1-1 1,-1 1-1,0-1 1,1 0 0,-1 1-1,1-1 1,1 0 2,-1 0-1,0 0 1,1 0 0,-1-1-1,0 1 1,1-1 0,-1 1-1,0-1 1,0 0 0,0 1-1,1-1 1,-1 0 0,1-1 0,37-33 31,8-17 35,-1-1 0,54-86 0,-88 122-42,-12 17-27,0 0 1,0 0 0,0 0 0,0 0 0,0 0 0,0 0-1,0 0 1,0-1 0,0 1 0,0 0 0,0 0 0,0 0-1,0 0 1,0 0 0,0 0 0,0 0 0,1 0 0,-1 0-1,0 0 1,0 0 0,0 0 0,0 0 0,0 0 0,0 0-1,0 0 1,0 0 0,0-1 0,0 1 0,1 0 0,-1 0-1,0 0 1,0 0 0,0 0 0,0 0 0,0 0 0,0 0-1,0 1 1,0-1 0,1 0 0,-1 0 0,0 0 0,0 0-1,0 0 1,0 0 0,0 0 0,0 0 0,0 0 0,0 0-1,0 0 1,0 0 0,0 0 0,1 0 0,-1 0 0,0 0-1,0 1 1,0-1 0,0 0 0,0 0 0,0 0 0,0 0-1,0 0 1,0 0 0,0 0 0,0 0 0,0 0 0,0 1-1,0-1 1,0 0 0,1 8 28,-2 14-1,-2-1-1,-4 24 0,4-31-22,0 0 0,1 0 0,0 1-1,2-1 1,-1 0 0,2 1 0,3 22-1,-4-35 6,0 0 0,1 0 0,-1 0 0,1-1 0,-1 1 0,1 0 1,0 0-1,0 0 0,0-1 0,0 1 0,0 0 0,0-1 0,0 1 0,0-1 0,1 1 0,-1-1 0,1 0 0,-1 1 0,1-1 0,-1 0 0,1 0 0,0 0 0,-1 0 0,1-1 0,0 1 0,0 0 0,0-1 0,0 1 0,-1-1 0,1 1 0,0-1 0,0 0 0,0 0 0,0 0 0,0 0 0,0 0 0,0-1 0,0 1 0,0 0 0,3-2 0,4-1 65,0-1-1,-1 0 0,1 0 0,-1-1 0,0 0 0,0 0 0,6-7 1,12-10 206,-2-1 0,-1-1 1,32-42-1,-42 48-162,0-1 1,-2-1-1,0 0 1,-1 0-1,-1-1 1,8-25-1,-17 45-114,1-1-1,-1 1 0,0 0 0,1 0 1,-1 0-1,0-1 0,0 1 0,0 0 1,0 0-1,0-1 0,0 1 0,0 0 1,0 0-1,-1-1 0,1 1 0,0 0 1,-1 0-1,1 0 0,-1-1 0,1 1 1,-2-2-1,1 3-5,1 0 1,-1 0-1,0 0 1,0-1-1,1 1 0,-1 0 1,0 0-1,0 0 1,0 0-1,1 0 1,-1 0-1,0 0 1,0 1-1,1-1 0,-1 0 1,0 0-1,0 0 1,1 1-1,-1-1 1,0 0-1,1 1 1,-1-1-1,0 1 0,1-1 1,-1 1-1,1-1 1,-1 1-1,1-1 1,-1 1-1,1 0 1,-1-1-1,1 1 1,-1 1-1,-14 15-22,-20 32 0,30-42 18,2-1 1,-1 1-1,1-1 0,0 1 1,0 0-1,1 1 0,0-1 1,-2 15-1,4-22 5,0 0 0,-1 1-1,1-1 1,0 0 0,0 0 0,0 1 0,0-1 0,0 0-1,0 0 1,0 0 0,0 1 0,0-1 0,0 0-1,0 0 1,0 1 0,0-1 0,0 0 0,0 0 0,0 0-1,1 1 1,-1-1 0,0 0 0,0 0 0,0 0-1,0 1 1,0-1 0,0 0 0,1 0 0,-1 0 0,0 0-1,0 1 1,0-1 0,0 0 0,1 0 0,-1 0-1,0 0 1,0 0 0,1 0 0,-1 0 0,0 1 0,0-1-1,0 0 1,1 0 0,-1 0 0,0 0 0,0 0 0,1 0-1,-1 0 1,0 0 0,0 0 0,0 0 0,1 0-1,-1 0 1,0-1 0,0 1 0,1 0 0,-1 0 0,0 0-1,0 0 1,0 0 0,1-1 0,13-9-10,-11 8 4,16-15-3,-1 0 0,0-1 0,-1-1 0,-1-1 0,-1 0 1,18-33-1,-26 36-32,-16 21-50,-18 24-25,17-11 83,3-9 31,1 1 0,1 0 1,0 0-1,0 0 0,1 1 0,0 0 0,0 0 0,1 0 0,0 0 0,-1 15 0,2 2 0,0 1-1,2 0 0,1-1 1,2 1-1,6 30 0,-9-58 4,0 1 0,0-1 0,0 1 0,0-1 0,0 1 0,0-1 0,0 1 0,0-1 0,0 1 0,0-1-1,0 1 1,1-1 0,-1 1 0,0-1 0,0 1 0,1-1 0,-1 0 0,0 1 0,0-1 0,1 1 0,-1-1 0,0 0 0,1 1 0,-1-1 0,1 0-1,-1 0 1,0 1 0,1-1 0,-1 0 0,1 0 0,-1 1 0,1-1 0,-1 0 0,1 0 0,-1 0 0,1 0 0,-1 0 0,1 0 0,-1 0 0,1 0-1,-1 0 1,1 0 0,-1 0 0,0 0 0,1 0 0,-1 0 0,1-1 0,-1 1 0,1 0 0,-1 0 0,1 0 0,-1-1 0,1 1 0,-1 0 0,0 0-1,1-1 1,-1 1 0,0-1 0,1 1 0,-1-1 0,22-28 58,-18 24-43,66-113 74,-50 80-80,2 1 0,46-58 0,-67 93-13,0 1 0,0-1 0,1 1 0,-1 0 0,0-1 0,1 1 0,-1 0 0,1 0 0,-1 0 0,1 0 0,0 0 0,-1 0 0,1 0 0,0 1 0,3-2 0,-5 2 0,1 0 0,-1 0 0,1 1-1,-1-1 1,0 0 0,1 0 0,-1 0 0,1 0 0,-1 0 0,0 1 0,1-1 0,-1 0 0,0 0 0,1 1 0,-1-1 0,0 0 0,1 1-1,-1-1 1,0 0 0,0 1 0,1-1 0,-1 0 0,0 1 0,1 0 0,2 20-104,-6 11 44,-1 0 1,-1 0-1,-2 0 0,-21 58 1,3-9-1,21-65 61,0-5-4,2 1 1,-4 22-1,6-34 7,0 0-1,0 0 0,0 0 0,1 0 0,-1-1 0,0 1 0,0 0 0,0 0 1,1 0-1,-1 0 0,0 0 0,0 0 0,0 0 0,1 0 0,-1 0 0,0 0 1,0 0-1,1 0 0,-1 0 0,0 0 0,0 0 0,0 0 0,1 0 0,-1 0 0,0 0 1,0 0-1,1 0 0,-1 0 0,0 0 0,0 0 0,0 0 0,1 0 0,-1 1 1,0-1-1,0 0 0,0 0 0,0 0 0,1 0 0,-1 0 0,0 1 0,0-1 1,0 0-1,0 0 0,0 0 0,0 1 0,1-1 0,-1 0 0,0 0 0,0 1 1,0-1-1,0 0 0,0 0 0,0 0 0,0 1 0,0-1 0,0 0 0,0 0 0,0 1 1,0-1-1,0 0 0,12-15 3,12-23-7,-2 1 62,54-65 0,-34 57-5,75-62 1,-103 92-68,-9 11-38,-11 16 11,-24 51 70,28-55 35,6-11-50,8-12-204,-10 10-45,0 1 0,-1-1-1,0 1 1,0-1-1,-1 1 1,1-1 0,-1 0-1,0 1 1,0-1-1,0 0 1,-1 1-1,0-1 1,0 1 0,0-1-1,0 1 1,-1-1-1,1 1 1,-1 0 0,0 0-1,-4-5 1,-10-17-713</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14.155"/>
    </inkml:context>
    <inkml:brush xml:id="br0">
      <inkml:brushProperty name="width" value="0.05" units="cm"/>
      <inkml:brushProperty name="height" value="0.05" units="cm"/>
    </inkml:brush>
  </inkml:definitions>
  <inkml:trace contextRef="#ctx0" brushRef="#br0">4 32 18164,'-2'-9'1944,"1"8"-1200,1-2-303,3 0 1047,1 0-424,3-3-480,2 2-440,-1 1-1032,2 6-1256,-4-3 1816,0 7-329,0 2-223</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14.723"/>
    </inkml:context>
    <inkml:brush xml:id="br0">
      <inkml:brushProperty name="width" value="0.05" units="cm"/>
      <inkml:brushProperty name="height" value="0.05" units="cm"/>
    </inkml:brush>
  </inkml:definitions>
  <inkml:trace contextRef="#ctx0" brushRef="#br0">306 230 17700,'1'-4'263,"0"0"0,0 1 0,0-1 0,-1 0-1,0 0 1,0 0 0,0 1 0,0-1 0,0 0 0,-1 0 0,0 0 0,1 1 0,-1-1 0,-1 0 0,1 1 0,-1-1 0,1 1 0,-1 0 0,0-1-1,0 1 1,0 0 0,-5-5 0,4 5-120,-1 0 0,0 0 0,1 0 0,-1 1 0,0-1 0,-1 1 0,1 0 0,0 0 0,0 0 0,-1 1 0,1 0 0,-1 0 0,0 0 0,1 0 0,-1 1 0,0-1 0,1 1 0,-8 1 0,3 1-113,0 0 0,0 0 0,0 1 0,0 0-1,1 0 1,-1 1 0,1 0 0,0 1 0,0 0-1,1 0 1,-1 1 0,1 0 0,1 0 0,-12 13-1,10-11-37,2 1 1,-1-1-1,1 1 0,1 0 0,0 1 0,0-1 0,1 1 0,0 0 0,0 0 0,1 1 0,1-1 0,-3 16 0,5-24 7,-1-1 0,1 0-1,0 1 1,0-1-1,0 0 1,0 1 0,0-1-1,0 1 1,0-1 0,1 0-1,-1 1 1,0-1-1,1 0 1,-1 1 0,1-1-1,-1 0 1,1 0-1,0 1 1,-1-1 0,1 0-1,0 0 1,0 0-1,0 0 1,0 0 0,0 0-1,0 0 1,0 0 0,0-1-1,0 1 1,1 0-1,-1-1 1,0 1 0,0 0-1,1-1 1,-1 0-1,0 1 1,1-1 0,-1 0-1,0 0 1,1 1 0,1-1-1,2-1 0,1 1 0,-1-1-1,1 0 1,-1-1 0,0 1-1,1-1 1,-1 0 0,0 0-1,8-5 1,21-15 36,-1-1 1,-1-1-1,45-45 0,-26 16 165,48-64 0,-89 105-157,-7 9-24,0 0 0,-1-1 0,0 1 0,1 0 0,-1-1 0,2-4 0,-21 20 27,1 7-166,2 0-1,0 1 1,1 0 0,1 1-1,1 1 1,0 0 0,2 0-1,-11 42 1,16-48-315,0 0 0,2 0 0,-2 28 0,4-40 362,0 0-1,0 0 0,0 0 0,0 0 1,1 0-1,-1 0 0,1-1 1,0 1-1,0 0 0,1 0 0,-1 0 1,1-1-1,0 1 0,0-1 1,0 1-1,0-1 0,1 0 0,-1 1 1,7 4-1,-7-7 7,1 1 0,-1-1 0,1 0 0,0 0 0,0-1 0,-1 1 0,1 0 0,4-1 0</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15.206"/>
    </inkml:context>
    <inkml:brush xml:id="br0">
      <inkml:brushProperty name="width" value="0.05" units="cm"/>
      <inkml:brushProperty name="height" value="0.05" units="cm"/>
    </inkml:brush>
  </inkml:definitions>
  <inkml:trace contextRef="#ctx0" brushRef="#br0">37 214 17340,'12'-22'930,"2"0"0,0 2 0,2 0 0,20-21 0,-26 31-485,0 0 0,1 1 0,0 0 0,1 1 1,0 1-1,0-1 0,1 2 0,24-10 0,-33 15-359,0 0 0,0 0 0,1 0 0,-1 0 1,0 1-1,1-1 0,-1 1 0,9 1 0,-11 0-72,0-1 1,0 0-1,-1 1 1,1 0-1,0-1 1,-1 1-1,1 0 1,0 0-1,-1 0 1,1 0 0,-1 0-1,1 0 1,-1 0-1,0 0 1,0 1-1,1-1 1,-1 0-1,0 1 1,0-1-1,0 1 1,0 0-1,-1-1 1,1 1-1,0 2 1,1 1-8,-1 0 0,-1 1 0,1-1-1,-1 1 1,0-1 0,0 1 0,0-1 0,-1 0 0,0 1 0,0-1 0,-1 0 0,-1 6 0,-4 9 16,-18 33 1,10-27 32,-1-1-1,-1 0 1,-1-1-1,-34 36 1,-97 74 326,148-133-378,-4 3 13,0 0 1,0 0-1,1 1 1,-6 6 0,10-10-17,-1-1 0,1 1 0,0-1 0,-1 1 0,1-1 0,0 1 0,-1 0 0,1-1 0,0 1 0,0 0 0,-1-1 0,1 1 0,0-1 1,0 1-1,0 0 0,0-1 0,0 1 0,0 0 0,0-1 0,0 1 0,0 0 0,0-1 0,0 1 0,1 0 0,-1-1 0,0 1 0,0 0 1,1-1-1,-1 1 0,0-1 0,1 1 0,-1-1 0,0 1 0,1-1 0,-1 1 0,1-1 0,-1 1 0,1-1 0,-1 1 0,1-1 0,0 0 1,-1 1-1,1-1 0,-1 0 0,1 0 0,0 1 0,-1-1 0,1 0 0,0 0 0,-1 0 0,1 0 0,0 0 0,24 5-178,0-1 0,0-1 1,47-1-1,-33-1-747,-6 0-857,-13-1 751,32 4 1,-30 0-6</inkml:trace>
  <inkml:trace contextRef="#ctx0" brushRef="#br0" timeOffset="1">98 946 21012,'-17'37'2153,"11"-20"-1425,3-8-304,6-10 1313,7-5-745,2-13-552,2-8-136,2-15-216</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03.108"/>
    </inkml:context>
    <inkml:brush xml:id="br0">
      <inkml:brushProperty name="width" value="0.05" units="cm"/>
      <inkml:brushProperty name="height" value="0.05" units="cm"/>
    </inkml:brush>
  </inkml:definitions>
  <inkml:trace contextRef="#ctx0" brushRef="#br0">349 141 17868,'3'-5'322,"0"-1"0,-1 0 0,0 0 0,0 0-1,-1 0 1,0 0 0,0-1 0,0 1 0,-1 0 0,0 0 0,0-1 0,-2-11 0,2 16-211,-1-1-1,0 0 1,0 1 0,0-1-1,0 1 1,0-1 0,0 1-1,-1 0 1,1 0 0,-1-1-1,0 1 1,0 0 0,1 1-1,-1-1 1,0 0 0,-1 0 0,1 1-1,0-1 1,0 1 0,-1 0-1,1 0 1,-1-1 0,1 2-1,-1-1 1,1 0 0,-1 0-1,0 1 1,1 0 0,-1-1-1,0 1 1,1 0 0,-6 1-1,-1 0-27,1 0-1,-1 0 1,0 2-1,0-1 0,1 1 1,-1 0-1,1 0 1,0 1-1,0 1 0,0-1 1,-9 8-1,-2 2-40,1 1 1,0 1-1,-17 21 0,23-23-41,1 1 0,0-1 0,1 2 0,1 0 0,0 0 1,-8 23-1,14-30-2,0 0 1,0 0 0,1 1 0,1-1 0,-1 1-1,1 9 1,1-14 2,0 1-1,1-1 0,0 0 1,0 0-1,0 0 0,0 0 1,1 0-1,0 0 1,0 0-1,0 0 0,5 7 1,-3-7-27,0 0 1,0-1-1,1 0 1,-1 1-1,1-2 1,0 1-1,0-1 1,0 1-1,1-1 1,-1-1-1,1 1 1,-1-1-1,1 0 1,0 0-1,0-1 1,0 0-1,0 0 1,10 0-1,3 0-629,1-1 0,0 0 0,0-2 0,28-6 0,72-23-943,-66 10 592</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03.967"/>
    </inkml:context>
    <inkml:brush xml:id="br0">
      <inkml:brushProperty name="width" value="0.05" units="cm"/>
      <inkml:brushProperty name="height" value="0.05" units="cm"/>
    </inkml:brush>
  </inkml:definitions>
  <inkml:trace contextRef="#ctx0" brushRef="#br0">167 142 15515,'3'-4'353,"-1"-1"0,0 1 0,0-1 0,0 1 0,0-1 0,-1 0-1,1 0 1,-1 0 0,0-7 0,-1 12-308,0-1 0,0 1 1,0 0-1,0-1 0,0 1 0,0 0 0,0 0 1,0-1-1,0 1 0,0 0 0,0-1 1,0 1-1,-1 0 0,1 0 0,0-1 0,0 1 1,0 0-1,0 0 0,-1-1 0,1 1 0,0 0 1,0 0-1,0 0 0,-1-1 0,1 1 0,0 0 1,0 0-1,-1 0 0,1 0 0,0-1 0,0 1 1,-1 0-1,1 0 0,0 0 0,-1 0 0,1 0 1,0 0-1,-1 0 0,1 0 0,0 0 0,0 0 1,-1 0-1,1 0 0,0 0 0,-1 0 0,1 0 1,0 0-1,0 1 0,-1-1 0,1 0 0,0 0 1,-1 0-1,1 0 0,0 1 0,0-1 0,0 0 1,-1 0-1,1 0 0,0 1 0,-15 12 835,-31 32 344,21-21-1050,0 2 1,-37 50 0,73-86-153,1 0 0,-1 1 0,1 1 0,20-11 1,-27 16-39,1 0 0,-1 0 0,1 1 0,0 0 1,0 0-1,0 0 0,0 1 0,0-1 0,1 2 1,10-1-1,-13 1-8,0 0 0,1 1 0,-1 0 1,0 0-1,1 0 0,-1 1 0,0-1 0,0 1 0,0 0 1,0 0-1,-1 1 0,1-1 0,0 1 0,-1-1 0,0 1 1,4 4-1,4 6-29,0 1 1,-1 0 0,-1 0-1,0 1 1,-1 0 0,-1 0-1,-1 1 1,0 0 0,0 0-1,4 25 1,-6-18 154,-1-1 1,-1 0-1,0 1 1,-2 0-1,-1-1 1,0 1-1,-8 31 1,7-43 8,-1-1 0,0 0 0,-1 1 0,0-1 0,0-1 0,-1 1-1,-1-1 1,-7 11 0,11-17-79,0-1-1,0 1 0,0-1 1,-1 0-1,1 0 0,0 0 1,-1 0-1,1 0 0,-1 0 1,0-1-1,0 1 0,1-1 1,-1 0-1,0 0 0,0 0 1,0 0-1,0 0 0,-1-1 1,1 1-1,0-1 0,0 0 1,0 0-1,0 0 0,0-1 1,-1 1-1,1-1 0,0 1 1,0-1-1,0 0 0,0 0 1,0 0-1,-2-2 0,-1-1-22,1 1-1,0-1 1,0 0 0,0 0-1,0-1 1,1 0-1,0 1 1,0-1-1,0-1 1,0 1 0,1-1-1,0 1 1,0-1-1,1 0 1,-1 0-1,1 0 1,1 0 0,-3-12-1,2 8-29,1-1-1,0 0 0,0 0 1,1 1-1,0-1 1,1 0-1,1 0 0,-1 1 1,2-1-1,5-15 1,-3 14-18,1 1 1,0 0-1,1 0 1,0 0-1,1 1 1,0 0-1,1 0 1,0 1-1,0 0 1,16-11-1,13-6-188,67-35-1,-23 14 42,-48 26 48,49-42 0,-71 53 142,-1-1 0,0 0 0,-1-1 0,0 0 0,-1 0-1,0-1 1,8-15 0,-16 25 12,0 1-1,0-1 1,0 1 0,0-1 0,0 0-1,0 0 1,-1 1 0,1-1 0,-1 0-1,0 0 1,0 1 0,0-1 0,0-5-1,-1 8-7,1-1 0,0 0 0,0 1 0,-1-1 0,1 0 0,0 1 0,-1-1 0,1 1 0,-1-1 0,1 1 0,-1-1 0,1 1 0,-1-1 0,1 1 0,-1-1-1,1 1 1,-1 0 0,1-1 0,-1 1 0,0 0 0,0-1 0,-1 1 4,0 0 0,0-1 0,0 1 0,0 0-1,1 0 1,-1 0 0,0 1 0,0-1 0,0 0 0,0 1 0,-2 0-1,-3 2 21,0 1-1,1-1 0,-1 1 0,1 0 0,0 1 1,0-1-1,0 1 0,1 0 0,-1 1 1,1-1-1,-7 11 0,3-2-70,0 0 0,1 0 0,0 1 0,-7 19 0,12-25-240,0 1 0,1-1-1,0 0 1,-1 20-1,3-27 174,0 1-1,0-1 0,0 0 0,1 1 0,-1-1 1,0 1-1,1-1 0,0 0 0,0 1 1,2 3-1,-3-5 70,1 0 1,-1 0 0,1-1-1,0 1 1,0 0-1,0 0 1,-1-1 0,1 1-1,0-1 1,0 1-1,0-1 1,0 1 0,0-1-1,0 1 1,0-1-1,0 0 1,0 0 0,0 1-1,0-1 1,0 0-1,0 0 1,0 0 0,0 0-1,0 0 1,2-1-1,18-2-653</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04.724"/>
    </inkml:context>
    <inkml:brush xml:id="br0">
      <inkml:brushProperty name="width" value="0.05" units="cm"/>
      <inkml:brushProperty name="height" value="0.05" units="cm"/>
    </inkml:brush>
  </inkml:definitions>
  <inkml:trace contextRef="#ctx0" brushRef="#br0">80 0 13339,'-7'15'917,"-1"0"0,-11 14 0,-14 27 1493,31-51-2231,0 0-1,0 0 1,0 1-1,1-1 0,-1 0 1,1 1-1,1-1 1,-1 1-1,1 7 0,2-9-161,-1 0 0,1 1-1,0-1 1,0 0 0,1 0-1,-1 0 1,1-1 0,0 1-1,0 0 1,0-1 0,6 5-1,9 11 16,-7-2 27,0 0 0,-1 1-1,-1 0 1,-1 1-1,-1 0 1,0 0 0,-2 0-1,0 1 1,-1 0 0,-1 0-1,0 0 1,-2 1-1,0-1 1,-2 0 0,0 0-1,-1 1 1,-1-1-1,-1 0 1,-1-1 0,-14 38-1,16-51 24,1 0 0,-1 0-1,-1 0 1,1-1 0,-1 1-1,0-1 1,-5 5 0,8-9-59,0 0 0,0 0 0,0-1 1,1 1-1,-1 0 0,0-1 0,0 1 1,0-1-1,0 1 0,0-1 0,0 1 1,-1-1-1,1 0 0,0 0 0,0 1 0,0-1 1,0 0-1,0 0 0,-2 0 0,1-1-5,1 1 1,0-1-1,-1 0 0,1 0 0,0 1 0,0-1 0,-1 0 0,1 0 0,0 0 0,0-1 0,0 1 0,0 0 0,1 0 0,-1 0 0,0-1 0,0 1 0,1 0 0,-1-1 0,0-1 0,-3-7-27,1 0-1,1 0 0,0-1 1,0 1-1,1 0 0,0-1 1,1 1-1,0-1 0,1 1 1,0 0-1,0-1 0,1 1 1,1 0-1,4-12 0,0-1-73,2 1 0,1 1 0,1 0 0,1 0 0,17-23 0,62-66-213,-66 83 305,0-2 0,-2 0 0,-2-2 1,25-44-1,-44 71 3,-1 0 0,1 1 0,-1-1 0,0 0 1,0 0-1,0 0 0,0-4 0,-1 7-10,0 1 0,0 0 0,0 0 0,0 0 0,0-1 0,0 1-1,0 0 1,0 0 0,0 0 0,0-1 0,0 1 0,0 0 0,0 0 0,-1 0 0,1 0 0,0-1 0,0 1-1,0 0 1,0 0 0,0 0 0,0-1 0,0 1 0,0 0 0,-1 0 0,1 0 0,0 0 0,0 0 0,0-1 0,0 1-1,-1 0 1,1 0 0,0 0 0,0 0 0,0 0 0,0 0 0,-1 0 0,1 0 0,0 0 0,0 0 0,0 0-1,-1 0 1,1 0 0,-15 12 67,-1 7-14,1 1 0,-19 34-1,28-43-50,1 0 0,-1 0-1,2 0 1,0 1-1,0 0 1,1 0 0,-2 14-1,5-24-2,0-1 0,-1 0 0,1 0 0,0 0 0,0 0 0,0 0 0,0 0 0,1 1 0,-1-1 0,0 0 0,0 0 0,1 0 0,-1 0 0,0 0 0,1 0 0,-1 0 0,1 0 0,0 0 0,-1 0 0,1 0 0,1 1 0,-1-1 4,0-1-1,0 1 1,0-1-1,0 1 1,0-1-1,0 0 1,1 0 0,-1 1-1,0-1 1,0 0-1,0 0 1,0 0-1,0 0 1,1-1 0,-1 1-1,0 0 1,2-1-1,6-2 43,-1-1 0,1 0 0,-1 0 0,10-6 0,-11 6-3,58-41 287,14-7 63,-71 47-349,0 1-1,0 0 1,1 1-1,0 0 1,0 0-1,-1 1 1,18-2 0,-24 4-40,0-1 0,1 1 0,-1 0 0,0 0 1,0 1-1,0-1 0,0 0 0,1 1 1,-1-1-1,0 1 0,0 0 0,0 0 1,0 0-1,0 0 0,0 0 0,-1 0 1,1 0-1,0 1 0,0-1 0,-1 1 1,1-1-1,-1 1 0,0-1 0,1 1 1,1 4-1,1 1 11,-1 1 0,0 0 0,-1-1 1,0 1-1,2 12 0,-1-7 37,-4-12-43,1-1 1,0 1-1,0-1 0,1 1 0,-1 0 1,0-1-1,0 1 0,0-1 0,0 1 0,0 0 1,1-1-1,-1 1 0,0-1 0,1 1 0,-1-1 1,0 1-1,1-1 0,-1 1 0,0-1 0,1 1 1,-1-1-1,1 0 0,-1 1 0,1-1 1,-1 0-1,1 1 0,-1-1 0,1 0 0,-1 0 1,1 1-1,0-1 0,-1 0 0,1 0 0,-1 0 1,1 0-1,0 0 0,-1 0 0,1 0 0,-1 0 1,1 0-1,0 0 0,-1 0 0,1 0 1,-1 0-1,1 0 0,-1-1 0,1 1 0,0 0 1,-1 0-1,1-1 0,-1 1 0,1 0 0,-1-1 1,1 1-1,-1-1 0,1 0 0,5-4 82,0 0 0,-1 0 0,8-10 0,-9 10-39,6-7 61,23-24 168,-30 34-279,-1-1 0,1 1 0,0 0 0,0 0 0,0 0-1,0 0 1,1 0 0,-1 1 0,0-1 0,5 0 0,-7 2-24,0 0 0,1 0 0,-1 0 0,0 0-1,0 0 1,1 0 0,-1 0 0,0 1 0,0-1 0,0 0-1,0 1 1,0-1 0,1 1 0,-1-1 0,0 1 0,0 0-1,0-1 1,0 1 0,-1 0 0,1 0 0,0 0 0,0 0-1,0 0 1,-1 0 0,1 0 0,0 0 0,-1 0 0,1 0-1,-1 0 1,1 0 0,-1 0 0,1 0 0,-1 1 0,0-1-1,0 0 1,0 0 0,0 2 0,2 7-279,-1 0 1,0 0-1,-1 13 1,0-17 250,0 20-296,-1-7-74</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05.179"/>
    </inkml:context>
    <inkml:brush xml:id="br0">
      <inkml:brushProperty name="width" value="0.05" units="cm"/>
      <inkml:brushProperty name="height" value="0.05" units="cm"/>
    </inkml:brush>
  </inkml:definitions>
  <inkml:trace contextRef="#ctx0" brushRef="#br0">35 0 21277,'2'12'1448,"-5"18"-1248,-3 3-104,0 16 512,-1 1-320,1 4-304,2-1-224,3-5-680,1-8-152,-2-17 848,1-6-193</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05.643"/>
    </inkml:context>
    <inkml:brush xml:id="br0">
      <inkml:brushProperty name="width" value="0.05" units="cm"/>
      <inkml:brushProperty name="height" value="0.05" units="cm"/>
    </inkml:brush>
  </inkml:definitions>
  <inkml:trace contextRef="#ctx0" brushRef="#br0">0 52 15051,'17'-8'2383,"0"1"1,33-9-1,-24 10-960,36-4 0,118 5-555,-174 5-875,0 1 1,1-1-1,-1 1 1,0 0-1,1 0 1,-1 1-1,12 4 1,-16-5 2,-1 0 0,1 0 0,0 0 0,-1 1 0,1-1 1,-1 0-1,1 0 0,-1 1 0,0-1 0,0 1 0,0 0 1,1-1-1,-1 1 0,-1 0 0,1-1 0,0 1 1,0 0-1,-1 0 0,1 0 0,-1 0 0,1 0 0,-1-1 1,0 1-1,0 0 0,0 0 0,0 0 0,0 0 0,0 0 1,0 0-1,-1 0 0,0 2 0,-4 15-21,-1 1 0,-1-2 0,-11 22-1,10-25-74,2-1 0,0 1 0,0 1 0,1-1 0,1 1 0,-3 24 0,7-38 52,0 0 0,0 0 0,0 0 0,0 0 0,1 0 0,-1 0 0,1 0 0,-1 0 0,1 0 0,-1 0 0,1 0 1,0-1-1,0 1 0,0 0 0,0 0 0,0-1 0,1 1 0,1 2 0,3 0-166,-1 0 0,1 0-1,0 0 1,7 4 0,-7-5 38,1 1 1,-1 0-1,0 0 1,6 6-1,-6-5 67,-1 1-1,0 0 0,0 0 1,-1 0-1,0 0 0,0 1 0,4 9 1,-7-14 110,0 1 0,0-1 0,-1 0 0,1 1 0,-1-1 1,1 1-1,-1-1 0,0 0 0,0 1 0,0-1 0,0 1 1,-1-1-1,1 1 0,-1-1 0,1 0 0,-1 1 0,0-1 0,0 0 1,0 0-1,0 1 0,0-1 0,-1 0 0,1 0 0,0 0 0,-1 0 1,0-1-1,-2 3 0,-2 1 124,0-1-1,0 0 1,-1 0-1,1-1 1,-1 0 0,0 0-1,0 0 1,-10 2 0,-60 10 991,55-12-764,0-1 1,0-1 0,0-1-1,-32-3 1,44 2-382,0-1 0,0 0 1,0-1-1,0 0 0,0 0 0,1-1 0,-1 0 1,1-1-1,0 0 0,0 0 0,-13-12 0,8 2-681,14 14 694,0 1-1,-1 0 1,1 0-1,0-1 1,-1 1-1,1 0 1,0-1-1,0 1 1,-1 0-1,1-1 1,0 1 0,0 0-1,0-1 1,-1 1-1,1-1 1,0 1-1,0 0 1,0-1-1,0 1 1,0-1-1,0 1 1,0-1-1,0 1 1,0 0 0,0-1-1,0 1 1,0-1-1,0 1 1,0 0-1,0-1 1,1 1-1,-1-1 1,0 1-1,0 0 1,0-1 0,1 1-1,-1 0 1,0-1-1,0 1 1,1 0-1,-1-1 1,0 1-1,1 0 1,-1-1-1,13 0-464</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9:57.065"/>
    </inkml:context>
    <inkml:brush xml:id="br0">
      <inkml:brushProperty name="width" value="0.05" units="cm"/>
      <inkml:brushProperty name="height" value="0.05" units="cm"/>
    </inkml:brush>
  </inkml:definitions>
  <inkml:trace contextRef="#ctx0" brushRef="#br0">97 231 18028,'-12'16'475,"1"0"1,0 0-1,2 2 1,0-1-1,0 1 1,2 0-1,1 1 1,0 0-1,1 0 1,1 0-1,1 0 1,-2 25-1,5-40-428,0 0 0,0 0 0,1 0 0,-1 1 0,1-1-1,0 0 1,0 0 0,0 0 0,0 0 0,1 0 0,3 7 0,-3-10-34,-1 1 0,0-1 0,1 0 0,-1 1 0,0-1 0,1 0 0,0 0 0,-1 0 1,1 0-1,0 0 0,-1 0 0,1 0 0,0-1 0,0 1 0,0-1 0,0 1 0,0-1 1,-1 0-1,1 0 0,0 0 0,0 0 0,0 0 0,0 0 0,0 0 0,0-1 0,0 1 1,2-1-1,4-2 21,0 0-1,-1 0 1,1-1 0,-1 0 0,0 0 0,0-1 0,-1 1-1,1-1 1,-1-1 0,0 1 0,7-10 0,1-2 172,0-1 1,22-37-1,-31 46-130,23-43 311,-26 47-324,0 0 0,0 0 0,-1 0 0,0 0 1,1 0-1,-2 0 0,1-1 0,0-7 0,-1 13-60,0 0-1,0 0 0,0 0 1,0 0-1,0 0 1,0 0-1,0 0 0,0-1 1,0 1-1,0 0 1,0 0-1,0 0 1,0 0-1,0 0 0,0 0 1,0 0-1,0 0 1,0 0-1,0 0 1,0-1-1,0 1 0,0 0 1,0 0-1,0 0 1,0 0-1,0 0 0,0 0 1,0 0-1,-1 0 1,1 0-1,0 0 1,0 0-1,0 0 0,0 0 1,0 0-1,0 0 1,0-1-1,0 1 1,0 0-1,0 0 0,0 0 1,0 0-1,-1 0 1,1 0-1,0 0 0,0 0 1,0 0-1,0 0 1,0 0-1,0 0 1,0 0-1,0 0 0,0 0 1,0 0-1,0 0 1,-1 0-1,1 0 0,0 0 1,0 1-1,0-1 1,0 0-1,0 0 1,0 0-1,0 0 0,0 0 1,0 0-1,-6 8 37,-6 14-32,4-2-7,0 1 0,1 0 0,0 1 0,2-1 0,1 1 0,-3 42 0,7-61-1,0 0 0,1 0 0,-1 0 0,0 0 0,1-1 0,0 1-1,-1 0 1,1 0 0,0-1 0,3 5 0,-3-6 0,0 0 0,-1 0 0,1 0 1,0 0-1,0 0 0,1 0 0,-1 0 0,0 0 0,0-1 1,0 1-1,0 0 0,1-1 0,-1 1 0,0-1 0,1 1 0,-1-1 1,0 0-1,1 0 0,-1 1 0,0-1 0,1 0 0,-1 0 1,1 0-1,1-1 0,6-1 1,-1 0 0,0 0-1,0-1 1,0 0 0,0-1 0,-1 0 0,1 0 0,-1 0-1,0-1 1,0 0 0,-1 0 0,1-1 0,5-7 0,3-3 3,-1 0 1,0-2 0,21-34 0,-33 48-9,5-7-39,-1 0-1,0-1 0,-1 0 0,5-16 0,-32 76-489,16-32 499,0 0 0,1 0 0,1 0-1,1 1 1,0 0 0,-1 20 0,4-36 35,0 0 0,0 0 0,0 0 0,0 0 0,0 0 0,0 0 0,0 0 0,0 0 0,0 0 0,0 0 0,1 0 0,-1 0 0,0 0 0,1-1 0,-1 1 0,1 0 0,-1 0 0,1 0 0,-1 0 0,1-1 0,-1 1 0,1 0 1,0 0-1,0-1 0,-1 1 0,1-1 0,0 1 0,0-1 0,0 1 0,0-1 0,-1 1 0,1-1 0,0 0 0,2 1 0,-1-1 1,1 0 0,0 0-1,0-1 1,0 1 0,0-1 0,-1 1-1,1-1 1,0 0 0,0 0 0,-1 0 0,5-3-1,4-3 8,0-1-1,0-1 0,-1 0 1,0 0-1,-1-1 1,0 0-1,-1-1 0,15-23 1,-18 27-7,-4 5-7,0 1 0,-1 0 0,1 0 0,0-1 0,0 1 0,0 0 0,0 0 0,0 0 0,0 0 0,1 0 0,-1 1 0,0-1 0,2-1 0,-3 2 3,1 0-1,-1 0 1,0 0-1,1 1 0,-1-1 1,0 0-1,0 0 0,1 0 1,-1 0-1,0 0 0,1 1 1,-1-1-1,0 0 0,0 0 1,1 0-1,-1 1 0,0-1 1,0 0-1,0 0 0,1 1 1,-1-1-1,0 0 1,0 0-1,0 1 0,0-1 1,0 0-1,0 1 0,0-1 1,1 0-1,-1 1 0,0-1 1,0 0-1,0 1 0,0 0 1,-1 42-201,0-37 197,1-1-7,-2 7-23,1 0 1,1 0-1,0 0 1,3 19 0,-3-30 34,0 0 1,1 0 0,-1 0-1,0 0 1,0 0 0,0 0 0,1 0-1,-1-1 1,0 1 0,1 0 0,-1 0-1,1 0 1,-1 0 0,1-1 0,-1 1-1,1 0 1,0 0 0,-1-1 0,1 1-1,0-1 1,0 1 0,-1 0 0,1-1-1,0 1 1,0-1 0,0 0 0,0 1-1,0-1 1,0 0 0,-1 0 0,1 1-1,0-1 1,0 0 0,0 0 0,0 0-1,0 0 1,0 0 0,0 0 0,0 0-1,0 0 1,0-1 0,0 1 0,1-1-1,3-1 3,-1 0-1,0 0 1,1-1 0,-1 0-1,0 1 1,-1-2-1,5-3 1,23-25 31,-1-1 1,47-68-1,33-81 118,-99 164-135,-7 12-10,-1 1 1,0-1 0,0 0-1,0 0 1,0 0-1,-1-1 1,2-8 0,-10 19-11,-4 5 3,-1 7 18,1 0-1,1 0 1,0 1 0,-8 22 0,-23 75 168,36-103-166,-8 29 36,1 0 0,2 2 0,2-1 0,2 1 0,2-1 0,1 1 0,5 42 0,-3-83-59,0-1 0,0 1 0,-1 0 0,1-1 0,0 1 0,0-1 0,0 1 0,1-1 0,-1 1-1,0-1 1,0 1 0,0 0 0,0-1 0,0 1 0,1-1 0,-1 1 0,0-1 0,1 1 0,-1-1-1,0 0 1,1 1 0,-1-1 0,0 1 0,1-1 0,-1 0 0,1 1 0,-1-1 0,0 0 0,2 1 0,-1-1-5,0 0 1,0-1 0,-1 1 0,1-1-1,0 1 1,0-1 0,0 1 0,-1-1 0,1 1-1,0-1 1,-1 0 0,1 1 0,0-1 0,-1 0-1,1-1 1,22-38-201,-23 40 208,109-241-472,-28 55 372,-46 106 71,-19 40 35,2 0 0,26-39 0,-33 64 26,-11 15-30,0 0 1,0 0-1,1 0 0,-1 0 1,0 0-1,0 0 1,0 0-1,0-1 0,0 1 1,0 0-1,0 0 0,0 0 1,0 0-1,0 0 1,1 0-1,-1 0 0,0 0 1,0 0-1,0 0 0,0 0 1,0 0-1,0 0 1,0 0-1,0 0 0,0 0 1,1 0-1,-1 0 0,0 0 1,0 1-1,0-1 0,0 0 1,0 0-1,0 0 1,0 0-1,0 0 0,0 0 1,0 0-1,0 0 0,1 0 1,-1 0-1,0 0 1,0 0-1,0 0 0,0 1 1,0-1-1,0 0 0,0 0 1,0 0-1,0 0 0,0 0 1,0 0-1,0 0 1,0 0-1,0 0 0,0 1 1,0-1-1,0 0 0,0 0 1,0 0-1,0 0 1,0 0-1,0 0 0,0 0 1,0 1-1,-7 27 44,-3 11 39,1 1 1,2 0-1,2 0 1,1 0-1,3 1 1,5 72-1,3-66 27,24 81 0,-79-259-546,31 89 350,1-1 0,2-1 0,-12-63 0,26 105 87,0 0 0,-1 1 0,1-1 0,0 1 0,0-1 0,-1 0 1,1 1-1,1-1 0,-1 1 0,0-1 0,0 0 0,1 1 0,-1-1 0,0 1 0,1-1 1,0 1-1,-1-1 0,1 1 0,0-1 0,0 1 0,0 0 0,0-1 0,0 1 0,0 0 1,0 0-1,0 0 0,1-1 0,-1 1 0,0 1 0,1-1 0,-1 0 0,3-1 0,2 1-110,0-1-1,1 1 0,-1 1 0,1-1 0,-1 1 0,13 2 0,-10-2-112,53 2 551,-49-2-501</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54.154"/>
    </inkml:context>
    <inkml:brush xml:id="br0">
      <inkml:brushProperty name="width" value="0.05" units="cm"/>
      <inkml:brushProperty name="height" value="0.05" units="cm"/>
    </inkml:brush>
  </inkml:definitions>
  <inkml:trace contextRef="#ctx0" brushRef="#br0">257 74 15163,'0'-3'154,"0"0"0,0 0 0,-1 0 0,1 0-1,-1 0 1,1 0 0,-1 0 0,0 0 0,0 0 0,0 1-1,0-1 1,-1 0 0,1 1 0,-1-1 0,0 1 0,1-1-1,-1 1 1,0 0 0,0 0 0,-1 0 0,1 0 0,0 0-1,-1 0 1,1 0 0,-1 1 0,1 0 0,-1-1 0,0 1-1,0 0 1,0 0 0,1 0 0,-1 1 0,0-1 0,0 1-1,0 0 1,-4 0 0,1-1-2,0 1-1,0 1 1,1-1 0,-1 1-1,0 0 1,1 0-1,-1 0 1,1 1-1,-1 0 1,1 0 0,0 1-1,0-1 1,0 1-1,-9 7 1,7-4-64,1 0 0,-1 1-1,1-1 1,0 2 0,1-1 0,0 1-1,0-1 1,-7 15 0,6-5-67,-1 0 0,2 0-1,0 0 1,1 0 0,1 1-1,0 0 1,1-1 0,2 1 0,0 20-1,1-33-13,-1 1 0,1-1-1,0 0 1,0 0-1,1 0 1,0 0-1,2 6 1,-3-9-5,0-1 1,0 1-1,0-1 0,0 0 1,0 1-1,0-1 1,0 0-1,0 0 1,0 0-1,1 0 1,-1 0-1,0 0 1,1 0-1,-1 0 1,1 0-1,-1-1 1,1 1-1,-1 0 1,1-1-1,0 1 1,-1-1-1,1 0 0,-1 0 1,1 0-1,0 0 1,-1 0-1,3 0 1,3-1 11,-1-1 0,1-1 0,-1 1 0,1-1 0,-1 0 0,0 0 0,0 0 0,-1-1 0,1 0 0,-1 0 0,0-1 0,10-9 0,3-7 179,30-41 1,-27 30 145,-1 0 0,-2-1 0,19-47-1,-34 70-24,-5 12-52,-6 13-60,3 7-199,1 0 0,1 1 0,0-1 1,2 36-1,0-35-118,1-23 113,-1 14-201,2 0-1,-1-1 1,4 20-1,-4-31 116,1 0 0,-1 0 0,0 1 0,1-1 0,0 0 0,-1 0 0,1 0 0,0 0 0,0 0 0,0 0 0,0 0 0,1 0 0,-1 0 0,0-1 0,1 1 0,-1 0 0,1-1 0,0 1 0,-1-1 0,1 0 0,0 1 0,0-1-1,0 0 1,0 0 0,0 0 0,0 0 0,0-1 0,0 1 0,3 0 0,-2-1 29,-1-1-1,1 1 0,-1-1 0,0 1 1,1-1-1,-1 0 0,0 0 0,1 0 1,-1 0-1,0-1 0,0 1 0,0 0 1,0-1-1,0 1 0,-1-1 1,1 0-1,0 0 0,-1 0 0,1 0 1,2-4-1,-2 3-30,25-32-835</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54.576"/>
    </inkml:context>
    <inkml:brush xml:id="br0">
      <inkml:brushProperty name="width" value="0.05" units="cm"/>
      <inkml:brushProperty name="height" value="0.05" units="cm"/>
    </inkml:brush>
  </inkml:definitions>
  <inkml:trace contextRef="#ctx0" brushRef="#br0">36 0 13403,'-9'57'2309,"-13"94"2124,19-118-3942,1 0 0,5 53 0,-2-81-450,-1 0-1,1 0 1,0 0 0,1 0-1,-1 0 1,1 0 0,0-1-1,4 9 1,-5-11-18,0-1-1,1 1 1,-1-1 0,0 0-1,0 1 1,1-1 0,-1 0-1,1 0 1,-1 0 0,1 0-1,0 0 1,-1 0-1,1-1 1,0 1 0,0-1-1,-1 1 1,1-1 0,0 1-1,0-1 1,0 0 0,0 0-1,-1 0 1,1 0 0,0 0-1,0 0 1,0-1 0,2 0-1,21-5 55,-10 2 5,-1 1 0,1 0-1,0 1 1,0 0 0,17 1 0,-29 2-72,0-1 0,0 0 0,0 1 1,1-1-1,-1 1 0,0 0 0,0 0 0,-1 0 0,1 0 1,0 1-1,0-1 0,-1 1 0,1 0 0,0 0 0,-1 0 1,0 0-1,1 0 0,-1 0 0,0 1 0,0-1 0,0 1 1,-1-1-1,1 1 0,-1 0 0,1 0 0,-1-1 0,0 1 1,0 0-1,0 0 0,1 6 0,-2-5 39,0 0 1,1 0-1,-2 0 0,1 0 1,0 0-1,-1 0 0,1 0 1,-1 0-1,0 0 0,-1 0 1,1 0-1,-1 0 0,0-1 0,1 1 1,-2-1-1,1 1 0,0-1 1,-1 0-1,1 0 0,-1 0 1,0 0-1,0 0 0,-6 4 1,3-3 71,0 1 1,-1-1 0,0 0-1,1 0 1,-1-1-1,-1 0 1,1 0 0,0-1-1,-1 0 1,1 0 0,-14 1-1,15-3-26,0 0 1,0-1-1,-1 0 0,1 1 0,0-2 0,1 1 0,-1-1 0,0 0 1,0 0-1,1-1 0,-8-4 0,9 5-215,0-1 0,0 1 0,1-1-1,-1 0 1,1 0 0,0-1 0,0 1 0,0-1-1,1 1 1,-1-1 0,1 0 0,0 0 0,0 0-1,0 0 1,0 0 0,0-5 0,1 7 21,1 1 1,0 0 0,-1-1-1,1 1 1,0-1 0,0 1-1,0 0 1,0-1 0,0 1-1,0-1 1,1 1-1,-1-1 1,0 1 0,1 0-1,-1-1 1,1 1 0,-1 0-1,1 0 1,0-1 0,0 1-1,-1 0 1,1 0 0,0 0-1,0 0 1,0 0 0,0 0-1,2-1 1,10-3-866</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55.132"/>
    </inkml:context>
    <inkml:brush xml:id="br0">
      <inkml:brushProperty name="width" value="0.05" units="cm"/>
      <inkml:brushProperty name="height" value="0.05" units="cm"/>
    </inkml:brush>
  </inkml:definitions>
  <inkml:trace contextRef="#ctx0" brushRef="#br0">53 180 17260,'-3'11'1633,"9"-11"-398,13-15 168,-9 4-1037,-1-1 1,-1 0-1,0-1 0,0 1 0,-1-1 1,-1-1-1,-1 1 0,1-1 0,3-18 0,-9 30-315,1 0 0,-1 0 0,0 1 0,0-1 0,0 0 0,0 0 0,0 0-1,0 0 1,0 0 0,-1-3 0,1 5-33,-1 0 0,1-1 0,0 1 0,0-1 0,0 1-1,-1 0 1,1 0 0,0-1 0,0 1 0,-1 0 0,1-1 0,0 1 0,-1 0 0,1 0 0,0 0 0,-1-1-1,1 1 1,0 0 0,-1 0 0,1 0 0,0 0 0,-1 0 0,1-1 0,-1 1 0,1 0 0,0 0 0,-1 0-1,1 0 1,-1 0 0,1 1 0,-3-1 21,1 1-1,0 0 0,-1 0 1,1 0-1,0 0 1,0 1-1,0-1 0,0 1 1,0-1-1,0 1 1,0 0-1,1-1 0,-3 4 1,-10 14-26,0 1 0,1 1-1,1 0 1,1 1 0,1 0 0,1 1 0,1 0 0,-8 40 0,15-61-14,1 0 0,-1 0 0,1 1 0,0-1 0,0 0 1,0 0-1,0 1 0,0-1 0,1 0 0,0 3 0,-1-4 1,0-1-1,1 1 1,-1-1 0,0 1-1,0-1 1,1 1-1,-1-1 1,1 1-1,-1-1 1,0 1 0,1-1-1,-1 0 1,1 1-1,-1-1 1,1 0 0,-1 1-1,1-1 1,-1 0-1,1 0 1,-1 1-1,1-1 1,-1 0 0,1 0-1,0 0 1,0 0-1,3 0 1,-1-1-1,1 1 0,-1-1 1,1 0-1,-1-1 0,0 1 1,1 0-1,-1-1 0,0 0 0,5-3 1,31-21-3,-14 8-12,42-21 1,-60 36-10,0-1-1,0 1 1,1 1 0,-1-1 0,1 1-1,0 1 1,0-1 0,0 1 0,0 1-1,14 0 1,-18 0 8,-1 1-1,0-1 0,0 1 1,0 0-1,0 0 1,0 0-1,0 1 1,0-1-1,0 1 1,0-1-1,-1 1 1,1 0-1,-1 0 1,1 0-1,-1 1 1,0-1-1,2 3 1,1 2-34,0 1 1,-1-1 0,0 1-1,6 16 1,-4-16 267,-3-16 46,-1-16 145,-3 8-243,0 0 0,-2 0 0,1 0 0,-2 0 0,0 1 0,-1-1 0,-8-17 0,69 42-3829,-19-10 3041,9-8-150</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56.109"/>
    </inkml:context>
    <inkml:brush xml:id="br0">
      <inkml:brushProperty name="width" value="0.05" units="cm"/>
      <inkml:brushProperty name="height" value="0.05" units="cm"/>
    </inkml:brush>
  </inkml:definitions>
  <inkml:trace contextRef="#ctx0" brushRef="#br0">51 0 17260,'-3'4'269,"1"0"1,-1-1 0,1 1 0,0 0-1,0 0 1,1 1 0,-1-1 0,0 5-1,-2 2 63,-3 15-5,1 0 0,0 0 0,2 1 0,1 0 1,2-1-1,2 50 0,-1-70-322,1 1 0,0-1 0,0 0 0,1 1 0,0-1 0,0 0 0,4 9 0,-5-14 8,0 1 0,0-1 0,0 1 0,0-1 0,0 1 0,0-1 0,0 0 1,1 0-1,-1 0 0,0 1 0,1-1 0,-1 0 0,1 0 0,-1-1 1,1 1-1,-1 0 0,1 0 0,0-1 0,-1 1 0,1-1 0,0 0 1,0 1-1,-1-1 0,1 0 0,0 0 0,0 0 0,-1 0 0,1 0 0,0-1 1,0 1-1,2-1 0,3-2 76,0 0 0,-1 0 0,1 0 0,-1-1 0,0 0 0,0 0 0,0-1 0,-1 0 0,1 0 0,-1 0 0,0-1 0,0 1 0,-1-1 0,5-8 0,5-8 360,-2-2 0,15-35 0,-20 44-256,-4 9-100,-1 1 0,1 0 1,-1-1-1,-1 0 0,2-6 0,-3 31-121,1 1 0,1-1 0,0 1 1,2-1-1,0 0 0,7 18 0,-9-31 23,0 0 1,1 0-1,0-1 0,0 1 0,1-1 1,-1 0-1,1 0 0,0 0 1,9 8-1,-9-10 6,0-1 1,-1 1-1,1-1 0,0 0 1,0 0-1,1-1 1,-1 1-1,0-1 0,0 0 1,1 0-1,-1 0 0,0-1 1,1 1-1,-1-1 1,8-1-1,-1 0 47,1-1-1,-1 0 1,0-1-1,0 0 1,0-1 0,-1 0-1,1-1 1,13-8 0,-18 10 7,0-1 0,-1 1 0,0-1 1,1 0-1,-2-1 0,1 1 0,0-1 0,-1 0 1,0 0-1,0-1 0,0 1 0,-1-1 0,0 1 1,0-1-1,4-13 0,-6 16-40,0-1-1,-1 1 1,0-1 0,1 1-1,-1-1 1,-1 1 0,1-1-1,0 1 1,-1-1 0,0 1-1,0-1 1,0 1 0,0 0-1,-1-1 1,1 1 0,-1 0-1,0 0 1,1 0 0,-1 0-1,-5-5 1,-2-1-529,-1 0 0,0 1-1,0 0 1,-15-8 0,11 7-733,14 9 1236,0 0 1,-1 0-1,1 0 0,0 0 1,0 0-1,0 0 0,0 0 0,0 0 1,0 0-1,0 0 0,0 0 1,0 0-1,0 0 0,0 0 0,-1 0 1,1 0-1,0 0 0,0 0 1,0-1-1,0 1 0,0 0 0,0 0 1,0 0-1,0 0 0,0 0 1,0 0-1,0 0 0,0 0 0,0 0 1,0 0-1,0 0 0,0 0 1,0 0-1,0-1 0,0 1 0,0 0 1,0 0-1,0 0 0,0 0 1,0 0-1,0 0 0,0 0 1,0 0-1,0 0 0,0 0 0,0 0 1,0-1-1,0 1 0,0 0 1,0 0-1,0 0 0,0 0 0,0 0 1,0 0-1,0 0 0,0 0 1,0 0-1,0 0 0,0 0 0,0 0 1,0 0-1,0 0 0,12-3-862</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56.571"/>
    </inkml:context>
    <inkml:brush xml:id="br0">
      <inkml:brushProperty name="width" value="0.05" units="cm"/>
      <inkml:brushProperty name="height" value="0.05" units="cm"/>
    </inkml:brush>
  </inkml:definitions>
  <inkml:trace contextRef="#ctx0" brushRef="#br0">90 5 17700,'-19'29'1104,"-27"53"494,42-73-1392,0 1-1,0 0 0,1-1 0,1 2 1,-1-1-1,-1 19 0,4-27-170,0 0 0,0 1 0,0-1 0,0 0 0,0 0 0,0 0 0,1 0 1,-1 0-1,1 0 0,-1 0 0,1 0 0,0 0 0,0 0 0,0-1 0,0 1 0,0 0 0,0 0 0,3 2 0,-3-3-12,1 0 0,-1 0 1,1-1-1,-1 1 1,1 0-1,-1-1 0,1 0 1,-1 1-1,1-1 0,-1 0 1,1 0-1,0 0 1,-1 0-1,1 0 0,-1 0 1,1 0-1,0 0 0,-1-1 1,1 1-1,-1-1 0,1 1 1,-1-1-1,1 0 1,1-1-1,7-3 85,-2-1 1,1 0-1,-1 0 0,0-1 1,0 0-1,0 0 0,-1-1 1,-1 0-1,1 0 0,9-17 1,-3 3 194,-2 0 1,0-1-1,10-33 1,-14 29-59,-8 26-157,-3 16-96,-21 83-53,23-89-51,1 0 0,0 0 0,0 1 0,1-1 0,0 0 1,0 0-1,1 1 0,4 15 0,-5-24 52,1 0 1,-1 0-1,1 1 0,-1-1 1,1 0-1,-1 0 0,1 0 1,0 0-1,-1 0 0,1 1 1,0-1-1,0-1 0,0 1 1,0 0-1,0 0 0,0 0 1,0 0-1,0-1 0,0 1 1,0 0-1,0-1 0,0 1 1,1-1-1,-1 0 0,0 1 1,0-1-1,1 0 0,-1 0 1,0 1-1,1-1 0,-1 0 1,0 0-1,0-1 0,1 1 1,1 0-1,2-2-48,0 0-1,0 0 1,0 0 0,-1 0-1,1-1 1,-1 1-1,1-1 1,4-5 0,30-26-693</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56.991"/>
    </inkml:context>
    <inkml:brush xml:id="br0">
      <inkml:brushProperty name="width" value="0.05" units="cm"/>
      <inkml:brushProperty name="height" value="0.05" units="cm"/>
    </inkml:brush>
  </inkml:definitions>
  <inkml:trace contextRef="#ctx0" brushRef="#br0">73 0 16331,'-23'39'1759,"9"-16"-458,-20 44 0,34-67-1279,-1 1 0,1-1 0,0 1 0,0-1 0,0 1 0,0-1 0,0 1 0,0-1-1,0 1 1,0 0 0,0-1 0,0 1 0,0-1 0,0 1 0,0-1 0,0 1-1,1-1 1,-1 1 0,0-1 0,0 1 0,1-1 0,-1 1 0,0-1 0,0 1 0,1-1-1,-1 1 1,1-1 0,-1 0 0,0 1 0,1-1 0,-1 1 0,1-1 0,-1 0 0,1 0-1,-1 1 1,1-1 0,-1 0 0,1 0 0,0 0 0,-1 0 0,1 1 0,-1-1 0,1 0-1,-1 0 1,1 0 0,0 0 0,40 1-163,-15 0 142,-8 2-37,0 2 1,0 0-1,27 12 1,-38-14 16,0 1 1,0 0 0,0 0-1,-1 0 1,1 0-1,-1 1 1,0 0 0,-1 1-1,1-1 1,9 13 0,-14-14 29,1-1 0,0 0 0,-1 0 0,0 0 1,0 1-1,0-1 0,0 0 0,0 1 1,-1-1-1,1 1 0,-1-1 0,0 1 1,0-1-1,-1 1 0,1-1 0,-1 1 0,0 3 1,-1-1 45,0 0 0,-1-1 0,1 1 0,-1-1 0,0 0 0,0 0 0,-1 0 0,0 0 0,-7 7 1,6-7-27,0 0 1,0 0 0,-1-1-1,0 1 1,0-1 0,0-1 0,0 1-1,-1-1 1,1 0 0,-1 0 0,0-1-1,0 0 1,0 0 0,0-1 0,0 0-1,-1 0 1,-6-1 0,12 0-23,0 0-1,1 0 1,-1-1 0,0 1-1,1 0 1,-1-1 0,1 0 0,-1 1-1,1-1 1,-3-1 0,-8-14-41</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57.431"/>
    </inkml:context>
    <inkml:brush xml:id="br0">
      <inkml:brushProperty name="width" value="0.05" units="cm"/>
      <inkml:brushProperty name="height" value="0.05" units="cm"/>
    </inkml:brush>
  </inkml:definitions>
  <inkml:trace contextRef="#ctx0" brushRef="#br0">16 49 18652,'2'20'838,"-2"1"1,-1-1-1,-5 36 1,0 3-27,2 380 691,6-420-1418,-2-19-83,0 0 0,0 0 0,0 0 0,0 0 0,1 0 0,-1 1 0,0-1-1,0 0 1,0 0 0,0 0 0,0 0 0,0 0 0,0 0 0,0 0-1,0 1 1,0-1 0,0 0 0,0 0 0,0 0 0,0 0 0,1 0 0,-1 0-1,0 0 1,0 0 0,0 0 0,0 0 0,0 0 0,0 0 0,0 1-1,0-1 1,1 0 0,-1 0 0,0 0 0,0 0 0,0 0 0,0 0 0,0 0-1,0 0 1,1 0 0,-1 0 0,0 0 0,0 0 0,0 0 0,0 0-1,0-1 1,0 1 0,0 0 0,1 0 0,-1 0 0,0 0 0,0 0-1,0 0 1,0 0 0,2-3 13,0 0-1,-1 0 0,0 0 1,1-1-1,-1 1 1,0 0-1,0-6 1,27-154 145,9-45-68,-32 190-94,32-110-35,-32 115 28,0-1-1,1 0 0,1 1 0,0 0 1,1 1-1,17-20 0,-23 30 5,0-1 1,0 1-1,0 0 0,0 0 1,1 1-1,-1-1 1,0 0-1,1 1 0,0-1 1,-1 1-1,1 0 0,0 0 1,0 0-1,0 1 0,0-1 1,-1 0-1,1 1 1,0 0-1,0 0 0,0 0 1,0 0-1,0 0 0,0 1 1,0-1-1,0 1 1,0 0-1,0-1 0,3 3 1,-2-1-2,0 0 1,-1 0-1,1 1 0,-1-1 1,1 1-1,-1 0 1,0 0-1,0 0 1,0 0-1,-1 1 1,1-1-1,-1 1 0,1 0 1,-1-1-1,-1 1 1,1 0-1,0 0 1,-1 0-1,1 5 1,-1 0 23,0 0 1,-1 0-1,0 0 1,0 0 0,-1 0-1,0 0 1,-1 0 0,0 0-1,0 0 1,-1-1 0,0 1-1,0-1 1,-1 0-1,-10 16 1,11-19-59,0-1 0,0 1-1,-1 0 1,1-1 0,-1 0 0,0 0-1,0 0 1,-1 0 0,1-1 0,-1 1-1,0-1 1,0 0 0,0-1 0,0 1-1,0-1 1,0 0 0,-1 0 0,1-1-1,-1 0 1,0 1 0,1-2 0,-1 1-1,0-1 1,-8 0 0,13-1 5,0 1 1,-1 0-1,1-1 1,0 1-1,0 0 0,0-1 1,0 1-1,0-1 1,0 0-1,0 1 1,0-1-1,0 0 1,0 0-1,0 0 1,0 0-1,1 1 0,-1-1 1,0 0-1,0 0 1,1-1-1,-1 1 1,1 0-1,-1 0 1,1 0-1,0 0 0,-1 0 1,1-1-1,0 1 1,0 0-1,0 0 1,0 0-1,0-1 1,0 1-1,0 0 1,0 0-1,0 0 0,0-1 1,1 1-1,-1 0 1,0 0-1,1 0 1,0-2-1,9-21-486</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58.098"/>
    </inkml:context>
    <inkml:brush xml:id="br0">
      <inkml:brushProperty name="width" value="0.05" units="cm"/>
      <inkml:brushProperty name="height" value="0.05" units="cm"/>
    </inkml:brush>
  </inkml:definitions>
  <inkml:trace contextRef="#ctx0" brushRef="#br0">89 38 18900,'0'-1'59,"-1"0"0,0 1 0,0-1 0,0 0 0,0 1 0,0-1 0,0 1 0,0 0 0,0-1 0,0 1 0,0 0 0,0 0 0,0-1 0,0 1 0,0 0 0,0 0 0,0 0 0,0 0 1,0 0-1,-1 1 0,1-1 0,0 0 0,0 0 0,0 1 0,0-1 0,0 1 0,0-1 0,0 1 0,1-1 0,-1 1 0,0-1 0,0 1 0,0 0 0,0 0 0,1-1 0,-1 1 0,0 0 0,0 1 0,-4 3 57,1 0 0,0 0-1,1 1 1,-1-1 0,-2 8 0,1-2-78,0 1 0,2 0 0,-1 0 0,1 0-1,1 0 1,0 0 0,1 0 0,1 0 0,-1 1 0,2-1 0,0 0 0,3 17 0,-4-28-22,0 0-1,0 0 1,1 1-1,-1-1 1,0 0-1,1 0 1,-1 1-1,1-1 1,-1 0 0,1 0-1,0 0 1,0 0-1,-1 0 1,1 0-1,0 0 1,0 0-1,0 0 1,0 0-1,0 0 1,0-1-1,0 1 1,0 0 0,0-1-1,0 1 1,1-1-1,-1 1 1,0-1-1,0 1 1,1-1-1,-1 0 1,2 0-1,-1 0 31,1-1 0,-1 1 0,1-1 0,0 0-1,-1 0 1,0 0 0,1 0 0,-1 0 0,1-1-1,-1 1 1,0-1 0,0 1 0,0-1 0,3-3-1,5-5 125,-1 0 0,-1-1 0,0 0 0,0 0 0,-1-1-1,0 1 1,-1-2 0,-1 1 0,0-1 0,0 1 0,-1-1 0,-1-1-1,2-13 1,-5 26-161,0 0-1,1 1 1,-1-1-1,0 1 1,0-1-1,0 0 1,0 1-1,0-1 1,-1 0-1,1 1 1,0-1-1,0 1 1,0-1-1,0 0 1,-1 1-1,1-1 1,0 1-1,0-1 1,-1 1-1,1-1 1,-1 0-1,0 1-6,1 0 0,-1 0 0,1 0 0,-1 0 0,1 1 0,-1-1 0,1 0 0,-1 0 0,1 1 0,-1-1 0,1 0 0,-1 1 0,1-1 0,0 1 0,-1-1 0,1 0 0,0 1 0,-1-1 0,1 1 0,0-1 0,0 1 0,-1-1 0,1 1-1,0-1 1,0 1 0,0-1 0,0 1 0,-1 0 0,-3 12-141,0 0 0,0 0 0,2 1 0,-1-1 0,0 27 0,2-29-204,1 0 1,1 0 0,0 0 0,0-1-1,1 1 1,1 0 0,6 20 0,-7-29 210,-1 1 0,0-1 0,0 1 0,1-1 0,0 0 0,-1 0 0,1 0 1,0 0-1,0 0 0,0 0 0,0 0 0,0 0 0,1-1 0,-1 1 0,1-1 1,-1 0-1,1 0 0,-1 0 0,1 0 0,-1 0 0,1 0 0,0-1 1,0 1-1,-1-1 0,1 0 0,0 0 0,0 0 0,-1 0 0,1 0 0,0-1 1,0 1-1,-1-1 0,5-1 0,5-2-507,0 0 0,0-1 1,0-1-1,-1 0 0,19-13 0,-9 4 322,0-1 1,-1-1-1,0-1 0,-2 0 1,0-2-1,-1 0 0,-1-1 1,22-39-1,-35 56 560,-1 0 0,1 0 0,-1-1-1,-1 1 1,1 0 0,0-1 0,-1 1 0,0-1-1,0 1 1,-1-1 0,1 0 0,-1 0 0,0-8 0,0 13-170,-1-1 1,1 1 0,0-1 0,-1 1-1,1 0 1,0-1 0,-1 1 0,1 0-1,0-1 1,-1 1 0,1 0 0,0 0-1,-1-1 1,1 1 0,-1 0 0,1 0-1,-1-1 1,1 1 0,-1 0 0,1 0 0,-1 0-1,1 0 1,-1 0 0,1 0 0,-1 0-1,1 0 1,-1 0 0,1 0 0,-1 0-1,1 0 1,-1 0 0,1 1 0,0-1-1,-1 0 1,1 0 0,-1 0 0,1 1-1,-1-1 1,0 0 0,-18 12 1103,5 0-383,1 2-1,0-1 1,0 2 0,-19 30 0,20-28-249,12-17-539,0 0 0,0 0 0,-1 0 0,1 1-1,0-1 1,0 0 0,0 0 0,0 0 0,0 0-1,0 1 1,0-1 0,0 0 0,0 0 0,0 0-1,0 0 1,0 1 0,0-1 0,0 0 0,0 0-1,0 0 1,0 0 0,0 1 0,0-1 0,0 0-1,1 0 1,-1 0 0,0 0 0,0 0 0,0 1-1,0-1 1,0 0 0,0 0 0,0 0 0,1 0 0,-1 0-1,0 0 1,0 0 0,0 1 0,0-1 0,0 0-1,1 0 1,-1 0 0,0 0 0,0 0 0,0 0-1,0 0 1,1 0 0,-1 0 0,0 0 0,0 0-1,0 0 1,0 0 0,1 0 0,-1 0 0,10 0 6,17-4-242,51-1 0,-68 5 134,0 0 0,-1 1 0,1 1 1,0-1-1,0 2 0,0-1 0,-1 1 0,15 7 0,-23-9 87,1-1 0,0 1-1,0 0 1,0 0 0,0 0-1,-1 0 1,1 1 0,0-1-1,-1 0 1,1 1 0,-1-1-1,1 1 1,-1 0-1,0-1 1,0 1 0,0 0-1,0 0 1,0-1 0,0 1-1,0 0 1,-1 0 0,1 0-1,-1 0 1,1 0 0,-1 0-1,0 0 1,1 0 0,-1 0-1,-1 1 1,1-1-1,0 0 1,0 0 0,-1 0-1,1 0 1,-1 0 0,1 0-1,-1 0 1,0 0 0,0-1-1,0 1 1,-2 3 0,-1 0 58,0 1 1,0-1 0,-1 0 0,0 0 0,0 0 0,0-1 0,0 1-1,-1-1 1,0-1 0,1 1 0,-10 3 0,11-5-150,-1-1-1,1 0 1,-1 1 0,1-1 0,-1-1 0,0 1-1,1-1 1,-1 0 0,0 0 0,1 0 0,-1-1-1,1 1 1,-9-3 0,11 2-4,0 1-1,0-1 1,0 0 0,1 0-1,-1 0 1,0-1 0,0 1 0,0 0-1,1-1 1,-1 1 0,1-1-1,-1 1 1,1-1 0,0 0-1,-1 0 1,1 0 0,0 1-1,0-1 1,0 0 0,1 0-1,-1 0 1,0-1 0,1 1-1,-1 0 1,1 0 0,0 0-1,0 0 1,0 0 0,0-1-1,0 1 1,1-3 0,5-19-928</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58.514"/>
    </inkml:context>
    <inkml:brush xml:id="br0">
      <inkml:brushProperty name="width" value="0.05" units="cm"/>
      <inkml:brushProperty name="height" value="0.05" units="cm"/>
    </inkml:brush>
  </inkml:definitions>
  <inkml:trace contextRef="#ctx0" brushRef="#br0">154 12 16700,'0'0'57,"0"0"0,0 0 0,1 0 0,-1 0 0,0-1 0,1 1 0,-1 0 0,0 0 0,0 0 0,0-1 1,1 1-1,-1 0 0,0 0 0,0-1 0,0 1 0,1 0 0,-1-1 0,0 1 0,0 0 0,0 0 0,0-1 0,0 1 1,0 0-1,0-1 0,0 1 0,0 0 0,0-1 0,0 1 0,0 0 0,0-1 0,0 1 0,0 0 0,0-1 1,0 1-1,0 0 0,0-1 0,-1 1 0,1 0 0,0 0 0,0-1 0,-16 1 1209,-24 13 354,30-9-1455,1 2-1,-1-1 1,1 2 0,0-1 0,-10 10-1,16-14-160,0 1-1,0-1 0,1 1 0,-1 0 1,1-1-1,0 1 0,0 1 0,0-1 1,0 0-1,0 0 0,0 1 0,1-1 1,0 1-1,0-1 0,0 1 0,0 0 1,0 0-1,1-1 0,0 6 1,0-8-4,1 0 0,-1 1 0,1-1 0,0 0 0,0 0 0,-1 0 0,1 0 0,0 0 0,0 0 0,0 0 0,0 0 0,0 0 0,1 0 1,-1 0-1,0-1 0,0 1 0,0-1 0,1 1 0,-1 0 0,0-1 0,1 0 0,-1 1 0,0-1 0,1 0 0,-1 0 0,0 0 0,1 0 0,-1 0 1,3 0-1,48-3 16,-45 2-9,3-1-2,2 1-4,1 0-1,22 0 1,-33 1-4,-1 0 1,1 0-1,0 0 0,-1 0 1,1 1-1,0-1 0,0 0 0,-1 1 1,1-1-1,-1 1 0,1 0 1,0-1-1,-1 1 0,1 0 1,-1 0-1,0 0 0,1 0 1,-1 0-1,0 1 0,0-1 1,1 0-1,-1 0 0,0 1 1,0-1-1,0 1 0,-1-1 1,1 1-1,1 2 0,-2-2 4,0 1 0,-1-1-1,1 1 1,0-1 0,-1 1-1,1-1 1,-1 1 0,0-1-1,0 0 1,0 1 0,0-1 0,0 0-1,0 0 1,-1 1 0,1-1-1,-1 0 1,-2 2 0,-32 31 160,25-26-125,0-1 0,-1 0 0,-15 8 1,24-14-85,-1 0 0,0 0 0,0-1 0,0 1 1,-1-1-1,1 0 0,0 0 0,0 0 0,-1-1 1,1 1-1,-1-1 0,1 0 0,0-1 0,-5 0 0,7 1 41,1 0-1,0-1 0,0 1 1,0-1-1,0 1 0,0-1 1,0 0-1,0 1 0,0-1 1,0 0-1,1 0 0,-2-1 0,-8-13-150</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59.029"/>
    </inkml:context>
    <inkml:brush xml:id="br0">
      <inkml:brushProperty name="width" value="0.05" units="cm"/>
      <inkml:brushProperty name="height" value="0.05" units="cm"/>
    </inkml:brush>
  </inkml:definitions>
  <inkml:trace contextRef="#ctx0" brushRef="#br0">16 5 18980,'1'0'75,"-1"0"1,0-1-1,0 1 1,0 0-1,0 0 0,0-1 1,0 1-1,1 0 1,-1 0-1,0-1 0,0 1 1,0 0-1,0 0 1,1 0-1,-1-1 0,0 1 1,0 0-1,1 0 1,-1 0-1,0 0 0,0 0 1,1 0-1,-1-1 1,0 1-1,0 0 0,1 0 1,-1 0-1,0 0 1,1 0-1,-1 0 0,0 0 1,0 0-1,1 0 1,-1 0-1,0 0 0,1 0 1,-1 1-1,0-1 1,1 0-1,2 13 1493,-4 24-419,1-35-1029,-27 258 1069,29-259-1406,2-6 36,5-7-240,0-7-413,-1 0 0,6-24 0,0 2 195,-1 9-122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7:32.819"/>
    </inkml:context>
    <inkml:brush xml:id="br0">
      <inkml:brushProperty name="width" value="0.05" units="cm"/>
      <inkml:brushProperty name="height" value="0.05" units="cm"/>
    </inkml:brush>
  </inkml:definitions>
  <inkml:trace contextRef="#ctx0" brushRef="#br0">0 150 11859,'23'-1'286,"-1"-1"-1,0-1 1,33-10 0,-6 2-107,182-35 87,442-28-1,954 110 202,-281 24 100,-208-87-398,-648 10-137,545 51 163,-596 11 316,78 6 638,-356-40-143,-200-12-18,29 2-1171,1-1 1,0 0 0,-1-1-1,-16-3 1,25 4 167,1 0-1,0-1 1,-1 1 0,1 0 0,-1 0 0,1 0-1,0-1 1,-1 1 0,1 0 0,0-1-1,-1 1 1,1 0 0,0 0 0,-1-1 0,1 1-1,0-1 1,0 1 0,0 0 0,-1-1 0,1 1-1,0-1 1,0 1 0,0 0 0,0-1 0,0 1-1,0-1 1,-1 1 0,1-1 0,0 1-8,3-9-273</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9:57.469"/>
    </inkml:context>
    <inkml:brush xml:id="br0">
      <inkml:brushProperty name="width" value="0.05" units="cm"/>
      <inkml:brushProperty name="height" value="0.05" units="cm"/>
    </inkml:brush>
  </inkml:definitions>
  <inkml:trace contextRef="#ctx0" brushRef="#br0">1 53 17804,'0'-5'1824,"14"2"-960,9-4-368,10-2 1161,7 1-625,8-3-1248,-1 1 536,9 13-160,-3 2-80</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00.020"/>
    </inkml:context>
    <inkml:brush xml:id="br0">
      <inkml:brushProperty name="width" value="0.05" units="cm"/>
      <inkml:brushProperty name="height" value="0.05" units="cm"/>
    </inkml:brush>
  </inkml:definitions>
  <inkml:trace contextRef="#ctx0" brushRef="#br0">0 474 9218,'13'0'1796,"-6"0"-617,0 0-1,-1 0 1,1 1-1,0 0 1,7 2-1,-11-3-911,0 1 0,1-1 0,-1 1 0,0-1 0,1 0 0,-1 0 0,0 0 0,0-1 0,1 1 0,-1-1 0,0 0 0,0 0 0,0 0 0,0 0 0,0-1 0,0 1 0,0-1 0,0 0 0,5-3 0,-5 2-161,0 0 0,0 0 0,0-1 0,0 1 0,0 0 0,-1-1 1,1 0-1,-1 0 0,0 1 0,-1-1 0,1 0 0,0-1 0,-1 1 0,2-8 0,-3 11-93,0 1 1,0-1-1,0 0 0,1 0 0,-1 0 1,0 0-1,0 0 0,0 1 0,0-1 1,0 0-1,-1 0 0,1 0 0,0 0 1,0 1-1,0-1 0,-1 0 1,1 0-1,0 0 0,-1 1 0,1-1 1,-1 0-1,0 0 0,1 1-4,-1-1 0,0 1 0,1 0 0,-1 0-1,0 0 1,1 0 0,-1 0 0,1 0 0,-1 0 0,0 0 0,1 0-1,-1 0 1,0 0 0,1 0 0,-1 1 0,1-1 0,-1 0 0,0 0-1,1 1 1,-1-1 0,0 1 0,-4 2 20,1 0-1,0 0 1,-1 1 0,1-1-1,-5 7 1,-2 4-32,1 1 1,1 0-1,0 0 0,1 1 1,0 0-1,1 0 0,1 1 1,-6 28-1,11-44 3,1 0 0,0-1 0,0 1 0,0-1 0,-1 1 0,1 0 0,0-1 0,0 1 0,0 0 0,0-1-1,0 1 1,1 0 0,-1-1 0,0 1 0,0 0 0,0-1 0,0 1 0,1 0 0,-1-1 0,0 1 0,1-1 0,-1 1 0,0-1 0,1 1 0,-1-1 0,1 1 0,-1-1-1,1 1 1,0 0-1,1-1 0,-1 0 0,0 1 0,0-1 0,0 0 0,1 0 0,-1 0 0,0 0 0,0 0 0,1 0-1,-1-1 1,0 1 0,0 0 0,2-1 0,9-4-17,0 0 1,17-10-1,-15 7-3,79-31-95,-82 35 75,0 1 1,0 0-1,0 1 1,1 0-1,-1 1 1,19-1-1,-27 2 33,-1 0 0,0 0 0,0 0 0,0 1 0,0-1 0,0 0-1,0 1 1,0 0 0,0-1 0,0 1 0,0 0 0,0 0 0,0 0 0,0 0 0,0 0 0,-1 0 0,1 1 0,-1-1 0,1 1-1,-1-1 1,1 1 0,-1-1 0,0 1 0,2 2 0,-1 2-14,-1-1 0,1 0 0,-1 0 0,0 1 0,-1-1 0,1 0 0,-1 9 1,0 7-9,2-15 128,1-13-25,0-16 36,-3 10-83,3-25 153,-3 37-199,0-1 0,1 1-1,-1 0 1,1 0 0,-1 0 0,0 0 0,1 0-1,-1 0 1,1 0 0,0 0 0,-1 1 0,1-1-1,0 0 1,0 0 0,0 0 0,-1 1 0,1-1-1,0 0 1,0 1 0,0-1 0,0 1-1,0-1 1,0 1 0,0-1 0,0 1 0,0 0-1,0 0 1,3-1 0,4 1-243,1 0-1,-1-1 1,1 0 0,-1-1-1,1 0 1,-1 0 0,0-1-1,0 0 1,0 0-1,0-1 1,-1 0 0,1 0-1,-1-1 1,10-7 0,-2-3 156,-1 0 0,0-1 0,0 0 0,-2-1 0,0-1 0,-1 0 0,-1 0 0,-1-1 0,-1 0 0,0-1 0,-1 0 0,-1 0 0,5-32 0,-5 14 650,-1-1 0,-1-62-1,-10 122 764,-13 206 34,7-128-766,3 121-1,13-189-477,-8-50 185,2 8-283,0 0 1,-8-20-1,-1 8-267,-2 0-1,-1 1 1,0 1-1,-25-27 1,24 29-64,15 19 331,-1 0-1,1 0 1,0-1-1,0 1 1,0 0 0,0-1-1,-1 1 1,1 0-1,0 0 1,0-1 0,0 1-1,0 0 1,0-1-1,0 1 1,0 0 0,0-1-1,0 1 1,0 0-1,0-1 1,0 1 0,0 0-1,0-1 1,0 1-1,0 0 1,0 0 0,0-1-1,0 1 1,1 0-1,-1-1 1,0 1 0,0 0-1,0 0 1,0-1-1,1 1 1,-1 0 0,0 0-1,0-1 1,1 1-1,-1 0 1,0 0-1,0 0 1,1-1 0,-1 1-1,0 0 1,1 0-1,-1 0 1,0 0 0,0 0-1,1 0 1,-1 0-1,0 0 1,1 0 0,-1 0-1,0 0 1,1 0-1,-1 0 1,0 0 0,1 0-1,-1 0 1,25-1 114,-22 1-112,124-7-188,-122 7 70,0-1 1,0 0 0,0-1-1,0 1 1,7-4-1,-11 4 99,1 0 0,0 0 0,-1 0-1,1 0 1,-1 0 0,0 0 0,1 0-1,-1-1 1,0 1 0,1 0 0,-1-1-1,0 1 1,0-1 0,0 0 0,-1 1 0,1-1-1,1-3 1,2-21-274</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00.439"/>
    </inkml:context>
    <inkml:brush xml:id="br0">
      <inkml:brushProperty name="width" value="0.05" units="cm"/>
      <inkml:brushProperty name="height" value="0.05" units="cm"/>
    </inkml:brush>
  </inkml:definitions>
  <inkml:trace contextRef="#ctx0" brushRef="#br0">18 0 15787,'-13'5'1633,"9"5"2448,7-15-3297,7 0-248</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00.973"/>
    </inkml:context>
    <inkml:brush xml:id="br0">
      <inkml:brushProperty name="width" value="0.05" units="cm"/>
      <inkml:brushProperty name="height" value="0.05" units="cm"/>
    </inkml:brush>
  </inkml:definitions>
  <inkml:trace contextRef="#ctx0" brushRef="#br0">0 114 18020,'3'-4'386,"-1"-1"0,0 1 0,1 0 0,-1 0 1,1 0-1,1 0 0,-1 1 0,0-1 0,1 1 0,-1 0 1,6-3-1,-1 0 106,1 0 0,0 1-1,20-9 1,-26 13-431,1-1 0,0 1 0,0 0 0,0 0 0,0 0 0,0 1 0,0-1 0,0 1 0,0 0 0,0 0-1,0 1 1,0-1 0,0 1 0,0 0 0,-1 0 0,8 2 0,-8-1-61,-1 0-1,1-1 0,0 1 1,-1 0-1,1 0 1,-1 1-1,0-1 1,0 0-1,0 1 1,0-1-1,0 1 1,0 0-1,-1 0 1,1-1-1,-1 1 1,0 0-1,0 0 1,0 0-1,0 0 1,-1 1-1,1 3 0,1 49-311,-1-55 307,-1-1 0,1 0 0,-1 1 0,1-1-1,-1 0 1,1 0 0,0 0 0,-1 1-1,1-1 1,-1 0 0,1 0 0,0 0 0,-1 0-1,1 0 1,-1 0 0,1 0 0,0 0-1,-1-1 1,1 1 0,-1 0 0,1 0 0,0 0-1,-1-1 1,1 1 0,-1 0 0,1 0 0,0-2-1,19-7-1,-1-4 6,-1-1 0,-1 0 0,30-31 0,3-3 45,-50 48-43,1-1-1,-1 1 1,0 0-1,1-1 1,-1 1-1,1-1 1,-1 1-1,1 0 1,-1 0-1,0-1 1,1 1-1,-1 0 1,1 0-1,-1 0 1,1-1-1,0 1 1,-1 0-1,1 0 1,-1 0-1,1 0 1,-1 0-1,1 0 1,-1 0 0,1 0-1,-1 0 1,1 0-1,0 1 1,0-1-1,-1 1 1,1 0-1,-1-1 1,1 1 0,-1 0-1,1-1 1,-1 1-1,1 0 1,-1 0-1,0-1 1,1 1 0,-1 0-1,0 0 1,0 0-1,0-1 1,0 2 0,0 44 11,0-33-8,0-7 1,4 94-2,-3-91 8,0 1 0,1-1 0,0 1 0,1-1-1,0 0 1,1 0 0,0 0 0,5 9 0,-9-17 9,1 1 0,0-1 0,0 1 1,0-1-1,0 1 0,0-1 0,0 0 1,0 1-1,1-1 0,-1 0 0,0 0 0,1 0 1,-1 0-1,1 0 0,-1 0 0,1 0 1,-1-1-1,1 1 0,-1-1 0,1 1 0,0-1 1,-1 1-1,1-1 0,0 0 0,0 0 1,-1 0-1,1 0 0,0 0 0,-1 0 0,1 0 1,0-1-1,0 1 0,-1-1 0,1 1 1,-1-1-1,1 1 0,0-1 0,-1 0 0,1 0 1,-1 0-1,2-2 0,3-1 94,-1-1 0,0 0 0,0 0 0,0-1 0,-1 1 0,0-1 0,0 0 0,6-12 0,-4 4 9,0-1 1,-2 0 0,1 0-1,-2 0 1,0-1 0,0 1-1,-2-1 1,0 1 0,0-1-1,-3-19 1,2 34-131,0 0-1,0 0 1,0 0 0,0 0-1,0 0 1,-1 0 0,1-1-1,0 1 1,0 0 0,-1 0 0,1 0-1,-1 0 1,1 0 0,-1 0-1,1 0 1,-1 1 0,0-1-1,1 0 1,-1 0 0,0 0-1,0 1 1,1-1 0,-3-1-1,2 2-27,1 1-1,-1-1 1,0 0-1,0 1 1,0-1-1,1 1 1,-1-1 0,0 1-1,1-1 1,-1 1-1,0-1 1,1 1-1,-1 0 1,1-1-1,-1 1 1,1 0-1,-1 0 1,1-1-1,-1 1 1,1 0 0,0 0-1,0-1 1,-1 1-1,1 0 1,0 0-1,0 0 1,0 0-1,0 1 1,-1 0-133,1 0 1,-1 0 0,1 0-1,0 0 1,-1 0 0,1 0-1,0 0 1,1 0 0,-1 3-1,1-4 144,-1 0-1,0 0 1,1-1 0,-1 1-1,0 0 1,1 0-1,-1-1 1,1 1-1,-1 0 1,1-1 0,-1 1-1,1-1 1,0 1-1,-1-1 1,1 1-1,0-1 1,-1 1-1,1-1 1,0 0 0,0 1-1,-1-1 1,1 0-1,0 1 1,1-1-1,12 2-419</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01.641"/>
    </inkml:context>
    <inkml:brush xml:id="br0">
      <inkml:brushProperty name="width" value="0.05" units="cm"/>
      <inkml:brushProperty name="height" value="0.05" units="cm"/>
    </inkml:brush>
  </inkml:definitions>
  <inkml:trace contextRef="#ctx0" brushRef="#br0">193 72 14019,'1'0'117,"-1"0"-1,1 0 1,0 0-1,-1 0 1,1 0-1,0 0 1,-1 0-1,1 0 1,0 0-1,-1 0 1,1 0 0,0 0-1,-1-1 1,1 1-1,0 0 1,-1 0-1,1-1 1,-1 1-1,1 0 1,0-1-1,-1 1 1,1-1 0,-1 1-1,1-1 1,-1 1-1,1-1 1,-1 1-1,0-1 1,1 1-1,-1-1 1,0 0 0,1 1-1,-1-1 1,0 0-1,0 1 1,0-1-1,1 0 1,-1 1-1,0-1 1,0 0-1,0 1 1,0-1 0,0 0-1,0 1 1,0-1-1,-1 0 1,1 1-1,0-1 1,0 0-1,0 1 1,-1-1-1,1 0 1,0 1 0,-1-1-1,1 0 1,-2-2 145,0 0 0,1 0 1,-1 0-1,0 0 0,0 0 1,-1 0-1,1 1 1,-1-1-1,1 1 0,-4-3 1,3 3-178,0 1 1,-1-1 0,1 0-1,-1 1 1,1 0 0,-1 0 0,1 0-1,-1 0 1,0 0 0,0 1-1,1 0 1,-1-1 0,0 1 0,0 1-1,0-1 1,-4 1 0,3 1-51,0 0 1,0-1-1,0 2 1,0-1 0,0 0-1,1 1 1,-1 0-1,1 0 1,-1 0 0,-5 7-1,5-5-50,-1 2 1,1-1-1,-1 1 0,2-1 0,-1 2 1,1-1-1,0 0 0,1 1 0,-1-1 1,2 1-1,-1 0 0,1 0 0,0 0 0,-1 14 1,3-20 4,0 1 0,0-1 0,0 0 0,0 1 0,0-1 0,1 0 0,-1 1 0,1-1 0,-1 0 1,1 0-1,0 1 0,0-1 0,0 0 0,0 0 0,0 0 0,1 0 0,-1 0 0,1 0 0,-1-1 0,1 1 1,-1 0-1,1-1 0,0 1 0,0-1 0,0 0 0,0 1 0,0-1 0,0 0 0,0 0 0,0-1 0,1 1 1,-1 0-1,0-1 0,1 1 0,-1-1 0,0 0 0,1 1 0,-1-1 0,4-1 0,4 1-23,1-1 0,-1 0-1,0-1 1,1 0 0,-1-1-1,0 0 1,16-8 0,10-8-31,-1-2-1,51-41 1,-44 31 44,-39 29 16,0 0 1,-1 0 0,1 0 0,0 1 0,0-1 0,0 1 0,0 0-1,0-1 1,1 1 0,-1 1 0,4-2 0,-6 2 1,0 0 1,0 0 0,-1 0-1,1 1 1,0-1 0,-1 0-1,1 0 1,0 0 0,-1 1-1,1-1 1,-1 0 0,1 1-1,0-1 1,-1 0 0,1 1-1,-1-1 1,1 1 0,-1-1-1,1 1 1,-1-1 0,1 2-1,0 0 0,0-1-1,0 1 1,-1 0 0,1 0-1,-1 0 1,1 0 0,-1 0-1,0 0 1,1 0 0,-2 4-1,0 18-9,-2 16 1,3-38 20,0 0 0,0 0-1,1 0 1,-1 1 0,0-1 0,1 0 0,-1 0 0,1 0 0,0 0 0,0 0 0,0 0 0,0 0 0,2 3 0,-2-5 2,0 1 0,0 0 0,0 0 0,0-1 0,1 1 0,-1 0 0,0-1 0,0 0 0,1 1 0,-1-1 0,0 0 0,1 1 0,-1-1 0,0 0 0,1 0 0,-1 0 0,0 0 0,1 0 0,-1 0 0,0-1 0,3 0 1,29-10 149,-26 8-123,-4 2-34,10-4 41,0 0-1,0 1 0,0 0 0,28-3 0,-38 6-38,0 1 0,1 0 0,-1 0-1,0 0 1,0 1 0,1-1 0,-1 1-1,0 0 1,0 0 0,0 0 0,0 0-1,0 1 1,0-1 0,0 1-1,0-1 1,0 1 0,-1 0 0,1 0-1,-1 1 1,0-1 0,1 0 0,-1 1-1,0-1 1,0 1 0,0 0 0,2 5-1,0 1 0,13 18 42,-17-26-45,1 0 0,0 0 0,0-1 1,0 1-1,0 0 0,0 0 0,0-1 1,0 1-1,0-1 0,0 1 1,0-1-1,0 0 0,1 1 0,-1-1 1,0 0-1,0 0 0,0 0 0,1 1 1,-1-1-1,0-1 0,0 1 1,0 0-1,0 0 0,3-1 0,2-1 27,1-1 0,-1 0-1,0-1 1,0 1 0,0-1-1,10-8 1,-10 7-32,0 0 1,0 1-1,0 0 1,1 0-1,10-4 1,-17 8-10,0 0-1,0 0 1,0 0 0,0-1 0,1 1 0,-1 0 0,0 0-1,0 0 1,0 0 0,0 0 0,1 0 0,-1 0 0,0 0-1,0 0 1,1-1 0,-1 1 0,0 0 0,0 0 0,0 0-1,1 0 1,-1 0 0,0 0 0,0 0 0,0 0-1,1 0 1,-1 1 0,0-1 0,0 0 0,1 0 0,-1 0-1,0 0 1,0 0 0,0 0 0,0 0 0,1 0 0,-1 1-1,0-1 1,0 0 0,0 0 0,0 0 0,1 0 0,-1 1-1,0-1 1,0 0 0,0 0 0,0 0 0,0 0 0,0 1-1,-7 8-362,-5-3 117</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02.315"/>
    </inkml:context>
    <inkml:brush xml:id="br0">
      <inkml:brushProperty name="width" value="0.05" units="cm"/>
      <inkml:brushProperty name="height" value="0.05" units="cm"/>
    </inkml:brush>
  </inkml:definitions>
  <inkml:trace contextRef="#ctx0" brushRef="#br0">27 3 17124,'-7'20'2779,"5"-12"-2291,2-6-242,-14 44 2233,13-42-2421,0 0 0,1-1 0,-1 1 0,1 0 0,0 0 0,0-1 0,0 1 0,1 0 0,-1 0 0,2 3 0,-2-6-49,1 0 0,-1-1-1,1 1 1,-1-1-1,1 1 1,-1-1 0,1 1-1,-1-1 1,1 1-1,-1-1 1,1 1-1,0-1 1,-1 1 0,1-1-1,0 0 1,-1 0-1,1 1 1,0-1 0,-1 0-1,1 0 1,0 0-1,0 0 1,-1 0-1,1 0 1,0 0 0,0 0-1,-1 0 1,1 0-1,0 0 1,0 0 0,-1 0-1,1-1 1,0 1-1,-1 0 1,1 0 0,0-1-1,-1 1 1,1-1-1,-1 1 1,2-1-1,31-21 133,-30 19-103,37-31 190,-30 25-152,0 0 0,0 1 0,1 0 0,0 1 0,1 0 0,23-11 0,-34 17-68,1 1-1,-1-1 0,1 1 0,0-1 1,-1 1-1,1 0 0,-1-1 1,1 1-1,0 0 0,-1 0 0,1 0 1,-1 1-1,1-1 0,0 0 1,-1 0-1,1 1 0,-1-1 0,1 1 1,-1 0-1,1-1 0,-1 1 0,1 0 1,-1 0-1,0 0 0,1 0 1,-1 0-1,2 2 0,-1 1 0,0-1 0,0 0 0,0 1 0,0-1 0,-1 1 0,0 0 0,0 0 0,0-1 0,0 1 0,0 7 0,-1 36-70,-2-35-26,2-12 86,0 0 0,0 0-1,0 0 1,0 0 0,0 0 0,0 0 0,0 0-1,0 0 1,0 0 0,-1 0 0,1 0-1,0 0 1,0 0 0,0-1 0,0 1 0,0 0-1,0 0 1,0 0 0,0 0 0,0 0-1,0 0 1,0 0 0,0 0 0,0 0 0,0 0-1,0 0 1,0 0 0,0 0 0,0 0 0,0 0-1,-1 0 1,1 0 0,0 0 0,0 0-1,0 0 1,0 0 0,0 0 0,0 0 0,0 0-1,-1-14-52</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16.085"/>
    </inkml:context>
    <inkml:brush xml:id="br0">
      <inkml:brushProperty name="width" value="0.05" units="cm"/>
      <inkml:brushProperty name="height" value="0.05" units="cm"/>
    </inkml:brush>
  </inkml:definitions>
  <inkml:trace contextRef="#ctx0" brushRef="#br0">412 23 16900,'0'-1'129,"1"0"1,-1 0-1,0 0 1,1 1-1,-1-1 1,0 0 0,0 0-1,0 0 1,0 0-1,0 0 1,0 0-1,0 0 1,0 0 0,-1 1-1,1-1 1,0 0-1,0 0 1,-1 0-1,1 0 1,0 1 0,-1-2-1,0 2-40,0-1 0,1 1 0,-1 0 0,0-1 0,1 1 0,-1 0 0,0 0 0,1-1 0,-1 1 0,0 0 0,1 0 0,-1 0 0,0 0 0,0 0 0,1 0 0,-1 0 0,0 0 0,1 0 0,-1 1 0,-1-1 0,-6 3 356,1 0 0,-1 1 0,-12 7-1,11-6-165,-20 10 7,1 2 0,0 1 0,2 1 0,0 1 0,1 1 0,1 2 0,-24 27 0,36-35-256,0 0 0,1 1 0,1 0 0,0 1 0,1 0 0,1 1 0,1-1 0,0 2 0,1-1-1,1 0 1,1 1 0,1 0 0,-2 27 0,5-38-23,0 0-1,1 0 0,-1 0 0,1 0 0,1-1 1,0 1-1,0 0 0,0-1 0,1 0 1,0 1-1,0-1 0,1 0 0,0 0 1,1-1-1,7 11 0,-7-12-36,1 0 0,-1 0 0,1-1 0,0 0 0,0 0-1,1 0 1,-1 0 0,1-1 0,-1 0 0,1-1 0,0 0 0,0 0 0,1 0 0,-1-1-1,0 0 1,15 0 0,-12-1-56,0 0 0,0-1 0,0 0 0,-1 0 0,1-1 0,0-1 1,-1 1-1,1-2 0,-1 1 0,17-10 0,7-15-184</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16.925"/>
    </inkml:context>
    <inkml:brush xml:id="br0">
      <inkml:brushProperty name="width" value="0.05" units="cm"/>
      <inkml:brushProperty name="height" value="0.05" units="cm"/>
    </inkml:brush>
  </inkml:definitions>
  <inkml:trace contextRef="#ctx0" brushRef="#br0">141 60 11202,'2'-8'495,"-1"0"47,1 1-1,-1 0 0,0-1 1,0-12-1,-1 21-485,0-1 0,0 0 0,0 0 0,0 0 0,0 0 0,-1 0 0,1 0 0,0 0-1,0 0 1,0 0 0,0 0 0,0 0 0,0 0 0,0 0 0,-1 0 0,1 0 0,0 0-1,0 0 1,0 0 0,0 0 0,0 0 0,0 0 0,0 0 0,0 0 0,-1 0 0,1 0-1,0 0 1,0 0 0,0 0 0,0-1 0,0 1 0,0 0 0,0 0 0,0 0 0,0 0 0,-1 0-1,1 0 1,0 0 0,0 0 0,0 0 0,0 0 0,0-1 0,0 1 0,0 0 0,0 0-1,0 0 1,0 0 0,-4 12 753,-13 132 2043,3 222 0,12-231-2108,-33 579 266,-26-1-795,59-687-183,-8 117 239,27-198-1638,-8 34 1083</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17.581"/>
    </inkml:context>
    <inkml:brush xml:id="br0">
      <inkml:brushProperty name="width" value="0.05" units="cm"/>
      <inkml:brushProperty name="height" value="0.05" units="cm"/>
    </inkml:brush>
  </inkml:definitions>
  <inkml:trace contextRef="#ctx0" brushRef="#br0">38 0 16740,'1'7'1776,"1"6"-1208,-4 13-136,1 3 848,-2 14-495,-1 4-49,1 13-240,-1 0-40,1 3-128,0-5-72,2-10-96,1-2-80,0-20-432,0-6-248,-2-21-624,-4-22 840,-2-3-137</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18.067"/>
    </inkml:context>
    <inkml:brush xml:id="br0">
      <inkml:brushProperty name="width" value="0.05" units="cm"/>
      <inkml:brushProperty name="height" value="0.05" units="cm"/>
    </inkml:brush>
  </inkml:definitions>
  <inkml:trace contextRef="#ctx0" brushRef="#br0">0 170 17412,'12'-15'370,"1"1"1,0 0 0,1 1 0,1 1-1,0 0 1,0 1 0,1 0 0,1 1-1,0 1 1,0 1 0,1 0 0,-1 1-1,2 1 1,-1 1 0,1 1 0,-1 0-1,1 1 1,0 1 0,23 1 0,-36 1-341,0 0 0,0 1 1,0 0-1,0 0 0,0 1 1,0 0-1,0 0 0,-1 0 1,1 0-1,-1 1 0,11 6 1,-13-6-25,0-1-1,0 1 1,0 0 0,0 0 0,-1 0 0,1 0 0,-1 1 0,0-1 0,0 1 0,0-1 0,0 1-1,-1 0 1,1 0 0,-1 0 0,0-1 0,0 1 0,0 0 0,0 7 0,-2 0 0,1 0 1,-1 0-1,-1 0 1,0-1 0,-1 1-1,0-1 1,0 1-1,-1-1 1,0 0-1,-1-1 1,-7 11-1,-2 3 45,-1-1 0,-2 0-1,-24 24 1,27-27 12,14-19-62,0 0 0,0 1 0,0-1 0,-1 1 0,1-1 0,0 0 0,0 1 0,0-1 0,0 1 0,0-1-1,1 0 1,-1 1 0,0-1 0,0 0 0,0 1 0,0-1 0,0 1 0,0-1 0,1 0 0,-1 1-1,0-1 1,0 0 0,0 1 0,1-1 0,-1 0 0,0 0 0,0 1 0,1-1 0,-1 0 0,0 0-1,1 1 1,-1-1 0,0 0 0,1 0 0,-1 0 0,1 0 0,-1 0 0,0 1 0,1-1 0,-1 0-1,0 0 1,1 0 0,-1 0 0,1 0 0,-1 0 0,0 0 0,1 0 0,21 3-78,-1 1 0,0 1 0,0 1 0,38 17 0,-53-21 57,0 1-1,-1 0 1,1 1-1,0-1 1,-1 1 0,0 0-1,0 0 1,0 1-1,0 0 1,-1-1-1,0 2 1,0-1 0,0 0-1,-1 1 1,1 0-1,-1-1 1,-1 1 0,1 1-1,-1-1 1,2 9-1,-4-11 32,0 1-1,0 0 1,0-1 0,0 1-1,-1-1 1,0 1-1,0-1 1,0 0 0,-1 1-1,1-1 1,-1 0-1,0 0 1,0 0 0,-1 0-1,1 0 1,-1 0-1,0-1 1,-6 7-1,-5 3 133,0 0-1,0-2 0,-20 13 0,-4 2 357,-70 33 0,89-50-384,-1-1 0,0-1 0,0-1 0,-1 0 0,-39 4 0,56-9-164,0-1 0,0 0 0,0 0 0,0 0 0,0 0 0,0-1 0,0 1 1,0-1-1,1 0 0,-1 0 0,0-1 0,0 1 0,1-1 0,-7-3 0,7 2-51,1 1-1,0 0 1,-1-1 0,1 1 0,1-1 0,-1 0 0,0 1-1,1-1 1,-1 0 0,1 0 0,0 0 0,0 0-1,0 0 1,0-1 0,1 1 0,-1 0 0,1 0-1,0-5 1,0-21-354,3-2-136</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19.563"/>
    </inkml:context>
    <inkml:brush xml:id="br0">
      <inkml:brushProperty name="width" value="0.05" units="cm"/>
      <inkml:brushProperty name="height" value="0.05" units="cm"/>
    </inkml:brush>
  </inkml:definitions>
  <inkml:trace contextRef="#ctx0" brushRef="#br0">48 426 10154,'-1'1'275,"-1"-1"-1,0 1 1,0-1-1,0 0 1,0 0-1,1 0 1,-1 1-1,0-2 1,0 1-1,0 0 1,0 0-1,0-1 1,0 1-1,1-1 1,-4 0-1,-10-5 6751,20 6-6891,1 1 0,0-1-1,0 0 1,-1 0-1,1-1 1,0 0 0,-1 0-1,1 0 1,-1-1 0,1 1-1,6-4 1,2 0 29,20-4 32,1 1 0,1 2 0,55-2 0,112 7-125,-122 3-34,73-6 19,-1-6-1,188-37 1,375-64 98,-292 45 15,132-14 31,-335 66-157,6-1 227,-207 13-104,1 0 0,-1-2 1,31-9-1,-60 10 43,-7 2-533,-6 2-468,13 0 540,-1-1 0,1 2-1,-18 3 1,10 1-219</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9:58.295"/>
    </inkml:context>
    <inkml:brush xml:id="br0">
      <inkml:brushProperty name="width" value="0.05" units="cm"/>
      <inkml:brushProperty name="height" value="0.05" units="cm"/>
    </inkml:brush>
  </inkml:definitions>
  <inkml:trace contextRef="#ctx0" brushRef="#br0">167 203 16500,'-2'-2'200,"0"0"0,0 0 0,0 0 0,-1 0 0,1 0 0,0 1 0,-1-1 0,1 1 0,-1 0 0,0 0 0,1 0 0,-1 0 0,0 0 0,0 0 0,1 1 0,-1-1 0,0 1 0,0 0 0,0 0 0,-4 0 0,3 1-66,0 1-1,1-1 0,-1 0 0,1 1 0,-1-1 1,1 1-1,0 0 0,0 0 0,0 1 0,0-1 1,0 1-1,0-1 0,1 1 0,-1 0 0,-2 5 1,-2 1-63,0 1 0,1 1 0,0-1 0,1 1 0,0 0 1,1 0-1,0 1 0,1-1 0,0 1 0,1 0 0,0 0 0,1 0 1,0 20-1,1-31-68,0 0 0,0 0 0,0 0 0,1 0 1,-1 0-1,0 0 0,0 0 0,1 0 0,-1 0 0,1 0 1,-1 0-1,1 0 0,-1 0 0,1 0 0,-1 0 0,1 0 0,0-1 1,0 1-1,-1 0 0,1 0 0,0-1 0,0 1 0,0-1 1,1 2-1,0-2 2,-1 0-1,1 1 1,0-1 0,0 0 0,-1 0 0,1 0 0,0 0-1,0 0 1,-1 0 0,1-1 0,0 1 0,-1-1 0,4 0 0,4-4 9,0 1 1,0-1 0,0 0 0,10-10 0,6-5 29,-1-1 0,39-47 0,33-56 93,-74 94-100,-19 25-31,8-8 13,-1-1 1,0-1 0,-1 1-1,-1-2 1,7-16 0,-14 23 1,-7 13-3,-8 16 12,-3 11-29,3 1-1,-17 49 1,25-62-1,1 1 1,1-1-1,1 1 0,1 0 1,0 37-1,2-50 1,1-1-1,0 1 1,0-1 0,0 1 0,1-1 0,0 0-1,0 0 1,1 0 0,5 11 0,-6-15 0,0 1-1,0-1 1,0 1 0,0-1 0,0 0 0,0 0-1,0 0 1,1 0 0,-1 0 0,1-1 0,-1 1 0,1-1-1,0 1 1,0-1 0,0 0 0,-1 0 0,1 0-1,0-1 1,0 1 0,0-1 0,0 1 0,6-1 0,-1-1 2,0-1 1,0 0 0,0 0-1,0-1 1,-1 1 0,1-2-1,-1 1 1,0-1 0,0 0-1,0 0 1,0-1 0,-1 0-1,0 0 1,0-1 0,6-7-1,3-4-3,-1 0 0,-1 0 0,0-1 0,13-28 0,-25 43-4,4-4-21,-1 0 0,-1-1 0,1 0 0,-1 0 0,-1 0 0,1 0 0,-1 0 0,1-10 0,-3 18 21,0 0 1,0 0 0,0-1-1,0 1 1,0 0-1,0 0 1,0 0-1,0-1 1,0 1 0,0 0-1,0 0 1,0-1-1,-1 1 1,1 0-1,0 0 1,0 0 0,0-1-1,0 1 1,0 0-1,0 0 1,0 0-1,-1-1 1,1 1 0,0 0-1,0 0 1,0 0-1,0 0 1,-1-1-1,1 1 1,0 0 0,0 0-1,0 0 1,-1 0-1,1 0 1,0 0-1,0 0 1,-1 0-1,1 0 1,0 0 0,0 0-1,0 0 1,-1 0-1,1 0 1,0 0-1,0 0 1,-1 0 0,1 0-1,0 0 1,0 0-1,-1 0 1,1 0-1,0 0 1,0 0 0,0 0-1,-1 0 1,1 1-1,0-1 1,0 0-1,0 0 1,0 0 0,-1 0-1,1 1 1,0-1-1,0 0 1,0 0-1,0 0 1,-1 1 0,-12 13-115,6-6 96,2 0 1,-1 0-1,1 0 1,0 1-1,1 0 0,0 0 1,0 0-1,1 1 0,0-1 1,0 1-1,2 0 0,-3 19 1,5-26 13,-1-1 1,1 1-1,-1-1 1,1 1-1,0-1 1,0 1-1,0-1 1,1 0-1,-1 1 1,0-1-1,1 0 1,0 0-1,-1 0 1,1 0-1,0 0 0,0-1 1,0 1-1,0 0 1,0-1-1,1 0 1,-1 1-1,0-1 1,1 0-1,-1 0 1,0 0-1,1-1 1,-1 1-1,6 0 1,8 2-71,0-1 1,0 0 0,25-2-1,-27 1 32,-11-1 43,121 6-372,-109-5 406,0 2 0,0 0 0,0 0 0,0 1 0,27 12 0,-46-18 241,1-1-1,0 0 1,1 0-1,-1 0 1,1-1-1,-1 1 1,-2-7-1,-22-38 363,21 35-394,-2 0-151,2 2-307,-1-1 0,1 1 1,1-1-1,0-1 0,1 1 0,0-1 0,-3-18 1,7 30 190,0 1 1,0-1 0,0 0-1,0 1 1,0-1 0,0 0-1,0 1 1,0-1 0,0 0-1,0 1 1,0-1 0,0 0 0,1 1-1,-1-1 1,0 0 0,0 1-1,1-1 1,-1 1 0,0-1-1,1 1 1,-1-1 0,1 0-1,-1 1 1,0-1 0,1 1 0,-1 0-1,1-1 1,0 1 0,-1-1-1,1 1 1,-1 0 0,2-1-1,19-3-574</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20.621"/>
    </inkml:context>
    <inkml:brush xml:id="br0">
      <inkml:brushProperty name="width" value="0.05" units="cm"/>
      <inkml:brushProperty name="height" value="0.05" units="cm"/>
    </inkml:brush>
  </inkml:definitions>
  <inkml:trace contextRef="#ctx0" brushRef="#br0">81 37 12379,'-6'-31'3819,"3"25"-925,3 22-1440,0 27-957,-2 0 0,-2 0 0,-14 61 0,-3 27-203,-3 264-17,23-381-268,-1 113 666,3-115 1324,1-22-2046,1-9 47,3 2-32</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06.956"/>
    </inkml:context>
    <inkml:brush xml:id="br0">
      <inkml:brushProperty name="width" value="0.05" units="cm"/>
      <inkml:brushProperty name="height" value="0.05" units="cm"/>
    </inkml:brush>
  </inkml:definitions>
  <inkml:trace contextRef="#ctx0" brushRef="#br0">40 67 11803,'-19'-36'4719,"3"6"2775,13 56-5107,2 49-2244,3 0-1,13 75 1,-13-133-126,1 1-1,1-1 1,0 0-1,1 0 1,1-1 0,14 28-1,-19-42-8,-1-1 0,1 0-1,0 1 1,0-1 0,0 0 0,0 0-1,0 1 1,0-1 0,0 0 0,1 0-1,-1 0 1,0 0 0,0-1 0,1 1-1,-1 0 1,1 0 0,-1-1 0,1 1-1,-1-1 1,1 1 0,-1-1 0,1 0-1,1 1 1,0-2 13,-1 1-1,0-1 1,0 1-1,0-1 1,0 0-1,0 0 1,0 0-1,0 0 1,0 0-1,0 0 1,0-1-1,0 1 1,-1-1-1,3-2 1,4-4 69,-2 0 1,1-1 0,-1 0-1,0-1 1,6-15 0,18-45 362,-4-2 1,32-143-1,-56 203-433,-2 9-25,0 0 0,1 0 1,-1 0-1,1 0 0,0 0 0,0 0 1,0 0-1,2-3 0,-2 11-518,-1-1 0,0 0-1,0 1 1,-1-1 0,1 0-1,-3 9 1,-1-5-420,2-11 368</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07.690"/>
    </inkml:context>
    <inkml:brush xml:id="br0">
      <inkml:brushProperty name="width" value="0.05" units="cm"/>
      <inkml:brushProperty name="height" value="0.05" units="cm"/>
    </inkml:brush>
  </inkml:definitions>
  <inkml:trace contextRef="#ctx0" brushRef="#br0">214 64 16884,'1'-1'63,"-1"1"1,0 0 0,0 0-1,0 0 1,0 0 0,0-1 0,1 1-1,-1 0 1,0 0 0,0 0 0,0-1-1,0 1 1,0 0 0,0 0-1,0-1 1,0 1 0,0 0 0,0 0-1,0-1 1,0 1 0,0 0-1,0 0 1,0-1 0,0 1 0,0 0-1,0 0 1,0 0 0,0-1-1,0 1 1,0 0 0,0 0 0,-1-1-1,1 1 1,0 0 0,0 0-1,0 0 1,0-1 0,0 1 0,-1 0-1,1 0 1,0 0 0,0 0 0,0 0-1,-1 0 1,1-1 0,0 1-1,0 0 1,-1 0 0,1 0 0,0 0-1,0 0 1,0 0 0,-1 0-1,1 0 1,0 0 0,0 0 0,-1 0-1,1 0 1,0 0 0,0 0-1,-1 0 1,1 0 0,0 0 0,0 0-1,-1 0 1,1 1 0,0-1-1,0 0 1,-1 0 0,12-17 2165,-7 13-1991,0 0 0,1 0 0,-1 1 0,1 0 0,-1 0-1,1 0 1,0 0 0,0 1 0,1 0 0,7-3 0,-11 5-222,0-1-1,0 1 1,0 0 0,0 0 0,1 0-1,-1 0 1,0 0 0,0 0 0,0 1-1,0-1 1,0 1 0,1-1-1,-1 1 1,0 0 0,0 0 0,0 0-1,-1 0 1,1 0 0,0 0 0,0 0-1,0 1 1,-1-1 0,1 1 0,-1-1-1,1 1 1,-1 0 0,0-1-1,0 1 1,1 0 0,0 2 0,1 4-10,0 0 1,0 0 0,0 0-1,-1 0 1,0 0-1,-1 0 1,0 1 0,0-1-1,-1 0 1,0 1 0,-1-1-1,1 0 1,-2 1 0,-2 12-1,-1-1 9,-1-1 0,-1-1 0,-1 1 0,0-1 0,-12 18 0,0-4 7,-1 0 0,-1-1-1,-2-1 1,0-2 0,-3 0 0,0-2 0,-1 0-1,-36 23 1,37-37 18,18-14-18,9 1-22,0 1 0,0-1 1,-1 1-1,1-1 1,0 0-1,0 1 1,1-1-1,-1 0 1,0 1-1,0-1 0,0 1 1,0-1-1,0 0 1,1 1-1,-1-1 1,0 1-1,1-1 0,-1 1 1,0-1-1,1 0 1,3-4-6,-1 1 0,1 0-1,0 0 1,0 0 0,0 0 0,1 0 0,-1 1 0,1 0 0,0 0 0,0 0 0,0 1 0,0 0 0,1-1-1,-1 2 1,1-1 0,9-1 0,-8 2-3,0-1-1,0 2 1,0-1-1,-1 1 1,1 0-1,0 1 1,0-1-1,0 1 1,0 1-1,-1-1 1,1 1-1,0 0 1,9 5-1,-10-3-9,0 0 0,-1 1 0,1 0 0,-1 0 1,0 0-1,0 1 0,-1-1 0,1 1 0,-1 0 0,3 8 0,3 2-41,-9-15 62,0 0 0,-1 0 0,1 0 0,0 0 0,0 0 0,0-1 0,0 1 0,0 0 0,0 0 0,0-1-1,0 1 1,0 0 0,0-1 0,0 1 0,1-1 0,-1 0 0,0 1 0,0-1 0,0 0 0,1 0 0,-1 0 0,0 1-1,0-1 1,1-1 0,-1 1 0,0 0 0,0 0 0,1 0 0,-1-1 0,0 1 0,0 0 0,0-1 0,1 1 0,-1-1 0,0 0-1,0 1 1,0-1 0,0 0 0,0 0 0,1 0 0,6-6 62,0 0 0,0-1 1,12-14-1,-13 14-16,27-29 13,-49 15-2047,5 9 1586,4 3-80</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14.420"/>
    </inkml:context>
    <inkml:brush xml:id="br0">
      <inkml:brushProperty name="width" value="0.05" units="cm"/>
      <inkml:brushProperty name="height" value="0.05" units="cm"/>
    </inkml:brush>
  </inkml:definitions>
  <inkml:trace contextRef="#ctx0" brushRef="#br0">2 82 12795,'-1'-24'2128,"1"-11"-32,2 13 2159,0 24-3990,-1-1 1,1 1-1,-1 0 0,0-1 1,1 1-1,-1 0 1,0 0-1,0 0 0,1 4 1,44 223 1120,7 27-1009,-51-250-348,0 1 5,0 1-1,0-1 0,1 0 1,5 8-1,-8-14-20,1 0 1,-1 0-1,1 0 0,-1 0 1,1-1-1,0 1 0,-1 0 1,1 0-1,0-1 0,-1 1 1,1 0-1,0-1 0,0 1 1,0-1-1,-1 1 0,1-1 1,0 1-1,0-1 0,0 0 1,0 1-1,0-1 0,0 0 1,0 0-1,0 0 0,0 0 1,0 0-1,0 0 0,0 0 1,0 0-1,0 0 0,0 0 1,0 0-1,0-1 0,0 1 1,-1 0-1,1-1 0,0 1 1,0-1-1,0 1 0,1-2 1,3-2 57,0 0 1,-1 0 0,0-1-1,1 0 1,-2 0 0,1 0-1,0 0 1,-1 0 0,4-10-1,23-60 496,-23 55-407,15-42 361,13-64 0,-29 96-355,0-1 0,-2-1 0,-2 1 0,-1-39 0,-2 57-267,2 21-1550,-6 8-414,2-8 1426</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15.189"/>
    </inkml:context>
    <inkml:brush xml:id="br0">
      <inkml:brushProperty name="width" value="0.05" units="cm"/>
      <inkml:brushProperty name="height" value="0.05" units="cm"/>
    </inkml:brush>
  </inkml:definitions>
  <inkml:trace contextRef="#ctx0" brushRef="#br0">3 198 20404,'-1'-3'171,"1"1"-1,0 0 1,-1 0-1,1 0 1,0-1 0,0 1-1,0 0 1,0 0-1,1-1 1,-1 1-1,0 0 1,1 0-1,0 0 1,-1 0-1,1-1 1,2-2-1,22-33 741,-20 31-422,8-11 467,30-30 1,-38 43-855,1 0 1,-1 0-1,1 1 0,0 0 1,0 0-1,0 0 0,0 1 1,1 0-1,11-4 0,-16 7-95,-1-1 0,0 1 0,0 0 0,1 0 0,-1 0 0,0-1 0,0 1 0,0 1 0,1-1 0,-1 0 0,0 0 0,0 0 0,1 1 0,-1-1 0,0 0 0,0 1 0,0-1 0,0 1 0,0 0 0,0-1 0,0 1 0,0 0 0,0 0 0,0-1 0,0 1 0,0 0 0,0 0 0,-1 0-1,1 0 1,0 0 0,-1 0 0,1 0 0,0 0 0,-1 1 0,0-1 0,1 0 0,-1 0 0,0 0 0,1 1 0,-1-1 0,0 0 0,0 0 0,0 2 0,0 4 3,0 0 0,0 0 0,0 0 0,-1 0 0,0 0-1,-3 9 1,-3 3 20,0-1-1,-1-1 0,-1 1 1,-1-1-1,-1-1 0,0 0 1,-21 23-1,21-20-14,11-18-15,-1-1 1,1 1 0,0-1-1,1 1 1,-1-1-1,0 1 1,0-1-1,0 1 1,0 0-1,0-1 1,0 1-1,1-1 1,-1 1-1,0-1 1,0 0-1,1 1 1,-1-1 0,0 1-1,1-1 1,-1 1-1,0-1 1,1 0-1,-1 1 1,1-1-1,-1 0 1,1 1-1,-1-1 1,1 0-1,-1 0 1,1 0 0,-1 1-1,1-1 1,-1 0-1,1 0 1,-1 0-1,1 0 1,18 5-68,0 1 0,-1 1 0,1 1 0,-2 0 0,31 20 0,-44-26 52,0 1-1,0 1 1,0-1 0,-1 0 0,0 1-1,1 0 1,-1 0 0,0 0 0,-1 0-1,1 0 1,-1 1 0,0-1 0,0 1-1,0-1 1,-1 1 0,1 0 0,-1 0-1,0-1 1,-1 1 0,1 0 0,-1 0-1,0 0 1,0 0 0,0 0 0,-1 0-1,0 0 1,0 0 0,-3 8 0,0-2 60,-1 0 0,-1 0 1,0 0-1,0 0 1,-1-1-1,-1 0 0,1 0 1,-2-1-1,1 0 1,-1-1-1,-1 0 0,1 0 1,-1-1-1,-1 0 1,1 0-1,-1-2 0,0 1 1,-1-1-1,1-1 1,-1 0-1,-13 3 0,3-5-85,21-2 0,0 0 0,0 0 0,1 0 0,-1 0 0,0 0 0,0 0 0,0 0-1,0 0 1,1-1 0,-1 1 0,0 0 0,0-1 0,1 1 0,-1 0-1,0-1 1,1 1 0,-1-1 0,0 1 0,1-1 0,-1 0 0,0 0 0,1 0 43,-1 1 1,1-1-1,0 1 1,0 0-1,0-1 1,1 1-1,-1-1 1,0 1-1,0 0 1,0-1-1,0 1 1,0 0 0,0-1-1,0 1 1,1-1-1,-1 1 1,0 0-1,0-1 1,1 1-1,-1 0 1,0-1-1,0 1 1,1 0-1,-1 0 1,0-1 0,1 1-1,-1 0 1,0 0-1,1 0 1,-1-1-1,0 1 1,1 0-1,-1 0 1,1 0-1,-1 0 1,0 0-1,2 0 1,10-8-141,5-18-75</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15.899"/>
    </inkml:context>
    <inkml:brush xml:id="br0">
      <inkml:brushProperty name="width" value="0.05" units="cm"/>
      <inkml:brushProperty name="height" value="0.05" units="cm"/>
    </inkml:brush>
  </inkml:definitions>
  <inkml:trace contextRef="#ctx0" brushRef="#br0">8 32 17308,'-7'12'1544,"11"-8"-936,3-4-128,15-3 825,6-3-185,11 2-296,2 1-160,13-3-168,3-1 0,-1 3-176,-2-2-184,-5 3-376,-7 2-360,-12 0-624,-9-1 1008,-22 2-168,-11-1-192</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16.345"/>
    </inkml:context>
    <inkml:brush xml:id="br0">
      <inkml:brushProperty name="width" value="0.05" units="cm"/>
      <inkml:brushProperty name="height" value="0.05" units="cm"/>
    </inkml:brush>
  </inkml:definitions>
  <inkml:trace contextRef="#ctx0" brushRef="#br0">8 122 16187,'-7'19'1681,"10"-8"-833,5-7-256,11-4 1072,5-3-455,8-11-361,8-3-88,7-3-272,6-2-240,3 4-768,3 2-432,-3 2 768,-2-2-168,-4 0-112</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16.766"/>
    </inkml:context>
    <inkml:brush xml:id="br0">
      <inkml:brushProperty name="width" value="0.05" units="cm"/>
      <inkml:brushProperty name="height" value="0.05" units="cm"/>
    </inkml:brush>
  </inkml:definitions>
  <inkml:trace contextRef="#ctx0" brushRef="#br0">1 49 17468,'1'-2'174,"0"0"1,1 1 0,-1-1 0,1 1-1,-1-1 1,1 1 0,-1-1-1,1 1 1,0 0 0,0 0 0,-1 0-1,1 0 1,0 0 0,0 0-1,3 0 1,36-12 1041,-36 11-708,8-1-282,-1 0-1,1 1 1,-1 0-1,1 1 1,0 0-1,0 1 1,0 0-1,16 4 0,-25-4-211,0 1-1,0 0 1,-1 0-1,1 0 0,0 0 1,-1 1-1,1-1 1,-1 1-1,0 0 0,1 0 1,-1 1-1,0-1 1,0 0-1,-1 1 0,1 0 1,0 0-1,-1 0 1,1 0-1,-1 0 0,0 0 1,0 0-1,-1 1 1,1-1-1,-1 1 0,1-1 1,-1 1-1,0 0 1,0 0-1,-1-1 0,1 1 1,-1 6-1,0 5 78,-1 1 1,0-1-1,-2 1 0,0-1 0,0 1 0,-2-1 1,-7 18-1,-52 102 592,40-89-447,-64 119-879,88-165 615,-9 22-923,9-22 923,0 1 0,-1 0 0,1-1 0,0 1 0,0 0 0,0-1 0,0 1 0,0 0 0,0-1 1,0 1-1,0 0 0,0-1 0,0 1 0,0 0 0,0-1 0,0 1 0,1-1 0,-1 1 0,0 0 0,0-1 0,1 1 1,-1-1-1,1 1 0,-1 0 0,0-1 0,1 1 0,-1-1 0,1 0 0,-1 1 0,1-1 0,0 1 0,11 2-545</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17.546"/>
    </inkml:context>
    <inkml:brush xml:id="br0">
      <inkml:brushProperty name="width" value="0.05" units="cm"/>
      <inkml:brushProperty name="height" value="0.05" units="cm"/>
    </inkml:brush>
  </inkml:definitions>
  <inkml:trace contextRef="#ctx0" brushRef="#br0">1 23 18412,'5'-14'1864,"1"5"-1288,-6 12-255,6 19 1231,0 0-656,2 11-512,2 9-128,0 7-216,-1-5-24,-3 1-40,6-1-64,-6-12-360,-2-4-224,-2-11-408,-2-5-57,-7-14 753,-3-6-296,-7-9-120</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17.986"/>
    </inkml:context>
    <inkml:brush xml:id="br0">
      <inkml:brushProperty name="width" value="0.05" units="cm"/>
      <inkml:brushProperty name="height" value="0.05" units="cm"/>
    </inkml:brush>
  </inkml:definitions>
  <inkml:trace contextRef="#ctx0" brushRef="#br0">0 212 16812,'7'-14'598,"1"-1"1,0 2-1,1-1 1,0 1-1,1 0 1,0 1-1,1 0 1,1 1-1,16-13 1,-17 15-355,1 1 1,1 0 0,-1 1-1,1 1 1,0 0 0,0 0-1,1 2 1,0-1 0,0 2-1,21-4 1,-30 7-224,-1-1-1,1 1 1,0 0-1,-1 0 1,1 0 0,0 1-1,-1-1 1,1 1-1,-1 0 1,1 0-1,-1 1 1,0 0 0,1-1-1,-1 2 1,0-1-1,0 0 1,0 1 0,-1-1-1,1 1 1,0 0-1,-1 1 1,0-1-1,0 0 1,0 1 0,0 0-1,-1-1 1,4 8-1,-2-4-20,-2 1-1,1 0 0,-1 0 0,0 0 0,0 0 1,-1 0-1,0 0 0,-1 0 0,1 0 0,-2 0 0,1 1 1,-1-1-1,-1 0 0,-3 13 0,1-7 0,-2-1-1,0 0 0,0 0 0,-15 22 1,3-6-35,17-28 26,1-1-1,0 1 0,0-1 0,0 1 1,0-1-1,0 1 0,0-1 0,0 1 1,0 0-1,0-1 0,0 1 0,0-1 1,0 1-1,0-1 0,0 1 1,1-1-1,-1 1 0,0-1 0,0 1 1,0-1-1,1 1 0,-1-1 0,0 0 1,1 1-1,-1-1 0,0 1 1,1-1-1,-1 0 0,1 1 0,-1-1 1,1 0-1,-1 1 0,0-1 0,1 0 1,-1 0-1,1 0 0,-1 1 1,1-1-1,-1 0 0,1 0 0,0 0 1,0 0-1,32 9-255,-18-6 130,-8 0 83,0-1-1,0 1 0,0 0 1,-1 1-1,1 0 0,-1 0 0,0 0 1,10 11-1,-13-13 45,-1 1-1,1 0 1,-1 0-1,0 0 1,0 0 0,0 0-1,-1 0 1,1 0 0,-1 1-1,0-1 1,0 1 0,0-1-1,0 1 1,-1-1-1,1 1 1,-1 0 0,0-1-1,0 1 1,0-1 0,-1 6-1,-2 1 58,0 0 0,0 0 1,-1-1-1,0 1 0,-1-1 0,0 0 0,0 0 0,-1-1 0,0 1 1,-1-1-1,0-1 0,0 1 0,0-1 0,-1-1 0,-9 7 0,10-8 1,-1 0 0,1 0 0,-1 0 0,0-1 0,0-1 0,0 1 0,-1-1 0,1-1 0,-1 0 0,0 0 0,0 0 0,1-1 1,-1 0-1,0-1 0,0 0 0,0-1 0,-15-2 0,20 2-74,-1-1 0,1 1 1,0-1-1,0 0 1,0-1-1,0 1 1,0-1-1,1 1 1,-1-1-1,1 0 0,-1-1 1,1 1-1,0 0 1,0-1-1,1 0 1,-4-5-1,-6-16-142</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9:58.945"/>
    </inkml:context>
    <inkml:brush xml:id="br0">
      <inkml:brushProperty name="width" value="0.05" units="cm"/>
      <inkml:brushProperty name="height" value="0.05" units="cm"/>
    </inkml:brush>
  </inkml:definitions>
  <inkml:trace contextRef="#ctx0" brushRef="#br0">263 144 16692,'0'-2'168,"0"0"0,0-1 1,-1 1-1,1 0 0,0 0 1,-1-1-1,1 1 1,-1 0-1,0 0 0,0 0 1,0 0-1,0 0 0,0 0 1,0 0-1,-1 0 0,1 0 1,-1 0-1,1 0 1,-1 1-1,1-1 0,-1 1 1,0-1-1,0 1 0,0 0 1,0 0-1,0 0 0,0 0 1,0 0-1,0 0 1,0 0-1,-1 1 0,1-1 1,0 1-1,0 0 0,-1-1 1,1 1-1,0 0 1,-3 1-1,-3 0-5,0 0 1,1 0-1,0 1 0,-1 1 1,1-1-1,0 1 0,0 0 1,0 1-1,1 0 0,-8 5 1,2 0-131,1 0 1,0 1-1,1 0 0,0 1 1,-13 19-1,17-23-32,1 1 0,1 0 0,0 0-1,0 0 1,0 1 0,1 0 0,0-1-1,1 1 1,-3 16 0,5-22-3,0-1 0,-1 1 0,1-1 1,1 1-1,-1-1 0,0 0 0,0 1 0,1-1 1,0 1-1,-1-1 0,1 0 0,0 1 0,0-1 1,0 0-1,3 4 0,-3-5 1,0 0 0,1 1 0,-1-1 0,1 0 0,-1 0-1,1 0 1,-1 0 0,1 0 0,0 0 0,0 0 0,0 0 0,-1-1 0,1 1 0,0-1 0,4 1-1,0-1 4,0 0-1,0 0 1,0-1 0,-1 1-1,1-1 1,0-1-1,0 1 1,0-1-1,-1 0 1,1-1-1,6-2 1,2-4 35,1 1 0,-2-2 0,1 0 0,-1 0 0,-1-2 0,1 1 0,-2-1 0,0-1 0,-1 0 0,0-1 1,0 0-1,-2 0 0,0-1 0,-1 0 0,0 0 0,-1-1 0,-1 0 0,0 0 0,3-22 0,-8 33-79,1 0 1,-1 1-1,-1-1 0,1 1 0,-1-1 0,1 1 0,-3-7 0,3 10-3,0 1 1,0-1-1,-1 0 0,1 0 0,0 1 0,0-1 0,-1 0 0,1 1 0,-1-1 0,1 0 1,0 1-1,-1-1 0,1 1 0,-1-1 0,1 0 0,-1 1 0,0-1 0,1 1 0,-1 0 0,0-1 1,1 1-1,-1-1 0,0 1 0,1 0 0,-1 0 0,0-1 0,1 1 0,-1 0 0,0 0 0,0 0 1,0 0-1,1 0 0,-1 0 0,0 0 0,0 0 0,1 0 0,-1 0 0,0 0 0,0 0 0,1 1 1,-1-1-1,0 0 0,1 1 0,-1-1 0,0 0 0,1 1 0,-1-1 0,0 1 0,1-1 1,-1 1-1,-3 3-99,1-1 0,0 0 0,0 1 0,0 0 0,0 0 0,1 0 1,0 0-1,0 0 0,0 0 0,0 1 0,0-1 0,1 0 0,0 1 1,0 0-1,-1 5 0,-1 23-662</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18.920"/>
    </inkml:context>
    <inkml:brush xml:id="br0">
      <inkml:brushProperty name="width" value="0.05" units="cm"/>
      <inkml:brushProperty name="height" value="0.05" units="cm"/>
    </inkml:brush>
  </inkml:definitions>
  <inkml:trace contextRef="#ctx0" brushRef="#br0">142 103 17396,'2'-5'403,"0"0"1,0-1 0,-1 1-1,0-1 1,0 0 0,-1 1-1,1-1 1,-1 1 0,-1-12-1,0 15-294,1 0 0,-1 1-1,1-1 1,-1 0-1,0 0 1,1 1-1,-1-1 1,0 0 0,0 1-1,0-1 1,0 1-1,-1-1 1,1 1 0,0-1-1,-1 1 1,1 0-1,0 0 1,-1 0-1,0 0 1,1 0 0,-1 0-1,0 0 1,1 0-1,-1 1 1,0-1-1,0 1 1,0-1 0,1 1-1,-1 0 1,0-1-1,0 1 1,0 0-1,-2 1 1,0-1-63,1 1 0,-1 0-1,1 0 1,-1 0 0,1 0 0,0 1-1,0-1 1,-1 1 0,1 0 0,0 0 0,1 0-1,-1 0 1,0 1 0,0-1 0,1 1 0,0 0-1,-1-1 1,1 1 0,0 0 0,0 0-1,-2 5 1,-2 4-28,0 0 0,1 1 0,0-1 1,-4 22-1,7-26-33,0-1 0,1 1 0,0 0 1,1 0-1,0 0 0,0 0 0,2 14 1,-1-20 4,-1-1 0,1 1 0,-1 0 0,1-1 1,0 1-1,-1-1 0,1 1 0,0-1 0,0 1 0,0-1 1,0 1-1,0-1 0,1 0 0,-1 0 0,0 0 0,3 2 1,-2-2-1,0 0 0,0 0 1,0-1-1,0 1 0,0-1 1,0 0-1,0 0 0,1 1 1,-1-1-1,0 0 0,0-1 1,0 1-1,0 0 0,0-1 1,0 1-1,0-1 1,3 0-1,2-3-21,1 1 0,-1-1-1,1-1 1,-1 1 0,0-1 0,-1 0 0,1-1 0,-1 1-1,9-12 1,4-7-76,21-31 0,-26 40-19,-14 15 119,0 0 1,1 0-1,-1 0 1,0 0-1,1 0 0,-1 0 1,1 0-1,-1 0 1,0-1-1,1 1 1,-1 0-1,0 1 0,1-1 1,-1 0-1,1 0 1,-1 0-1,0 0 1,1 0-1,-1 0 0,0 0 1,1 0-1,-1 1 1,0-1-1,1 0 1,-1 0-1,0 0 0,0 1 1,1-1-1,1 3-24,0 0 0,0 0 0,-1 0 0,1 1 0,-1-1 0,0 0-1,2 6 1,-2-5 36,20 65-16,-2 1 0,-4 1 0,-3 1-1,-3 0 1,0 138 0,-9-196 59,0-5-1,-1 0 0,1 0-1,-1-1 1,0 1 0,-1 0 0,0-1 0,-1 0 0,-3 9 0,6-16-33,-1 0-1,1 0 1,-1 0 0,1 0 0,-1-1 0,0 1 0,1 0 0,-1 0 0,0 0 0,0-1-1,1 1 1,-1 0 0,0-1 0,0 1 0,0-1 0,0 1 0,0-1 0,0 1 0,0-1 0,0 0-1,0 0 1,0 1 0,0-1 0,0 0 0,0 0 0,0 0 0,0 0 0,0 0 0,0 0-1,0 0 1,0-1 0,0 1 0,0 0 0,0 0 0,0-1 0,0 1 0,0-1 0,0 1-1,-2-2 1,-1-1 44,-1 0 1,0 0-1,1-1 0,-1 0 0,-6-8 0,-3-6-33,0 0 0,1-1 0,1 0-1,0-1 1,2 0 0,0-1 0,2 0 0,0-1 0,1 0 0,2 0 0,-6-36 0,10 53-91,1-1 0,0 1 0,0-1 1,0 1-1,0-1 0,1 1 1,0-1-1,0 1 0,0 0 0,1-1 1,0 1-1,0 0 0,0 0 1,1 0-1,-1 0 0,1 0 0,1 1 1,-1 0-1,0-1 0,1 1 0,0 0 1,0 0-1,0 1 0,9-6 1,20-10-267,3 0-98</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20.310"/>
    </inkml:context>
    <inkml:brush xml:id="br0">
      <inkml:brushProperty name="width" value="0.05" units="cm"/>
      <inkml:brushProperty name="height" value="0.05" units="cm"/>
    </inkml:brush>
  </inkml:definitions>
  <inkml:trace contextRef="#ctx0" brushRef="#br0">26 290 16299,'7'0'424,"1"-1"0,-1-1 0,0 0-1,0 0 1,-1 0 0,1-1 0,0 1-1,-1-2 1,1 1 0,-1-1 0,0 0-1,0 0 1,7-8 0,-5 6-171,-1-1 1,0 0 0,-1 0-1,1-1 1,-2 1-1,1-1 1,-1-1 0,0 1-1,5-14 1,-9 19-210,0 0 0,0 1 0,0-1 0,-1 0 0,1 0 1,-1 1-1,0-1 0,0 0 0,0 0 0,0 0 0,0 1 0,-1-1 0,1 0 0,-1 0 1,0 1-1,0-1 0,0 0 0,0 1 0,0-1 0,-3-2 0,3 3-31,0 1 0,-1 0 1,1 0-1,-1 0 0,1 0 0,-1 0 0,1 0 0,-1 0 1,0 0-1,0 1 0,1-1 0,-1 0 0,0 1 0,0 0 0,0-1 1,1 1-1,-1 0 0,0 0 0,0 0 0,0 0 0,0 0 0,0 1 1,1-1-1,-1 1 0,0-1 0,0 1 0,0-1 0,1 1 0,-1 0 1,0 0-1,-2 2 0,-5 2-11,1 1 0,0 0 0,0 1 0,0 0 0,1 0 0,0 0 0,0 1 0,1 0 0,0 0 0,1 1 0,0 0 0,-8 18 0,7-14-10,0 2 0,2-1 0,0 1 0,0-1 0,1 1 0,1 0-1,1 0 1,0 17 0,1-27 5,0 1 0,1-1 0,-1 0 0,1 0 0,1 0 0,-1 1 0,1-1 0,0-1 0,0 1 0,4 8 0,-4-11 3,0 1-1,0-1 0,0 0 1,0 0-1,1 0 0,-1 0 1,0 0-1,1 0 1,-1 0-1,1-1 0,0 0 1,0 1-1,-1-1 1,1 0-1,0 0 0,0-1 1,0 1-1,0 0 0,5-1 1,1 0-1,-1 0 0,1-1 1,0 0-1,0-1 0,-1 0 0,1 0 1,-1-1-1,1 0 0,-1 0 0,0-1 0,0 0 1,-1-1-1,1 1 0,-1-1 0,0-1 1,12-11-1,-7 5 4,0-1-1,-1 0 1,0 0 0,-1-1 0,-1 0 0,0-1-1,12-28 1,-13 21 2,-1-1 0,0 0-1,4-35 1,-19 79-60,3 6 46,1 0-1,1 1 1,1 0-1,1-1 0,5 41 1,-3-65 8,-1 1 1,1-1-1,0 0 1,0 0 0,0 0-1,0 0 1,0 0-1,1-1 1,-1 1-1,1 0 1,0-1-1,0 1 1,0-1-1,0 1 1,0-1-1,1 0 1,-1 0-1,6 4 1,-6-6 1,0 1 0,0 0 0,0 0 0,0-1 0,1 1 0,-1-1 0,0 0 0,0 1 0,1-1 0,-1 0 0,0 0 0,0-1 0,1 1 0,-1 0 0,0-1 0,0 0 0,1 1 1,-1-1-1,0 0 0,0 0 0,0 0 0,0 0 0,0 0 0,-1-1 0,1 1 0,0-1 0,1-1 0,4-3 29,-1-1 0,0 0 0,0 0 0,0 0 0,-1-1 0,-1 0 1,1 0-1,-1 0 0,-1-1 0,1 1 0,3-16 0,-4 10 35,0 0 1,-1-1-1,-1 1 1,0 0-1,-1 0 0,-4-28 1,-3 20-3,7 21-63,0 1 1,0 0 0,0-1-1,0 1 1,0 0 0,-1-1-1,1 1 1,0 0 0,0 0-1,0-1 1,-1 1 0,1 0-1,0 0 1,0-1 0,-1 1-1,1 0 1,0 0 0,-1 0-1,1-1 1,0 1 0,-1 0-1,1 0 1,0 0 0,0 0-1,-1 0 1,1 0 0,-1 0-1,1 0 1,0 0 0,-1 0-1,1 0 1,0 0 0,-1 0-1,1 0 1,0 0 0,-1 0-1,1 0 1,0 0 0,-1 0-1,1 0 1,0 1 0,0-1-1,-1 0 1,1 0 0,0 0-1,-1 1 1,1-1 0,0 0-1,0 0 1,-1 1-1,1-1 1,0 0 0,0 0-1,0 1 1,0-1 0,-1 0-1,1 1 1,0-1 0,0 0-1,0 1 1,0-1 0,0 0-1,0 1 1,0-1 0,0 1-1,-3 4 1,1 1-1,1 0 0,-1-1 0,1 1 0,0 0 1,0 0-1,0 0 0,1 7 0,4 48-14,-3-54 13,0 0-1,1 0 1,0 0-1,0 0 1,0 0-1,1 0 1,0-1 0,0 1-1,1-1 1,6 9-1,-8-13 3,-1 0-1,1-1 0,-1 1 1,1-1-1,0 1 1,-1-1-1,1 0 1,0 0-1,0 0 1,0 0-1,0 0 1,0 0-1,0 0 0,0-1 1,0 1-1,0-1 1,1 0-1,-1 1 1,0-1-1,0 0 1,0 0-1,0 0 0,1-1 1,-1 1-1,0 0 1,0-1-1,0 0 1,0 1-1,0-1 1,0 0-1,0 0 1,0 0-1,0 0 0,0 0 1,0-1-1,-1 1 1,1 0-1,2-3 1,4-4 21,1-1 0,-1 0 1,0 0-1,-1 0 0,0-1 1,-1 0-1,0 0 0,-1-1 1,1 0-1,4-15 0,-5 8 7,0 1 1,-1-1-1,-1 0 0,0 0 0,-1 0 0,-1-20 0,-1 30-22,-1 0 0,0 0 0,-5-16 0,-5 3-14,10 20 7,1 1-1,-1-1 1,1 0 0,-1 1-1,0-1 1,1 1-1,-1 0 1,0-1-1,1 1 1,-1 0-1,0-1 1,0 1 0,0 0-1,1 0 1,-1-1-1,0 1 1,0 0-1,0 0 1,1 0 0,-1 0-1,0 0 1,0 0-1,-1 1 1,1-1-1,0 1 0,0 0 1,-1-1-1,1 1 0,0 0 1,0 0-1,0 0 0,0 0 0,0 0 1,0 0-1,1 0 0,-1 0 1,0 0-1,0 0 0,1 0 0,-1 0 1,1 1-1,-1-1 0,1 0 1,0 0-1,-1 1 0,1-1 1,0 0-1,0 1 0,0-1 0,0 2 1,1 36-4,0-32 2,0-1 1,1 0-1,0 1 0,1-1 1,-1 0-1,1 0 0,0-1 0,0 1 1,1 0-1,0-1 0,0 0 1,0 0-1,1 0 0,-1-1 1,1 1-1,8 5 0,-10-8 0,0 0 0,-1-1 0,1 1 0,0-1-1,0 1 1,0-1 0,1 0 0,-1 0 0,0-1 0,0 1 0,1 0-1,-1-1 1,0 0 0,0 0 0,1 0 0,-1 0 0,0-1 0,1 1-1,-1-1 1,0 0 0,0 0 0,0 0 0,0 0 0,0 0 0,0-1-1,0 1 1,0-1 0,0 0 0,0 0 0,-1 0 0,1 0 0,-1-1-1,0 1 1,3-3 0,3-6 7,-1 0 0,0-1 0,0 0 0,-1 0 0,-1 0-1,0 0 1,0-1 0,5-26 0,-19 80-77,2-12 41,1 0 0,2 1 0,1-1-1,1 57 1,2-83 32,0 1-1,1-1 1,0 0-1,-1 1 1,1-1 0,0 0-1,1 0 1,-1 1-1,0-1 1,1 0-1,2 4 1,-3-6 0,0 0 0,1 0 0,-1 0 0,0 0 1,0 0-1,0-1 0,0 1 0,1 0 0,-1 0 0,0-1 0,1 1 1,-1-1-1,1 1 0,-1-1 0,0 0 0,1 0 0,-1 0 0,1 1 1,-1-1-1,1 0 0,-1-1 0,1 1 0,-1 0 0,1 0 0,-1-1 0,0 1 1,3-1-1,5-4 5,0 1-1,-1-2 1,1 1 0,-1-1-1,-1 0 1,1 0 0,-1-1 0,0 0-1,10-13 1,18-18 9,-27 31-16,-4 3-3,-1 0 1,1 1 0,1-1 0,-1 1-1,10-5 1,-14 8 3,1-1-1,0 1 1,0 0-1,0 0 0,0 0 1,0-1-1,0 1 1,0 0-1,0 0 1,0 0-1,-1 1 1,1-1-1,0 0 1,0 0-1,0 0 1,0 1-1,0-1 0,0 0 1,-1 1-1,1-1 1,0 1-1,0-1 1,0 1-1,-1-1 1,1 1-1,0-1 1,-1 1-1,1 0 1,-1-1-1,1 1 0,0 0 1,-1 0-1,0-1 1,1 1-1,-1 0 1,1 0-1,-1 0 1,0 0-1,0 0 1,1 1-1,8 36-11,-8-31 11,0-1 0,1 0 0,-1 0 0,1 1-1,0-1 1,1-1 0,5 12 0,-7-16 1,-1-1 0,1 1 0,0-1 1,-1 1-1,1 0 0,0-1 0,-1 1 0,1-1 1,0 0-1,-1 1 0,1-1 0,0 0 0,0 1 1,0-1-1,-1 0 0,1 0 0,0 1 0,0-1 1,0 0-1,0 0 0,0 0 0,-1 0 0,1 0 1,0 0-1,0-1 0,0 1 0,0 0 1,-1 0-1,1-1 0,0 1 0,0 0 0,0-1 1,-1 1-1,2-1 0,26-23 11,-21 17-9,14-13 6,27-24-2,-44 40-6,1 0 0,0 1 0,0 0-1,0 0 1,1 0 0,-1 1-1,1 0 1,6-2 0,-10 3-2,-1 1 1,1 0-1,-1 0 1,1 0-1,-1 0 1,1 0-1,-1 0 1,1 0-1,-1 0 1,1 1-1,-1-1 1,1 1 0,-1-1-1,0 1 1,1-1-1,-1 1 1,0 0-1,1 0 1,-1 0-1,2 1 1,-1 1-3,1 0 0,-1-1 0,0 1 0,0 0 0,0 1 0,0-1 0,0 0 0,1 5 0,1 4-7,0 0 1,-1 1-1,3 24 0,-6-14-10,0-19-54,0 0 0,0 0 0,0 1 0,0-1 0,1 0 0,-1 0 0,1 0 0,0 1 0,0-1 0,3 4 0,-4-8 54,0 1 0,0-1 0,1 0 0,-1 0 0,0 0 0,0 0 0,1 0 0,-1 0 0,0 0 0,0 0 0,1 0 0,-1 0 0,0 0 0,0 0 0,0 0 0,1 0 0,-1 0 0,0 0 0,0 0 0,1 0 0,-1-1 0,0 1 0,0 0 0,0 0 0,1 0 0,-1 0 0,0 0 0,0-1 0,0 1 0,0 0 0,1 0 0,-1 0 0,0 0 0,0-1 0,0 1 0,0 0 0,0 0 0,0 0 0,0-1 0,0 1 0,0 0 0,1 0 0,-1-1 0,0 1 0,0 0 0,0 0 0,0-1 0,0 1 0,0 0 0,-1-1 0,7-15-153,-6 15 112,7-21-324</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21.058"/>
    </inkml:context>
    <inkml:brush xml:id="br0">
      <inkml:brushProperty name="width" value="0.05" units="cm"/>
      <inkml:brushProperty name="height" value="0.05" units="cm"/>
    </inkml:brush>
  </inkml:definitions>
  <inkml:trace contextRef="#ctx0" brushRef="#br0">4 414 16828,'-1'2'598,"1"0"1,-1 1-1,0-1 1,1 1-1,0-1 1,0 0-1,-1 1 1,2 3-1,2 25 1344,-1-17-1867,-1 8 34,-1-15-96,0 0 0,0 0 0,1 0-1,0 0 1,1 0 0,-1 0 0,4 8 0,-5-14-13,1-1 1,-1 0-1,0 1 1,0-1-1,0 1 1,1-1 0,-1 0-1,0 1 1,1-1-1,-1 0 1,0 1-1,1-1 1,-1 0 0,0 0-1,1 1 1,-1-1-1,1 0 1,-1 0-1,0 0 1,1 0 0,-1 1-1,1-1 1,-1 0-1,1 0 1,-1 0-1,1 0 1,-1 0 0,0 0-1,1 0 1,-1 0-1,1 0 1,-1 0-1,1 0 1,-1-1 0,1 1-1,-1 0 1,0 0-1,1 0 1,-1-1-1,1 1 1,0 0 0,12-14 23,36-69-1,-21 35-38,-28 47 13,1-1 0,0 1 0,0 0 0,0-1 0,0 1 0,0 0 0,0-1 0,0 1 0,0 0 0,1 0 0,-1 0 0,0 0 1,2-1-1,-2 2 1,-1 0 0,0 0 0,1 0 0,-1 0 1,0 0-1,1 1 0,-1-1 0,1 0 0,-1 0 0,0 0 1,1 0-1,-1 0 0,0 0 0,1 1 0,-1-1 1,0 0-1,0 0 0,1 1 0,-1-1 0,0 0 0,0 0 1,1 1-1,-1-1 0,0 0 0,0 1 0,0-1 0,1 0 1,-1 1-1,0-1 0,0 0 0,0 1 0,0-1 1,0 1-1,2 7-10,-1-1-1,0 1 1,1 15 0,-2-13 4,0-4 6,0-1 0,1 0-1,-1 1 0,1-1 0,-1 0 0,2 0 0,-1 0 1,0 1-1,1-1 0,3 5 0,-5-9 3,1-1-1,-1 1 0,0-1 0,1 1 1,0-1-1,-1 0 0,1 1 1,-1-1-1,1 0 0,-1 1 1,1-1-1,0 0 0,-1 0 1,1 0-1,-1 1 0,1-1 1,0 0-1,-1 0 0,1 0 0,0 0 1,-1 0-1,1 0 0,0 0 1,-1 0-1,1-1 0,-1 1 1,1 0-1,0 0 0,-1 0 1,1-1-1,0 1 0,-1 0 1,1-1-1,-1 1 0,1 0 0,0-2 1,20-17 34,-8 1-6,0 0-1,-2-1 1,0 0 0,10-26 0,28-86 127,-48 128-151,17-53 83,-2 0-1,13-83 1,-30 122-62,1 17-26,0 0 1,0 0-1,-1 0 1,1 0-1,0 0 0,0 0 1,0 0-1,-1 0 1,1 0-1,0 1 0,0-1 1,-1 0-1,1 0 1,0 0-1,0 0 0,-1 0 1,1 0-1,0 0 1,0 1-1,0-1 1,0 0-1,-1 0 0,1 0 1,0 0-1,0 1 1,0-1-1,0 0 0,0 0 1,-1 0-1,1 1 1,0-1-1,0 0 0,0 1 1,-14 27 12,5 3 53,2 1 0,1 0-1,1 1 1,2-1-1,1 1 1,1 0-1,2-1 1,2 1 0,0 0-1,15 53 1,-7-51-30,-7-26-64,0 1 0,-1 0 0,-1 0 0,0 1 0,2 18 0,-4-29 21,0 0 1,0 1-1,0-1 1,0 0-1,0 0 1,0 0-1,0 1 1,0-1-1,1 0 1,-1 0-1,-1 1 1,1-1-1,0 0 1,0 0-1,0 1 1,0-1-1,0 0 0,0 0 1,0 1-1,0-1 1,0 0-1,0 0 1,0 0-1,-1 1 1,1-1-1,0 0 1,0 0-1,0 0 1,0 1-1,-1-1 1,1 0-1,0 0 1,0 0-1,0 0 1,-1 0-1,1 0 1,0 1-1,0-1 1,-1 0-1,1 0 1,0 0-1,0 0 0,0 0 1,-1 0-1,1 0 1,0 0-1,0 0 1,-1 0-1,-13-10-256,-11-21-133,-143-217-255,167 247 656,-2-3 63,0-1 1,1 1-1,-1-1 0,1 0 0,-2-7 0,3 11-52,1 0 0,0 0 0,0 1 0,0-1 1,0 0-1,0 0 0,0 0 0,0 0 0,0 0 0,0 0 0,0 0 1,0 1-1,1-1 0,-1 0 0,0 0 0,1 0 0,-1 0 0,0 1 0,1-1 1,-1 0-1,1 0 0,-1 1 0,1-1 0,0 0 0,-1 1 0,1-1 0,0 0 1,-1 1-1,1-1 0,0 1 0,0 0 0,0-1 0,-1 1 0,1-1 1,0 1-1,0 0 0,0 0 0,1-1 0,19-4 183,0 1 1,26-1-1,-31 4-442,0-1 0,-1 0 0,1-2 0,-1 1 0,21-9 0,-35 12 227,-1 0 0,1-1 1,0 1-1,-1 0 0,1-1 0,-1 1 1,1 0-1,0-1 0,-1 1 0,1-1 1,-1 1-1,1-1 0,-1 1 0,1-1 1,-1 1-1,0-1 0,1 1 0,-1-1 1,0 1-1,1-1 0,-1 0 0,0 1 1,0-1-1,1 0 0,-1 1 0,0-1 1,0 0-1,0 1 0,0-1 0,0 0 1,0 0-1,0 1 0,0-1 0,0 0 1,0 1-1,-1-2 0,-11-11-348</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21.483"/>
    </inkml:context>
    <inkml:brush xml:id="br0">
      <inkml:brushProperty name="width" value="0.05" units="cm"/>
      <inkml:brushProperty name="height" value="0.05" units="cm"/>
    </inkml:brush>
  </inkml:definitions>
  <inkml:trace contextRef="#ctx0" brushRef="#br0">7 28 19500,'-5'-4'2057,"3"1"-1441,7 1-440,10 1 1336,13-5-1120,-1 1-16,10-1-376</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21.897"/>
    </inkml:context>
    <inkml:brush xml:id="br0">
      <inkml:brushProperty name="width" value="0.05" units="cm"/>
      <inkml:brushProperty name="height" value="0.05" units="cm"/>
    </inkml:brush>
  </inkml:definitions>
  <inkml:trace contextRef="#ctx0" brushRef="#br0">18 1 23765,'-2'10'1672,"-2"1"-1440,-2 4-87,2 6 487,2 3-296,2 4-208,0-3-96,2 6-8,2 3-8,0 3-64,2 3-40,-3 0-112,1 2-88,1-2-401,-1-3-335,0-11 776,2-11-200,0-15-32</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22.334"/>
    </inkml:context>
    <inkml:brush xml:id="br0">
      <inkml:brushProperty name="width" value="0.05" units="cm"/>
      <inkml:brushProperty name="height" value="0.05" units="cm"/>
    </inkml:brush>
  </inkml:definitions>
  <inkml:trace contextRef="#ctx0" brushRef="#br0">12 52 24317,'0'-2'2105,"-3"2"-1705,-1 0-232,-1 0 1048,5-2-1024,2-2-128,4-3-440,-1-3-448,0-3 696,-2 6-160,-3 1-88</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52.568"/>
    </inkml:context>
    <inkml:brush xml:id="br0">
      <inkml:brushProperty name="width" value="0.05" units="cm"/>
      <inkml:brushProperty name="height" value="0.05" units="cm"/>
    </inkml:brush>
  </inkml:definitions>
  <inkml:trace contextRef="#ctx0" brushRef="#br0">9 179 16203,'-9'15'2982,"15"-20"507,12-16-1178,-3 9-1881,0 0 0,0 1-1,1 1 1,1 0 0,0 1-1,0 1 1,0 1 0,25-7-1,16-1-616,78-10 0,-37 9-1588,-94 15 1371,-2 1 48,-1 0 1,0-1 0,0 1 0,0 0-1,0-1 1,0 1 0,0-1-1,0 0 1,0 0 0,0 0-1,0 0 1,0 0 0,3-3 0,-5 4 257,-1-1 0,1 1 1,0 0-1,-1-1 1,1 1-1,0-1 1,-1 1-1,1 0 0,0 0 1,-1-1-1,1 1 1,-1 0-1,1 0 0,-1-1 1,1 1-1,-1 0 1,1 0-1,-1 0 1,1 0-1,-1 0 0,1 0 1,-1 0-1,0 0 1,-12-1-1234</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52.929"/>
    </inkml:context>
    <inkml:brush xml:id="br0">
      <inkml:brushProperty name="width" value="0.05" units="cm"/>
      <inkml:brushProperty name="height" value="0.05" units="cm"/>
    </inkml:brush>
  </inkml:definitions>
  <inkml:trace contextRef="#ctx0" brushRef="#br0">14 161 16580,'-7'19'2296,"1"-5"-1304,6-8-224,6-6 1673,8-3-929,6-4-167,10-5-401,3-2-152,9-2-216,4 1-120,4-3-432,1 0-288,-3 3-816,-3 0-272,-3-4 1055,0-2-271,-7-5-224</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53.333"/>
    </inkml:context>
    <inkml:brush xml:id="br0">
      <inkml:brushProperty name="width" value="0.05" units="cm"/>
      <inkml:brushProperty name="height" value="0.05" units="cm"/>
    </inkml:brush>
  </inkml:definitions>
  <inkml:trace contextRef="#ctx0" brushRef="#br0">0 81 19388,'1'-2'163,"0"-1"0,0 1 1,0-1-1,0 1 0,0 0 0,0-1 0,1 1 0,-1 0 0,1 0 0,0 0 1,-1 0-1,1 0 0,0 0 0,0 0 0,0 1 0,0-1 0,1 1 1,3-3-1,6-2 262,1 0-1,15-5 1,-25 10-289,9-3-57,0 1-1,0 0 1,1 1-1,-1 0 1,1 1-1,-1 0 1,1 1-1,-1 1 1,0 0-1,1 0 1,-1 1 0,0 1-1,20 7 1,-26-8-83,0 0 1,0 0 0,-1 1 0,1 0 0,-1 0 0,1 1 0,-1-1 0,0 1 0,-1 0 0,1 0 0,-1 1 0,0 0 0,0-1 0,0 2 0,0-1 0,-1 0 0,0 1 0,0-1 0,0 1 0,-1 0 0,0 0 0,0 0 0,-1 0-1,1 0 1,-1 0 0,-1 0 0,1 0 0,-1 12 0,-2-3 29,0-1 0,-1 0-1,-1 1 1,0-1 0,-1 0 0,-1-1-1,-10 21 1,-2-3 103,-41 55 0,53-77-64,-43 51-380,42-53 66,1 0 0,-1-1 1,0 0-1,-1 0 1,1 0-1,-10 4 0,7-9-99,4-10-105</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56.293"/>
    </inkml:context>
    <inkml:brush xml:id="br0">
      <inkml:brushProperty name="width" value="0.05" units="cm"/>
      <inkml:brushProperty name="height" value="0.05" units="cm"/>
    </inkml:brush>
  </inkml:definitions>
  <inkml:trace contextRef="#ctx0" brushRef="#br0">0 105 16179,'3'-6'601,"-1"0"0,1 0 1,0 0-1,0 0 0,1 0 0,0 0 0,0 1 0,0 0 0,1 0 0,-1 0 0,1 0 0,10-6 0,-10 8-388,-1 0 0,1 0 0,0 0 0,0 1 0,0-1 0,0 1 0,1 1 0,-1-1 0,1 1 0,-1 0 0,1 0 1,-1 0-1,1 1 0,-1 0 0,11 1 0,-14-1-201,-1 0 1,1 0-1,-1 1 0,0-1 0,1 1 1,-1-1-1,1 1 0,-1-1 1,0 1-1,1 0 0,-1 0 1,0 0-1,0-1 0,0 1 1,0 0-1,0 1 0,0-1 1,0 0-1,0 0 0,0 0 1,0 1-1,1 1 0,-1 0-3,-1 0-1,1 0 1,-1 0-1,1 0 1,-1-1-1,0 1 1,0 0-1,0 0 0,0 0 1,-1 0-1,0 3 1,-3 6 4,0 0 0,0 0-1,-1 0 1,-9 15 0,-9 12 5,-26 53-3,44-80-16,0-1 0,1 1 0,1 0 0,0 0 0,0 0 0,0 18 0,2-28-1,1 1 1,0-1 0,0 1-1,0-1 1,1 0 0,-1 1-1,0-1 1,1 1 0,0-1-1,-1 0 1,1 1 0,0-1-1,0 0 1,0 0-1,1 0 1,-1 0 0,0 0-1,1 0 1,0 0 0,-1 0-1,4 2 1,-2-2 4,-1-1 0,1 0 0,-1 0 0,1 0 0,0 0-1,0 0 1,-1-1 0,1 1 0,0-1 0,0 0 0,0 0 0,0 0 0,-1 0 0,1 0-1,0 0 1,0-1 0,0 0 0,5-1 0,6-4 35,1 0 0,-1 0 0,0-2 0,-1 0 1,0 0-1,15-14 0,-5 4-594,-2-2 0,29-33-1,-48 50 286,-1 2 213,0 1 0,0-1 0,0 0 0,0 1 0,0-1 1,-1 0-1,1 0 0,0 0 0,-1 0 0,1 0 0,-1 0 1,1 0-1,-1 0 0,1 0 0,-1 0 0,1 0 1,-1 0-1,0 0 0,0 0 0,0 0 0,0 0 0,0-1 1,0 1-1,0 0 0,0 0 0,0 0 0,0 0 0,0 0 1,-1 0-1,1 0 0,0-1 0,-1 1 0,0-1 1,-11-7-713</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9:59.380"/>
    </inkml:context>
    <inkml:brush xml:id="br0">
      <inkml:brushProperty name="width" value="0.05" units="cm"/>
      <inkml:brushProperty name="height" value="0.05" units="cm"/>
    </inkml:brush>
  </inkml:definitions>
  <inkml:trace contextRef="#ctx0" brushRef="#br0">36 127 14451,'3'20'805,"-1"0"-1,0 0 0,-2 0 1,0 0-1,-1 0 1,-7 32-1,4-17 292,-7 49 411,-7 90 1112,18-174-2605,0 1 0,-1-1 0,1 0 0,0 1 0,0-1-1,0 0 1,0 1 0,0-1 0,0 0 0,0 1 0,0-1 0,0 1 0,0-1 0,0 0-1,0 1 1,1-1 0,-1 0 0,0 1 0,0-1 0,0 0 0,0 1 0,0-1 0,1 0-1,-1 1 1,0-1 0,0 0 0,1 0 0,0 1 0,6-8 146,7-18-45,25-85 84,33-84-163,-50 143-105,48-81 1,-64 122 46,0 0-1,1 1 1,0-1-1,17-14 1,-22 22 13,0 0 0,0 1 0,0-1 0,0 0-1,1 1 1,-1-1 0,0 1 0,1 0 0,0 0 0,-1 0 0,1 0 0,0 0-1,-1 0 1,1 1 0,0 0 0,0-1 0,-1 1 0,1 0 0,0 0 0,0 1-1,0-1 1,-1 0 0,1 1 0,0 0 0,3 1 0,-4-1-1,0 0 1,0 1-1,0-1 1,0 1-1,0-1 1,0 1 0,-1 0-1,1 0 1,0 0-1,-1 0 1,0 0-1,1 0 1,-1 0-1,0 1 1,0-1-1,0 0 1,0 1-1,-1-1 1,1 0-1,-1 1 1,1-1-1,-1 1 1,0-1-1,0 1 1,0-1-1,0 1 1,-1 3-1,0 1 11,0 0-1,-1 0 0,0 0 1,0 0-1,0 0 0,-1-1 1,0 1-1,-5 8 0,-1-2 28,-1-1-1,-1 0 0,1 0 1,-2-1-1,0 0 1,0-1-1,-1-1 1,0 0-1,-1-1 0,0 0 1,0-1-1,-1 0 1,-17 5-1,28-11-124,0 0-1,1 0 1,-1-1 0,0 1-1,1-1 1,-1 0 0,0 0-1,-4 0 1,8-1 58,-1 1 1,1 0-1,-1 0 1,1 0-1,-1 0 0,1-1 1,-1 1-1,1 0 0,-1 0 1,1-1-1,-1 1 0,1 0 1,0-1-1,-1 1 1,1 0-1,-1-1 0,1 1 1,0-1-1,-1 1 0,1 0 1,0-1-1,-1 0 1,1 0 28,0 0 1,0 0-1,0 0 1,0 0 0,0-1-1,0 1 1,0 0-1,1 0 1,-1 0 0,0 0-1,1 0 1,-1 0-1,0 0 1,1 1 0,-1-1-1,2-1 1,2-5-93,1 1 1,0 0-1,0 0 0,1 0 1,10-8-1,-14 13 84,31-28-541</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56.699"/>
    </inkml:context>
    <inkml:brush xml:id="br0">
      <inkml:brushProperty name="width" value="0.05" units="cm"/>
      <inkml:brushProperty name="height" value="0.05" units="cm"/>
    </inkml:brush>
  </inkml:definitions>
  <inkml:trace contextRef="#ctx0" brushRef="#br0">39 39 15603,'-17'2'2185,"6"-2"-993,2 0-456,8-3 1641,5-1-673,7-3-488,5-1-207,7 3-465,4-3-208,9 6-504,4-1-424,0 3 1272,-1 0-720,3 1-72,-1 2-40</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57.060"/>
    </inkml:context>
    <inkml:brush xml:id="br0">
      <inkml:brushProperty name="width" value="0.05" units="cm"/>
      <inkml:brushProperty name="height" value="0.05" units="cm"/>
    </inkml:brush>
  </inkml:definitions>
  <inkml:trace contextRef="#ctx0" brushRef="#br0">35 31 18524,'-8'20'1057,"-11"35"-1,17-48-894,0 0 0,1 1 0,-1 0 0,2-1 0,-1 1 0,1 0 0,1-1 0,0 9 0,-1-15-138,0 0 0,1 1 0,-1-1 0,0 0-1,0 0 1,1 1 0,-1-1 0,1 0 0,-1 0-1,1 0 1,-1 0 0,1 0 0,0 0 0,-1 0 0,1 0-1,0 0 1,0 0 0,0 0 0,0 0 0,0 0-1,0 0 1,0-1 0,0 1 0,0-1 0,0 1-1,0 0 1,0-1 0,1 0 0,-1 1 0,0-1-1,0 0 1,1 0 0,-1 1 0,0-1 0,0 0 0,1 0-1,-1 0 1,0-1 0,0 1 0,1 0 0,-1 0-1,0-1 1,2 0 0,3-1 102,0-1 0,0 0-1,0 0 1,-1 0 0,1-1 0,-1 0-1,6-5 1,6-9 360,-1 0 0,-1-1-1,0-1 1,18-33 0,-6 9 331,-27 44-811,0 0 0,0 0 0,0-1 0,0 1 0,0 0-1,0 0 1,0-1 0,0 1 0,0 0 0,0 0 0,1 0 0,-1-1-1,0 1 1,0 0 0,0 0 0,0 0 0,1-1 0,-1 1 0,0 0-1,0 0 1,1 0 0,-1 0 0,0 0 0,0 0 0,0-1 0,1 1 0,-1 0-1,0 0 1,0 0 0,1 0 0,-1 0 0,0 0 0,1 0 0,-1 0-1,0 0 1,0 0 0,1 0 0,-1 0 0,0 0 0,4 12 45,-4 16-73,-3 34 70,3-1-1,2 0 1,3 0 0,2-1-1,28 109 1,11-21 45,-45-146-88,0 1 0,-1 0 0,1 0 0,-1 0 0,0-1 0,0 1 0,0 0 0,0 0 0,0 0 0,-1 3-1,0-5-1,1 0 0,0-1 0,-1 1 0,1 0 0,-1 0 0,1-1 0,-1 1 0,1-1 0,-1 1 0,1 0 0,-1-1-1,0 1 1,1-1 0,-1 1 0,0-1 0,0 0 0,1 1 0,-1-1 0,0 0 0,0 0 0,1 1 0,-1-1-1,0 0 1,0 0 0,0 0 0,0 0 0,1 0 0,-1 0 0,0 0 0,0 0 0,0 0 0,1 0 0,-1-1-1,0 1 1,0 0 0,0-1 0,1 1 0,-2-1 0,-5-2 11,0 0 0,1 0 0,-1-1 0,1 0 0,-1 0 0,1 0 0,1-1 0,-1 0 0,-8-10 0,-5-7 24,-17-27 0,15 20-16,-25-50 0,42 72-97,0-1-1,1 1 1,0-1-1,0 0 1,1 0-1,0 0 1,0 0-1,1-1 1,0 1-1,1 0 1,-1-1-1,3-14 1,-1 20-74,0-1 1,1 0 0,-1 0 0,1 1 0,0-1 0,0 1 0,0 0 0,1-1-1,-1 1 1,1 0 0,-1 0 0,1 0 0,0 1 0,0-1 0,6-3 0,5-2-253,0 0 1,23-9-1,-34 16 360,45-18-842</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57.445"/>
    </inkml:context>
    <inkml:brush xml:id="br0">
      <inkml:brushProperty name="width" value="0.05" units="cm"/>
      <inkml:brushProperty name="height" value="0.05" units="cm"/>
    </inkml:brush>
  </inkml:definitions>
  <inkml:trace contextRef="#ctx0" brushRef="#br0">14 0 18348,'0'1'49,"0"-1"1,0 0-1,0 0 0,0 1 1,0-1-1,0 0 1,0 1-1,0-1 0,0 0 1,0 0-1,-1 1 1,1-1-1,0 0 0,0 0 1,0 1-1,0-1 1,0 0-1,0 0 0,-1 1 1,1-1-1,0 0 1,0 0-1,0 0 0,-1 1 1,1-1-1,0 0 0,0 0 1,0 0-1,-1 0 1,1 1-1,0-1 0,0 0 1,-1 0-1,1 0 1,0 0-1,-1 0 0,1 0 1,0 0-1,0 0 1,-1 0-1,1 0 0,0 0 1,-1 0-1,1 0 1,0 0-1,0 0 0,-1 0 1,1 0-1,0 0 0,0 0 1,-1-1-1,1 1 1,0 0-1,0 0 0,-1 0 1,1 0-1,0 0 1,0-1-1,0 1 0,-1 0 1,1 0-1,0-1 1,0 1-1,0 0 0,0 0 1,-1-1-1,0 32 1427,2-23-1019,0 86 853,4-1-1,19 102 0,-23-191-1272,0 4 48,1 1-1,0-1 1,0 0 0,5 9 0,-7-15-68,1-1 0,-1 0 0,1 0 0,-1 0 1,1 0-1,-1-1 0,1 1 0,-1 0 0,1 0 0,0 0 0,0 0 0,-1-1 0,1 1 0,0 0 0,0 0 0,0-1 0,0 1 0,0-1 0,0 1 0,0-1 0,0 1 0,0-1 0,0 0 1,0 0-1,0 1 0,0-1 0,0 0 0,0 0 0,0 0 0,0 0 0,0 0 0,1 0 0,-1 0 0,0-1 0,0 1 0,0 0 0,0 0 0,0-1 0,0 1 0,0-1 0,1 0 0,6-6 82,0 0-1,-1 0 0,0 0 1,0-1-1,-1 0 0,0 0 1,0-1-1,8-17 0,-8 17-28,27-48 112,-3-2 0,46-123 0,-75 179-188,9-36-1310,-10 38 1263,0 1 0,1-1 1,-1 0-1,0 0 0,0 0 0,0 0 1,0 0-1,0 0 0,0 0 0,0 0 0,0 0 1,0 0-1,0 0 0,0 0 0,-1 0 1,1 0-1,0 0 0,-1 0 0,1 1 1,-1-1-1,1 0 0,-1 0 0,1 0 0,-1 0 1,1 1-1,-1-1 0,0 0 0,1 1 1,-1-1-1,0 1 0,0-1 0,-1 0 0,-12 0-649</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57.849"/>
    </inkml:context>
    <inkml:brush xml:id="br0">
      <inkml:brushProperty name="width" value="0.05" units="cm"/>
      <inkml:brushProperty name="height" value="0.05" units="cm"/>
    </inkml:brush>
  </inkml:definitions>
  <inkml:trace contextRef="#ctx0" brushRef="#br0">0 0 18892,'19'27'2313,"1"-1"-1553,0-7-328,3 2 1232,-4-5-976,-1-3-704,-1 0 112,-1-5-168,-6-2-224</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58.212"/>
    </inkml:context>
    <inkml:brush xml:id="br0">
      <inkml:brushProperty name="width" value="0.05" units="cm"/>
      <inkml:brushProperty name="height" value="0.05" units="cm"/>
    </inkml:brush>
  </inkml:definitions>
  <inkml:trace contextRef="#ctx0" brushRef="#br0">0 1 17508,'9'205'6941,"26"96"-5426,-31-274-1467,-1-3-44,0 0-1,2-1 1,0 1-1,2-1 1,12 31 0,-18-53-17,-1 0 0,0 0 1,1 0-1,-1 0 1,1 0-1,-1-1 1,1 1-1,-1 0 1,1 0-1,-1 0 0,1-1 1,0 1-1,-1 0 1,1 0-1,0-1 1,0 1-1,0-1 1,0 1-1,-1-1 0,1 1 1,0-1-1,0 0 1,0 1-1,2-1 1,-2 0-35,0 0 0,0-1 0,0 1 0,0-1 0,-1 0 1,1 1-1,0-1 0,0 0 0,0 1 0,-1-1 0,1 0 1,-1 0-1,1 0 0,0 0 0,-1 1 0,1-1 0,-1 0 0,0 0 1,1-1-1,3-9-237,-1 0 0,0 0-1,2-13 1,1-21-98,1-5-85</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58.633"/>
    </inkml:context>
    <inkml:brush xml:id="br0">
      <inkml:brushProperty name="width" value="0.05" units="cm"/>
      <inkml:brushProperty name="height" value="0.05" units="cm"/>
    </inkml:brush>
  </inkml:definitions>
  <inkml:trace contextRef="#ctx0" brushRef="#br0">22 289 18268,'1'0'2024,"2"3"-1344,-2 8-255,1 6 1343,1 9-848,1 6-192,0 3-360,2 3-40,0-5-71,-1 0-113,3-8-160,-3-2-161,1-13-319,1-1-232,-1-10-408,-3-9 856,-2-8-248,-2-5-128</inkml:trace>
  <inkml:trace contextRef="#ctx0" brushRef="#br0" timeOffset="1">3 1 22509,'-1'0'1840,"-1"0"-1368,2 1-224,2 5 793,2 0-609,4 5-1112,2 1-425,5-5-1735,-1 0 2344,6-1-489,0-1-383</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59.005"/>
    </inkml:context>
    <inkml:brush xml:id="br0">
      <inkml:brushProperty name="width" value="0.05" units="cm"/>
      <inkml:brushProperty name="height" value="0.05" units="cm"/>
    </inkml:brush>
  </inkml:definitions>
  <inkml:trace contextRef="#ctx0" brushRef="#br0">55 0 16283,'-5'15'972,"-1"-1"-1,0 0 0,-1-1 0,-1 1 0,-15 19 0,23-29-415,6-4-393,14-5-376,-11 2 188,0 2-9,-1 0-1,1 0 1,0 1-1,-1 0 0,1 1 1,0 0-1,-1 0 0,1 1 1,-1 0-1,0 0 0,1 1 1,12 6-1,-18-7 85,0 0 0,0-1 0,0 1 0,0 1 0,0-1 0,-1 0 0,1 0 0,-1 1 0,1 0 0,-1-1 0,0 1 0,0 0 0,0 0-1,0 0 1,-1 1 0,1-1 0,-1 0 0,0 0 0,0 1 0,0-1 0,0 1 0,-1-1 0,1 1 0,-1-1 0,0 1 0,0-1 0,0 1 0,-1-1 0,1 1 0,-1-1 0,0 1 0,0-1 0,-1 4 0,-1 0 147,0-1 1,0 1-1,0-1 1,-1 0-1,0 0 1,0-1-1,-1 1 1,1-1-1,-1 0 1,0 0-1,-1 0 1,-8 5-1,9-7-129,0 1 0,0-1 0,0-1 0,-1 1 0,1-1 0,-1 0 0,1 0 0,-1-1 0,0 1-1,1-1 1,-1-1 0,0 1 0,0-1 0,0 0 0,-8-1 0,12 1-169,1-1 1,-1 1-1,0-1 0,0 1 1,1-1-1,-1 0 0,1 1 1,-1-1-1,0 0 0,1 0 1,0 0-1,-1-1 0,1 1 1,0 0-1,-1 0 1,1-1-1,0 1 0,0-1 1,0 1-1,0-1 0,0 1 1,1-1-1,-1 0 0,0 1 1,1-1-1,-1 0 0,1 0 1,0 1-1,-1-1 0,1 0 1,0 0-1,0 1 1,0-1-1,0 0 0,1 0 1,-1 0-1,0 1 0,1-1 1,-1 0-1,1 0 0,0 1 1,-1-1-1,1 1 0,0-1 1,0 1-1,2-4 1,14-11-891</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59.503"/>
    </inkml:context>
    <inkml:brush xml:id="br0">
      <inkml:brushProperty name="width" value="0.05" units="cm"/>
      <inkml:brushProperty name="height" value="0.05" units="cm"/>
    </inkml:brush>
  </inkml:definitions>
  <inkml:trace contextRef="#ctx0" brushRef="#br0">125 356 16331,'0'0'55,"0"0"0,0 0 0,0-1 0,0 1 0,0 0 0,0 0 0,0-1 0,0 1 0,0 0 0,0 0 0,0-1 0,0 1 0,0 0 0,0 0 0,0-1 0,0 1-1,0 0 1,0 0 0,0-1 0,-1 1 0,1 0 0,0 0 0,0-1 0,0 1 0,0 0 0,0 0 0,-1 0 0,1 0 0,0-1 0,0 1 0,0 0 0,-1 0 0,1 0 0,0 0-1,0 0 1,-1-1 0,1 1 0,0 0 0,0 0 0,-1 0 0,1 0 0,0 0 0,-16 4 935,-13 13 521,21-10-1348,1 1-1,0 0 0,1 1 1,0-1-1,0 1 0,1 0 1,0 0-1,1 1 0,0 0 1,0-1-1,1 2 0,0-1 1,1 0-1,0 0 0,1 1 1,0-1-1,0 1 1,2 17-1,-1-27-153,0 0 0,1 1 0,-1-1 1,0 0-1,0 0 0,1 1 0,-1-1 0,0 0 1,1 0-1,-1 0 0,1 1 0,0-1 1,-1 0-1,1 0 0,0 0 0,0 0 0,-1 0 1,1 0-1,0-1 0,0 1 0,0 0 0,0 0 1,0-1-1,0 1 0,1 0 0,-1-1 0,0 1 1,0-1-1,0 0 0,1 1 0,-1-1 0,0 0 1,0 0-1,1 1 0,-1-1 0,0 0 0,0 0 1,1-1-1,-1 1 0,2 0 0,2-2 51,1 1 0,-1-1 0,0 0 0,1-1 0,-1 1 0,0-1 0,0 0 0,4-4 0,7-6 130,-1 0-1,-1-1 1,0-1-1,-1 0 1,0-1-1,-1-1 1,-1 0-1,12-24 1,-8 9 142,-1-1 0,-2 0 0,16-66 0,-24 82-249,0-1-1,-1 0 1,-1 0-1,-1 0 1,0 0-1,-2-1 1,-3-29 0,3 46-81,1-1 0,-1 0 0,0 1 0,0-1 0,0 1 1,0 0-1,-1-1 0,1 1 0,-1 0 0,-2-3 1,4 4-6,-1 0 1,0 0 0,0 1-1,0-1 1,0 1 0,0-1-1,0 0 1,0 1 0,0 0 0,0-1-1,0 1 1,0 0 0,0-1-1,0 1 1,0 0 0,0 0-1,0 0 1,-2 0 0,0 1-3,1 0 0,-1 0 1,1 0-1,-1 0 0,1 0 0,-1 1 1,1-1-1,0 1 0,-1-1 1,1 1-1,0 0 0,0 0 0,1 0 1,-1 0-1,0 0 0,1 1 1,-1-1-1,-1 3 0,-8 16-10,0 1-1,2 0 0,0 1 1,2 0-1,0 0 1,2 0-1,0 1 1,-2 38-1,7-56 18,0 0 0,0 1 0,0-1 0,1 0 0,0 0 0,0 0 0,0 0 0,1-1 0,4 10 0,-4-11-2,0-1 1,0 1 0,0-1-1,1 0 1,-1 0-1,1 0 1,0 0 0,0 0-1,0-1 1,0 1-1,1-1 1,-1 0 0,1 0-1,-1 0 1,6 2-1,5 0-24,-1 0-1,1-1 1,0 0-1,0-1 0,0-1 1,23 0-1,-11-2-196,-1-1 0,45-9 1,-64 10 155,0 0 1,0-1 0,0 0 0,0 0 0,0 0 0,-1-1 0,1 0 0,9-7 0,-12 8 48,-1-1 1,0 1 0,0-1 0,0 1-1,0-1 1,0 0 0,0 0 0,-1 1-1,0-1 1,1 0 0,-1-1 0,0 1-1,0 0 1,-1 0 0,1 0 0,-1-1-1,1 1 1,-1-4 0,0 0 36,-1 1 0,0-1 0,0 1 0,0-1 0,-1 1 0,1-1 0,-4-6 0,4 11-7,0 1 0,0-1 1,0 0-1,0 1 0,0-1 1,0 1-1,0-1 0,0 1 1,-1-1-1,1 1 1,-1 0-1,-2-2 0,3 2-4,0 1-1,0 0 0,0-1 1,0 1-1,0 0 1,-1 0-1,1 0 0,0 0 1,0 0-1,0 0 1,0 0-1,0 0 0,0 0 1,0 0-1,0 1 1,0-1-1,0 0 0,0 1 1,0-1-1,0 1 1,0-1-1,0 1 0,0 0 1,-1 0-1,-1 2 13,0 0 0,0 1 0,0-1 0,0 1 0,1-1-1,-1 1 1,1 0 0,0 0 0,0 0 0,1 0 0,-1 0 0,1 1 0,0-1-1,0 0 1,-1 8 0,1-3-8,1 0-1,-1 0 1,1-1 0,1 1-1,-1 0 1,2 0-1,1 8 1,-1-12-55,-1 0-1,1-1 1,0 0-1,0 1 1,0-1-1,1 0 1,0 0-1,0 0 1,0 0-1,0-1 1,0 1 0,1-1-1,-1 0 1,1 0-1,0 0 1,0 0-1,0-1 1,1 1-1,-1-1 1,0 0-1,1-1 1,5 2 0,-2-1-57,0 0 0,0-1 1,1 0-1,-1-1 0,0 1 1,1-2-1,-1 1 0,0-1 1,0-1-1,1 1 0,-1-1 1,11-5-1,29-17-324</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00.332"/>
    </inkml:context>
    <inkml:brush xml:id="br0">
      <inkml:brushProperty name="width" value="0.05" units="cm"/>
      <inkml:brushProperty name="height" value="0.05" units="cm"/>
    </inkml:brush>
  </inkml:definitions>
  <inkml:trace contextRef="#ctx0" brushRef="#br0">173 33 20652,'0'4'237,"0"0"-1,-1 1 1,1-1 0,-1 0-1,0 1 1,0-1-1,0 0 1,-1 0-1,1 0 1,-5 7-1,-1 7 126,-144 409 2752,151-427-3116,0 0 1,0 0 0,0 0 0,0 0-1,0 0 1,0 0 0,0 0 0,0 0 0,0 0-1,0 1 1,0-1 0,1 0 0,-1 0-1,0 0 1,0 0 0,0 0 0,0 0-1,0 0 1,0 0 0,0 0 0,0 0-1,0 0 1,0 0 0,9-15-70,12-28-75,99-259-430,-67 163 415,-41 112 163,-8 22-1,-3 6 0,-1 9-2,-24 127 147,-3 18 369,23-121-271,2 0-1,2 54 0,1-78-146,0 0-1,1 0 1,-1 0-1,8 18 0,-9-26-78,1 0-1,0 0 0,0 0 0,0 0 1,0 0-1,0-1 0,0 1 0,0 0 1,1 0-1,-1-1 0,0 1 0,1-1 0,0 1 1,-1-1-1,1 0 0,0 0 0,0 1 1,0-1-1,-1 0 0,1-1 0,0 1 0,0 0 1,1-1-1,-1 1 0,0-1 0,0 1 1,0-1-1,3 0 0,-4 0-13,0 0 0,0 0 1,0 0-1,0 0 0,0 0 0,-1 0 0,1 0 1,0-1-1,0 1 0,0 0 0,0-1 0,0 1 0,0 0 1,-1-1-1,1 1 0,0-1 0,0 0 0,-1 1 1,1-1-1,0 1 0,-1-1 0,1 0 0,0 0 1,-1 1-1,1-1 0,-1 0 0,1-1 0,0 0-2,-1 0-1,0 0 0,0 0 1,0 1-1,0-1 0,0 0 1,0 0-1,-1 0 0,1 0 1,-1 0-1,1 1 0,-2-5 1,-2-1-38,0-1 1,0 1 0,0-1-1,-1 1 1,-7-7 0,-10-7-182,-1 1 0,0 2 1,-2 0-1,-41-22 0,54 32 142,12 8 77,0 0 0,-1 0 0,1 0 0,0 0 0,0 0 0,0 0 0,0 0 0,0 0 0,0 0 0,0 0 1,0 0-1,0 0 0,0 0 0,0 0 0,0 0 0,-1 0 0,1 0 0,0 0 0,0 0 0,0-1 0,0 1 0,0 0 0,0 0 1,0 0-1,0 0 0,0 0 0,0 0 0,0 0 0,0 0 0,0 0 0,0 0 0,0 0 0,0-1 0,0 1 0,0 0 0,0 0 0,0 0 1,0 0-1,0 0 0,0 0 0,0 0 0,0 0 0,0 0 0,0 0 0,0-1 0,0 1 0,0 0 0,0 0 0,0 0 0,0 0 1,1 0-1,-1 0 0,0 0 0,0 0 0,0 0 0,0 0 0,0 0 0,0 0 0,0 0 0,0 0 0,9-3 86,14 0 40,-21 2-106,44-4-263,0-2 1,49-16-1,-77 18-62,0-1 1,0-1-1,-1 0 1,0-2-1,0 0 1,-1-1-1,0 0 1,14-13-1,3-10-481</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00.724"/>
    </inkml:context>
    <inkml:brush xml:id="br0">
      <inkml:brushProperty name="width" value="0.05" units="cm"/>
      <inkml:brushProperty name="height" value="0.05" units="cm"/>
    </inkml:brush>
  </inkml:definitions>
  <inkml:trace contextRef="#ctx0" brushRef="#br0">68 1 17748,'-11'40'1519,"-7"19"946,-19 118 0,36-171-2370,1 1-1,0 0 1,0 0 0,0 0-1,1 0 1,0-1 0,0 1-1,3 8 1,-4-14-79,1 1-1,-1 0 1,1-1 0,0 1-1,0-1 1,0 1 0,0-1-1,0 0 1,0 1-1,1-1 1,-1 0 0,0 1-1,1-1 1,-1 0 0,1 0-1,-1 0 1,1-1 0,-1 1-1,1 0 1,0 0-1,-1-1 1,1 1 0,0-1-1,0 0 1,-1 1 0,1-1-1,0 0 1,0 0 0,0 0-1,-1 0 1,1 0 0,0-1-1,0 1 1,-1-1-1,4 0 1,17-6-3,0-1 0,38-19 0,6-3-165,-63 29 132,0 0-1,1 0 1,-1 0 0,0 0 0,0 0 0,1 1-1,-1 0 1,0-1 0,1 1 0,-1 0 0,0 1-1,0-1 1,1 0 0,-1 1 0,0 0 0,0 0-1,1 0 1,-1 0 0,0 0 0,0 1-1,0 0 1,-1-1 0,6 5 0,-6-4 19,0 1 0,1 0 0,-1-1 0,0 1 0,0 1 0,-1-1 0,1 0 0,-1 0 0,1 1 0,-1-1 0,0 0 0,0 1 0,-1-1 0,1 1 0,-1-1 0,1 1 0,-1 0 0,0-1 0,-1 1 0,1-1 0,-2 8 0,-1 0 137,-1 1 0,0-1-1,0 0 1,-2 0 0,1 0 0,-1-1 0,0 0-1,-1 0 1,-14 15 0,16-19-127,1-1-1,-1 0 1,-1 0 0,1 0-1,-1-1 1,0 0 0,0 0-1,0 0 1,-1-1 0,1 0-1,-1 0 1,0 0-1,1-1 1,-1 0 0,0-1-1,-1 1 1,-8 0 0,15-2-17,-1 0 0,1 0 1,0 0-1,0 0 1,0 0-1,-1 0 1,1 0-1,0-1 0,0 1 1,0 0-1,-1-1 1,1 1-1,0 0 0,0-1 1,0 0-1,0 1 1,0-1-1,0 0 0,0 1 1,0-1-1,0 0 1,0 0-1,1 0 0,-1 0 1,0 0-1,0 0 1,1 0-1,-1 0 0,1 0 1,-1 0-1,1 0 1,-1 0-1,1 0 0,0-1 1,-1 0-1,-3-25-282</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00.285"/>
    </inkml:context>
    <inkml:brush xml:id="br0">
      <inkml:brushProperty name="width" value="0.05" units="cm"/>
      <inkml:brushProperty name="height" value="0.05" units="cm"/>
    </inkml:brush>
  </inkml:definitions>
  <inkml:trace contextRef="#ctx0" brushRef="#br0">148 0 19788,'-6'17'803,"0"0"0,-2-1 0,-12 21 0,-7 15 401,7-7-247,-21 74 0,35-99-846,2 1-1,0-1 1,1 1-1,1 0 0,1 0 1,2 29-1,-1-48-109,1 0 1,-1 1-1,1-1 1,-1 0-1,1 0 0,0 1 1,0-1-1,0 0 1,0 0-1,0 0 0,2 2 1,-3-3-3,0-1 1,0 0 0,1 0 0,-1 1-1,0-1 1,1 0 0,-1 0 0,0 0-1,0 1 1,1-1 0,-1 0 0,0 0-1,1 0 1,-1 0 0,0 0 0,1 0-1,-1 0 1,0 0 0,1 0 0,-1 0-1,1 0 1,-1 0 0,0 0 0,1 0-1,-1 0 1,0 0 0,1 0 0,0-1-1,0 1 1,0-1 0,0 0-1,0 1 1,-1-1 0,1 0 0,0 0-1,0 0 1,-1 0 0,1 0-1,-1 0 1,1 0 0,0-1-1,4-11-11,0 0-1,0 0 0,-2 0 1,1 0-1,1-21 0,-2 4-173,-1-44-1,-8 46-108,0 21 26,5 7 257,1 0-1,-1 0 1,0 0-1,1 1 1,-1-1-1,1 0 1,-1 1-1,1-1 1,0 1-1,-1-1 1,1 0-1,-1 1 1,1-1-1,0 1 1,-1-1-1,1 1 1,0-1-1,-1 1 1,1 0-1,0-1 1,0 2-1,-3 4-22,1 0 0,0 0-1,1 0 1,-1 0 0,1 1-1,1-1 1,-1 0 0,1 1-1,0-1 1,1 0 0,0 8-1,0-11 32,-1 0-1,1 0 1,-1 0-1,1 0 0,0-1 1,0 1-1,0 0 1,0 0-1,1-1 1,-1 1-1,1-1 0,0 1 1,0-1-1,0 1 1,0-1-1,0 0 1,0 0-1,0 0 0,1 0 1,-1-1-1,1 1 1,-1-1-1,1 1 0,0-1 1,4 2-1,2-2 15,0 0 1,1-1-1,-1 0 0,0 0 0,0-1 0,0 0 0,0 0 0,0-1 0,0-1 0,0 1 1,-1-1-1,1-1 0,11-6 0,12-7 112,57-43 1,-83 56-106,0-1-12,10-7-16,-11 11-21,-8 9-26,-12 18 86,10-19 23,1-1-1,0 1 1,0 0 0,1 0-1,0 1 1,0-1-1,1 1 1,-2 9-1,3-16-37,1-1 0,0 1 1,0 0-1,0 0 0,0 0 0,0 0 0,0 0 0,0-1 0,0 1 1,1 0-1,-1 0 0,0 0 0,0 0 0,1-1 0,-1 1 0,0 0 1,1 0-1,-1-1 0,1 1 0,-1 0 0,1-1 0,-1 1 0,1 0 1,0-1-1,-1 1 0,1-1 0,0 1 0,0 0 0,1 0 11,1-1-1,-1 1 0,0-1 0,0 1 1,0-1-1,1 0 0,-1 1 1,0-1-1,1 0 0,3-1 0,5-1 42,0 0 1,0-1-1,15-5 0,56-30 66,-63 27-165,1 2 0,0 0 0,1 1 0,39-10 0,-59 18 27,0-1 1,0 1-1,1 0 0,-1 0 1,0 0-1,0 0 0,0 0 1,0 0-1,0 0 0,0 0 0,0 0 1,0 0-1,0 1 0,0-1 1,0 0-1,0 1 0,0-1 1,0 1-1,0-1 0,0 1 1,0 0-1,0-1 0,-1 1 1,1 0-1,0-1 0,0 1 0,-1 0 1,1 0-1,0 0 0,-1 0 1,1-1-1,-1 1 0,1 0 1,-1 0-1,0 0 0,1 0 1,-1 0-1,0 0 0,0 1 1,1-1-1,-1 0 0,0 0 0,0 0 1,0 0-1,-1 1 0,1 8-1,-1 0 0,-1 0 0,1-1-1,-5 12 1,1 1 88,5-22-73,0 1 1,-1 0-1,1 0 1,0 0 0,0 0-1,0 0 1,0 0 0,0 0-1,0 0 1,0 0-1,0 0 1,0 0 0,1 0-1,-1 0 1,0 0-1,1 0 1,-1-1 0,0 1-1,1 0 1,-1 0 0,1 0-1,0 0 1,-1-1-1,2 2 1,-1-2 0,0 1 0,0-1 1,0 1-1,0-1 0,1 0 0,-1 0 1,0 0-1,0 0 0,0 1 0,0-2 1,1 1-1,-1 0 0,0 0 0,0 0 1,0 0-1,3-2 0,6-1 30,-1-2-1,1 1 1,13-10 0,-16 10-26,39-25 17,27-15-210,-63 39 100,0 1 0,-1 0 0,1 0 0,1 1 0,17-4 1,-27 7 65,1 0 0,-1 0 1,1 0-1,-1 0 0,1 0 1,-1 1-1,1-1 0,-1 0 1,1 1-1,-1-1 0,1 1 1,-1-1-1,0 1 0,1 0 1,-1 0-1,0-1 0,0 1 1,1 0-1,-1 0 0,0 0 1,0 0-1,0 1 0,1 0 1,-1-1 17,0 0 0,-1 1 1,1-1-1,0 0 0,0 0 1,0-1-1,1 1 0,-1 0 1,0 0-1,0 0 0,0-1 0,1 1 1,-1-1-1,0 1 0,1-1 1,-1 1-1,0-1 0,1 0 0,-1 0 1,1 1-1,-1-1 0,0 0 1,1 0-1,-1-1 0,1 1 1,1 0-1,17-6-7,26-11 0,-33 12-82,-1 0 0,0 1 0,1 0-1,0 1 1,-1 1 0,23-2 0,-34 4 72,1-1 1,-1 1-1,1 0 0,-1 1 1,0-1-1,1 0 0,-1 0 1,1 1-1,-1-1 0,0 0 1,1 1-1,-1-1 0,0 1 0,0 0 1,1-1-1,-1 1 0,0 0 1,0 0-1,0 0 0,0 0 1,0 0-1,0 0 0,0 0 1,1 2-1,-1-1 28,-1 0 1,1 0-1,-1 0 1,1 0-1,-1 0 1,0 0-1,0 0 1,0 1-1,0-1 1,0 0-1,0 0 1,-1 0-1,1 0 1,0 0-1,-2 2 1,1 0-76,0 0 0,-1-1 1,0 1-1,1 0 0,-1-1 0,0 1 0,-1-1 1,1 0-1,-1 1 0,1-1 0,-1-1 1,0 1-1,0 0 0,0-1 0,-1 1 0,1-1 1,-5 2-1,7-3 38,0-1 0,0 0 1,0 0-1,1 0 0,-1 0 0,0 0 1,0 0-1,0 0 0,0 0 1,0 0-1,0 0 0,0 0 0,0 0 1,0-1-1,1 1 0,-1 0 0,0-1 1,0 1-1,0-1 0,1 1 0,-3-2 1,-5-8-337</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01.306"/>
    </inkml:context>
    <inkml:brush xml:id="br0">
      <inkml:brushProperty name="width" value="0.05" units="cm"/>
      <inkml:brushProperty name="height" value="0.05" units="cm"/>
    </inkml:brush>
  </inkml:definitions>
  <inkml:trace contextRef="#ctx0" brushRef="#br0">144 4 16940,'13'-3'4072,"-39"15"-1063,12-3-2413,1 1 0,-22 19-1,31-26-586,1 0-1,0 1 0,0-1 1,0 0-1,1 1 1,-1 0-1,1-1 1,0 1-1,0 0 0,0 0 1,0 0-1,1 1 1,-1-1-1,1 0 0,0 7 1,1-10-21,0 0 0,0 1 1,0-1-1,0 0 0,1 1 1,-1-1-1,0 0 0,1 0 0,-1 1 1,1-1-1,-1 0 0,1 0 0,0 0 1,0 0-1,-1 0 0,1 0 0,0 0 1,0 0-1,0 0 0,0 0 1,0 0-1,0 0 0,0-1 0,1 1 1,-1 0-1,0-1 0,0 1 0,0-1 1,3 1-1,3 1-55,0-1 1,1 0-1,-1 0 1,10-1-1,-2 1-20,31 1-183,-37-3 220,0 1 0,0 0 0,0 0 0,0 1 0,0 1 0,0 0 0,-1 0 0,1 0 0,12 6 0,-20-8 47,0 1 1,1 0-1,-1 0 0,0 0 0,1 0 0,-1 0 1,0 0-1,0 0 0,0 0 0,0 0 0,0 0 1,0 0-1,0 1 0,0-1 0,-1 0 0,1 1 1,0-1-1,-1 1 0,1-1 0,-1 1 0,1 2 1,-1-2 13,0 0-1,-1 0 1,1 0 0,0 1 0,-1-1 0,0 0 0,1 0 0,-1 0 0,0 0 0,0 0 0,0 0 0,0 0 0,-3 2 0,-1 3 64,-1 0-1,-1-1 1,1 0 0,-1 0 0,0-1-1,-10 6 1,2-2 98,0-1-1,-1-1 1,-25 8-1,33-13-173,0 0 0,0 0-1,0 0 1,-1-1 0,1-1 0,0 1-1,0-1 1,0-1 0,-13-1-1,19 2-24,1-1-1,-1 1 1,0-1-1,0 0 0,0 1 1,0-1-1,1 0 1,-1 0-1,0 0 0,1 0 1,-1-1-1,1 1 1,-1 0-1,1-1 0,0 1 1,-1 0-1,1-1 1,0 0-1,0 1 1,0-1-1,0 0 0,1 1 1,-1-1-1,0 0 1,1 0-1,-1 0 0,0-2 1,1-2-15,0 1 0,0-1 1,0 0-1,0 1 0,1-1 1,0 0-1,1 1 0,1-8 1,14-32-322</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02.187"/>
    </inkml:context>
    <inkml:brush xml:id="br0">
      <inkml:brushProperty name="width" value="0.05" units="cm"/>
      <inkml:brushProperty name="height" value="0.05" units="cm"/>
    </inkml:brush>
  </inkml:definitions>
  <inkml:trace contextRef="#ctx0" brushRef="#br0">47 0 21717,'-7'15'786,"1"1"0,1-1 0,0 1 0,-4 31 0,-2 66 678,9-74-1361,1 0 0,2-1-1,2 1 1,1-1 0,2 0-1,14 47 1,-20-83-104,0-1 0,1 1 0,-1-1 0,0 1 0,1-1 0,0 1 0,-1-1 0,1 0 0,0 1 0,0-1 0,0 0 0,-1 1 0,3 1 0,-2-4 0,-1 1-1,1 0 0,-1-1 1,0 1-1,1-1 1,-1 1-1,0 0 1,1-1-1,-1 1 1,0-1-1,1 1 0,-1-1 1,0 1-1,0-1 1,0 1-1,0-1 1,1 1-1,-1-1 1,0 1-1,0-1 0,0 1 1,0-1-1,0 0 1,0 0-1,1-47-66,-1 18 26,-1 0 0,-2 1 1,-1 0-1,-9-34 1,6 49 5,7 14 35,-1 0 0,1 0 0,0 0 0,0 0 0,0 0 1,0 0-1,0 0 0,-1 0 0,1 0 0,0 0 0,0 0 0,0 0 0,0 0 1,-1 0-1,1 0 0,0 0 0,0 0 0,0 0 0,0 0 0,0 0 0,-1 0 1,1 0-1,0 0 0,0 0 0,0 0 0,0 0 0,0 1 0,0-1 0,-1 0 1,1 0-1,0 0 0,0 0 0,0 0 0,0 0 0,0 1 0,0-1 1,0 0-1,0 0 0,0 0 0,0 0 0,0 0 0,0 0 0,-1 1 0,0 2-5,1 0-1,-1 0 0,0 0 0,1 0 1,0 0-1,-1 0 0,1 3 1,1 3-6,-1 0 0,1 0 0,1 0 0,0 0 0,0 0 0,0-1 0,1 1 0,1-1 0,6 13 0,-8-18 14,0 0 0,0 0 0,0 0 0,0 0 0,1-1 0,-1 1 0,1-1 0,0 1 0,0-1 0,0 0 0,0 0 0,0 0 0,0-1 0,0 1 0,1-1 0,-1 0 0,0 0 0,1 0 0,0 0 0,-1 0 0,1-1 0,-1 0 0,1 0 0,-1 0 0,1 0 0,6-1 0,-1-1 23,1-1 1,-1 0-1,0 0 0,0-1 0,0 0 1,-1-1-1,1 0 0,-1 0 0,0-1 0,0 0 1,-1 0-1,9-10 0,3-4 65,-1-1 0,-2-1 0,16-25 0,-21 29-99,-10 17-27,-3 4-11,-1 3 22,0-1 0,0 1-1,1 1 1,-2 5 0,-5 25-35,2-1 1,-4 59 0,11-89 65,0 0-1,1 0 1,-1 0-1,1 0 1,2 7 0,-2-11 1,-1-1 1,1 1 0,-1-1 0,1 1 0,-1-1-1,1 1 1,0-1 0,0 1 0,0-1 0,0 0-1,0 0 1,0 1 0,0-1 0,0 0 0,0 0-1,1 0 1,-1 0 0,0 0 0,1-1-1,-1 1 1,1 0 0,-1-1 0,1 1 0,-1-1-1,2 1 1,1-1 14,-1 0 0,1 0 0,-1 0 0,0-1 0,1 0 0,-1 1 0,0-1 0,0-1 0,1 1 0,-1 0 0,0-1 0,4-2 0,37-27 190,-33 22-158,72-65 291,-60 51-256,1 2 0,39-27 1,-62 47-93,0 0 0,0 0 0,1 0 0,-1 0 0,1 0 0,-1 0 0,1 0 0,-1 1 1,1-1-1,0 1 0,-1-1 0,1 1 0,0-1 0,-1 1 0,1 0 0,0 0 1,0 0-1,-1 0 0,1 0 0,0 0 0,-1 1 0,1-1 0,0 0 0,2 2 0,-2 0-2,-1-1 0,0 1-1,1 0 1,-1 0 0,0-1-1,0 1 1,0 0 0,0 0-1,0 0 1,-1 0 0,1 1-1,-1-1 1,1 0 0,-1 0-1,0 0 1,0 0 0,0 0-1,0 3 1,0 3 4,2 27-30,-2-33 31,0-1 1,0 0 0,0 0-1,0 1 1,1-1 0,-1 0-1,0 0 1,1 0 0,-1 0-1,1 0 1,-1 0 0,1 1 0,-1-1-1,1 0 1,0 0 0,0-1-1,0 1 1,-1 0 0,1 0-1,0 0 1,2 1 0,-2-2 4,1 0 0,-1 0 1,0 0-1,0 0 0,1 0 0,-1 0 1,0-1-1,0 1 0,1 0 0,-1-1 1,0 1-1,0-1 0,0 1 0,1-1 1,-1 1-1,0-1 0,1-1 0,22-18 57,-16 13-35,29-25 14,48-39 102,-74 63-160,0 0 0,1 1 0,0 1-1,0 0 1,25-8 0,-34 13 6,-1 0 0,1 0 1,-1 0-1,1 1 0,0 0 1,-1-1-1,1 1 0,0 0 1,-1 0-1,1 1 0,-1-1 0,1 0 1,0 1-1,-1 0 0,1-1 1,3 3-1,-4-1-4,0-1 0,0 1 0,0 0 0,0-1 0,0 1 0,-1 0 0,1 0 0,-1 0 0,0 1 0,0-1 0,1 0 0,-1 0 0,-1 1 0,1-1 0,0 1 0,-1-1 0,1 4 0,0-4 10,-1 0 1,1 0-1,-1 1 0,1-1 1,-1 0-1,1 0 1,0 0-1,0 0 0,0-1 1,0 1-1,1 0 1,-1 0-1,0 0 0,4 2 1,-4-3 7,0-1 0,1 1 0,-1-1 0,0 0 0,1 1 1,-1-1-1,0 0 0,1 0 0,-1 0 0,1 0 0,-1 0 0,0 0 0,1 0 0,-1 0 1,0-1-1,1 1 0,-1 0 0,0-1 0,1 1 0,-1-1 0,0 1 0,0-1 0,0 0 1,1 0-1,0-1 0,15-9 63,26-24 0,-31 25-59,0 0 1,0 0-1,1 1 1,17-9-1,-29 18-12,0-1 0,-1 1-1,1 0 1,0-1 0,0 1-1,-1 0 1,1-1 0,0 1-1,0 0 1,-1 0 0,1 0-1,0 0 1,0 0 0,0 0-1,-1 0 1,1 0 0,0 0 0,0 0-1,0 0 1,-1 0 0,1 1-1,0-1 1,0 0 0,-1 1-1,1-1 1,0 0 0,-1 1-1,1-1 1,0 1 0,-1-1 0,2 2-1,-1-1 0,0 1 1,0 0-1,-1 0 0,1 0 1,0 0-1,-1 0 0,1 0 0,-1 0 1,0 0-1,0 0 0,0 0 0,0 2 1,0 5-261,-1 0 0,0 0 0,0 0 0,-5 15 0,6-24 205,-6 12-833,6-11 877,0-1 0,0 0 0,0 0 0,0 0-1,0 1 1,0-1 0,0 0 0,0 0 0,0 0 0,0 0 0,0 1 0,-1-1-1,1 0 1,0 0 0,0 0 0,0 0 0,0 1 0,0-1 0,0 0 0,-1 0-1,1 0 1,0 0 0,0 0 0,0 0 0,0 0 0,-1 1 0,1-1 0,0 0-1,0 0 1,0 0 0,-1 0 0,1 0 0,0 0 0,0 0 0,0 0 0,-1 0-1,1 0 1,0 0 0,0 0 0,0 0 0,-1 0 0,1 0 0,0 0 0,0-1 0,0 1-1,0 0 1,-1 0 0,1 0 0,0 0 0,0 0 0,0 0 0,0 0 0,-1 0-1,1-1 1,0 1 0,0 0 0,0 0 0,0-1 0,-3-8-593</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03.367"/>
    </inkml:context>
    <inkml:brush xml:id="br0">
      <inkml:brushProperty name="width" value="0.05" units="cm"/>
      <inkml:brushProperty name="height" value="0.05" units="cm"/>
    </inkml:brush>
  </inkml:definitions>
  <inkml:trace contextRef="#ctx0" brushRef="#br0">5 168 19524,'9'-13'2314,"-9"13"-2275,0 0 0,0 0 1,0 0-1,1 0 1,-1 0-1,0 0 0,0 0 1,0 0-1,0 0 0,0 0 1,0 0-1,0 0 1,0 0-1,0 0 0,1 0 1,-1 0-1,0 0 0,0 0 1,0 0-1,0 0 1,0 0-1,0 0 0,0 0 1,0 0-1,0 0 0,0 1 1,0-1-1,1 0 1,-1 0-1,0 0 0,0 0 1,0 0-1,0 0 1,0 0-1,0 0 0,0 0 1,0 0-1,0 0 0,0 0 1,0 1-1,0-1 1,0 0-1,0 0 0,0 0 1,0 0-1,0 0 0,0 0 1,0 0-1,0 0 1,0 0-1,0 0 0,0 1 1,0-1-1,0 0 0,0 0 1,0 0-1,0 0 1,0 0-1,0 0 0,0 0 1,0 0-1,0 0 1,-5 29 3620,1-13-3506,1 3 17,1 1 1,0-1 0,2 0 0,2 28 0,-2-46-170,0 1 1,0-1-1,1 1 1,-1-1 0,0 1-1,1-1 1,-1 1 0,1-1-1,0 1 1,-1-1 0,1 0-1,0 1 1,0-1-1,0 0 1,0 0 0,0 0-1,0 0 1,2 2 0,-2-2 0,1-1 0,-1 1 0,0-1 0,0 0 0,1 1 0,-1-1 0,0 0 0,1 0 0,-1 0 0,0 0 0,1 0 0,-1 0 1,0 0-1,1 0 0,-1-1 0,0 1 0,2-1 0,4-2 14,0-1 1,0 1-1,0-2 0,0 1 1,11-10-1,55-55 135,-46 43-50,40-33 1,-64 57-100,-1 1 0,1-1 0,-1 0 0,1 0 0,0 1 0,0 0 0,0-1 0,0 1 0,0 0 0,0 0 0,0 1 0,0-1 0,4 0 0,-6 2-6,1-1 1,0 1-1,-1-1 0,1 1 0,-1-1 0,1 1 0,-1 0 0,1 0 0,-1 0 0,0-1 0,1 1 0,-1 1 0,0-1 0,0 0 0,1 0 0,-1 0 0,0 1 0,0-1 0,-1 1 1,1-1-1,0 0 0,0 1 0,-1 0 0,1-1 0,-1 1 0,1 1 0,5 16-48,-5-14 34,1 0 0,-1 0 0,1 0 0,0 0 0,1 0 0,4 8 0,-6-12 16,0 0-1,0 0 1,0-1 0,0 1-1,0 0 1,0 0-1,1-1 1,-1 1-1,0 0 1,0-1-1,0 1 1,1-1 0,-1 0-1,0 1 1,1-1-1,-1 0 1,0 0-1,1 0 1,-1 0-1,1 0 1,-1 0 0,0 0-1,1 0 1,-1-1-1,0 1 1,0 0-1,1-1 1,-1 1-1,0-1 1,0 1 0,1-1-1,0-1 1,9-4 3,-1-1 0,0-1 1,0 1-1,0-2 0,-1 1 1,-1-1-1,1-1 0,9-14 1,-8 11-23,0 1-1,0 0 1,2 0 0,17-14 0,-28 26 11,0-1 1,-1 0 0,1 1 0,-1-1 0,1 1 0,0-1-1,-1 1 1,1-1 0,0 1 0,0-1 0,0 1 0,-1 0-1,1-1 1,0 1 0,0 0 0,0 0 0,-1 0-1,1 0 1,0-1 0,0 1 0,0 0 0,0 0 0,0 1-1,-1-1 1,1 0 0,0 0 0,0 0 0,0 1 0,0-1-1,-1 0 1,1 1 0,0-1 0,0 0 0,-1 1 0,1-1-1,0 1 1,0 0 0,1 2-33,0 1 0,-1-1-1,1 1 1,-1-1 0,0 1 0,0-1-1,1 6 1,-2-5 11,1 0 1,0 0-1,1 0 0,-1 0 0,4 7 1,-4-10 25,0 1 0,0-1 0,0 0 0,1 0 0,-1 0 0,0 0 0,1 0 0,-1 0 0,0 0 0,1-1 0,-1 1 0,1-1 0,0 1 0,-1-1 0,1 1 0,-1-1 0,1 0 0,0 1 0,-1-1 0,1 0-1,-1 0 1,1 0 0,0-1 0,-1 1 0,3-1 0,4 0-1,-1-2-1,0 1 0,0-1 0,9-4 0,16-11-38,52-38-1,-14 8-318,-65 45 294,0 0-1,0 0 0,0 0 1,1 1-1,8-3 0,-13 5 53,0-1 0,0 1 0,0 0 0,0 0 1,0 0-1,0 0 0,0 0 0,-1 0 0,1 0 0,0 0 0,0 0 0,0 0 0,0 1 0,0-1 0,0 0 0,0 1 0,0-1 0,0 0 0,-1 1 0,1-1 0,0 1 0,0 0 0,0-1 0,-1 1 0,1-1 0,0 1 0,-1 0 1,1 0-1,-1-1 0,1 1 0,-1 0 0,1 0 0,-1 0 0,1 0 0,-1 0 0,0 0 0,0-1 0,1 1 0,-1 2 0,2 13-68,0 1 0,-1-1-1,-1 1 1,-1-1 0,-5 32 0,3-22 207,0 31 0,6-16 167,14 69-1,-9-68-201,4 66 0,-11-95-59,-1-1 0,-1 1 0,0 0 1,-1-1-1,0 1 0,-1-1 0,0 1 0,-1-1 0,-8 17 1,10-26 1,1-1 0,0 1 0,-1-1 1,1 0-1,-1 1 0,0-1 0,1 0 1,-1 0-1,0 0 0,-1-1 0,1 1 1,0 0-1,0-1 0,-1 1 1,1-1-1,-1 0 0,-4 2 0,5-3 0,-1 1-1,1-1 0,0 0 1,-1 0-1,1 0 0,0-1 1,0 1-1,-1 0 0,1-1 0,0 0 1,0 1-1,0-1 0,0 0 1,0 0-1,0 0 0,0 0 1,0-1-1,0 1 0,0 0 1,0-1-1,1 1 0,-4-4 0,-4-7 52,0 1 0,1-1 0,0-1 0,0 1 0,2-1 0,-1-1 0,-5-19-1,6 15-124,1 0 0,1 0 0,0-1 0,2 0 0,-1-25 0,3 36-120,0 0 0,1 0-1,0 0 1,1 1 0,-1-1-1,2 1 1,-1-1 0,1 1 0,0 0-1,0-1 1,1 2 0,8-13-1,-3 8-77,1 0-1,0 0 0,1 1 0,0 1 0,0 0 1,14-8-1,10-6-391</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03.774"/>
    </inkml:context>
    <inkml:brush xml:id="br0">
      <inkml:brushProperty name="width" value="0.05" units="cm"/>
      <inkml:brushProperty name="height" value="0.05" units="cm"/>
    </inkml:brush>
  </inkml:definitions>
  <inkml:trace contextRef="#ctx0" brushRef="#br0">85 14 17724,'0'-1'99,"0"1"0,0-1 0,0 1 0,0-1 1,0 1-1,0-1 0,0 1 0,0 0 0,0-1 0,0 1 1,0-1-1,0 1 0,0-1 0,0 1 0,-1-1 0,1 1 1,0-1-1,0 1 0,0 0 0,-1-1 0,1 1 0,0 0 1,-1-1-1,1 1 0,0 0 0,-1-1 0,1 1 0,-1 0 1,1-1-1,-1 1 0,0 0 48,0 0 0,0 0-1,1 0 1,-1 0 0,0 0 0,0 1 0,0-1-1,0 0 1,1 1 0,-1-1 0,0 0 0,0 1 0,0-1-1,1 1 1,-2 0 0,-1 2 97,-1 0-1,1 0 1,-1 0-1,1 0 0,-4 7 1,6-8-249,0-1 0,0 1 0,0 0 0,0 0 0,0 0 0,1 0 0,-1 0 0,1 0 0,0 0 0,-1 0 0,1 0 0,0 0 0,0 0 0,0 0 0,0 0 0,1 0 0,-1 0 0,0-1 0,1 1 0,0 0 0,-1 0 0,1 0 0,0 0 0,0 0 0,0-1 0,0 1 0,0 0 0,0-1 0,1 1 0,-1-1 0,0 1 0,4 2 0,4 3-57,1 0-1,0-1 1,0 0 0,17 8-1,-9-5 25,-13-7 51,-1 1 1,1 0-1,-1 0 0,0 0 0,0 0 0,0 1 1,0 0-1,-1-1 0,0 1 0,1 1 0,2 5 1,-5-8 22,0-1 0,0 1 0,-1 0 1,1 0-1,-1-1 0,1 1 1,-1 0-1,0 0 0,0 0 1,0 0-1,0 0 0,0-1 1,0 1-1,0 0 0,-1 0 1,1 0-1,0 0 0,-1-1 1,0 1-1,1 0 0,-1 0 1,0-1-1,0 1 0,0 0 1,0-1-1,0 1 0,-1-1 1,1 0-1,0 1 0,-1-1 0,1 0 1,-1 0-1,1 0 0,-3 1 1,-2 3 114,-1-1-1,0 0 1,-1 0 0,1-1 0,-1 0 0,0-1-1,0 1 1,-12 1 0,16-3-216,-1-1 0,0 1 0,1-1 0,-1 0 0,0 0 0,0-1 0,1 1 1,-1-1-1,1 0 0,-1 0 0,1-1 0,-1 1 0,1-1 0,0 0 0,-1 0 0,-4-4 0,3-1-306</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04.518"/>
    </inkml:context>
    <inkml:brush xml:id="br0">
      <inkml:brushProperty name="width" value="0.05" units="cm"/>
      <inkml:brushProperty name="height" value="0.05" units="cm"/>
    </inkml:brush>
  </inkml:definitions>
  <inkml:trace contextRef="#ctx0" brushRef="#br0">0 446 14851,'0'1'143,"0"0"0,0-1 1,0 1-1,0 0 0,0 0 0,0-1 0,0 1 0,1 0 0,-1 0 1,0-1-1,0 1 0,0 0 0,1-1 0,-1 1 0,0 0 0,1-1 1,-1 1-1,1 0 0,-1-1 0,0 1 0,1-1 0,0 1 0,-1-1 1,1 1-1,-1-1 0,1 1 0,1 0 0,-1-1 72,1 0-1,-1 0 1,0 1-1,1-1 1,-1-1-1,1 1 1,-1 0 0,1 0-1,-1 0 1,0-1-1,1 1 1,-1-1-1,2 0 1,6-3 457,0-1 0,0 0 0,8-8 0,-16 13-668,18-16 287,-1-1 1,0-1 0,-1 0 0,-1-1-1,-1-1 1,-1 0 0,0-2 0,-2 1 0,-1-1-1,0-1 1,-1 0 0,-2-1 0,9-39-1,-15 53-269,-1 0 0,0-1-1,0 1 1,-1-1-1,-2-11 1,2 20-21,-1 0 1,1 0-1,-1 0 1,1 0-1,-1 0 0,0 0 1,1 0-1,-1 0 1,0 1-1,0-1 0,0 0 1,-1 1-1,1-1 0,-2-1 1,2 2-4,0 0-1,0 1 1,0-1 0,-1 1-1,1-1 1,0 1 0,0 0-1,-1-1 1,1 1 0,0 0 0,0 0-1,-1 0 1,1 0 0,0 0-1,-1 0 1,1 0 0,0 1-1,0-1 1,0 0 0,-1 1 0,1-1-1,0 1 1,0-1 0,0 1-1,-2 0 1,-3 3-8,1 0 0,-1 0-1,1 1 1,0-1 0,0 1 0,1 0-1,-1 0 1,1 1 0,0-1-1,0 1 1,1 0 0,-4 9 0,-3 7-19,1 0 1,-6 28-1,12-40 23,1-1 0,0 1 0,0 0-1,1 0 1,0 15 0,1-24 5,0 1 1,0 0-1,0 0 0,1 0 0,-1 0 1,0 0-1,1-1 0,0 1 0,-1 0 1,1 0-1,0-1 0,0 1 0,0-1 1,0 1-1,0 0 0,0-1 0,0 0 1,0 1-1,1-1 0,-1 0 0,1 0 1,-1 1-1,1-1 0,-1 0 1,1-1-1,0 1 0,-1 0 0,1 0 1,0-1-1,0 1 0,-1-1 0,1 1 1,0-1-1,0 0 0,3 0 0,19 0-11,0-1-1,-1-2 1,26-5-1,-18 2-18,36-1-1,-58 7 17,1 0 1,0 0-1,0 1 0,-1 0 0,1 1 0,0 0 0,16 7 0,-23-9 16,-1 1 0,0 0 0,1 0 0,-1 0 0,0 1 0,0-1 0,0 0-1,0 1 1,0-1 0,0 1 0,0 0 0,0 0 0,-1 0 0,3 3 0,-23-49 905,3 0 1,-22-90-1,36 116-1302,7 11-711,-3 6 900,0 1-1,0 0 0,1 0 0,-1 1 0,0-1 1,0 0-1,0 1 0,0-1 0,0 1 0,2 1 1,14 3 94,16 0-575,8-3-170</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05.034"/>
    </inkml:context>
    <inkml:brush xml:id="br0">
      <inkml:brushProperty name="width" value="0.05" units="cm"/>
      <inkml:brushProperty name="height" value="0.05" units="cm"/>
    </inkml:brush>
  </inkml:definitions>
  <inkml:trace contextRef="#ctx0" brushRef="#br0">59 60 18780,'-8'11'353,"1"0"0,0 0 0,1 1-1,1 0 1,0 0 0,0 0 0,1 0 0,-3 20 0,5-22-216,1-1 1,0 1 0,1 0-1,0 0 1,1 0 0,0 0-1,1-1 1,0 1 0,0 0-1,1-1 1,7 17 0,20 36 383,-11-26-217,22 62-1,-37-87-305,-1-1-1,0 1 1,-1 0 0,-1 0 0,1 0 0,-2 0 0,1 0-1,-2 0 1,1 0 0,-5 20 0,3-24-4,0-1 0,-1 1 0,0-1 1,0 1-1,0-1 0,-1 0 0,0 0 0,-6 7 0,9-12 7,-1 1-1,1-1 0,0 0 0,0 1 0,-1-1 0,1 0 0,0 0 0,-1 0 0,1 0 1,-1 0-1,1 0 0,-1 0 0,0 0 0,1-1 0,-1 1 0,0-1 0,0 1 1,1-1-1,-1 0 0,0 1 0,0-1 0,0 0 0,0 0 0,1 0 0,-1-1 1,0 1-1,0 0 0,1-1 0,-1 1 0,0-1 0,0 1 0,1-1 0,-1 0 1,0 0-1,1 0 0,-3-2 0,1 0-13,1 0 0,-1 0 0,1-1 0,0 1 1,0-1-1,0 1 0,0-1 0,1 0 0,-1 0 0,1 0 0,0 0 0,0 0 1,0 0-1,1 0 0,0 0 0,-1 0 0,2-1 0,-1 1 0,1-7 0,2-7-37,0 0-1,1 0 0,7-19 1,12-21-36,3 1 1,2 1-1,49-74 0,46-87 54,-114 192 21,-9 15 41,-6 12 27,-8 12 55,5 0 15,0 0 1,1 1-1,1-1 0,1 2 1,0-1-1,0 1 0,2 0 1,0 0-1,1 0 0,0 0 1,1 0-1,1 30 0,2-40-139,-1 0 0,1 0 1,0-1-1,0 1 0,3 6 0,-3-10-99,-1-1 0,1 0 0,-1 1 0,1-1 0,0 0 0,-1 1 0,1-1 0,0 0 0,0 0 0,0 0 0,0 0 0,0 0 0,0 0 0,0 0 0,1 0 0,-1 0 0,0 0 0,0-1 0,1 1 0,-1 0 0,1-1 0,-1 1 0,0-1 0,1 0 1,2 1-1,1-2-33,0 0 0,0 0 0,0-1 0,0 0 1,0 0-1,-1 0 0,1 0 0,-1-1 0,1 0 1,6-5-1,28-23-842</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05.597"/>
    </inkml:context>
    <inkml:brush xml:id="br0">
      <inkml:brushProperty name="width" value="0.05" units="cm"/>
      <inkml:brushProperty name="height" value="0.05" units="cm"/>
    </inkml:brush>
  </inkml:definitions>
  <inkml:trace contextRef="#ctx0" brushRef="#br0">41 0 18220,'-4'13'1087,"1"-1"1,0 1 0,1 0-1,-1 20 1,0-3 198,-3 7-813,3 1 0,1 0-1,6 75 1,-4-108-452,1 0 0,0-1 1,0 1-1,1-1 0,-1 1 0,1-1 0,0 0 0,0 0 1,1 1-1,2 3 0,-3-6-15,-1 0 1,1-1 0,0 1-1,0-1 1,-1 1-1,1-1 1,0 0-1,0 0 1,0 0-1,0 0 1,0 0-1,1 0 1,-1 0-1,0-1 1,0 1-1,1-1 1,-1 0-1,0 0 1,0 0-1,1 0 1,-1 0-1,5-1 1,5-2 16,1 0 0,0-1 1,-1-1-1,0 0 0,0-1 1,17-10-1,-17 8-57,1 1 0,0 0 0,1 2 0,27-9 0,-40 13 25,0 1 0,1-1 0,-1 1 0,0 0 0,1-1-1,-1 1 1,0 0 0,1 0 0,-1 0 0,0 0 0,1 0 0,-1 1 0,0-1-1,1 0 1,-1 1 0,0-1 0,0 0 0,1 1 0,-1 0 0,0-1-1,0 1 1,0 0 0,0-1 0,2 2 0,-3 0-2,1-1 0,0 1-1,-1-1 1,1 0 0,-1 1 0,0-1 0,1 1-1,-1-1 1,0 1 0,0 0 0,0-1 0,0 1-1,0-1 1,0 1 0,0-1 0,-1 1 0,0 1-1,-1 5 7,-1 0 0,0 0-1,-1 0 1,1-1 0,-1 1 0,-8 9-1,2-5 94,-1 0 0,-1-1-1,0 0 1,0 0 0,-1-2 0,0 1-1,-17 8 1,21-13-74,0-1 1,0 0-1,0 0 0,-1-1 1,1 0-1,-1-1 0,0 0 1,0 0-1,0-1 1,1-1-1,-1 1 0,-18-3 1,26 2-78,0 0 0,1-1 1,-1 1-1,0-1 0,0 1 1,1-1-1,-1 1 0,1-1 1,-1 0-1,1 0 0,-1 0 1,1 0-1,-1 0 1,1 0-1,0 0 0,-3-3 1,4 3 34,-1 0 1,1 0 0,-1 0 0,1 0-1,-1-1 1,1 1 0,0 0 0,0 0 0,-1-1-1,1 1 1,0 0 0,0 0 0,0-1-1,0 1 1,0 0 0,1-1 0,0-1 0,0-1-28,1 0 1,-1 0 0,1 0-1,1 0 1,-1 0 0,0 1-1,1-1 1,0 1-1,0 0 1,0-1 0,5-3-1,22-14-477</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06.112"/>
    </inkml:context>
    <inkml:brush xml:id="br0">
      <inkml:brushProperty name="width" value="0.05" units="cm"/>
      <inkml:brushProperty name="height" value="0.05" units="cm"/>
    </inkml:brush>
  </inkml:definitions>
  <inkml:trace contextRef="#ctx0" brushRef="#br0">61 68 19140,'4'-9'1458,"-3"6"-1126,0-1 0,1 1 0,-1 0-1,-1-1 1,1 1 0,0 0 0,-1-4 0,-8 16 3332,-12 19-3110,10-11-312,-13 36-1,21-48-230,0 1-1,0 0 1,1-1-1,0 1 0,0 0 1,0 0-1,1 0 0,0 0 1,0 0-1,1 10 1,0-15-9,-1 0-1,0 0 1,1 1 0,-1-1 0,1 0 0,-1 0 0,1 0 0,-1 0 0,1 0-1,0 0 1,-1 0 0,1 0 0,0 0 0,0 0 0,0 0 0,0-1 0,0 1-1,0 0 1,0 0 0,0-1 0,0 1 0,0-1 0,0 1 0,2 0 0,0-1 0,0 1 0,0-1 1,-1 0-1,1 0 0,0 0 1,0-1-1,0 1 0,-1-1 1,1 1-1,4-3 0,5-1 0,-1-2 0,1 1 0,16-13 0,-5 2 27,-1-2 0,22-23 0,-7 6-19,-37 35-14,0 0 0,0 1 0,0-1 0,0 0 0,0 0 0,0 1 0,0-1 0,0 0 0,0 1 0,0-1 0,0 0 0,0 0 0,1 1 0,-1-1 0,0 0 0,0 1 0,0-1 0,0 0 0,0 0 0,1 1 0,-1-1 0,0 0 0,0 0 0,0 0 0,1 1-1,-1-1 1,0 0 0,0 0 0,1 0 0,-1 0 0,0 0 0,0 1 0,1-1 0,-1 0 0,0 0 0,1 0 0,-1 0 0,0 0 0,0 0 0,1 0 0,-1 0 0,0 0 0,1 0 0,-1 0 0,0 0 0,0 0 0,1 0 0,-1 0 0,0 0 0,0-1 0,1 1 0,-1 0 0,0 0 0,1 0 0,-1 0 0,0 0 0,0-1 0,0 1 0,1 0 0,-1 0 0,0 0 0,0-1 0,0 1 0,1 0 0,-1 0 0,0-1 0,0 1 0,-4 30-124,3-19 66,0-6 37,1 0 6,-1 1 0,1 0 0,0-1 0,1 1 0,0 6 0,-1-11 23,0-1 0,1 1 0,-1 0 0,0 0 0,0-1 0,1 1 0,-1 0 0,0 0 0,1-1 0,-1 1 0,1 0 0,-1-1 0,1 1 0,-1-1 0,1 1 0,0 0 0,-1-1 0,1 1 0,0-1 0,-1 0 0,1 1 0,0-1 0,-1 1 0,1-1 0,0 0 0,0 0 0,-1 0 0,1 1 0,0-1 0,0 0 0,0 0 0,-1 0 0,1 0 0,0 0 0,0 0 0,0 0 1,-1-1-1,1 1 0,0 0 0,0 0 0,0 0 0,-1-1 0,1 1 0,1-1 0,5-3 49,1 0 0,-1 0 1,0 0-1,-1-1 1,1 0-1,-1-1 0,0 1 1,0-1-1,-1 0 0,7-10 1,7-11 247,18-36 1,-24 40-168,-4 12-99,-7 21-67,-8 29-82,5-30 101,0-2-7,-7 60-29,8-60 6,0-1 1,0 1-1,0 0 0,1 0 1,0-1-1,0 1 1,4 9-1,-5-15 15,0 0 0,0-1 0,1 1 0,-1 0-1,0-1 1,0 1 0,1-1 0,-1 1-1,0 0 1,1-1 0,-1 1 0,1-1 0,-1 1-1,1-1 1,-1 1 0,1-1 0,-1 1-1,1-1 1,-1 1 0,1-1 0,0 0 0,-1 1-1,1-1 1,0 0 0,-1 0 0,1 0-1,0 1 1,-1-1 0,1 0 0,0 0 0,-1 0-1,1 0 1,0 0 0,0 0 0,-1 0-1,1 0 1,0 0 0,-1-1 0,1 1 0,0 0-1,-1 0 1,2-1 0,0-1-24,0 1 0,0-1 1,0 1-1,0-1 0,0 0 0,0 0 1,0 0-1,-1 0 0,4-5 0,6-16-354</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06.549"/>
    </inkml:context>
    <inkml:brush xml:id="br0">
      <inkml:brushProperty name="width" value="0.05" units="cm"/>
      <inkml:brushProperty name="height" value="0.05" units="cm"/>
    </inkml:brush>
  </inkml:definitions>
  <inkml:trace contextRef="#ctx0" brushRef="#br0">3 1 16772,'-3'17'1680,"3"0"-1064,2-1-328,5 0 1264,3-5-1183,7 2 303,7-1-584,5-5-112,1-3-8</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06.956"/>
    </inkml:context>
    <inkml:brush xml:id="br0">
      <inkml:brushProperty name="width" value="0.05" units="cm"/>
      <inkml:brushProperty name="height" value="0.05" units="cm"/>
    </inkml:brush>
  </inkml:definitions>
  <inkml:trace contextRef="#ctx0" brushRef="#br0">173 1 17260,'-12'8'1092,"0"0"0,-1-1 1,0 0-1,-23 8 1,22-10-293,1 1 0,-1 0 0,1 1 1,-16 11-1,29-18-795,0 0 0,0 0 0,0 0 0,-1 0 1,1 0-1,0 1 0,0-1 0,0 0 0,0 0 0,-1 0 0,1 0 0,0 0 0,0 0 0,0 0 1,0 0-1,0 0 0,-1 0 0,1 0 0,0 1 0,0-1 0,0 0 0,0 0 0,0 0 0,0 0 1,0 0-1,0 1 0,-1-1 0,1 0 0,0 0 0,0 0 0,0 0 0,0 1 0,0-1 0,0 0 1,0 0-1,0 0 0,0 0 0,0 1 0,0-1 0,0 0 0,0 0 0,0 0 0,0 0 0,0 1 1,0-1-1,0 0 0,1 0 0,-1 0 0,0 0 0,0 0 0,0 1 0,0-1 0,0 0 0,0 0 1,0 0-1,0 0 0,1 0 0,-1 0 0,0 0 0,0 1 0,0-1 0,0 0 0,1 0 0,17 0-259,34-7-655,-46 6 845,1 0-36,75-9-848,-73 10 886,-1 0 0,1 0-1,-1 1 1,1 0 0,-1 0-1,1 1 1,11 4 0,-19-5 81,0-1-1,0 0 1,0 0 0,0 1-1,0-1 1,0 0 0,0 1 0,0-1-1,0 1 1,0-1 0,-1 1-1,1 0 1,0-1 0,0 1-1,-1 0 1,1-1 0,0 1 0,-1 0-1,1 0 1,-1 0 0,1 0-1,-1 0 1,1-1 0,-1 1 0,0 0-1,1 0 1,-1 0 0,0 0-1,0 0 1,0 0 0,0 0 0,1 0-1,-2 0 1,1 0 0,0 0-1,0 0 1,0 0 0,0 0-1,-1 0 1,1 0 0,0 0 0,-1 0-1,1 0 1,-1 0 0,1 0-1,-1 0 1,1 0 0,-1-1 0,0 1-1,1 0 1,-2 0 0,-3 5 179,0-1 0,-1 0 1,1 0-1,-1-1 1,-10 7-1,6-5-168,-1-1 0,1 1 0,-1-2 0,0 0 1,0 0-1,0-1 0,0 0 0,-1-1 0,1 0 0,-1-1 0,-14 0 0,24-1-61,0 0 0,0 0 0,1 0-1,-1 0 1,0-1 0,0 1 0,1-1 0,-1 1-1,1-1 1,-1 0 0,0 1 0,1-1-1,-1 0 1,1 0 0,0 0 0,-1 0-1,1-1 1,-2-1 0,-3-8-402</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00.675"/>
    </inkml:context>
    <inkml:brush xml:id="br0">
      <inkml:brushProperty name="width" value="0.05" units="cm"/>
      <inkml:brushProperty name="height" value="0.05" units="cm"/>
    </inkml:brush>
  </inkml:definitions>
  <inkml:trace contextRef="#ctx0" brushRef="#br0">30 0 15403,'-7'3'672,"0"0"-464,-9-5-248</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07.345"/>
    </inkml:context>
    <inkml:brush xml:id="br0">
      <inkml:brushProperty name="width" value="0.05" units="cm"/>
      <inkml:brushProperty name="height" value="0.05" units="cm"/>
    </inkml:brush>
  </inkml:definitions>
  <inkml:trace contextRef="#ctx0" brushRef="#br0">166 114 23285,'-2'-2'117,"0"1"1,1 0-1,-1 0 0,0 0 1,0 0-1,0 1 1,-1-1-1,1 0 0,0 1 1,0 0-1,0-1 0,0 1 1,0 0-1,-1 0 0,1 0 1,0 0-1,0 1 1,0-1-1,-1 0 0,1 1 1,0 0-1,-3 1 0,-4 1 178,1 0 0,-1 1 0,-15 10 0,16-9-223,0 1-1,0 1 0,-11 12 1,17-17-70,0-1 0,0 1 0,0 0 0,1 0 0,-1 1 0,1-1 0,-1 0 0,1 0 0,0 1 0,0-1 0,0 1 0,0-1 0,1 1 0,-1-1 0,1 1 0,-1-1 0,1 1 0,0 0 0,0 2 0,1-4-1,-1 0-1,1 0 1,-1 0 0,1 0 0,-1 0-1,1 0 1,0 0 0,0-1 0,0 1-1,-1 0 1,1-1 0,0 1 0,0 0-1,0-1 1,0 1 0,0-1 0,0 1-1,0-1 1,0 0 0,0 1 0,1-1-1,27 5 41,-24-4-33,46 4 19,-30-4-51,0 1 0,0 1 0,24 8 0,-43-11 18,-1 0 1,1 0-1,-1 1 0,0-1 1,1 1-1,-1-1 1,0 1-1,1 0 0,-1-1 1,0 1-1,0 0 1,0 0-1,0 0 0,0 0 1,0 0-1,0 0 1,0 0-1,0 0 0,0 0 1,0 0-1,-1 1 1,1-1-1,0 0 0,0 2 1,-1-1 11,0 0 0,-1 0 1,1-1-1,0 1 0,-1 0 1,1-1-1,-1 1 0,1-1 0,-1 1 1,0-1-1,0 1 0,0-1 1,0 1-1,0-1 0,0 0 0,-3 3 1,-5 5 85,0-1 0,-1-1 0,-1 1 0,-11 6 0,7-6 68,-1 0 1,-17 7 0,30-14-217,-1 1 0,0-1 1,0 0-1,1 0 0,-1 0 1,0-1-1,0 1 1,0-1-1,0 0 0,0 0 1,0 0-1,1-1 0,-1 1 1,0-1-1,-6-2 1,8 2-16,1 0 0,0 0 1,0-1-1,0 1 0,0 0 1,0-1-1,0 1 0,0 0 1,0-1-1,1 1 1,-1-1-1,0 0 0,1 1 1,-1-1-1,1 0 0,0 1 1,0-1-1,-1 0 0,1 1 1,0-1-1,1 0 1,-1 1-1,0-1 0,0 0 1,1 1-1,-1-1 0,1 0 1,0-1-1,6-17-540</inkml:trace>
  <inkml:trace contextRef="#ctx0" brushRef="#br0" timeOffset="1">401 190 18340,'3'-2'444,"0"1"1,-1-1-1,1 0 1,-1 0-1,1 0 1,-1 0 0,0-1-1,0 1 1,0 0-1,0-1 1,0 0-1,-1 1 1,1-1-1,1-5 1,15-47 2441,-13 37-2779,-3 10-4,7-28 109,-8 34-202,-1 1 0,0 0 1,0-1-1,0 1 0,0 0 1,0-1-1,0 1 1,0 0-1,0-1 0,0 1 1,0 0-1,-1-1 0,1 1 1,-1 0-1,1 0 0,-1-1 1,1 1-1,-1 0 0,0 0 1,1 0-1,-3-2 0,2 2-4,0 1-1,1 0 1,-1-1-1,0 1 1,0 0-1,0-1 1,0 1-1,0 0 1,0 0-1,0 0 1,0 0-1,0 0 1,0 0-1,0 0 1,0 0-1,0 1 0,1-1 1,-1 0-1,0 0 1,0 1-1,0-1 1,0 1-1,0-1 1,1 1-1,-1-1 1,0 1-1,-1 0 1,-20 22 64,12-10-49,1 0-1,0 1 0,1-1 0,1 2 1,-10 27-1,13-32-10,1 1-1,0 0 1,1 0 0,0 0-1,1 0 1,0 0 0,1 0 0,0 0-1,2 15 1,-1-22 1,0 0 0,0-1 0,0 1 0,0-1 0,0 1 0,1-1 0,0 1 0,0-1 0,0 0 0,0 0 0,0 0 0,0 0 0,1 0 0,-1-1 0,1 1 0,3 2 0,-1-2 12,0 0-1,0-1 1,0 1-1,0-1 1,0 0-1,0-1 1,1 1-1,-1-1 1,0 0-1,7 0 1,1 0-49,1-1 0,0-1 0,-1 0 0,1-1 0,-1 0 0,1-1 0,-1-1 0,13-5 1,-18 6-38,0-1 1,0 0 0,0 0-1,0 0 1,-1-1-1,0 0 1,0-1 0,-1 0-1,1 0 1,-1 0 0,6-10-1,6-12-194</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07.751"/>
    </inkml:context>
    <inkml:brush xml:id="br0">
      <inkml:brushProperty name="width" value="0.05" units="cm"/>
      <inkml:brushProperty name="height" value="0.05" units="cm"/>
    </inkml:brush>
  </inkml:definitions>
  <inkml:trace contextRef="#ctx0" brushRef="#br0">44 1 23477,'-2'21'2417,"-4"5"-1769,-2 4-288,-1 0 1656,4 2-1408,-1 2-360,2 1-720,2-4-672,1 1 976,1-2-168,0 0-208</inkml:trace>
  <inkml:trace contextRef="#ctx0" brushRef="#br0" timeOffset="1">15 703 21749,'-3'17'2512,"2"-2"-1712,-2-12-608,0-3 2249,3-6-4722,-1-4 2369,1-5-664,0 0-224</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10.971"/>
    </inkml:context>
    <inkml:brush xml:id="br0">
      <inkml:brushProperty name="width" value="0.05" units="cm"/>
      <inkml:brushProperty name="height" value="0.05" units="cm"/>
    </inkml:brush>
  </inkml:definitions>
  <inkml:trace contextRef="#ctx0" brushRef="#br0">351 24 15515,'7'-8'1337,"8"-7"1113,-12 14-762,-8 10 486,-38 65-66,-44 104 0,38-71-1607,21-50-308,-121 271 390,144-313-559,-4 11-39,23-62-1885,-7 16 986,19-37 1,-5 25 329,3-4-110</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11.360"/>
    </inkml:context>
    <inkml:brush xml:id="br0">
      <inkml:brushProperty name="width" value="0.05" units="cm"/>
      <inkml:brushProperty name="height" value="0.05" units="cm"/>
    </inkml:brush>
  </inkml:definitions>
  <inkml:trace contextRef="#ctx0" brushRef="#br0">20 0 19844,'-1'0'99,"0"1"0,1-1 1,-1 0-1,0 1 0,0-1 0,1 1 0,-1-1 0,0 1 0,1-1 0,-1 1 1,0-1-1,1 1 0,-1-1 0,1 1 0,-1 0 0,1-1 0,-1 1 0,1 0 1,0 0-1,-1-1 0,1 1 0,0 0 0,-1 0 0,1 0 0,0 1 0,-4 20 689,3-3-450,1 0 0,0 0 0,2 0-1,0 0 1,1-1 0,1 1 0,12 33 0,0-11 195,2 0-1,28 46 1,64 73 584,-9-17-1169,-109-165-2333,1 12 1756,0 1 1,-1-1 0,-1 1-1,0 1 1,0 0 0,-14-10-1,-11-2-286</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11.732"/>
    </inkml:context>
    <inkml:brush xml:id="br0">
      <inkml:brushProperty name="width" value="0.05" units="cm"/>
      <inkml:brushProperty name="height" value="0.05" units="cm"/>
    </inkml:brush>
  </inkml:definitions>
  <inkml:trace contextRef="#ctx0" brushRef="#br0">25 1 15923,'-13'8'1953,"6"1"-993,3 0-312,5-7 1257,5 1-241,10-1-352,5 1-176,8-3-351,4 0-145,3 0-72,1 0-112,0 1-392,-2 2-344,-7-3-1408,-3 1 1528,-14-1-273,-10 0-87</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12.779"/>
    </inkml:context>
    <inkml:brush xml:id="br0">
      <inkml:brushProperty name="width" value="0.05" units="cm"/>
      <inkml:brushProperty name="height" value="0.05" units="cm"/>
    </inkml:brush>
  </inkml:definitions>
  <inkml:trace contextRef="#ctx0" brushRef="#br0">47 0 13179,'-2'0'303,"0"0"1,0 0-1,0 0 0,0 1 1,1-1-1,-1 0 0,0 1 1,0-1-1,1 1 1,-1-1-1,0 1 0,1 0 1,-1 0-1,1 0 1,-1 0-1,1 0 0,-1 0 1,1 0-1,-1 1 0,0 1 1,0-1-10,1 1 0,0-1 1,-1 0-1,1 1 0,1 0 1,-1-1-1,0 1 0,1-1 0,-1 1 1,1 0-1,0-1 0,0 5 1,0 1 19,1-1 0,0 1 0,0-1 0,1 1 0,0-1 0,1 0 1,-1 0-1,8 13 0,-1-6-173,1-1 0,1 0 0,0 0-1,1-1 1,0-1 0,0 0 0,2-1 0,-1 0 0,1-1 0,0 0 0,1-1 0,28 10-1,-4-4-88,1-1 0,0-3-1,81 11 1,-59-16-46,0-3 0,0-2 0,0-3 0,78-14 0,-140 16-6,1 1 0,-1 0-1,1 0 1,-1-1-1,1 1 1,0 0-1,-1 0 1,1 0 0,0 0-1,-1 0 1,1 0-1,-1 0 1,1 0-1,0 0 1,-1 0 0,1 0-1,-1 0 1,1 0-1,0 0 1,-1 1-1,1-1 1,-1 0-1,1 0 1,0 1 0,-15 8-27,-29 8-12,23-9 44,0 2 0,1 0 0,0 1 0,0 0 0,1 2-1,1 0 1,0 1 0,1 1 0,1 0 0,0 2 0,1-1-1,1 2 1,-15 24 0,10-12 4,2 1-1,1 0 1,2 1 0,1 1 0,2 0-1,0 0 1,-7 60 0,15-79 4,0 0 0,1 0 0,1 0 0,0 0 0,0 0 1,4 16-1,-4-29-16,1 0 0,-1 1 0,0-1 0,1 0 0,-1 0 0,0 0 0,1 0 0,-1 0 0,1 0 0,0 0 0,-1 0 0,1 0 0,0 0 0,0 0 0,0 0 0,-1 0 0,1-1 0,0 1 0,2 1 0,-2-2-40,0 0-1,-1 0 1,1 0-1,0 0 1,0 0-1,0 0 1,0 0-1,0 0 1,0 0-1,0 0 1,0 0-1,-1-1 1,1 1-1,0 0 1,0-1-1,0 1 1,0 0-1,-1-1 1,2 0-1,2-2-103,-1 0 0,1 0 0,-1 0 0,0 0 0,0-1 0,0 1 0,0-1 0,2-5 0,6-9-275</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13.712"/>
    </inkml:context>
    <inkml:brush xml:id="br0">
      <inkml:brushProperty name="width" value="0.05" units="cm"/>
      <inkml:brushProperty name="height" value="0.05" units="cm"/>
    </inkml:brush>
  </inkml:definitions>
  <inkml:trace contextRef="#ctx0" brushRef="#br0">1 2 18772,'0'0'42,"0"0"0,0 0 0,0 0 0,0 0 0,0 0 0,0 0 0,0 0 0,0 0 0,0-1 0,0 1 0,1 0 0,-1 0 0,0 0 0,0 0 0,0 0 0,0 0 0,0 0 0,0 0 0,0 0 0,0 0 0,0 0 0,1 0 1,-1 0-1,0 0 0,0 0 0,0 0 0,0 0 0,0 0 0,0 0 0,0 0 0,0 0 0,1 0 0,-1 0 0,0 0 0,0 0 0,0 0 0,0 0 0,0 0 0,0 0 0,0 0 0,0 0 0,1 0 0,-1 0 0,0 0 0,0 0 0,0 1 0,0-1 0,0 0 0,0 0 0,0 0 0,0 0 0,0 0 0,0 0 0,0 0 0,0 0 0,5 11 863,0 15-100,-5-24-475,25 204 2790,-18-130-2607,27 126 0,-28-188-820,-4-23-480,-3-23 557,-15-29-100,6 26-34</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14.303"/>
    </inkml:context>
    <inkml:brush xml:id="br0">
      <inkml:brushProperty name="width" value="0.05" units="cm"/>
      <inkml:brushProperty name="height" value="0.05" units="cm"/>
    </inkml:brush>
  </inkml:definitions>
  <inkml:trace contextRef="#ctx0" brushRef="#br0">0 292 16500,'1'-12'389,"0"0"1,1 0 0,0 0 0,1 1 0,0-1 0,1 1 0,0-1 0,1 1 0,0 1 0,1-1-1,0 1 1,1 0 0,0 0 0,0 0 0,1 1 0,0 0 0,1 1 0,0 0 0,12-8 0,-8 6-169,0 1 0,0 1 0,1 1 1,0 0-1,0 0 0,1 2 0,0-1 1,0 2-1,0 0 0,0 1 0,1 1 1,-1 0-1,1 1 0,20 1 1,-28 0-191,0 2 1,-1-1 0,1 1 0,0 0 0,-1 0 0,0 1 0,1 0 0,-1 0 0,0 1 0,0 0-1,-1 0 1,1 1 0,-1 0 0,0 0 0,9 9 0,-11-9-28,0 0-1,-1 1 1,1-1-1,-1 1 1,0-1 0,0 1-1,-1 0 1,1 0 0,-1 0-1,-1 0 1,1 1-1,-1-1 1,0 0 0,-1 1-1,1-1 1,-1 1-1,-1-1 1,1 0 0,-2 9-1,-1-3-1,-1 1 0,0 0 0,-1-1-1,0 0 1,-1 0 0,0-1-1,-11 16 1,11-19-4,0 1 0,-1-2-1,0 1 1,0-1 0,-1 0 0,1 0 0,-2-1-1,1 0 1,-1 0 0,-9 4 0,18-10-3,0 0 0,0 0 1,-1 0-1,1 0 0,0 0 1,0 0-1,0 0 1,-1 0-1,1 0 0,0 0 1,0 0-1,0 1 0,0-1 1,-1 0-1,1 0 0,0 0 1,0 0-1,0 0 1,0 1-1,0-1 0,-1 0 1,1 0-1,0 0 0,0 1 1,0-1-1,0 0 0,0 0 1,0 0-1,0 1 0,0-1 1,0 0-1,0 0 1,0 0-1,0 1 0,0-1 1,7 6-126,24 5-73,-15-5 76,11 5-76,114 54-795,-128-58 930,-1 1 1,1 0 0,-1 1-1,-1 0 1,0 1 0,0 0-1,-1 1 1,11 15 0,-18-22 83,0 0 0,-1 0 1,1 0-1,-1 1 0,0-1 1,0 1-1,-1-1 0,1 1 1,-1 0-1,0-1 0,0 1 0,-1 0 1,1 0-1,-1 0 0,0-1 1,0 1-1,-1 0 0,0 0 1,0 0-1,0-1 0,0 1 1,-1 0-1,1-1 0,-1 1 0,0-1 1,-1 0-1,1 1 0,-1-1 1,0 0-1,-5 6 0,-5 3 125,1-1-1,-2-1 0,1 0 1,-2-1-1,1 0 0,-1-1 1,-20 8-1,5-3 72,1-2 1,-2-1-1,1-1 0,-2-2 1,1-1-1,-1-1 0,0-2 1,0-1-1,-38-2 0,33-6-96,36 5-175,-1-1 1,0 1-1,0-1 0,0 1 1,1-1-1,-1 0 1,0 0-1,1 0 1,-1 0-1,1 0 1,-1 0-1,1 0 0,0-1 1,-1 1-1,-1-3 1,3 4-57,0-1 1,0 1 0,0-1-1,0 0 1,0 1-1,0-1 1,0 0-1,0 1 1,1-1 0,-1 0-1,0 1 1,0-1-1,1 1 1,-1-1-1,0 0 1,0 1 0,1-1-1,-1 1 1,1-1-1,-1 1 1,0-1-1,1 1 1,-1-1 0,1 1-1,0-1 1,3-3-29,8-15-556,1-5-188</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20.337"/>
    </inkml:context>
    <inkml:brush xml:id="br0">
      <inkml:brushProperty name="width" value="0.05" units="cm"/>
      <inkml:brushProperty name="height" value="0.05" units="cm"/>
    </inkml:brush>
  </inkml:definitions>
  <inkml:trace contextRef="#ctx0" brushRef="#br0">4699 540 11522,'-12'-7'97,"-279"-152"1108,210 120-751,-144-49 0,-77 11 309,-5 20-550,100 20-175,-282-31 12,387 62-45,0 5-1,-188 20 1,99 15-24,-367 116 0,107 21 5,386-139 10,2 2 0,2 3 1,1 2-1,-95 82 0,100-68-14,1 3 1,3 3-1,3 1 0,-61 99 0,46-50-73,-96 231-1,128-257 69,3 1-1,4 0 1,3 2 0,-17 169-1,34-187 53,3 1 0,3-1 0,2 0 0,4 0 0,3 0 0,37 128-1,-22-119 4,4-1-1,3-2 0,42 71 0,-43-92-25,3-2 0,2-1-1,1-2 1,74 70 0,-38-53-8,2-3 0,3-4 0,2-3 0,141 70 0,-103-69 1,3-6-1,244 67 1,-256-92 3,1-4 0,0-6 0,2-4 0,-1-5 0,1-6 0,0-4 0,154-25 0,-90-6 47,-2-6 0,-2-9 1,209-89-1,-241 76 36,-4-5 0,138-93 1,231-208 215,-384 265-189,-4-5 0,-5-6 1,-5-4-1,-5-5 0,146-233 0,-210 292-60,-2-1-1,-4-2 0,35-100 0,-57 136-5,-2-1 1,-1 0 0,-2 0-1,-1-1 1,-2 0 0,-1 0-1,-2 0 1,-1 0 0,-11-65-1,7 81-7,0 0 1,-1 1-1,-1-1 0,-1 2 0,0-1 0,-1 1 1,-1 0-1,-1 1 0,0 0 0,-1 1 0,-23-23 1,4 9 10,-2 2 0,0 1-1,-1 2 1,-44-23 0,-36-9-245,-145-49 0,169 69 69,-388-158-80,340 130-58</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21.569"/>
    </inkml:context>
    <inkml:brush xml:id="br0">
      <inkml:brushProperty name="width" value="0.05" units="cm"/>
      <inkml:brushProperty name="height" value="0.05" units="cm"/>
    </inkml:brush>
  </inkml:definitions>
  <inkml:trace contextRef="#ctx0" brushRef="#br0">1 1 11082,'85'36'794,"-16"-5"-446,126 36 0,178 5 892,-84-21-328,-253-43-814,272 54 803,5-24-139,-151-30-669,-1-7 0,1-7 0,253-43 0,-320 32-56,-10 3 604,0-4-1,99-34 1,-147 35-341,-36 16-271,0 0 0,0 0 0,0 1 0,0-1 0,0 0 0,-1 0 0,1 0 0,0 0 0,0 0 0,-1 0 0,1 0 0,-1-1 0,1-1 0,0 3-19</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01.051"/>
    </inkml:context>
    <inkml:brush xml:id="br0">
      <inkml:brushProperty name="width" value="0.05" units="cm"/>
      <inkml:brushProperty name="height" value="0.05" units="cm"/>
    </inkml:brush>
  </inkml:definitions>
  <inkml:trace contextRef="#ctx0" brushRef="#br0">83 1 19748,'0'0'42,"0"0"-1,0 0 0,0 0 0,0 0 1,0 0-1,0 0 0,0 0 1,0 0-1,0 0 0,0 0 1,0 0-1,1 0 0,-1 0 1,0 0-1,0 0 0,0 0 1,0 0-1,0 0 0,0 0 1,0 0-1,0 0 0,0 0 0,0 0 1,1 0-1,-1 0 0,0 0 1,0 0-1,0 0 0,0 0 1,0 0-1,0 0 0,0 0 1,0 0-1,0 0 0,0 0 1,0 0-1,0 0 0,0 1 1,1-1-1,-1 0 0,0 0 0,0 0 1,0 0-1,0 0 0,0 0 1,0 0-1,0 0 0,0 0 1,0 0-1,0 0 0,0 1 1,0-1-1,0 0 0,0 0 1,0 0-1,0 0 0,0 0 0,0 0 1,0 0-1,0 0 0,0 0 1,0 1-1,0-1 0,0 0 1,0 0-1,-1 0 0,-3 12 1361,-11 20-403,11-25-633,-7 17-236,1 0 1,1 0 0,1 1 0,2 0-1,0 0 1,1 1 0,-1 35-1,6-59-125,0 0 0,0 0 0,0 0 0,0 0 0,0-1-1,0 1 1,1 0 0,-1 0 0,1 0 0,-1-1 0,1 1-1,0 0 1,-1 0 0,1-1 0,2 4 0,-2-5-5,-1 0 1,0 1 0,1-1-1,-1 0 1,1 1 0,-1-1-1,1 0 1,-1 0 0,1 0-1,-1 0 1,1 0-1,-1 1 1,1-1 0,-1 0-1,1 0 1,-1 0 0,1 0-1,-1 0 1,1 0 0,-1 0-1,1-1 1,0 1-1,15-11-81,-8 1-151,-1 0 0,0-1 0,0 1-1,-1-2 1,-1 1 0,8-21 0,1-1-848,26-64-1728,-31 75 1898</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39.265"/>
    </inkml:context>
    <inkml:brush xml:id="br0">
      <inkml:brushProperty name="width" value="0.05" units="cm"/>
      <inkml:brushProperty name="height" value="0.05" units="cm"/>
    </inkml:brush>
  </inkml:definitions>
  <inkml:trace contextRef="#ctx0" brushRef="#br0">14 16 13075,'-10'-16'4785,"7"17"-2099,2 12-1622,3-2-836,0 0-1,1 0 1,0 0 0,0 0-1,1 0 1,1 0-1,0-1 1,10 15 0,6 6-24,31 36 1,-31-43-160,2-2 1,1 0-1,1-1 1,0-2-1,2-1 1,0 0-1,48 21 1,-43-26 1,1-1 1,36 8 0,6 2 21,60 20 47,-122-39-132,-4-1 376,-17 7-83,-79 42 408,60-36-504,0 0 1,1 1-1,-45 39 0,28-11-158,2 3-1,3 2 1,1 1 0,-35 63-1,62-96-17,1 0-1,1 0 0,1 0 1,0 1-1,1 0 1,-4 21-1,9-30-19,-1 0-1,1 0 1,1 0 0,0 0 0,0 0 0,0 1 0,1-1-1,1 0 1,-1 0 0,2-1 0,-1 1 0,1 0-1,0-1 1,9 16 0,-11-22-78,1 0 1,-1 0-1,1 0 0,-1 0 1,1 0-1,0 0 1,0 0-1,0-1 0,0 1 1,0-1-1,0 1 0,0-1 1,0 0-1,1 0 0,-1 0 1,0 0-1,1 0 1,-1 0-1,1-1 0,-1 1 1,1-1-1,0 0 0,-1 1 1,1-1-1,-1-1 0,1 1 1,3-1-1,2-3-431</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41.412"/>
    </inkml:context>
    <inkml:brush xml:id="br0">
      <inkml:brushProperty name="width" value="0.05" units="cm"/>
      <inkml:brushProperty name="height" value="0.05" units="cm"/>
    </inkml:brush>
  </inkml:definitions>
  <inkml:trace contextRef="#ctx0" brushRef="#br0">341 134 12947,'11'-10'588,"7"-5"527,0-1 0,-2-1 1,0 0-1,26-37 0,-42 54-1080,0 0 0,0 0 1,0 0-1,0-1 1,0 1-1,0 0 0,-1 0 1,1 0-1,0-1 0,0 1 1,0 0-1,0 0 0,0 0 1,0-1-1,-1 1 0,1 0 1,0 0-1,0 0 1,0 0-1,0 0 0,-1 0 1,1-1-1,0 1 0,0 0 1,0 0-1,-1 0 0,1 0 1,0 0-1,0 0 0,0 0 1,-1 0-1,1 0 1,0 0-1,0 0 0,-1 0 1,1 0-1,0 0 0,0 0 1,0 0-1,-1 0 0,1 0 1,0 0-1,0 0 0,-1 1 1,-6 0 170,0 0 1,-1 1-1,1 0 1,0 0-1,0 1 1,0 0-1,-8 5 0,-48 31 701,37-23-721,1 2 1,2 1-1,0 0 0,0 2 1,2 1-1,1 0 1,1 2-1,0 0 1,-22 41-1,26-34-57,1 0 0,2 2 0,1-1 1,-11 56-1,18-62-82,0 1 0,2-1 0,1 1 0,1-1 0,1 1 0,8 40 0,-8-59-37,1 0 1,0-1-1,1 1 1,-1-1-1,1 1 1,1-1-1,0 0 0,0 0 1,9 12-1,-9-15-3,0 0-1,1 0 0,-1 0 0,1 0 1,0-1-1,0 0 0,0 0 0,0 0 1,1 0-1,-1-1 0,1 0 0,-1 0 1,12 1-1,0 0 0,0-2 0,0 0 0,1-1 0,-1 0 0,0-2 0,0 0 0,17-4 0,5-4 10,71-28 0,-95 31-16,29-16 0,8-15 19</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2:00.930"/>
    </inkml:context>
    <inkml:brush xml:id="br0">
      <inkml:brushProperty name="width" value="0.05" units="cm"/>
      <inkml:brushProperty name="height" value="0.05" units="cm"/>
    </inkml:brush>
  </inkml:definitions>
  <inkml:trace contextRef="#ctx0" brushRef="#br0">61 26 11763,'-1'-3'493,"-1"1"0,1 0 1,-1 0-1,0 0 1,0 0-1,1 0 0,-1 1 1,0-1-1,-1 0 1,1 1-1,-3-2 1,4 3-353,1-1 1,-1 1 0,1 0-1,-1 0 1,0 0 0,1 0 0,-1 0-1,1 0 1,-1 0 0,1 0-1,-1 0 1,0 0 0,1 0 0,-1 0-1,1 1 1,-1-1 0,1 0-1,-1 0 1,1 0 0,-1 1 0,0 0-1,0 0-32,0 0 0,0 0 0,0 0 0,0 0 0,0 0 0,0 1-1,1-1 1,-1 0 0,0 1 0,1-1 0,-1 1 0,0 1 0,-2 11-18,0 0 1,1 0 0,0 1-1,1-1 1,1 1-1,0-1 1,1 1 0,1-1-1,0 1 1,1-1-1,0 0 1,1 0-1,1 0 1,8 18 0,-1-7 52,1-2 1,1 1-1,1-1 1,1-1-1,1-1 1,36 35 0,-3-8-132,3-2 0,2-2 0,2-3 0,90 50 0,-128-82-16,0-1 1,0-1-1,0-1 0,1 0 1,0-2-1,23 4 0,122-2 25,-156-6-16,4 3 26,-20 4 0,-27 7 17,29-12-44,-48 16 66,34-13-47,0 2 1,-18 9 0,30-13-23,1 1 0,0 0 0,0 0 0,0 0 0,1 1 0,-1 0 0,1 0 0,0 0 0,-5 9 0,-2 5 9,1 0 0,1 0 0,0 1 0,-12 41 0,-16 91 28,27-99-26,-24 110 32,-15 212 0,48-360-82,-1 52 98,3-60-133,0 0 1,1-1-1,0 1 0,0 0 0,1-1 0,-1 1 0,5 8 1,-5-13 19,-1-1 0,1 0 0,0 0 1,0 0-1,-1 0 0,1 0 0,0 0 1,0 0-1,0 0 0,0 0 1,1-1-1,-1 1 0,0 0 0,0-1 1,0 1-1,1 0 0,-1-1 0,0 0 1,0 1-1,1-1 0,-1 0 1,0 0-1,1 1 0,-1-1 0,0 0 1,1-1-1,-1 1 0,0 0 0,1 0 1,-1 0-1,0-1 0,1 1 0,-1-1 1,0 1-1,0-1 0,1 1 1,0-2-1,13-6-384</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2:01.525"/>
    </inkml:context>
    <inkml:brush xml:id="br0">
      <inkml:brushProperty name="width" value="0.05" units="cm"/>
      <inkml:brushProperty name="height" value="0.05" units="cm"/>
    </inkml:brush>
  </inkml:definitions>
  <inkml:trace contextRef="#ctx0" brushRef="#br0">272 0 16235,'1'0'106,"-1"1"0,0-1 0,1 0 0,-1 1 0,0-1 0,1 0 0,-1 1 0,0-1 0,1 1 0,-1-1 0,0 0-1,0 1 1,0-1 0,1 1 0,-1-1 0,0 1 0,0-1 0,0 1 0,0-1 0,0 1 0,0-1 0,0 1 0,0-1-1,0 1 1,0-1 0,0 0 0,0 1 0,0-1 0,-1 1 0,1-1 0,0 1 0,-3 20 908,-5 20-96,-1-2 0,-3 1 0,-18 44-1,-60 109 319,-22 56-847,112-248-406,-3 6-216,1 0 1,0 0 0,0 0-1,-1 12 1,3-19 180,0-1 0,1 1-1,-1 0 1,0 0 0,0 0 0,0-1 0,1 1-1,-1 0 1,0 0 0,0 0 0,0 0 0,1-1-1,-1 1 1,0 0 0,0 0 0,1 0 0,-1 0-1,0 0 1,0 0 0,1 0 0,-1 0 0,0 0-1,1 0 1,-1 0 0,0 0 0,0 0 0,1 0-1,-1 0 1,0 0 0,0 0 0,1 0 0,-1 1-1,0-1 1,0 0 0,1 0 0,-1 0-1,0 0 1,0 0 0,0 1 0,1-1 0,-1 0-1,0 0 1,0 0 0,0 1 0,0-1 0,1 0-1,-1 0 1,0 1 0,0-1 0,0 0 0,0 0-1,0 1 1,0-1 0,0 0 0,0 0 0,0 1-1,0-1 1,0 0 0,0 0 0,0 1 0,0-1-1,0 1 1,14-20-872,0-13 20,7-10-307</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2:01.975"/>
    </inkml:context>
    <inkml:brush xml:id="br0">
      <inkml:brushProperty name="width" value="0.05" units="cm"/>
      <inkml:brushProperty name="height" value="0.05" units="cm"/>
    </inkml:brush>
  </inkml:definitions>
  <inkml:trace contextRef="#ctx0" brushRef="#br0">26 0 18996,'-3'5'261,"0"1"-1,0-1 1,0 0-1,0 1 1,1 0-1,0-1 1,0 1-1,1 0 1,-1 0-1,1 0 1,1 0 0,-1 9-1,1-6-137,1 0-1,0 0 1,1 0 0,0-1-1,0 1 1,1 0 0,6 12-1,4 4-130,1 0 0,2-1 0,0-1 0,24 26 0,-8-11-193,-1 1 0,-3 1 1,0 2-1,39 84 1,-59-96-1139,-8-30 1317,0 0-1,0 0 1,0 0 0,0 1-1,0-1 1,0 0 0,0 0-1,0 1 1,0-1 0,0 0-1,0 0 1,0 1-1,0-1 1,0 0 0,0 0-1,-1 1 1,1-1 0,0 0-1,0 0 1,0 0 0,0 1-1,0-1 1,-1 0 0,1 0-1,0 0 1,0 0-1,0 1 1,-1-1 0,1 0-1,0 0 1,0 0 0,-1 0-1,-13-6-391,-5-10-252</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2:02.366"/>
    </inkml:context>
    <inkml:brush xml:id="br0">
      <inkml:brushProperty name="width" value="0.05" units="cm"/>
      <inkml:brushProperty name="height" value="0.05" units="cm"/>
    </inkml:brush>
  </inkml:definitions>
  <inkml:trace contextRef="#ctx0" brushRef="#br0">19 25 14099,'-10'7'1648,"5"0"-815,2-3-321,3 1 1184,5-4-480,13 1-200,2-1-87,1-1-297,6 0-88,5-3-144,0-1-128,3-5-880,-2-2 664,-8-1-168,-5-1-40</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2:20.009"/>
    </inkml:context>
    <inkml:brush xml:id="br0">
      <inkml:brushProperty name="width" value="0.05" units="cm"/>
      <inkml:brushProperty name="height" value="0.05" units="cm"/>
    </inkml:brush>
  </inkml:definitions>
  <inkml:trace contextRef="#ctx0" brushRef="#br0">8578 15 11875,'0'-1'127,"0"1"0,0-1 1,0 1-1,0-1 1,0 1-1,0-1 1,0 1-1,0-1 0,0 1 1,0-1-1,0 0 1,0 1-1,1 0 1,-1-1-1,0 1 1,0-1-1,1 1 0,-1-1 1,0 1-1,1-1 1,-1 1-1,0 0 1,1-1-1,-1 1 0,0 0 1,1-1-1,-1 1 1,1 0-1,-1-1 1,1 1-1,-1 0 1,1 0-1,-1 0 0,1-1 1,1 1 18,0 0 0,0 1 0,0-1 0,0 0 0,-1 0 0,1 1 0,0-1 0,0 1 0,-1 0 0,4 1 0,39 26 316,-41-26-264,26 20-10,-1 2 0,0 0-1,-2 2 1,-1 1 0,-1 1-1,-2 1 1,0 0 0,-2 2-1,-2 1 1,0 0 0,-3 1 0,0 1-1,-2 1 1,12 51 0,-15-37-18,-2 1 0,-3 1 0,-1-1 1,-3 1-1,-2-1 0,-2 1 0,-3-1 1,-20 89-1,8-56 112,-8 36-114,21-100-145,-2-1-1,1 0 0,-2 0 0,-12 20 0,-9 3 47,-2 0 0,-2-2 0,-54 51-1,75-78-57,-20 17 8,-1 0 1,-69 44 0,-85 35 46,136-79-30,-16 8-25,-2-4 1,-1-2-1,-1-3 0,-84 20 0,-451 49-33,378-69 61,-46 2-12,-301-6 0,-446-54-105,350 30 100,-36 41-16,364-14-2,-227 5-13,417-34-5,-411-13-79,553 14 90,-604-43-252,413 21 191,-204-51 0,220 25 70,-216-87 0,369 123-13,0-1 0,1-1 0,1-2 0,-41-29 1,62 39 3,0-1 1,1-1 0,0 0 0,0 0 0,1-1-1,0 0 1,0 0 0,1-1 0,1 0 0,0 0-1,0-1 1,1 0 0,1 0 0,0 0 0,-4-19-1,6 20 1,1 0 0,0 0 0,0-1 0,1 1-1,0 0 1,1 0 0,1-1 0,-1 1 0,2 0-1,0 0 1,0 0 0,6-13 0,-5 18-1,-1-1 0,1 1 0,0 0 0,1 1 0,-1-1 0,1 1 0,0 0 0,0 0 0,1 0 0,-1 1 0,1-1 0,0 2 0,1-1 0,-1 0 0,1 1 0,-1 1 0,1-1 1,0 1-1,0 0 0,8-1 0,17-2-10,1 2 0,-1 2 0,1 1 0,-1 1 0,1 1 0,-1 2 0,39 10 0,-2 4-104,-1 3 1,80 36-1,-130-47-196,-14-8-19,0 1 1,0-1-1,1 0 1,-1 0-1,0-1 1,1 1-1,0-1 1,8 2 0,-13-3 295,1-1 0,-1 1 0,1 0 0,-1 0-1,0-1 1,1 1 0,-1 0 0,0-1 0,1 1 0,-1 0 0,0-1 0,1 1 0,-1-1 0,0 1 0,0 0 0,0-1 0,1 1 0,-1-1 0,0 1 0,0-1 0,0 1 0,0 0 0,0-1 0,0 1 0,0-1 0,0 1 0,0-1 0,0 1 0,0-2 0,-1-10-581</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2:20.447"/>
    </inkml:context>
    <inkml:brush xml:id="br0">
      <inkml:brushProperty name="width" value="0.05" units="cm"/>
      <inkml:brushProperty name="height" value="0.05" units="cm"/>
    </inkml:brush>
  </inkml:definitions>
  <inkml:trace contextRef="#ctx0" brushRef="#br0">3 20 16436,'0'1'62,"0"-1"1,-1 1 0,1-1 0,0 1 0,0 0 0,-1-1 0,1 1 0,0 0 0,0-1 0,0 1 0,0 0 0,0-1-1,0 1 1,0 0 0,0-1 0,0 1 0,0 0 0,0-1 0,0 1 0,1-1 0,-1 1 0,0 0 0,0-1 0,1 1 0,-1-1-1,1 2 1,0-1 16,0 0-1,0 0 1,1 0-1,-1 0 1,0-1-1,0 1 1,1 0-1,-1-1 1,1 1-1,-1-1 1,3 1-1,6 1 48,-1 0 0,1-1 0,10-1 0,-13 0-124,22 0 50,-1-2 0,1-2 1,-1 0-1,30-10 1,61-8 82,-102 20-97,-5 0-22,0 1 0,0 0-1,1 1 1,-1 0-1,17 3 1,-26-2-6,-1-1 0,1 1 0,-1 0 0,0 0 0,1 0 0,-1 0 0,0 0 0,0 0 0,0 0 0,1 1 0,-1-1 0,-1 1 0,1 0 0,0-1 0,0 1 0,-1 0 0,1 0 0,-1 0 0,1 0 0,-1 1 0,0-1 0,0 0 0,0 0 0,0 1 0,0-1-1,-1 1 1,1-1 0,-1 0 0,1 1 0,-1-1 0,0 1 0,0 4 0,-1 4 97,0 0 0,-1 0 0,0 0 0,-1 0 0,0 0 0,-7 17 0,-36 64 633,31-62-503,-22 37-151,-2-2 1,-49 60-1,70-106-240,17-19 141,0 1-1,0-1 0,0 1 0,0-1 0,0 0 0,0 0 0,0 1 0,0-1 0,0 0 0,0 0 0,0 0 1,0 0-1,-2-1 0</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3:45.068"/>
    </inkml:context>
    <inkml:brush xml:id="br0">
      <inkml:brushProperty name="width" value="0.05" units="cm"/>
      <inkml:brushProperty name="height" value="0.05" units="cm"/>
    </inkml:brush>
  </inkml:definitions>
  <inkml:trace contextRef="#ctx0" brushRef="#br0">65 107 17868,'-23'-10'1496,"3"-5"-1280,3 4-520,13 2-256,10 6 232,14-15-224,0-22-256</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3:47.591"/>
    </inkml:context>
    <inkml:brush xml:id="br0">
      <inkml:brushProperty name="width" value="0.05" units="cm"/>
      <inkml:brushProperty name="height" value="0.05" units="cm"/>
    </inkml:brush>
  </inkml:definitions>
  <inkml:trace contextRef="#ctx0" brushRef="#br0">0 151 9506,'1'1'158,"0"0"1,1 0-1,-1-1 1,0 1-1,0-1 0,1 1 1,-1-1-1,0 0 1,0 1-1,1-1 1,-1 0-1,1 0 0,-1 0 1,0 0-1,1 0 1,-1 0-1,2-1 0,31-6 981,-11 2-961,132-6 620,83-11-19,122-14-263,-109 12-457,167 5 53,0 32 22,266-7 4,-391-27-126,188-8 447,318 44 550,-230-8-980,-477-9-23,440 10 135,-29 0 205,-497-9-341,25 1 66,1-1-1,40-8 1,-72 10-60,0-1-1,1 0 0,-1 0 0,0 0 1,0 0-1,1 0 0,-1 0 1,0 0-1,1 0 0,-1 0 0,0 0 1,0 0-1,1 0 0,-1 0 0,0 0 1,0 0-1,1 0 0,-1-1 1,0 1-1,0 0 0,1 0 0,-1 0 1,0 0-1,0 0 0,1-1 1,-1 1-1,0 0 0,0 0 0,0 0 1,0-1-1,1 1 0,-1 0 0,0 0 1,0-1-1,0 1 0,0 0 1,0 0-1,0-1 0,0 1 0,1-1 1,-14-4 78,-21 0-357,-12 1 271,26 4-82</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01.705"/>
    </inkml:context>
    <inkml:brush xml:id="br0">
      <inkml:brushProperty name="width" value="0.05" units="cm"/>
      <inkml:brushProperty name="height" value="0.05" units="cm"/>
    </inkml:brush>
  </inkml:definitions>
  <inkml:trace contextRef="#ctx0" brushRef="#br0">1 70 9282,'0'3'153,"0"-1"1,1 0-1,-1 1 1,1-1-1,0 1 1,0-1-1,0 0 1,0 0-1,0 0 1,1 0-1,-1 1 1,1-2-1,-1 1 1,1 0-1,0 0 1,0 0-1,3 2 1,-2-2 157,1 0 0,0 0 0,0-1 0,0 1 0,0-1 0,0 1 0,0-1 0,0-1 0,7 2-1,3-2 570,0 0-1,0-1 1,1 0-1,-1-1 1,15-4-1,-18 3-354,-1 0-1,0-1 1,1 0 0,-1-1-1,14-8 1,-21 11-437,0 0 0,-1 0-1,1 0 1,0 0 0,-1 0-1,1 0 1,-1 0 0,0-1-1,0 0 1,0 1 0,0-1-1,0 0 1,0 0 0,-1 0-1,1 0 1,-1 0 0,0 0-1,0 0 1,0-1 0,0 1-1,0-7 1,-1 10-81,0-1-1,0 0 1,0 0-1,0 1 1,-1-1-1,1 0 1,0 1-1,0-1 1,-1 0-1,1 0 1,0 1-1,-1-1 0,1 1 1,0-1-1,-1 0 1,1 1-1,-1-1 1,1 1-1,-1-1 1,1 1-1,-1-1 1,0 1-1,1-1 1,-1 1-1,0 0 1,0-1-1,-1 0 1,0 1-1,0 0 1,0-1-1,0 1 1,0 0-1,0 0 0,0 0 1,0 0-1,-4 1 1,0 0 1,0 1-1,0 0 1,0 0 0,0 0 0,-8 5 0,3 0-3,1 1 0,0-1 0,0 2 0,-14 14 0,20-18-9,1-1 0,-1 0 0,1 1 0,0-1 0,0 1-1,1 0 1,-1 0 0,1 0 0,0 0 0,1 1 0,-1-1 0,1 0 0,-1 7 0,2-11 2,0 0-1,0-1 1,0 1 0,0 0 0,0 0-1,0 0 1,1 0 0,-1-1 0,0 1-1,0 0 1,1 0 0,-1 0 0,1-1 0,-1 1-1,0 0 1,1 0 0,-1-1 0,1 1-1,0 0 1,-1-1 0,1 1 0,-1-1-1,1 1 1,1 0 0,0 0-4,0 0 1,0 0 0,0-1-1,1 1 1,-1 0-1,0-1 1,0 0 0,1 1-1,2-1 1,7-1-26,0 0 1,23-5 0,-29 5 19,60-15-51,-31 6 10,59-6-1,-83 14 43,-1 2-1,1 0 0,0 0 1,0 1-1,0 0 0,-1 1 0,1 0 1,-1 0-1,21 9 0,-21-7 37,0 0-1,1-1 1,0 0-1,-1-1 1,1 0-1,0 0 1,1-1-1,-1-1 1,0 0-1,0 0 1,0-1-1,0 0 1,0-1-1,0-1 1,0 0-1,12-5 1,67-30 130,-62 25-278,49-17 1,-76 29 103,0 1 0,0 0-1,1-1 1,-1 1 0,0-1-1,1 1 1,-1 0 0,0 0-1,1 0 1,-1 0 0,0 0-1,1 0 1,-1 0 0,0 1-1,1-1 1,-1 0 0,0 1-1,1-1 1,-1 1 0,0-1-1,0 1 1,1-1 0,-1 1 0,0 0-1,0 0 1,2 1 0,-2 1-29,1 1 1,0-1 0,-1 0 0,1 1 0,-1-1 0,0 0 0,0 1 0,0 4 0,8 22-42,3-7-312,-1 1 0,-1 1 0,-1 0 0,-1 1 0,-1-1 0,-1 1 0,3 47 0,-9-63 290,0 0 0,0 1 1,-2-1-1,1 0 0,-1 0 0,0 0 0,-1 0 0,0-1 0,-6 13 0,6-16 207,0-1 0,-1 1 0,1-1 0,-1 0 0,0 0-1,0 0 1,-1-1 0,1 1 0,-1-1 0,0 0 0,0 0 0,0-1-1,-1 0 1,0 0 0,-11 5 0,15-7-17,-1 0-1,1 0 1,-1-1 0,1 1-1,-1-1 1,1 1 0,-1-1-1,1 0 1,-1 0 0,1 0-1,-1 0 1,1 0 0,-1-1-1,1 1 1,-1-1 0,1 0-1,-1 1 1,1-1 0,-4-2 0,4 1-6,-1 0 1,1 0 0,-1-1 0,1 1-1,0-1 1,0 1 0,0-1 0,0 0-1,1 0 1,-1 1 0,1-1 0,-1 0-1,0-4 1,-2-8 40,1 0 1,0 0-1,2 0 0,-1-1 0,2-17 0,0 18-110,0-1 0,2 1 0,0 0 0,0 0 0,2 0 0,0 0 0,7-17 0,-8 24-137,0 1-1,1 0 1,0 1-1,0-1 1,1 1-1,0-1 1,0 1-1,0 1 0,1-1 1,0 1-1,0 0 1,0 0-1,1 1 1,0 0-1,12-6 1,65-21-642,-35 17 248</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3:52.499"/>
    </inkml:context>
    <inkml:brush xml:id="br0">
      <inkml:brushProperty name="width" value="0.05" units="cm"/>
      <inkml:brushProperty name="height" value="0.05" units="cm"/>
    </inkml:brush>
  </inkml:definitions>
  <inkml:trace contextRef="#ctx0" brushRef="#br0">0 95 13819,'19'-1'503,"0"-1"1,0-1-1,21-6 1,25-3 60,517-10 1870,-172 15-1689,220-18 826,-404 16-1349,184 5 236,-317 11-452,657 24 236,-215-22-107,-315 6-78,1-10 0,232-24 0,72 5-31,-41 2 104,-472 11-108,-6 2-1,0-2 0,0 1 0,0-1 0,0 0 0,0 0 0,0 0 0,0-1 0,10-4 0,-14 4-26,-11 6-524,1-1-2270,1-6 2132</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3:57.023"/>
    </inkml:context>
    <inkml:brush xml:id="br0">
      <inkml:brushProperty name="width" value="0.05" units="cm"/>
      <inkml:brushProperty name="height" value="0.05" units="cm"/>
    </inkml:brush>
  </inkml:definitions>
  <inkml:trace contextRef="#ctx0" brushRef="#br0">21 8 10378,'-2'1'36,"0"1"151,0 0 0,0-1-1,0 1 1,0 0 0,1 0 0,-1 0 0,0 0 0,1 0-1,-2 2 1,3-3-145,0-1 1,0 0-1,0 1 0,0-1 0,0 0 1,0 0-1,0 1 0,0-1 0,0 0 1,0 0-1,1 1 0,-1-1 0,0 0 1,0 1-1,0-1 0,0 0 0,0 0 1,0 1-1,1-1 0,-1 0 0,0 0 1,0 0-1,0 1 0,1-1 0,-1 0 1,0 0-1,0 0 0,1 0 0,-1 1 1,18 4 989,79 18 1686,-67-15-2352,0 0-1,49 4 1,48-9-99,164-17-1,-150 5-240,61-1-3,225 17 1,-217 12-63,-40-2 91,228-6 0,691-32 795,-391 10-719,-315-14-105,0 25-41,-366 1 22,241 9 20,-185-11 10,112-16-1,-71 3 46,169 1-1,-256 10 338,-55-9-1109,6 8 576,-8-3-49</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4:03.085"/>
    </inkml:context>
    <inkml:brush xml:id="br0">
      <inkml:brushProperty name="width" value="0.05" units="cm"/>
      <inkml:brushProperty name="height" value="0.05" units="cm"/>
    </inkml:brush>
  </inkml:definitions>
  <inkml:trace contextRef="#ctx0" brushRef="#br0">1 232 14227,'8'-7'1455,"2"5"-1270,1 0 0,18 0 1,16-3 98,98-24 444,221-16 1,162 5-458,-58 4-37,-38 3-207,-85 6 3,-238 24-9,118 9 0,106 28 35,-280-29-44,792 36 14,-464-32-5,-1-1 10,-327-8-37,844 19 324,-859-17-282,1 1-1,45 12 0,-60-8 7,-22-7-44,0 0 0,0 0 0,0 0 1,0 0-1,0 0 0,0 0 0,0 0 1,0 0-1,1 0 0,-1 0 0,0 0 0,0 0 1,0 0-1,0 0 0,0 0 0,0 1 1,0-1-1,0 0 0,0 0 0,0 0 0,0 0 1,0 0-1,0 0 0,0 0 0,0 0 1,0 0-1,0 0 0,0 0 0,0 0 0,0 0 1,0 1-1,0-1 0,0 0 0,0 0 1,0 0-1,0 0 0,0 0 0,0 0 0,0 0 1,0 0-1,0 0 0,0 0 0,0 0 1,0 0-1,0 0 0,-1 0 0,1 0 1,0 1-1,0-1 0,0 0 0,0 0 0,0 0 1,0 0-1,0 0 0,0 0 0,0 0 1,0 0-1,0 0 0,0 0 0,0 0 0,0 0 1,-1 0-1,-12 3-126,7-3 79</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4:36.990"/>
    </inkml:context>
    <inkml:brush xml:id="br0">
      <inkml:brushProperty name="width" value="0.05" units="cm"/>
      <inkml:brushProperty name="height" value="0.05" units="cm"/>
    </inkml:brush>
  </inkml:definitions>
  <inkml:trace contextRef="#ctx0" brushRef="#br0">354 9 14667,'6'-8'2417,"-16"16"-70,-1 5-1989,1 2 0,0-1 1,1 1-1,-11 27 0,-1 0-27,-26 49 140,-52 92 471,77-147-873,-1-1-1,-54 60 1,140-185-3221,-26 32 2624</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4:37.396"/>
    </inkml:context>
    <inkml:brush xml:id="br0">
      <inkml:brushProperty name="width" value="0.05" units="cm"/>
      <inkml:brushProperty name="height" value="0.05" units="cm"/>
    </inkml:brush>
  </inkml:definitions>
  <inkml:trace contextRef="#ctx0" brushRef="#br0">280 0 12819,'-10'23'709,"1"0"0,1 1 0,1 0 0,1 0 0,1 0 0,-3 50 0,6-17-392,10 107 0,10-63-311,-3-21-1263,-15-72 748</inkml:trace>
  <inkml:trace contextRef="#ctx0" brushRef="#br0" timeOffset="1">1 433 17812,'3'6'1656,"14"1"-952,6-6-248,11-1 513,4-1-41,7-1-232,1 2-320,-3-4-848,-3 3 584,-12-2-224,-7-9-120</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4:39.578"/>
    </inkml:context>
    <inkml:brush xml:id="br0">
      <inkml:brushProperty name="width" value="0.05" units="cm"/>
      <inkml:brushProperty name="height" value="0.05" units="cm"/>
    </inkml:brush>
  </inkml:definitions>
  <inkml:trace contextRef="#ctx0" brushRef="#br0">33 94 16355,'-3'24'2097,"-7"30"0,-3 21-1774,11-60-260,0-7 3,1 0 0,0 0 0,0 0 0,1 0 0,0 0 0,1 0 0,0 0 0,2 9 0,-3-16-40,0-1 1,0 1-1,1 0 1,-1-1-1,0 1 1,1-1-1,-1 1 1,1-1-1,-1 1 1,1 0-1,-1-1 1,1 1-1,-1-1 1,1 0 0,-1 1-1,1-1 1,-1 0-1,1 1 1,0-1-1,-1 0 1,1 1-1,0-1 1,-1 0-1,1 0 1,0 0-1,0 0 1,-1 0-1,1 0 1,0 0 0,-1 0-1,1 0 1,0 0-1,-1 0 1,1 0-1,0 0 1,0-1-1,-1 1 1,1 0-1,-1 0 1,1-1-1,0 1 1,-1 0-1,1-1 1,-1 1-1,1-1 1,-1 1 0,1-1-1,0 0 1,4-3 162,0-1 0,0 1 0,-1-1 0,5-6 0,4-8 259,-1-1 0,15-33-1,4-7-76,-31 60-371,0 1 0,0-1 0,0 0 0,0 0 0,0 0-1,0 0 1,0 0 0,0 0 0,0 0 0,0 0 0,0 0 0,0 0 0,0 0-1,0 0 1,0 0 0,0 1 0,0-1 0,0 0 0,0 0 0,0 0 0,0 0-1,0 0 1,0 0 0,0 0 0,0 0 0,0 0 0,1 0 0,-1 0 0,0 0-1,0 0 1,0 0 0,0 0 0,0 0 0,0 0 0,0 0 0,0 0 0,0 0 0,0 0-1,0 0 1,0 0 0,0 0 0,1 0 0,-1 0 0,0 0 0,0 0 0,0 0-1,0 0 1,0 0 0,0 0 0,0 0 0,0 0 0,0 0 0,0 0 0,0 0-1,0 0 1,0 0 0,0 0 0,1 0 0,-1 0 0,0-1 0,0 1 0,0 0-1,0 0 1,0 0 0,0 0 0,0 0 0,0 0 0,0 0 0,2 12-11,0 25-20,-1-18 2,-1-16 29,0 1-1,1-1 0,-1 0 1,1 1-1,0-1 0,0 0 0,0 0 1,0 1-1,1-1 0,-1 0 1,1 0-1,0 0 0,0 0 1,0-1-1,0 1 0,5 4 0,-5-5 4,1-1 0,-1 0 0,0 0 0,1 0 0,-1 0 1,1 0-1,0 0 0,-1-1 0,1 1 0,0-1 0,-1 0 0,1 0 0,0 0 0,-1 0 0,1 0 0,0-1 0,-1 1 0,1-1 0,-1 1 0,1-1 0,0 0 0,3-2 0,3-1 18,0-1-1,-1 0 1,0 0 0,0 0 0,0-1 0,0-1 0,-1 1 0,0-1 0,9-12-1,-2 1 34,-1-1-1,-1-1 1,10-21 0,-21 49-67,0-1 1,0 0-1,1 0 1,0 0-1,4 10 1,-5-15 10,0 0 0,0-1 0,0 1 1,0-1-1,0 1 0,1-1 0,-1 1 0,0-1 0,1 0 1,-1 0-1,1 0 0,-1 1 0,1-1 0,-1-1 1,1 1-1,0 0 0,0 0 0,-1-1 0,1 1 0,3 0 1,-1-1 2,-1 0 0,0 0 0,1 0 0,-1-1 0,0 1 0,0-1 0,1 0 0,-1 0 0,0 0 0,6-3 0,3-3 20,-1 0 0,1-1 0,-1-1 0,15-14 1,-26 23-23,0 0 1,1-1 0,-1 1 0,0-1 0,1 1 0,-1 0-1,0-1 1,1 1 0,-1 0 0,1-1 0,-1 1 0,1 0 0,-1 0-1,1 0 1,-1-1 0,1 1 0,-1 0 0,1 0 0,-1 0-1,1 0 1,-1 0 0,1 0 0,-1 0 0,1 0 0,-1 0 0,1 0-1,-1 0 1,1 0 0,-1 0 0,2 1 0,-2 0-3,1-1 1,0 1-1,-1 0 1,1 0-1,-1 0 1,1 0-1,-1 0 1,1 0-1,-1 0 0,1 0 1,-1 0-1,0 0 1,0 0-1,1 1 1,1 49-98,-3-39 80,1-8 10,5 59-65,-5-58 75,1 0 0,0 0 0,0 0 0,1-1 0,-1 1 0,1-1 1,0 1-1,0-1 0,1 1 0,3 4 0,-5-8 2,-1 0 0,1-1 1,-1 1-1,1-1 0,0 1 1,-1-1-1,1 1 0,-1-1 0,1 1 1,0-1-1,-1 0 0,1 1 1,0-1-1,0 0 0,-1 0 0,1 1 1,0-1-1,0 0 0,-1 0 1,1 0-1,0 0 0,0 0 0,-1 0 1,1 0-1,0 0 0,0 0 0,1-1-11,0 0-1,-1 0 1,1 0-1,-1 1 0,1-1 1,-1 0-1,0-1 0,0 1 1,1 0-1,-1 0 0,1-2 1,3-4-144,-1 1 0,0-1 0,0 1 0,2-9 0,8-25-1261,-3 0 0,12-68 0,-14 57 760,2-3-338</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4:39.997"/>
    </inkml:context>
    <inkml:brush xml:id="br0">
      <inkml:brushProperty name="width" value="0.05" units="cm"/>
      <inkml:brushProperty name="height" value="0.05" units="cm"/>
    </inkml:brush>
  </inkml:definitions>
  <inkml:trace contextRef="#ctx0" brushRef="#br0">146 30 12147,'3'-12'1470,"2"-6"4279,-5 28-4251,-7 121-967,5 1 0,17 154 0,-19-297-707,0 0 0,-1 0 0,0 0 0,-10-14 0,-4-9 12,-26-47 55,28 54 557,2 0 0,-15-38-1,30 65-427,0 0-1,0-1 0,0 1 1,0 0-1,0 0 0,0 0 0,0-1 1,0 1-1,0 0 0,1 0 0,-1 0 1,0 0-1,0 0 0,0-1 1,0 1-1,0 0 0,1 0 0,-1 0 1,0 0-1,0 0 0,0 0 0,1 0 1,-1 0-1,0-1 0,0 1 0,0 0 1,0 0-1,1 0 0,-1 0 1,0 0-1,0 0 0,0 0 0,1 0 1,-1 0-1,0 0 0,0 0 0,0 0 1,1 1-1,-1-1 0,0 0 1,0 0-1,1 0 0,12 2 202,-12-2-137,17 3 18,0-1 1,-1 0-1,1-2 1,21-1-1,-33 0-176,0 0-1,0 0 1,-1 0 0,1-1-1,0 0 1,-1 0 0,8-4 0,-10 4 35,-1 0 0,1 1 0,-1-1 0,0 0 0,0 0 0,0 0 1,0 0-1,0-1 0,0 1 0,0-1 0,-1 1 0,1-1 0,-1 1 1,0-1-1,2-5 0,-1-15-281</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4:40.402"/>
    </inkml:context>
    <inkml:brush xml:id="br0">
      <inkml:brushProperty name="width" value="0.05" units="cm"/>
      <inkml:brushProperty name="height" value="0.05" units="cm"/>
    </inkml:brush>
  </inkml:definitions>
  <inkml:trace contextRef="#ctx0" brushRef="#br0">9 9 18692,'-7'-2'2016,"5"2"-1447,6-1-377,2-1 736,3-2-320,4 4-40,1 4-464</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4:40.810"/>
    </inkml:context>
    <inkml:brush xml:id="br0">
      <inkml:brushProperty name="width" value="0.05" units="cm"/>
      <inkml:brushProperty name="height" value="0.05" units="cm"/>
    </inkml:brush>
  </inkml:definitions>
  <inkml:trace contextRef="#ctx0" brushRef="#br0">6 0 15355,'12'0'1841,"-10"7"-969,0 5-376,-2 7 1504,-4 3-879,4 10-449,0 4-136,0 4-328,-2-1-160,2-2-336,0 2-216,2-11-448,-1-3-1337,-4-10 1841,-3-3-360,-4-12-224</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4:41.392"/>
    </inkml:context>
    <inkml:brush xml:id="br0">
      <inkml:brushProperty name="width" value="0.05" units="cm"/>
      <inkml:brushProperty name="height" value="0.05" units="cm"/>
    </inkml:brush>
  </inkml:definitions>
  <inkml:trace contextRef="#ctx0" brushRef="#br0">0 108 14483,'1'-5'262,"0"1"1,0-1-1,0 1 1,1 0-1,0-1 0,-1 1 1,1 0-1,1 0 0,-1 0 1,1 0-1,-1 0 0,1 1 1,0-1-1,1 1 0,-1 0 1,0 0-1,1 0 1,0 0-1,0 1 0,0-1 1,0 1-1,0 0 0,0 0 1,0 0-1,5 0 0,7-3 239,0 1 0,0 0 0,0 1 0,1 1-1,30 0 1,-28 2-285,0 2 0,0 0 0,0 0 0,0 2 0,19 6 0,-27-6-175,-1 0 1,1 0 0,0 1 0,-1 0-1,0 1 1,0 0 0,-1 1-1,0 0 1,14 13 0,-21-18-44,0 0 0,0 0 0,0 1-1,-1-1 1,1 0 0,0 1 0,-1-1 0,1 1 0,-1 0 0,0-1 0,0 1 0,0 0 0,0 0 0,-1 0 0,1-1 0,-1 1 0,1 0 0,-1 0 0,0 0 0,0 0 0,-1 0 0,0 4 0,-1-1-14,0-1-1,-1 1 1,0-1-1,0 1 0,0-1 1,-1 0-1,1 0 1,-1-1-1,-7 7 1,1-1-20,-1 1-74,1 0 0,0 1 1,0 0-1,-13 22 1,22-31 72,-1 0 0,0 0 0,1 0 0,0 1 0,0-1 0,0 0-1,0 1 1,1-1 0,-1 1 0,1-1 0,0 1 0,0-1 0,0 1 0,0-1 0,1 1 0,-1-1 0,1 1 0,0-1 0,0 1 0,0-1 0,0 0 0,1 0 0,0 1 0,-1-1 0,5 5 0,2 1-58,0 0 1,1-1-1,0 0 1,0-1-1,18 11 1,-17-12 70,0 1 1,0 1-1,-1-1 1,0 1-1,10 12 0,-18-19 23,0 0 0,0 1 0,0-1-1,0 0 1,0 1 0,-1-1-1,1 1 1,0-1 0,-1 1-1,1 0 1,-1-1 0,1 1 0,-1 0-1,0-1 1,0 1 0,0 0-1,0-1 1,0 1 0,0 0 0,0-1-1,-1 1 1,1 2 0,-2-2 3,1 1 1,0-1 0,-1 1-1,0-1 1,1 1 0,-1-1 0,0 0-1,0 0 1,0 0 0,-1 0-1,-3 3 1,-7 3 65,0-1-1,-1 0 1,-27 9 0,39-15-55,-33 12 220,0-3 1,-1 0-1,-1-2 1,1-2-1,-1-2 0,0-1 1,-57-3-1,88 0-289,0-1 0,1 0 1,-1 0-1,-10-3 0,15 3-19,1 1 1,-1 0 0,0 0-1,1-1 1,-1 1-1,0 0 1,1-1-1,-1 1 1,0-1 0,1 1-1,-1 0 1,1-1-1,-1 0 1,1 1 0,-1-1-1,1 1 1,0-1-1,-1 0 1,1 1 0,-1-1-1,1 0 1,0 1-1,0-1 1,-1 0-1,1 1 1,0-1 0,0 0-1,0 0 1,0 1-1,0-1 1,0 0 0,0 1-1,0-1 1,0 0-1,0 0 1,1 1 0,-1-1-1,0 0 1,0 1-1,1-1 1,-1 0-1,0 1 1,1-1 0,-1 0-1,1 1 1,0-1-1,6-11-582,4-3-197</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02.081"/>
    </inkml:context>
    <inkml:brush xml:id="br0">
      <inkml:brushProperty name="width" value="0.05" units="cm"/>
      <inkml:brushProperty name="height" value="0.05" units="cm"/>
    </inkml:brush>
  </inkml:definitions>
  <inkml:trace contextRef="#ctx0" brushRef="#br0">182 1 19948,'-17'3'1274,"4"-1"-539,1 0 0,-18 7 0,27-8-638,0 0 0,1 0 0,-1 0 0,1 0 0,-1 1 0,1 0 0,-1-1 1,1 1-1,0 0 0,0 0 0,-1 0 0,2 0 0,-1 1 0,0-1 0,-3 6 0,5-8-112,0 1 0,0 0 0,0-1-1,-1 1 1,1 0 0,0-1 0,0 1 0,0 0 0,0 0 0,0-1 0,0 1-1,1 0 1,-1-1 0,0 1 0,0 0 0,0 0 0,1-1 0,-1 1 0,0-1-1,1 1 1,-1 0 0,0-1 0,1 1 0,-1-1 0,1 1 0,-1-1 0,1 1-1,-1-1 1,1 1 0,0-1 0,-1 1 0,1-1 0,0 0 0,0 1 0,29 11-1024,-23-10 757,14 4-536,22 6-502,-41-11 1261,0 0 0,0-1 1,0 1-1,-1 0 0,1 0 0,-1 0 1,1 0-1,0 0 0,-1 0 1,0 1-1,1-1 0,-1 1 0,0-1 1,1 1-1,-1-1 0,0 1 1,1 2-1,-2-3 62,0 0 0,0 0-1,0 0 1,0 0 0,0 0 0,0 0 0,0 1 0,0-1-1,0 0 1,-1 0 0,1 0 0,0 0 0,-1 0 0,1 0-1,-1 0 1,1 0 0,-1 0 0,1-1 0,-1 1-1,0 0 1,1 0 0,-1 0 0,0-1 0,0 1 0,1 0-1,-1-1 1,0 1 0,-1 0 0,-31 15 306,28-13-257,-8 1 8,1 0 0,-1-1 0,0 0 0,0-1 1,0 0-1,0-1 0,-21-1 0,0-1-11</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4:46.966"/>
    </inkml:context>
    <inkml:brush xml:id="br0">
      <inkml:brushProperty name="width" value="0.05" units="cm"/>
      <inkml:brushProperty name="height" value="0.05" units="cm"/>
    </inkml:brush>
  </inkml:definitions>
  <inkml:trace contextRef="#ctx0" brushRef="#br0">0 433 9706,'1'1'102,"0"0"-1,1 0 1,-1 0 0,0 0-1,0 0 1,1-1 0,-1 1-1,0 0 1,1-1 0,-1 0-1,1 1 1,-1-1-1,1 0 1,-1 1 0,1-1-1,-1 0 1,1 0 0,-1 0-1,3-1 1,30-8 1113,-18 4-398,67-21 810,-29 10-729,88-18-1,-66 21-644,-34 5-176,65-4 0,-42 7-19,68-15-1,-26 4 36,-25 6 0,184-29 326,-86 11-125,-52 10-147,-15 5-90,128 0 0,44-3 220,395-44 1183,-454 54-1402,172-14 63,-25-33 761,-370 53-876,13-1 317,-16 1-345,1-1 0,-1 1 0,0 0 0,1 0 0,-1 1 0,0-1 0,1 0 0,-1 0 0,0 0 0,0 0 0,1 0 0,-1 0 0,0 0 1,1 0-1,-1 1 0,0-1 0,1 0 0,-1 0 0,0 0 0,0 1 0,1-1 0,-1 0 0,0 0 0,0 1 0,0-1 0,1 0 0,-1 1 0,0-1 0,0 0 0,0 0 0,0 1 0,0-1 0,0 0 0,0 1 0,1 0 0,-11 0-143,10-1-37</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4:51.849"/>
    </inkml:context>
    <inkml:brush xml:id="br0">
      <inkml:brushProperty name="width" value="0.05" units="cm"/>
      <inkml:brushProperty name="height" value="0.05" units="cm"/>
    </inkml:brush>
  </inkml:definitions>
  <inkml:trace contextRef="#ctx0" brushRef="#br0">8 175 12075,'-1'0'25,"1"0"1,0 0-1,0 0 1,-1 0 0,1 0-1,0 0 1,-1 0-1,1 0 1,0 0 0,0 0-1,-1 0 1,1 0 0,0 1-1,0-1 1,-1 0-1,1 0 1,0 0 0,0 0-1,-1 1 1,1-1-1,0 0 1,0 0 0,0 0-1,0 1 1,-1-1-1,1 0 1,0 0 0,0 1-1,0-1 1,0 0 0,0 0-1,0 1 1,0-1-1,-1 0 1,1 1 0,0-1-1,0 0 1,0 0-1,0 1 1,0-1 0,0 0-1,0 1 1,0-1-1,1 0 1,-1 0 0,0 1-1,0-1 1,0 0 0,0 0-1,0 1 1,0-1-1,1 0 1,-1 0 0,0 1-1,0-1 1,0 0-1,0 0 1,1 0 0,-1 1-1,0-1 1,0 0-1,1 0 1,-1 0 0,0 0-1,0 0 1,1 1 0,-1-1-1,0 0 1,1 0-1,23 7 866,38-6 522,85-9 1,-81 3-984,409-7 281,-349 11-682,96-2-6,268 2 64,713-11 1375,-572-17-559,75-13-487,-298 8-281,-119 8-54,-292 26 71,-33-2-8,33 2-246,1 0-1,0 0 1,0 0-1,0-1 0,0 1 1,0-1-1,0 1 0,0-1 1,0 0-1,0 0 1,1 1-1,-1-2 0,0 1 1,-2-2-1,2-1-165,3-2-103</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02.703"/>
    </inkml:context>
    <inkml:brush xml:id="br0">
      <inkml:brushProperty name="width" value="0.05" units="cm"/>
      <inkml:brushProperty name="height" value="0.05" units="cm"/>
    </inkml:brush>
  </inkml:definitions>
  <inkml:trace contextRef="#ctx0" brushRef="#br0">1 38 14139,'7'1'1520,"6"-1"-679,2 0-297,11 0 816,4-4-240,13 4-248,3-2-103,6-1-249,-1 1-120,1 0-256,-2 1-136,-8-2-344,-6 0-200,-9 0-401,-6-1-175,-8 1 768,-4-1-224,-6-1-216</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03.124"/>
    </inkml:context>
    <inkml:brush xml:id="br0">
      <inkml:brushProperty name="width" value="0.05" units="cm"/>
      <inkml:brushProperty name="height" value="0.05" units="cm"/>
    </inkml:brush>
  </inkml:definitions>
  <inkml:trace contextRef="#ctx0" brushRef="#br0">2 22 14123,'-1'10'1792,"7"-3"-1087,14-7-121,11 0 760,17-3-224,3-5-104,11 3-231,2 4-145,-1-3-560,-1 1-280,-10 0-640,-8 3-249,-14-2 777,-4 2-216,-10-10-272</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03.545"/>
    </inkml:context>
    <inkml:brush xml:id="br0">
      <inkml:brushProperty name="width" value="0.05" units="cm"/>
      <inkml:brushProperty name="height" value="0.05" units="cm"/>
    </inkml:brush>
  </inkml:definitions>
  <inkml:trace contextRef="#ctx0" brushRef="#br0">0 6 16548,'16'-2'483,"1"0"1,-1 1 0,1 0 0,-1 1 0,1 1 0,22 4 0,-34-4-465,0 0 0,0 0 1,-1 1-1,1-1 0,0 1 0,0 0 0,-1 0 1,1 1-1,-1 0 0,0-1 0,0 1 0,0 0 1,0 1-1,0-1 0,-1 1 0,1 0 0,-1 0 1,0 0-1,0 0 0,-1 0 0,1 1 0,-1-1 1,0 1-1,3 8 0,-4-7-12,0 0-1,-1 0 1,0-1-1,0 1 1,0 0 0,-1-1-1,1 1 1,-1 0-1,-1-1 1,1 1-1,-1-1 1,0 1 0,0-1-1,-1 0 1,-3 7-1,-7 8 22,-1 0 0,-21 24 0,16-21-18,-88 102-660,91-108 522</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04.338"/>
    </inkml:context>
    <inkml:brush xml:id="br0">
      <inkml:brushProperty name="width" value="0.05" units="cm"/>
      <inkml:brushProperty name="height" value="0.05" units="cm"/>
    </inkml:brush>
  </inkml:definitions>
  <inkml:trace contextRef="#ctx0" brushRef="#br0">243 61 16908,'40'-61'3651,"-52"99"-317,-18 23-2965,-3 0 0,-3-3 1,-2-1-1,-59 67 0,91-116-441,0-1 0,0 1 1,1 0-1,-8 18 0,29-40-2382,7-12 842,-2-1 0,28-48 1,-19 29 492</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04.730"/>
    </inkml:context>
    <inkml:brush xml:id="br0">
      <inkml:brushProperty name="width" value="0.05" units="cm"/>
      <inkml:brushProperty name="height" value="0.05" units="cm"/>
    </inkml:brush>
  </inkml:definitions>
  <inkml:trace contextRef="#ctx0" brushRef="#br0">113 0 15771,'-4'22'2247,"-2"30"1,5-43-1791,-1 14-172,1 1 0,2 0 0,0 0 0,1 0 0,2-1 0,0 1 1,2-1-1,0 0 0,2-1 0,0 1 0,12 21 0,31 57-1079,-90-146-7002,9 10 5201,-37-35 0,48 53 4750,-35-24 0,62 39 3533,43 2-3443,21 1-1289,51 2-3969,-103-2 2251</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05.333"/>
    </inkml:context>
    <inkml:brush xml:id="br0">
      <inkml:brushProperty name="width" value="0.05" units="cm"/>
      <inkml:brushProperty name="height" value="0.05" units="cm"/>
    </inkml:brush>
  </inkml:definitions>
  <inkml:trace contextRef="#ctx0" brushRef="#br0">11 0 16019,'-1'12'1593,"-1"12"-1009,-1 2-248,0 6 1016,2 5-664,1 2-296,0-2-135,4-1-393,1-8-217,0-6-471,0-11-104,-1-14 664,-1-10-216,-2-15-160</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05.726"/>
    </inkml:context>
    <inkml:brush xml:id="br0">
      <inkml:brushProperty name="width" value="0.05" units="cm"/>
      <inkml:brushProperty name="height" value="0.05" units="cm"/>
    </inkml:brush>
  </inkml:definitions>
  <inkml:trace contextRef="#ctx0" brushRef="#br0">9 17 14963,'-3'-7'2145,"-3"-2"2296,11 12-4121,2 1-864,3-1-385,3 0 689,3 1-224,2 2-136</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06.145"/>
    </inkml:context>
    <inkml:brush xml:id="br0">
      <inkml:brushProperty name="width" value="0.05" units="cm"/>
      <inkml:brushProperty name="height" value="0.05" units="cm"/>
    </inkml:brush>
  </inkml:definitions>
  <inkml:trace contextRef="#ctx0" brushRef="#br0">138 1 14923,'-8'3'703,"0"-1"-1,0 0 0,-14 1 1,14-2-336,0 1 0,-1 0-1,-14 5 1,19-5-307,-1-1-1,1 1 1,1 1 0,-1-1-1,0 1 1,1-1 0,-7 7-1,9-8-59,1-1-1,-1 1 1,0 0-1,1 0 0,-1 0 1,1-1-1,0 1 1,-1 0-1,1 0 1,0 0-1,-1 0 0,1 0 1,0 0-1,0 0 1,0 0-1,0-1 1,0 1-1,0 0 0,0 0 1,0 0-1,0 0 1,0 0-1,0 0 1,1 0-1,-1 0 0,0 0 1,1 0-1,-1-1 1,1 1-1,-1 0 1,1 0-1,-1 0 0,1-1 1,-1 1-1,1 0 1,0-1-1,0 1 1,-1 0-1,1-1 0,0 1 1,0-1-1,-1 1 1,3 0-1,12 7-37,0 1 0,1-2 0,0 0-1,0-1 1,19 5 0,-21-8-34,0 1 0,0 1 1,0 1-1,-1 0 0,0 0 1,0 1-1,21 16 0,-32-22 69,-1 0 0,0 0 0,0 0 0,0 0 0,0 0 0,0 0 0,0 0 0,-1 0 0,1 0 0,0 0 0,0 0 0,-1 1-1,1-1 1,-1 0 0,1 1 0,-1-1 0,1 0 0,-1 1 0,0-1 0,0 0 0,0 1 0,0-1 0,0 1 0,0-1 0,0 3 0,-1-2 40,0-1 0,0 1 1,-1 0-1,1 0 0,0-1 1,-1 1-1,1-1 0,-1 1 1,1-1-1,-1 1 0,0-1 1,1 0-1,-1 0 0,0 0 0,0 0 1,-2 1-1,-13 4 295,-1 0 0,1-1 0,-1-1 0,0 0 0,0-2 0,0 0 0,0-1 0,-25-1-1,40-1-390,-1 1 0,1 0 0,0-1 0,0 1 0,0-1 0,0 0 0,0 0-1,0 0 1,-3-2 0,5 2 24,1 1-1,-1-1 0,0 1 1,1-1-1,-1 0 1,1 1-1,-1-1 0,1 0 1,0 1-1,-1-1 0,1 0 1,0 0-1,-1 1 1,1-1-1,0 0 0,0 0 1,0 0-1,-1 1 1,1-1-1,0 0 0,0 0 1,0 0-1,0 0 1,1 1-1,-1-1 0,0 0 1,0 0-1,0 0 1,1 1-1,-1-1 0,0 0 1,1 1-1,-1-1 0,1 0 1,-1 0-1,1 1 1,0-2-1,16-19-400,12-3-139</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02.705"/>
    </inkml:context>
    <inkml:brush xml:id="br0">
      <inkml:brushProperty name="width" value="0.05" units="cm"/>
      <inkml:brushProperty name="height" value="0.05" units="cm"/>
    </inkml:brush>
  </inkml:definitions>
  <inkml:trace contextRef="#ctx0" brushRef="#br0">199 51 18268,'-37'92'4854,"5"-13"-4018,11-23-459,-80 255 1000,98-302-1346,2-7-19,0 1 0,1 0 0,-1 0 1,1-1-1,-1 1 0,1 0 0,0 0 0,0 0 0,1 3 0,-1-6-11,0 0 0,0 0-1,0 0 1,0 1 0,0-1-1,0 0 1,0 0 0,0 0-1,0 0 1,0 0 0,1 1 0,-1-1-1,0 0 1,0 0 0,0 0-1,0 0 1,0 0 0,0 0-1,1 0 1,-1 0 0,0 0-1,0 0 1,0 0 0,0 0 0,0 0-1,1 0 1,-1 1 0,0-1-1,0 0 1,0 0 0,0-1-1,1 1 1,-1 0 0,0 0 0,0 0-1,0 0 1,0 0 0,1 0-1,-1 0 1,0 0 0,0 0-1,0 0 1,0 0 0,0 0-1,0 0 1,1-1 0,-1 1 0,0 0-1,0 0 1,0 0 0,0 0-1,0 0 1,0 0 0,0-1-1,0 1 1,0 0 0,1 0 0,-1 0-1,0 0 1,9-11 5,11-19-63,-1-2 0,16-37-1,-2 5-123,7-11-32,115-190-644,-146 252 777,1 0 0,16-16 0,-24 27 71,1-1 0,-1 1 0,1-1 0,0 1 0,0 0 0,0 0 0,1 0 0,-1 1 0,0-1 0,0 1 0,1 0 0,-1 0 0,1 0 0,0 0 0,-1 0 0,5 1 0,-6 0 7,-1 0-1,0 0 1,0 0 0,1 0-1,-1 0 1,0 0 0,0 1-1,0-1 1,1 1 0,-1-1 0,0 0-1,0 1 1,0 0 0,0-1-1,0 1 1,0 0 0,0 0 0,0-1-1,0 1 1,0 0 0,0 0-1,-1 0 1,1 0 0,0 1 0,0 0 2,0 1 1,-1-1-1,1 0 1,-1 0 0,0 0-1,1 0 1,-1 0-1,0 1 1,0-1 0,-1 0-1,1 0 1,-1 4-1,-1 1 34,0 0-1,-1 0 1,1-1-1,-1 1 1,-1-1-1,1 0 1,-8 10 0,-7 3 99,0 0 1,-1-2 0,0 0 0,-2-1 0,0-1-1,-1-1 1,0-1 0,-25 11 0,46-23-189,-1 0 0,1-1 1,-1 1-1,1 0 0,-1-1 1,1 1-1,-1-1 0,0 0 1,1 1-1,-1-1 0,1 0 0,-1 0 1,0 0-1,-2 0 0,3-1-11,1 1 0,0-1-1,0 1 1,0-1-1,0 1 1,0-1 0,0 1-1,0-1 1,-1 1-1,1-1 1,1 1 0,-1-1-1,0 1 1,0-1-1,0 1 1,0-1 0,0 1-1,0-1 1,1 1-1,-1-1 1,0 1 0,0 0-1,0-1 1,1 1 0,-1-1-1,0 1 1,1 0-1,-1-1 1,1 1 0,34-40-2270,-34 39 2384,28-27-957,5-2-285</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06.538"/>
    </inkml:context>
    <inkml:brush xml:id="br0">
      <inkml:brushProperty name="width" value="0.05" units="cm"/>
      <inkml:brushProperty name="height" value="0.05" units="cm"/>
    </inkml:brush>
  </inkml:definitions>
  <inkml:trace contextRef="#ctx0" brushRef="#br0">93 16 15891,'-3'-15'2284,"3"15"-2252,0 0 1,0 0 0,0 0-1,0 0 1,0 0 0,0 0-1,0 0 1,0 1 0,0-1-1,0 0 1,0 0 0,0 0-1,0 0 1,0 0 0,0 0-1,0 0 1,0 0 0,0 0-1,0 0 1,0 0 0,0 0-1,0 0 1,0 0 0,0 0-1,0 0 1,0 1 0,0-1-1,0 0 1,0 0 0,0 0-1,0 0 1,0 0 0,0 0-1,-1 0 1,1 0 0,0 0-1,0 0 1,0 0 0,0 0-1,0 0 1,0 0 0,0 0-1,0 0 1,0 0 0,0 0-1,0 0 1,0 0 0,0 0-1,0 0 1,0 0 0,-1 0-1,1 0 1,0 0 0,0 0-1,0 0 1,0 29 1209,7 44-1486,3-1 0,3 0 1,3-1-1,31 82 0,-43-137-1160,-5-16 1351,1 0 1,0 1-1,0-1 1,0 0-1,0 0 1,0 0-1,0 0 1,0 0-1,-1 0 1,1 0-1,0 1 1,0-1-1,0 0 1,0 0-1,0 0 1,-1 0-1,1 0 1,0 0-1,0 0 1,0 0-1,0 0 1,-1 0-1,1 0 1,0 0-1,0 0 0,0 0 1,0 0-1,0 0 1,-1 0-1,1 0 1,0 0-1,0 0 1,0 0-1,0 0 1,-1 0-1,1-1 1,0 1-1,0 0 1,0 0-1,0 0 1,0 0-1,0 0 1,-1 0-1,-22-21-4061,18 16 3771,-89-92-2491,65 61 5194,3 0 3281,26 36-5571,0 0 0,0-1 0,0 1 0,-1 0 0,1-1 0,0 1-1,0 0 1,0-1 0,0 1 0,0 0 0,0-1 0,0 1 0,0 0 0,0-1 0,0 1-1,0 0 1,0-1 0,0 1 0,1 0 0,-1-1 0,0 1 0,0 0 0,0-1-1,0 1 1,0 0 0,1 0 0,-1-1 0,0 1 0,0 0 0,1 0 0,-1-1 0,0 1-1,0 0 1,1 0 0,-1 0 0,0-1 0,0 1 0,1 0 0,-1 0 0,0 0-1,1 0 1,-1 0 0,0 0 0,1 0 0,-1 0 0,0 0 0,1-1 0,-1 1 0,0 1-1,1-1 1,-1 0 0,0 0 0,1 0 0,28-1 496,-20 1-277,182-16-539,-149 14 70</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07.039"/>
    </inkml:context>
    <inkml:brush xml:id="br0">
      <inkml:brushProperty name="width" value="0.05" units="cm"/>
      <inkml:brushProperty name="height" value="0.05" units="cm"/>
    </inkml:brush>
  </inkml:definitions>
  <inkml:trace contextRef="#ctx0" brushRef="#br0">49 0 16107,'-2'44'1673,"-2"0"-1,-14 60 0,9-59-849,-6 87 0,14-130-808,1 1 0,0-1 0,0 0 0,1 1-1,-1-1 1,0 0 0,1 1 0,-1-1 0,1 0 0,0 0 0,-1 0-1,1 1 1,0-1 0,1 0 0,-1 0 0,0 0 0,0-1 0,3 3-1,-2-2-2,0-1 1,1 1-1,-1-1 0,1 0 0,-1 0 0,1 0 0,0 0 0,-1 0 0,1-1 0,0 1 0,-1-1 0,1 1 0,0-1 0,0 0 0,3-1 0,66-7 158,-51 5-134,-1 0 0,24 1-1,-42 2-35,0 0 0,0 0 0,0 0 0,-1 0 0,1 0 0,0 1-1,0-1 1,0 0 0,0 1 0,-1 0 0,1-1 0,0 1 0,-1 0-1,1 0 1,0 0 0,-1 0 0,1 0 0,1 2 0,-2-2-3,-1 0 0,1 0 0,-1 0 1,1 1-1,-1-1 0,0 0 0,0 0 1,1 0-1,-1 0 0,0 0 0,0 1 1,0-1-1,0 0 0,0 0 0,-1 0 1,1 0-1,0 0 0,0 1 0,-1-1 0,1 0 1,-2 2-1,0 2 19,-1 0 1,0-1-1,0 1 0,-1 0 1,0-1-1,1 0 0,-1 0 0,-1 0 1,1 0-1,-6 4 0,0-3 122,1 0-1,-1 0 0,0-1 0,0 0 1,-1-1-1,1 0 0,-14 1 0,19-3-92,1 0 0,-1 0 0,1-1 0,-1 0 0,1 0 0,-1 0 0,0-1 0,1 0 0,0 0 0,-1 0 0,1 0 0,-1 0 0,1-1 0,0 0 0,0 0 0,0 0 0,0 0 0,0-1 0,-5-4 0,8 5-134,-1 1 1,1-1-1,0 1 0,0-1 1,0 1-1,0-1 0,0 1 1,1-1-1,-1 0 0,0 1 0,1-1 1,0 0-1,-1 0 0,1 0 1,0 1-1,0-1 0,0 0 1,0 0-1,0 0 0,0 0 0,0 1 1,0-1-1,1 0 0,-1 0 1,1 1-1,0-1 0,-1 0 1,1 1-1,0-1 0,1-1 0,0 0-104,1-1 0,-1 1-1,1 0 1,-1 0-1,1 1 1,0-1 0,0 1-1,0-1 1,0 1 0,1 0-1,-1 0 1,1 0-1,4-1 1,16-3-830</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07.473"/>
    </inkml:context>
    <inkml:brush xml:id="br0">
      <inkml:brushProperty name="width" value="0.05" units="cm"/>
      <inkml:brushProperty name="height" value="0.05" units="cm"/>
    </inkml:brush>
  </inkml:definitions>
  <inkml:trace contextRef="#ctx0" brushRef="#br0">98 127 12851,'5'1'494,"1"-1"0,-1 0 0,0 0 0,0-1 1,0 1-1,1-1 0,-1 0 0,0 0 0,0-1 0,0 0 1,6-2-1,-9 2-358,0 1 0,0 0-1,-1-1 1,1 1 0,0-1 0,0 0 0,-1 0 0,1 0-1,-1 0 1,1 0 0,-1 0 0,0 0 0,0 0 0,0 0 0,0 0-1,0-1 1,-1 1 0,1 0 0,-1-1 0,1 1 0,-1 0 0,0-1-1,0 1 1,0-1 0,0 1 0,-1-4 0,1 3-96,0 1 0,-1-1 0,1 1 0,-1-1 0,1 1 0,-1-1 0,0 1 1,0 0-1,0 0 0,0-1 0,-1 1 0,1 0 0,-1 0 0,1 0 0,-1 0 0,1 0 0,-1 1 0,0-1 1,0 0-1,0 1 0,0-1 0,0 1 0,0 0 0,-1 0 0,1 0 0,0 0 0,-1 0 0,1 0 0,-1 0 0,1 1 1,0 0-1,-1-1 0,1 1 0,-1 0 0,0 0 0,1 0 0,-4 1 0,0 0-14,0 0-1,0 0 1,0 0 0,0 1-1,0 0 1,0 0-1,1 1 1,-1-1-1,1 1 1,-1 1 0,1-1-1,0 1 1,0 0-1,-6 6 1,7-6-16,1 1 0,-1 0 1,1 0-1,0 1 0,0-1 1,1 0-1,-1 1 0,1 0 1,0 0-1,1-1 0,0 1 1,0 0-1,-1 8 0,2-12-48,0 1-1,0 0 0,0 0 1,1 0-1,-1 0 1,1 0-1,0-1 0,-1 1 1,1 0-1,0 0 1,1-1-1,-1 1 0,0-1 1,1 1-1,0-1 1,-1 0-1,1 1 0,0-1 1,0 0-1,0 0 1,0 0-1,1-1 0,-1 1 1,0 0-1,1-1 1,0 0-1,-1 1 0,1-1 1,5 1-1,-1 0-164,0 0 0,0-1 0,0 0 0,0-1-1,1 0 1,-1 0 0,0 0 0,8-2 0,59-16-723,-27 4 230</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07.879"/>
    </inkml:context>
    <inkml:brush xml:id="br0">
      <inkml:brushProperty name="width" value="0.05" units="cm"/>
      <inkml:brushProperty name="height" value="0.05" units="cm"/>
    </inkml:brush>
  </inkml:definitions>
  <inkml:trace contextRef="#ctx0" brushRef="#br0">176 0 16740,'-20'7'1107,"-1"1"0,-31 16-1,44-19-892,0-1 0,0 1 0,1 1 0,0 0 0,0 0 0,0 0 0,1 1 0,-11 14 0,16-20-213,0 0-1,1 0 1,-1 0 0,0 0 0,1 0-1,-1 0 1,1 0 0,-1 1-1,1-1 1,-1 0 0,1 0-1,0 1 1,0-1 0,0 0-1,-1 1 1,1-1 0,0 0 0,1 0-1,-1 1 1,0-1 0,0 0-1,1 1 1,0 1 0,0-2-7,0 0 0,0 1 0,0-1 1,0 0-1,1 1 0,-1-1 0,1 0 0,-1 0 1,1 0-1,-1 0 0,1-1 0,-1 1 1,1 0-1,0-1 0,1 1 0,10 2-44,-1 0-1,1-2 0,24 1 1,-29-1 47,37-1-83,-30-1 21,0 1-1,1 0 1,-1 2 0,0 0 0,19 4-1,-34-6 64,1 0 1,0 0-1,0 1 0,0-1 1,0 0-1,0 0 0,0 1 0,0-1 1,-1 0-1,1 1 0,0-1 0,0 1 1,0-1-1,-1 1 0,1-1 1,0 1-1,-1 0 0,1-1 0,0 1 1,-1 0-1,1 0 0,-1-1 0,1 1 1,-1 0-1,0 0 0,1 0 1,-1 0-1,0-1 0,1 1 0,-1 0 1,0 0-1,0 0 0,0 0 0,0 0 1,0 0-1,0 0 0,0 0 1,0 0-1,0 0 0,0-1 0,-1 1 1,1 0-1,0 0 0,-1 0 0,1 0 1,0 0-1,-1-1 0,1 1 1,-1 0-1,1 0 0,-2 1 0,-2 3 117,-1-1-1,1 1 0,-1-1 1,0 1-1,0-2 1,-7 6-1,-6 1 541,0 0 0,-35 13-1,43-20-539,-1 1 0,1-2 0,-1 1 0,0-1 0,0-1 0,-20 0 0,31-1-172,-1 1 0,1-1 1,0 0-1,-1 0 1,1 0-1,0 0 0,-1 0 1,1 0-1,0 0 1,-1 0-1,1-1 0,0 1 1,-1 0-1,1 0 1,0 0-1,-1 0 0,1 0 1,0 0-1,0-1 0,-1 1 1,1 0-1,0 0 1,0 0-1,-1-1 0,1 1 1,0 0-1,0 0 1,-1-1-1,1 1 0,0 0 1,0-1-1,0 1 1,0-1-1,6-8-656,19-8 46,7 6-139</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08.267"/>
    </inkml:context>
    <inkml:brush xml:id="br0">
      <inkml:brushProperty name="width" value="0.05" units="cm"/>
      <inkml:brushProperty name="height" value="0.05" units="cm"/>
    </inkml:brush>
  </inkml:definitions>
  <inkml:trace contextRef="#ctx0" brushRef="#br0">183 0 15507,'-12'1'535,"0"1"-1,0 0 0,1 1 0,-1 1 0,1-1 0,-15 8 1,20-8-404,0 1 0,-1-1 1,2 1-1,-1 0 1,0 0-1,1 1 0,0 0 1,0 0-1,0 0 0,0 1 1,-6 10-1,11-15-124,-1-1 0,1 1 0,0 0 0,0 0-1,0-1 1,0 1 0,0 0 0,0-1 0,0 1 0,0 0 0,0-1-1,0 1 1,0 0 0,1 0 0,-1-1 0,0 1 0,0-1 0,1 1-1,-1 0 1,0-1 0,1 1 0,-1-1 0,1 1 0,-1 0 0,1-1-1,-1 1 1,1-1 0,-1 0 0,1 1 0,-1-1 0,1 1 0,0-1-1,-1 0 1,1 0 0,0 1 0,0-1 0,30 12 60,-25-10-48,10 3 1,-1 0-23,1 1 0,23 12 1,-36-16 1,0-1-1,-1 0 1,1 1 0,-1 0 0,1 0 0,-1 0 0,0 0 0,0 0 0,0 0-1,0 0 1,0 1 0,0-1 0,-1 1 0,1-1 0,-1 1 0,1-1-1,-1 1 1,0 0 0,0 0 0,-1 0 0,2 3 0,-3-3 8,1 0-1,0-1 1,-1 1 0,0-1-1,0 1 1,0-1 0,0 0 0,0 1-1,0-1 1,0 0 0,-1 0-1,1 0 1,-1 0 0,0 0 0,1 0-1,-1 0 1,0 0 0,0-1-1,0 1 1,0-1 0,-4 2 0,-3 3 69,0-1 1,-1-1-1,1 0 1,-12 3 0,11-4-73,-1 0 0,1-1 1,-14 1-1,21-2-36,0-1-1,0 0 1,0 0-1,0-1 1,0 1-1,0-1 1,-4-1-1,6 2 29,0-1-1,0 1 1,0 0-1,0-1 1,0 0-1,0 1 1,1-1-1,-1 1 1,0-1-1,0 0 1,1 0-1,-1 1 1,0-1-1,1 0 1,-1 0-1,1 0 1,-1 0-1,1 0 1,-1 0-1,1 0 1,-1-1-1,3-11-129</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08.684"/>
    </inkml:context>
    <inkml:brush xml:id="br0">
      <inkml:brushProperty name="width" value="0.05" units="cm"/>
      <inkml:brushProperty name="height" value="0.05" units="cm"/>
    </inkml:brush>
  </inkml:definitions>
  <inkml:trace contextRef="#ctx0" brushRef="#br0">1 167 16147,'10'0'2502,"-1"-1"-2104,0-1 0,-1 0-1,0 0 1,1-1 0,-1 0-1,0 0 1,0-1 0,10-7 0,-8 5-228,0-1 1,-1 0 0,1-1 0,-1 1-1,12-16 1,-20 22-164,1-1 1,-1 1-1,0-1 1,0 0-1,0 1 1,0-1-1,-1 0 1,1 0-1,0 0 1,-1 1-1,1-1 1,-1 0-1,0 0 1,0 0-1,1 0 1,-1 0-1,-1-2 1,1 3-7,0 0 0,-1 0 0,1 1 0,0-1 0,-1 0 0,1 0 0,-1 1 0,1-1 0,-1 0 0,0 1 0,1-1 0,-1 1 0,0-1 0,1 1 0,-1-1 0,0 1 0,0-1 0,1 1 0,-1 0 0,0-1 0,0 1 0,0 0 0,1 0 0,-1-1 0,0 1 0,0 0 0,0 0 0,0 0 0,0 0 0,0 0 1,1 0-1,-1 1 0,0-1 0,0 0 0,0 0 0,0 0 0,1 1 0,-2 0 0,-10 2-10,1 1 0,-1 0 1,1 1-1,0 1 0,1 0 1,0 0-1,0 1 0,0 0 1,0 0-1,1 1 0,-10 12 1,18-19 4,0 0 1,0 1-1,-1-1 1,1 1-1,0-1 0,1 1 1,-1-1-1,0 1 1,0-1-1,1 1 1,-1 0-1,1 0 1,-1 2-1,1-3 1,0-1 1,0 1-1,1 0 0,-1 0 0,0-1 0,0 1 0,1 0 0,-1 0 0,1-1 1,-1 1-1,0-1 0,1 1 0,-1 0 0,1-1 0,0 1 0,-1-1 0,1 1 1,-1-1-1,1 1 0,0-1 0,-1 0 0,1 1 0,0-1 0,-1 0 0,1 1 1,0-1-1,0 0 0,0 0 0,-1 0 0,1 0 0,1 1 0,26 2-32,0-1 0,0-1 0,0-1 0,48-7 0,-30 3 44,0-2 152,-46 5-100,0-1 0,0 1 0,0 0 0,-1-1 0,1 1 0,0 0 0,-1 0 0,1 0 0,0-1 0,-1 1 0,0 0 0,1 0 0,-1 0 0,1 0 0,-1 0 0,0 0 0,-1-2 0,-2-3 197,1 1-148,1 0 0,1-1 0,-1 1 0,1-1 0,0 1 0,0-1-1,0 1 1,1-1 0,0 1 0,0-1 0,2-9 0,-2 14-150,0-1 0,1 0 0,-1 0 0,1 0 1,-1 0-1,1 0 0,0 0 0,0 1 0,0-1 0,0 0 0,0 1 1,0-1-1,0 1 0,1-1 0,-1 1 0,1-1 0,-1 1 1,1 0-1,-1 0 0,1 0 0,0 0 0,-1 0 0,1 0 0,0 0 1,0 0-1,0 1 0,0-1 0,-1 1 0,1-1 0,0 1 0,0 0 1,0 0-1,0 0 0,0 0 0,3 0 0,87 18-1922,-47-16 1344</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09.572"/>
    </inkml:context>
    <inkml:brush xml:id="br0">
      <inkml:brushProperty name="width" value="0.05" units="cm"/>
      <inkml:brushProperty name="height" value="0.05" units="cm"/>
    </inkml:brush>
  </inkml:definitions>
  <inkml:trace contextRef="#ctx0" brushRef="#br0">90 456 15819,'0'0'96,"-1"-1"0,1 0 0,0 0 0,-1 0 0,1 0 0,0 0-1,-1 1 1,1-1 0,-1 0 0,0 0 0,1 1 0,-1-1 0,0 0 0,1 1-1,-1-1 1,0 0 0,0 1 0,1-1 0,-1 1 0,0-1 0,0 1 0,0 0-1,0-1 1,0 1 0,0 0 0,1 0 0,-1 0 0,0 0 0,0-1 0,0 1-1,0 0 1,0 0 0,0 1 0,0-1 0,0 0 0,0 0 0,0 0 0,0 1-1,0-1 1,1 0 0,-1 1 0,0-1 0,-1 2 0,-2 0 2,0-1 1,1 1-1,-1 1 1,1-1-1,-1 0 1,1 1 0,0 0-1,0 0 1,-2 3-1,2-2-89,1-1 0,0 1 0,0 0-1,0 0 1,0-1 0,1 1 0,-1 1 0,1-1 0,0 0 0,0 0-1,0 8 1,1-11-9,0 0 0,0 0 0,0 0 0,1 0 0,-1-1-1,0 1 1,0 0 0,1 0 0,-1 0 0,0-1 0,1 1 0,-1 0-1,1 0 1,-1-1 0,1 1 0,-1 0 0,1-1 0,-1 1 0,1-1 0,0 1-1,-1-1 1,1 1 0,1 0 0,0 0 4,1-1 0,-1 1 0,0-1 0,0 0 0,0 0 1,0 0-1,0 0 0,1 0 0,-1 0 0,0-1 0,0 1 0,0-1 0,0 1 0,2-2 0,8-2 40,0-2 0,0 1-1,-1-1 1,0-1 0,21-16 0,-11 6 120,34-38 1,-42 41-78,-1 0 0,0 0 0,-1-1 0,17-32 0,-31 54-111,1 0 0,0 0 0,0 1-1,0-1 1,1 1 0,0 9 0,0-14 32,1-1-1,0 0 1,0 0 0,0 0-1,0 1 1,1-1-1,-1 0 1,1 0 0,-1 0-1,1 0 1,0 0-1,0 0 1,0 0 0,0 0-1,0 0 1,0 0 0,0 0-1,1-1 1,-1 1-1,1 0 1,-1-1 0,1 1-1,0-1 1,-1 0 0,1 1-1,0-1 1,0 0-1,0 0 1,0 0 0,0-1-1,0 1 1,0 0 0,0-1-1,0 1 1,3-1-1,2 1 73,0-1 0,-1-1 0,1 1 0,0-1 0,-1 0 0,1-1 0,-1 0 0,1 0 0,-1 0 0,0 0 0,0-1 0,0 0 0,0-1 0,7-5 0,2-1 147,-2-1-1,0-1 1,0 0-1,14-18 1,-13 11-72,-1 0 1,-1 0 0,-1-1-1,-1 0 1,0-1-1,-2 0 1,0-1-1,-2 0 1,0 0-1,3-30 1,-9 52-156,3-40 21,-3 39-26,1 0 0,-1 0 0,0 0 0,0-1 0,0 1 0,0 0 0,0 0 1,-1 0-1,1 0 0,0-1 0,-1 1 0,1 0 0,0 0 0,-1 0 0,1 0 1,-1 0-1,0 0 0,1 0 0,-1 0 0,0 0 0,0 0 0,1 0 0,-1 1 0,0-1 1,0 0-1,0 0 0,-1 0 0,0 1-3,1 0 1,-1 1-1,1-1 1,-1 1-1,1-1 1,-1 1-1,1 0 0,-1-1 1,1 1-1,0 0 1,0 0-1,-1 0 1,1 0-1,0 0 0,0 0 1,0 0-1,0 0 1,0 1-1,0-1 1,0 0-1,0 1 0,0 2 1,-1-1-6,-11 18-7,1 0 1,2 1-1,0 0 0,1 1 0,1 0 0,1 0 1,2 1-1,0 0 0,1 0 0,2 0 0,0 1 1,2 24-1,1-41-23,0-1 1,0 1-1,1 0 0,0 0 1,0-1-1,1 0 0,0 1 1,0-1-1,1 0 0,8 12 1,-10-16-67,0 0 1,0 0 0,0-1 0,1 0 0,0 1-1,-1-1 1,1 0 0,0 0 0,0 0 0,0 0 0,0-1-1,0 1 1,0-1 0,1 0 0,-1 0 0,0 0 0,1 0-1,-1-1 1,0 1 0,1-1 0,-1 0 0,1 0-1,-1 0 1,1 0 0,-1-1 0,6-1 0,10-5-476</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09.963"/>
    </inkml:context>
    <inkml:brush xml:id="br0">
      <inkml:brushProperty name="width" value="0.05" units="cm"/>
      <inkml:brushProperty name="height" value="0.05" units="cm"/>
    </inkml:brush>
  </inkml:definitions>
  <inkml:trace contextRef="#ctx0" brushRef="#br0">186 1 17124,'-4'2'443,"1"1"0,-1-1 1,0 0-1,0 0 1,0 0-1,0 0 0,0-1 1,0 0-1,-8 2 1,-22 8 1160,19-2-1337,-1 0-1,-14 12 1,26-18-275,0-1 1,0 2-1,1-1 1,0 0-1,0 1 1,0-1-1,0 1 1,0 0-1,1 0 1,-1 0 0,1 1-1,0-1 1,-1 6-1,3-9-2,-1 0 0,1 0-1,0 1 1,0-1 0,0 0-1,0 0 1,0 1 0,0-1-1,1 0 1,-1 0 0,0 1 0,1-1-1,-1 0 1,0 0 0,1 0-1,0 1 1,-1-1 0,1 0-1,0 0 1,-1 0 0,1 0 0,0 0-1,0 0 1,0-1 0,0 1-1,0 0 1,0 0 0,0-1 0,0 1-1,0 0 1,3 0 0,3 2-26,0 0 0,1-1 1,-1 0-1,10 1 0,-4-1-15,36 7-104,-34-7 99,-1 0-1,1 1 1,-1 0 0,0 1-1,0 1 1,20 10 0,-33-15 48,1 1 1,-1-1-1,0 1 1,0 0-1,0-1 1,0 1-1,0 0 1,0 0-1,0 0 1,0 0-1,0 0 1,0 0-1,0 0 1,-1 0 0,1 0-1,0 0 1,-1 0-1,1 0 1,-1 1-1,1-1 1,-1 0-1,0 0 1,1 1-1,-1-1 1,0 2-1,0-2 2,-1 1-1,0 0 0,1 0 1,-1-1-1,0 1 1,0-1-1,0 1 0,0-1 1,0 1-1,0-1 1,0 0-1,0 1 0,-1-1 1,1 0-1,-3 2 1,-5 3 9,-1 0 1,1-1 0,-1 0 0,-19 6-1,4-3-111,0-2 0,0-1-1,-39 2 1,60-6 23</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10.414"/>
    </inkml:context>
    <inkml:brush xml:id="br0">
      <inkml:brushProperty name="width" value="0.05" units="cm"/>
      <inkml:brushProperty name="height" value="0.05" units="cm"/>
    </inkml:brush>
  </inkml:definitions>
  <inkml:trace contextRef="#ctx0" brushRef="#br0">57 0 17548,'2'10'1560,"-4"10"-1056,-2 5-192,-3 9 776,0 6-415,0 6-313,1 3-24,-1-4-416,1-3-312,0-9-505,3-3-319,-1-13 936,4-5-256,0-11-208</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10.899"/>
    </inkml:context>
    <inkml:brush xml:id="br0">
      <inkml:brushProperty name="width" value="0.05" units="cm"/>
      <inkml:brushProperty name="height" value="0.05" units="cm"/>
    </inkml:brush>
  </inkml:definitions>
  <inkml:trace contextRef="#ctx0" brushRef="#br0">38 108 17340,'12'-10'649,"1"1"0,1 0 0,-1 1 1,2 0-1,-1 1 0,1 1 0,0 0 0,18-4 1,9 0 306,75-9 0,-90 16-700,53 1 1,-72 2-232,1 1 1,-1 0-1,0 0 1,1 1 0,-1 0-1,0 1 1,0-1 0,0 2-1,-1-1 1,12 7 0,-17-9-24,0 1 0,-1-1 0,1 0 0,0 1 0,0 0 0,-1-1 0,1 1 0,-1 0 0,0 0 0,1 0 0,-1-1 0,0 2 0,0-1 0,0 0 0,0 0 0,-1 0 0,1 0 0,0 0 0,-1 1 0,1 3 0,-1-2-2,-1 0 1,0-1-1,1 1 0,-1-1 1,0 1-1,-1-1 0,1 1 1,-1-1-1,1 0 0,-1 1 0,-4 4 1,-5 6 5,-1-1 0,0 0 0,-1-1 0,-17 12 0,-22 13 46,30-22-45,-29 24 0,50-38-14,1-1 0,-1 1 0,0 0 0,0-1 0,0 1-1,1 0 1,-1 0 0,0 0 0,1-1 0,-1 1 0,1 0-1,-1 0 1,1 0 0,-1 0 0,1 0 0,-1 0 0,1 0 0,0 0-1,0 0 1,0 0 0,-1 0 0,1 0 0,0 0 0,0 0 0,0 0-1,1 2 1,0-2-6,0 0 0,0 1 0,0-1 0,0 0-1,0 0 1,0-1 0,1 1 0,-1 0 0,0 0 0,0 0 0,1-1-1,-1 1 1,1-1 0,-1 1 0,1-1 0,-1 0 0,1 1-1,-1-1 1,2 0 0,21 4-226,41 13 0,-56-15 171,-1 2 1,1-1 0,-1 1 0,0 0 0,0 1-1,0 0 1,13 11 0,-19-14 49,0 0 0,1 0 0,-1 0 1,-1 1-1,1-1 0,0 1 0,0-1 0,-1 1 0,0 0 1,1-1-1,-1 1 0,0 0 0,0 0 0,-1 0 0,1 0 1,-1 0-1,1 0 0,-1 0 0,0 0 0,0 0 0,0 0 1,0 0-1,-1 0 0,1 0 0,-1 0 0,0-1 0,0 1 1,0 0-1,0 0 0,0 0 0,-1-1 0,1 1 0,-1-1 1,0 1-1,0-1 0,-4 5 0,-2 1 76,0 1-1,-1-2 0,-1 1 1,1-1-1,-1 0 1,0-1-1,-1 0 1,-12 5-1,-17 5 435,0-2-1,-62 13 0,74-22-357,0-1 0,-1-1 0,1-1 0,-48-3-1,76 1-134,-43-8-934,42 8 873,-1 0-1,0-1 1,1 0 0,-1 1 0,1-1 0,-1 0 0,1 0-1,-1 0 1,1 0 0,0 0 0,0 0 0,-1 0-1,1-1 1,0 1 0,0 0 0,0-1 0,0 1 0,0 0-1,0-1 1,1 0 0,-2-1 0,2-4-509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7:33.221"/>
    </inkml:context>
    <inkml:brush xml:id="br0">
      <inkml:brushProperty name="width" value="0.05" units="cm"/>
      <inkml:brushProperty name="height" value="0.05" units="cm"/>
    </inkml:brush>
  </inkml:definitions>
  <inkml:trace contextRef="#ctx0" brushRef="#br0">0 0 15699,'1'1'68,"0"-1"0,-1 1-1,1-1 1,0 0-1,0 1 1,-1-1 0,1 0-1,0 0 1,0 1 0,-1-1-1,1 0 1,0 0-1,0 0 1,0 0 0,-1 0-1,1 0 1,0 0 0,1 0-1,6 0 54,35 5 47,0 2-1,0 3 1,-1 1 0,0 1-1,-1 3 1,49 25 0,-82-37-166,-1 2 0,1-1 0,-1 1 0,0 0 0,-1 1 0,1 0 0,-1 0 0,0 0 0,9 13 0,-13-16 1,-1 0 0,1 0 0,-1 0 0,0 0 0,0 1 0,0-1 0,0 0-1,0 0 1,-1 1 0,0-1 0,1 0 0,-1 1 0,0-1 0,-1 1 0,1-1-1,-1 0 1,1 0 0,-1 1 0,0-1 0,0 0 0,0 0 0,-1 0 0,1 0-1,-1 0 1,0 0 0,0 0 0,-3 3 0,-6 8 56,-1 0 0,-1-1 0,0-1-1,-24 18 1,-66 37 286,7-5-79,19-3-1106,70-53 663</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03.065"/>
    </inkml:context>
    <inkml:brush xml:id="br0">
      <inkml:brushProperty name="width" value="0.05" units="cm"/>
      <inkml:brushProperty name="height" value="0.05" units="cm"/>
    </inkml:brush>
  </inkml:definitions>
  <inkml:trace contextRef="#ctx0" brushRef="#br0">28 7 16396,'1'-1'193,"1"1"1,-1-1 0,1 1 0,-1 0 0,1 0 0,-1 0-1,1 0 1,-1 0 0,1 0 0,-1 0 0,0 0 0,1 0 0,1 1-1,-2 0-110,0-1 1,-1 1-1,1-1 0,-1 1 0,0 0 0,1-1 0,-1 1 0,1-1 0,-1 1 0,0 0 0,0 0 0,1-1 0,-1 1 1,0 0-1,0-1 0,0 1 0,0 0 0,0 0 0,0-1 0,0 1 0,0 0 0,0-1 0,0 1 0,0 0 1,0 0-1,0-1 0,-1 1 0,1 0 0,-1 0 0,-40 134 3640,38-125-3669,-5 31 60,8-40-112,-1 1 0,1-1 0,0 1-1,0-1 1,0 1 0,0-1-1,0 1 1,0-1 0,0 1 0,0-1-1,1 1 1,-1-1 0,1 1-1,-1-1 1,1 0 0,-1 1 0,1-1-1,0 0 1,0 1 0,1 0-1,-2-1-1,1-1-1,0 0 0,0 0 0,0 1 1,0-1-1,0 0 0,-1 0 0,1 0 0,0 0 1,0 0-1,0 0 0,0 0 0,0 0 0,0 0 1,-1-1-1,1 1 0,0 0 0,0-1 0,0 1 1,-1 0-1,1-1 0,0 1 0,0-1 0,-1 1 1,1-1-1,0 1 0,-1-1 0,1 0 1,-1 1-1,1-1 0,0 0 0,-1 1 0,1-2 1,19-28-40,-19 27 38,8-11-16,-2-1 0,0 0 0,-1 0-1,0-1 1,-1 1 0,-1-1-1,0 0 1,-1-1 0,-1 1-1,0-22 1,-4 30-18,-2 9-35,4 0 47,0 0 0,-1 0 0,1 0-1,0 0 1,0 0 0,0 0-1,-1 0 1,1-1 0,0 1-1,0 0 1,0 0 0,1 0-1,-1 0 1,0 0 0,0 0-1,1 2 1,0-1-24,0-1 0,0 1 0,1 0 0,-1-1 0,0 1 0,1 0 0,-1-1 0,1 0 0,0 1 0,-1-1 0,1 0 1,0 0-1,0 0 0,0 0 0,0 0 0,0 0 0,0-1 0,0 1 0,0-1 0,3 1 0,2 0 48,1 0 1,-1-1-1,0 1 0,13-3 0,12-3-305</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16.693"/>
    </inkml:context>
    <inkml:brush xml:id="br0">
      <inkml:brushProperty name="width" value="0.05" units="cm"/>
      <inkml:brushProperty name="height" value="0.05" units="cm"/>
    </inkml:brush>
  </inkml:definitions>
  <inkml:trace contextRef="#ctx0" brushRef="#br0">108 1 19916,'-6'0'1537,"-4"7"-1169,3 7-176,-2 6 592,-4 9-176,5 17-352,2 2-144,-4 5-80,3 3 32,0-4-56,2-6-48,-1-7-280,5-4-216,1-15-520,-3-5-17,3-14 745,-4 3-248,-2-5-200</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17.128"/>
    </inkml:context>
    <inkml:brush xml:id="br0">
      <inkml:brushProperty name="width" value="0.05" units="cm"/>
      <inkml:brushProperty name="height" value="0.05" units="cm"/>
    </inkml:brush>
  </inkml:definitions>
  <inkml:trace contextRef="#ctx0" brushRef="#br0">1 135 17876,'14'-15'638,"1"0"1,1 1-1,0 1 1,1 1-1,26-15 1,-32 21-434,1 0 0,0 1 0,0 1 0,0 0 0,1 0 0,-1 1 0,1 1 0,0 0 0,24 0 0,-33 2-182,-1 0 0,1 0 0,0 0 0,0 1 0,-1 0 0,1-1 0,0 1 0,-1 1 0,1-1 0,-1 0 0,1 1 0,-1 0 0,0 0 0,0 0 0,1 0 0,-1 0 0,-1 1 0,6 4 0,-5-3-15,-1 0-1,1 0 1,-1 1-1,0-1 0,-1 0 1,1 1-1,-1-1 1,1 1-1,-1 0 0,-1-1 1,1 1-1,-1 9 1,-1 6-7,-1-1 1,-1 0 0,0 0 0,-2 0-1,-13 36 1,14-42 13,-1 1-1,-1 0-1,-13 23 0,19-36-19,-1 0-1,1 0 1,-1-1 0,1 1 0,-1 0-1,1 0 1,0 0 0,-1 0 0,1 0-1,0 0 1,0 0 0,0 0 0,-1 0-1,1 0 1,0 0 0,0 0 0,1 0-1,-1 0 1,0 0 0,0 0 0,0 0-1,1 0 1,-1 0 0,0-1 0,1 1-1,0 2 1,1-1-51,0 0 0,1 1 0,-1-1 0,1 0 0,-1 0 0,6 3 0,10 8-189,-9-2 94,1-1-1,-1 2 0,-1-1 1,0 1-1,-1 1 0,12 25 1,-17-34 139,-1 1 1,1 0 0,-1 0 0,0 0-1,-1 0 1,1 0 0,-1 0 0,0 0-1,0 0 1,0 0 0,-1 0 0,0 0-1,0 0 1,0 0 0,0 0 0,-1-1-1,0 1 1,0 0 0,0-1-1,-1 1 1,1-1 0,-1 0 0,-4 5-1,-2 1 97,0-1-1,0 0 0,-1-1 0,0 0 0,-1 0 0,0-1 1,0-1-1,-15 7 0,18-9-12,-1 0 0,0-1-1,0-1 1,0 1 0,0-1 0,-1-1 0,1 0 0,0 0 0,-1-1 0,1 0-1,-1 0 1,-10-3 0,17 3-136,0-1 0,0 0 0,0 1-1,1-1 1,-1 0 0,0-1 0,0 1 0,1 0 0,-1-1 0,1 0-1,-1 1 1,1-1 0,0 0 0,0 0 0,-1 0 0,2-1-1,-1 1 1,0 0 0,0-1 0,1 1 0,-1-1 0,1 0 0,0 1-1,0-1 1,0 0 0,0 0 0,0 0 0,1 0 0,-1 0-1,1 0 1,0 0 0,0 0 0,0 0 0,0-4 0,4-11-476</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18.216"/>
    </inkml:context>
    <inkml:brush xml:id="br0">
      <inkml:brushProperty name="width" value="0.05" units="cm"/>
      <inkml:brushProperty name="height" value="0.05" units="cm"/>
    </inkml:brush>
  </inkml:definitions>
  <inkml:trace contextRef="#ctx0" brushRef="#br0">5 46 16708,'3'-9'787,"-2"7"-629,-1-1 0,1 0 1,0 1-1,0-1 0,0 1 1,0-1-1,0 1 0,0-1 0,1 1 1,-1 0-1,1 0 0,0 0 1,3-4-1,-5 6-119,0 0 1,1 0 0,-1 1-1,0-1 1,0 0-1,1 0 1,-1 0 0,0 0-1,0 0 1,1 0 0,-1 0-1,0 1 1,0-1-1,0 0 1,0 0 0,1 0-1,-1 0 1,0 1-1,0-1 1,0 0 0,0 0-1,0 1 1,1-1-1,-1 0 1,0 0 0,0 0-1,0 1 1,0-1-1,0 0 1,0 0 0,0 1-1,0-1 1,0 0-1,0 0 1,0 1 0,1 12 598,-1-12-567,-3 49 942,-11 67 0,-1 3-504,14-119-493,1 0-1,0 0 1,0 0 0,0-1-1,0 1 1,0 0-1,0 0 1,0 0-1,0 0 1,0 0 0,1 0-1,-1 0 1,0 0-1,0 0 1,1 0-1,-1 0 1,1-1 0,-1 1-1,1 0 1,0 1-1,0-2-3,0 1 1,-1-1-1,1 0 0,-1 0 0,1 0 0,0 0 0,-1 0 0,1 0 0,0 0 0,-1 0 1,1 0-1,0 0 0,-1 0 0,1-1 0,-1 1 0,1 0 0,0 0 0,-1 0 0,1-1 0,-1 1 1,1 0-1,0-1 0,6-4 80,0-1-1,-1 1 1,9-10 0,-10 10-55,32-36 137,-1-1 1,50-76 0,-82 114-225,-3 12 19,-4 10-10,-7 22-31,-5 47-1,15-85 73,-1-1-1,1 0 0,0 1 1,0-1-1,0 0 0,0 1 1,0-1-1,0 0 0,1 1 1,-1-1-1,0 0 0,1 1 1,-1-1-1,1 0 1,-1 0-1,1 1 0,-1-1 1,2 2-1,-1-3 0,0 1 0,0-1 1,0 1-1,-1-1 0,1 0 0,0 1 0,0-1 1,0 0-1,0 1 0,0-1 0,0 0 1,0 0-1,0 0 0,-1 0 0,1 0 0,0 0 1,0 0-1,0 0 0,0-1 0,1 1 0,6-3-2,-1 1 0,0-2 0,0 1 0,13-9 0,-20 12 3,29-20 12,-1-1 0,39-39 0,-25 21-4,-42 39-8,0-1 0,1 1 0,-1-1-1,0 1 1,1 0 0,-1-1 0,0 1 0,1 0 0,-1 0-1,1-1 1,-1 1 0,1 0 0,-1 0 0,0 0 0,1-1 0,-1 1-1,1 0 1,-1 0 0,1 0 0,-1 0 0,1 0 0,0 0-1,0 9-8,-12 25-10,7-24 16,-1 7-11,0 0 0,1 1 0,-2 29 0,6-46 14,0 0 0,0 0-1,0-1 1,0 1-1,0 0 1,0 0-1,0 0 1,0 0-1,0 0 1,0-1-1,0 1 1,0 0-1,1 0 1,-1 0-1,0-1 1,1 1-1,-1 0 1,0 0-1,1-1 1,-1 1-1,1 0 1,-1-1 0,1 1-1,0 0 1,0 0-1,0-1-1,0 0 0,0 1 0,0-1 0,0 0 0,0 0 0,0-1 0,0 1 0,0 0-1,0 0 1,0 0 0,0-1 0,0 1 0,0 0 0,0-1 0,0 1 0,0-1 0,1 0 0,5-4-36,0-1 0,0 1 0,9-11 0,-10 9-334,1-1-1,9-18 0,9-9-985,-20 31 709,-3 4 159</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18.718"/>
    </inkml:context>
    <inkml:brush xml:id="br0">
      <inkml:brushProperty name="width" value="0.05" units="cm"/>
      <inkml:brushProperty name="height" value="0.05" units="cm"/>
    </inkml:brush>
  </inkml:definitions>
  <inkml:trace contextRef="#ctx0" brushRef="#br0">17 28 14235,'5'-13'1961,"4"-1"2689,-10 25-3179,-11 87 192,4-39-1552,-1 69 1,13-111-996,0-15 91,1-10 672,-2-5-205,2-1-108</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19.152"/>
    </inkml:context>
    <inkml:brush xml:id="br0">
      <inkml:brushProperty name="width" value="0.05" units="cm"/>
      <inkml:brushProperty name="height" value="0.05" units="cm"/>
    </inkml:brush>
  </inkml:definitions>
  <inkml:trace contextRef="#ctx0" brushRef="#br0">141 0 16460,'-21'40'3043,"12"-11"-2735,2 0 0,0 1 1,3-1-1,0 1 0,1 40 1,16 151 100,-5-179-323,-5-29-480,-1 1 1,1 21-1,-29-99-6725,14 33 6163,-30-81-63,30 76 3128,-8-43 0,19 77-1908,0-1-1,1 1 1,0 0-1,-1 0 1,1 0-1,0-1 1,0 1-1,0 0 1,1 0-1,-1 0 1,0-1-1,1 1 1,-1 0-1,1 0 1,0 0-1,1-2 1,-1 3-76,0 0 0,1 0 0,-1 0 0,0 0 1,1 0-1,-1 0 0,1 0 0,-1 1 0,1-1 0,-1 1 0,1-1 1,-1 1-1,1-1 0,0 1 0,-1 0 0,1 0 0,-1 0 1,1 0-1,0 0 0,-1 0 0,1 0 0,0 1 0,2 0 0,32 6 783,-24-4-786,0 0-1,1-1 1,-1-1 0,1 0 0,-1 0 0,21-3 0,-32 2-111,1 0 0,-1 0 0,1 0 0,-1 0 0,1-1 0,-1 1 0,0-1 1,1 1-1,-1-1 0,1 0 0,-1 1 0,0-1 0,0 0 0,0 0 0,1 0 0,-1 0 0,0 0 1,0 0-1,0 0 0,0 0 0,-1-1 0,1 1 0,0 0 0,1-3 0,0-12 33</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19.556"/>
    </inkml:context>
    <inkml:brush xml:id="br0">
      <inkml:brushProperty name="width" value="0.05" units="cm"/>
      <inkml:brushProperty name="height" value="0.05" units="cm"/>
    </inkml:brush>
  </inkml:definitions>
  <inkml:trace contextRef="#ctx0" brushRef="#br0">2 1 17020,'-2'-1'1360,"2"2"-1072,6 2-112,7-1 104,3-2-400,2-2 216,2 2-136,0 7-168</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19.960"/>
    </inkml:context>
    <inkml:brush xml:id="br0">
      <inkml:brushProperty name="width" value="0.05" units="cm"/>
      <inkml:brushProperty name="height" value="0.05" units="cm"/>
    </inkml:brush>
  </inkml:definitions>
  <inkml:trace contextRef="#ctx0" brushRef="#br0">340 4 19756,'-20'-4'1810,"9"4"-1705,0 0 1,0 1-1,0 0 1,0 1-1,0 0 1,1 1-1,-1 0 1,1 0-1,0 1 1,0 1-1,0 0 1,0 0-1,1 0 1,0 2-1,0-1 1,-9 10-1,4-4-63,0 1 0,2 0 0,-1 2 0,2-1-1,0 1 1,0 1 0,2 0 0,-14 30 0,19-37 2,0 1-1,1 0 1,1 0 0,0 0 0,-2 19 0,4-27-34,0 1 0,-1 0 1,2 0-1,-1 0 0,0 0 0,1 0 0,-1 0 0,1 0 1,0 0-1,0 0 0,0-1 0,0 1 0,1 0 0,-1-1 1,1 1-1,-1-1 0,1 1 0,0-1 0,0 0 0,0 0 0,0 0 1,1 0-1,-1 0 0,5 2 0,1 0-16,0-1 0,0 0 0,1 0 0,-1-1-1,1 0 1,0-1 0,17 1 0,-5-1-530,0-2 1,27-4-1,-40 3 254,1 0 0,-1-1 0,0 0 1,0 0-1,0-1 0,0 0 0,0-1 0,-1 0 1,0 0-1,0 0 0,0-1 0,7-8 0,22-21-695</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34.100"/>
    </inkml:context>
    <inkml:brush xml:id="br0">
      <inkml:brushProperty name="width" value="0.05" units="cm"/>
      <inkml:brushProperty name="height" value="0.05" units="cm"/>
    </inkml:brush>
  </inkml:definitions>
  <inkml:trace contextRef="#ctx0" brushRef="#br0">45 137 14339,'-3'4'197,"-1"-1"0,1 2 0,1-1-1,-1 0 1,0 0 0,1 1 0,0 0 0,0-1 0,1 1 0,-1 0-1,-1 9 1,1 5 271,-1 36 0,2-26-14,-7 198 848,26 283 1,24 352-926,-23-475-195,1-230 285,-19-153-415,1 0 1,0 0 0,0-1-1,0 1 1,1 0-1,-1-1 1,7 7-1,3 5 33,-4-3-41,-4-5-26,0 0 1,1 0-1,0-1 1,6 7 0,-8-11-10,0 0 1,0 1-1,1-1 1,-1 0-1,0 0 1,1-1-1,-1 1 1,1-1 0,0 0-1,-1 0 1,8 1-1,9 0 47,-1 0 0,2-2-1,22-2 1,29 0 85,84 15-76,-87-5-28,100-2 0,-82-11-32,-11 1 10,114 6 0,-88 2 3,189-16 1,-258 10-19,56-5 20,0 4 0,0 5 0,150 20 0,-206-17 20,1-2 0,-1-1 1,1-2-1,-1-1 0,39-6 0,-48 3-3,0 2-1,0 0 0,0 1 0,0 2 0,36 4 1,-15 4-6,0-3 1,0-1-1,0-3 1,1-1 0,75-10-1,-48 0-23,0 4 1,0 2-1,0 4 0,116 15 0,-110-7 24,115-2-1,-193-7-25,0 0-1,1 0 1,-1 1 0,1-2 0,-1 1-1,0 0 1,1 0 0,-1 0-1,1-1 1,-1 1 0,0 0-1,1-1 1,-1 0 0,0 1 0,0-1-1,1 0 1,-1 1 0,0-1-1,0 0 1,0 0 0,0 0-1,0 0 1,0 0 0,1-2-1,-1 0 39,0-1-1,0 1 0,0-1 0,0 0 0,-1 0 0,0 1 1,0-1-1,0-5 0,2-13 4,1-1 1,0 1 0,2-1-1,1 1 1,10-27-1,13-54-125,12-240 139,-33 238-44,4 1-1,32-131 0,1 89 15,-23 83-31,-4-1 1,20-125-1,-15-218 22,-40 182-27,2 46-65,8 105 61,7 72 11,-1 1-1,1-1 1,-1 1 0,0-1 0,0 1 0,0 0 0,0-1 0,0 1 0,0 0 0,0 0 0,0 0 0,0 0 0,-1 0 0,1 0 0,0 0 0,-1 0-1,1 0 1,-1 0 0,1 1 0,-1-1 0,1 1 0,-4-1 0,2 0 0,-32-12 30,-1 2-1,0 2 0,-1 1 0,0 2 1,0 1-1,-55 1 0,-300-4 38,296 5-58,-148-17 19,166 12-29,-736-42-20,516 51 44,-283-2-38,540 0 5,-260 5-47,252 0 56,0 2 0,0 2 0,1 2 1,-52 18-1,73-19-24,-160 61-349,187-70 345,0 0 0,0 0 1,0 1-1,-1-1 0,1 0 1,0 0-1,0 0 0,0 0 0,0 0 1,-1 0-1,1 1 0,0-1 1,0 0-1,0 0 0,0 0 0,-1 0 1,1 0-1,0 0 0,0 0 1,0 0-1,-1 0 0,1 0 0,0 0 1,0 0-1,0 0 0,-1 0 1,1 0-1,0 0 0,0 0 0,0 0 1,-1 0-1,1 0 0,0 0 1,0 0-1,0-1 0,0 1 0,-1 0 1,1 0-1,0 0 0,0 0 1,0 0-1,0 0 0,0-1 0,-1 1 1,1 0-1,0 0 0,0 0 1,0 0-1,0-1 0,0 1 0,0 0 1,0 0-1,0 0 0,0-1 1,0 1-1,0 0 0,6-12-394,8-2 22</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39.924"/>
    </inkml:context>
    <inkml:brush xml:id="br0">
      <inkml:brushProperty name="width" value="0.05" units="cm"/>
      <inkml:brushProperty name="height" value="0.05" units="cm"/>
    </inkml:brush>
  </inkml:definitions>
  <inkml:trace contextRef="#ctx0" brushRef="#br0">75 69 12179,'-42'16'3928,"69"-9"-1484,10-3-1995,1 0 0,-1-3 0,57-4 1,114-24 181,-132 16-437,503-32 92,-388 34-265,-94 3-70,-85 7 3,-19 4 13,-20 4-1,-19 1 44,0-2 0,0-3 0,-73 0 0,67-3 6,-666 3 96,665-6-91,0-1 1,0-3 0,1-3-1,-1-1 1,-50-17-1,223 53-262,-91-21 30,23 4 63,-1-3 0,2-2 0,64-3 0,-46-4-27</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43.075"/>
    </inkml:context>
    <inkml:brush xml:id="br0">
      <inkml:brushProperty name="width" value="0.05" units="cm"/>
      <inkml:brushProperty name="height" value="0.05" units="cm"/>
    </inkml:brush>
  </inkml:definitions>
  <inkml:trace contextRef="#ctx0" brushRef="#br0">0 127 13531,'9'-1'373,"0"0"-1,0 0 1,0-1 0,12-4-1,24-4 123,42 4-102,125 7-1,69-4-388,-115-14 183,388-24 480,-136 47 751,-183 0-242,58 9-807,-10 0 182,-198-14-357,114-15 0,-197 14-192,321-37 159,-249 37-151,-72 0-15,1 0-1,-1-1 1,0 1 0,1-1-1,-1 1 1,0-1-1,0 0 1,1 0-1,2-1 1,-5 1-188,1 1 1,0 0-1,0-1 0,-1 1 0,1-1 1,0 1-1,-1-1 0,1 1 1,-1-1-1,1 0 0,-1 1 1,1-1-1,-1 0 0,1 1 1,-1-1-1,1 0 0,-1 0 0,0 1 1,0-1-1,1 0 0,-1 0 1,0 1-1,0-1 0,0 0 1,0 0-1,0-1 0,-1 0-620,-4-1-225</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03.597"/>
    </inkml:context>
    <inkml:brush xml:id="br0">
      <inkml:brushProperty name="width" value="0.05" units="cm"/>
      <inkml:brushProperty name="height" value="0.05" units="cm"/>
    </inkml:brush>
  </inkml:definitions>
  <inkml:trace contextRef="#ctx0" brushRef="#br0">197 91 16323,'-8'1'595,"-1"0"-1,1 1 1,0 1-1,0-1 0,0 1 1,1 0-1,-1 1 0,-10 6 1,3-1 331,0 1 1,-19 15 0,29-20-758,0-1 1,0 1-1,0 1 0,1-1 1,-1 0-1,1 1 1,1 0-1,-1 0 1,-2 7-1,5-12-151,1 1 0,-1-1 0,1 0 0,-1 1 0,1-1 0,0 0 0,-1 1 0,1-1 0,0 0 0,0 1 0,0-1 1,0 1-1,0-1 0,0 1 0,0-1 0,1 0 0,-1 1 0,0-1 0,1 0 0,-1 1 0,1-1 0,0 0 0,1 3 0,-1-3-10,1 0-1,-1 1 0,1-1 1,0 0-1,0 0 1,-1 0-1,1 0 1,0-1-1,0 1 1,0 0-1,0-1 0,0 1 1,0-1-1,3 1 1,3-1-11,0 0 1,-1 0-1,1-1 0,-1 0 1,1 0-1,-1 0 1,14-6-1,-11 3 8,0-1 0,-1 0 0,0-1 1,0 1-1,0-2 0,-1 0 0,0 0 0,0 0 0,-1-1 0,0 0 1,8-12-1,-12 17-31,-1-1 0,0 0 1,0-1-1,0 1 1,0 0-1,0-1 0,-1 1 1,0 0-1,0-1 0,0 0 1,-1 1-1,1-1 1,-1 0-1,0 1 0,0-1 1,-1 0-1,0 1 0,1-1 1,-1 1-1,-1-1 1,1 1-1,-1-1 0,0 1 1,0 0-1,0 0 0,0 0 1,-1 0-1,-3-4 1,3 5-201,0 0 0,0 0 1,0 0-1,0 0 1,0 1-1,-1 0 1,1 0-1,-6-3 1,18 9-479,1-2-1,-1 1 1,0-1 0,1 0 0,-1-1-1,1 0 1,-1-1 0,12 0 0,85-12 499,-63 6 314,-18 1 275,-12 2 26,1 1 0,17-1 0,-29 3-292,1 0 1,-1 0-1,1 0 1,-1 0-1,1 1 0,-1-1 1,1 1-1,-1-1 1,0 1-1,1 0 1,-1 0-1,0 0 0,0 0 1,1 0-1,-1 1 1,0-1-1,0 1 0,2 2 1,-3-3-45,0 1 1,-1-1-1,1 0 1,-1 0-1,1 1 0,-1-1 1,1 0-1,-1 1 1,0-1-1,0 0 0,0 1 1,0-1-1,0 1 1,0-1-1,0 0 1,0 1-1,-1-1 0,1 0 1,0 1-1,-1-1 1,1 0-1,-1 0 0,1 1 1,-1-1-1,-1 2 1,-24 31 875,23-30-810,-37 40 729,23-28-330,-26 36 0,41-50-525,1-1 0,0 1-1,0 0 1,0 0 0,0-1 0,1 1 0,-1 0 0,0 0 0,1 0 0,0 0 0,-1 4 0,1-5-4,0-1-1,0 1 1,0 0 0,0 0-1,1 0 1,-1 0 0,0-1-1,1 1 1,-1 0 0,0 0-1,1 0 1,-1-1 0,1 1 0,-1 0-1,1-1 1,-1 1 0,1 0-1,0-1 1,0 1 0,3 2 12,0-2 1,0 1 0,0 0 0,0-1-1,0 0 1,0 0 0,0 0-1,1 0 1,4-1 0,16 3-621,0-2-1,0 0 1,0-2 0,0-1 0,0-1 0,0-1 0,40-12 0,-63 15 476,-1 1 53,1 0 0,-1-1 1,0 1-1,0 0 0,1-1 1,-1 1-1,0-1 0,0 0 1,0 1-1,0-1 1,0 0-1,0 0 0,0 1 1,0-1-1,0 0 0,0 0 1,0 0-1,0 0 0,-1 0 1,1-1-1,1-1 0,-3-8-931</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50.259"/>
    </inkml:context>
    <inkml:brush xml:id="br0">
      <inkml:brushProperty name="width" value="0.05" units="cm"/>
      <inkml:brushProperty name="height" value="0.05" units="cm"/>
    </inkml:brush>
  </inkml:definitions>
  <inkml:trace contextRef="#ctx0" brushRef="#br0">92 164 12011,'-26'-59'4630,"16"81"-2046,4 18-2173,2 1-1,0 48 0,-2 41-103,-13 52 173,8 260 0,16-281-327,10 559 558,-32-461-566,10-179-93,6-6 48,1-70-31,0-3-54,0 0 1,0 0-1,0-1 1,0 1-1,0 0 1,0 0-1,0 0 1,0-1-1,0 1 1,1 0-1,-1 0 1,0 0 0,0-1-1,1 1 1,-1 0-1,0 0 1,1-1-1,-1 1 1,1 0-1,-1-1 1,1 1-1,-1 0 1,1-1-1,0 1 1,-1-1-1,1 1 1,0-1-1,-1 1 1,1-1-1,0 1 1,-1-1-1,1 0 1,0 0-1,1 1 1,29 17 552,-22-13-548,-1 0 0,1 0 0,0-1 0,0 0 0,13 3 0,19 0-17,1-1 1,76 0-1,11 0 10,31 14-4,205 14 4,-282-33-18,225 5-4,-1 23 17,-247-20-2,189 27-4,3-21-1,-179-16 1,105-1-12,178 21-1,-24 13 10,1-31 22,-240-6-15,121-9-14,-194 13 15,-13 1-2,0-1-1,-1 1 0,1-1 0,-1 0 1,10-3-1,-16 3-4,1 1 1,-1 0 0,1-1-1,-1 1 1,0 0-1,1-1 1,-1 1-1,0 0 1,1-1-1,-1 1 1,0 0 0,1-1-1,-1 1 1,0-1-1,0 1 1,0-1-1,1 1 1,-1-1 0,0 1-1,0-1 1,0 1-1,0-1 1,0 1-1,0-1 1,0 1-1,0-1 1,0 1 0,0-1-1,0 1 1,0-1-1,0 1 1,-1-1-1,1 1 1,0-1 0,-1 0-1,-8-17 29,8 16-26,-2-7-72,0-1 0,1 1 1,0-1-1,1 1 0,0-1 1,0 0-1,2-16 0,-1 3-40,-48-847-378,47 870 487,-36-428-223,33 320 165,20-211-1,4 180 63,-8 69 12,-2-2 1,-1-99 0,-9 163-9,-1 0 1,0 0-1,0 0 1,-4-14-1,5 22-6,0-1 0,0 1 0,-1 0 0,1-1-1,0 1 1,0 0 0,-1-1 0,1 1 0,0 0-1,-1-1 1,1 1 0,0 0 0,-1 0 0,1-1 0,-1 1-1,1 0 1,0 0 0,-1 0 0,1 0 0,-1 0 0,1 0-1,-1-1 1,1 1 0,-1 0 0,1 0-1,-1 0 0,1 0 1,-1 0-1,1 0 0,-1 0 0,1 0 1,-1 0-1,1 0 0,-1-1 0,1 1 1,-1 0-1,1 0 0,0-1 0,-1 1 1,1 0-1,-1-1 0,1 1 0,0 0 1,-1-1-1,1 1 0,0 0 0,-1-1 0,1 1 1,0-1-1,0 1 0,0-1 0,-1 1 1,1-1-1,0 1 0,0-1 0,0 1 1,0-1-1,-1-12 7,2 12-7,-1 0 0,0 1 0,0-1 1,0 0-1,0 0 0,0 0 1,0 1-1,0-1 0,0 0 1,0 0-1,-1 0 0,1 1 1,0-1-1,0 0 0,-1 1 0,1-1 1,0 0-1,-1 0 0,1 1 1,-1-1-1,1 0 0,-1 1 1,1-1-1,-1 1 0,1-1 1,-1 1-1,0-1 0,1 1 0,-1-1 1,0 1-1,1 0 0,-1-1 1,0 1-1,0 0 0,1 0 1,-3-1-1,-91-21 11,57 11-5,0 3 0,0 1 1,0 1-1,-40 0 0,-23 6-7,20 1 0,-128-16 1,193 13 1,-394-54 11,303 47-13,-201 9 0,101 17 1,-247 12 21,-535-38 64,859 2 107,-222-43 0,337 48-158,1 0 0,-1 0 0,0 2 1,-15 0-1,29 0-43,-1 0 1,1 0 0,-1 0-1,1 0 1,0 0 0,-1 0-1,1 0 1,-1 1 0,1-1-1,0 0 1,-1 0 0,1 0-1,0 0 1,-1 1 0,1-1-1,0 0 1,-1 0-1,1 1 1,0-1 0,0 0-1,-1 0 1,1 1 0,0-1-1,0 0 1,-1 1 0,1-1-1,0 1 1,0-1 0,0 0-1,0 1 1,0-1 0,-1 0-1,1 1 1,0 0 0,0-1-18,0 0 0,0 1 0,1-1 0,-1 0 0,0 0 0,0 0 0,0 1 1,0-1-1,0 0 0,1 0 0,-1 0 0,0 1 0,0-1 0,0 0 0,0 0 0,1 0 1,-1 0-1,0 0 0,0 1 0,1-1 0,-1 0 0,0 0 0,0 0 0,0 0 1,1 0-1,-1 0 0,0 0 0,0 0 0,1 0 0,-1 0 0,0 0 0,0 0 0,1 0 1,-1 0-1,0 0 0,0 0 0,1 0 0,-1 0 0,0 0 0,0 0 0,1-1 1,-1 1-1,0 0 0,0 0 0,0 0 0,1 0 0,-1 0 0,0-1 0,0 1 0,0 0 1,1 0-1,10-9-230,5-6-106</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04.626"/>
    </inkml:context>
    <inkml:brush xml:id="br0">
      <inkml:brushProperty name="width" value="0.05" units="cm"/>
      <inkml:brushProperty name="height" value="0.05" units="cm"/>
    </inkml:brush>
  </inkml:definitions>
  <inkml:trace contextRef="#ctx0" brushRef="#br0">20 45 15675,'-19'-2'3203,"30"-3"-908,37-5-403,302-18 95,-116 35-5502,-229-7 2292,-14-2 409</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05.027"/>
    </inkml:context>
    <inkml:brush xml:id="br0">
      <inkml:brushProperty name="width" value="0.05" units="cm"/>
      <inkml:brushProperty name="height" value="0.05" units="cm"/>
    </inkml:brush>
  </inkml:definitions>
  <inkml:trace contextRef="#ctx0" brushRef="#br0">31 14 14419,'-22'31'2073,"14"-9"-1105,22-11-192,12-8 1480,26-3-919,12-1-209,15-5-256,5 2-168,5-3-256,-1-1-200,-9 3-568,-5 2-336,-8 0-568,-9-3 1016,-14-10-264,-3-5-120</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05.431"/>
    </inkml:context>
    <inkml:brush xml:id="br0">
      <inkml:brushProperty name="width" value="0.05" units="cm"/>
      <inkml:brushProperty name="height" value="0.05" units="cm"/>
    </inkml:brush>
  </inkml:definitions>
  <inkml:trace contextRef="#ctx0" brushRef="#br0">1 33 18108,'0'-1'130,"0"0"-1,1 0 1,-1 0 0,1 0-1,0 0 1,-1 0 0,1 0-1,0 0 1,0 0 0,-1 0-1,1 0 1,0 0 0,0 0-1,0 1 1,0-1 0,0 0 0,0 1-1,0-1 1,0 1 0,1-1-1,-1 1 1,0-1 0,0 1-1,2-1 1,36-5 573,-30 6-152,44-5-203,1 3 1,-1 2 0,1 3-1,-1 2 1,101 22 0,-146-25-385,0 0 0,0 1-1,0 0 1,0 0 0,0 1 0,0 0 0,12 9 0,-18-11 24,0-1 0,0 1 0,-1 0 1,1 0-1,-1 0 0,1 0 0,-1 0 1,0 0-1,0 0 0,0 0 0,0 0 0,0 1 1,0-1-1,0 0 0,-1 1 0,1-1 1,-1 1-1,0-1 0,0 0 0,0 1 1,0-1-1,0 1 0,0-1 0,-1 0 0,1 1 1,-1-1-1,0 1 0,0-1 0,0 0 1,0 0-1,0 0 0,0 0 0,-2 3 0,-12 17 24,-1 0 0,-1 0 0,-1-2-1,-40 36 1,19-19 72,-10 11 80,-124 129 416,142-134-401,28-39-134</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07.245"/>
    </inkml:context>
    <inkml:brush xml:id="br0">
      <inkml:brushProperty name="width" value="0.05" units="cm"/>
      <inkml:brushProperty name="height" value="0.05" units="cm"/>
    </inkml:brush>
  </inkml:definitions>
  <inkml:trace contextRef="#ctx0" brushRef="#br0">0 0 18084,'8'6'1600,"-8"10"-1040,0 1-224,0 10 649,0 3-209,2 9-304,4 3-64,-3-6-272,0 1-208,1-8-456,1-4-200,0-12 1856,-5-11-1208,2-12-40,-5-13-64</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07.696"/>
    </inkml:context>
    <inkml:brush xml:id="br0">
      <inkml:brushProperty name="width" value="0.05" units="cm"/>
      <inkml:brushProperty name="height" value="0.05" units="cm"/>
    </inkml:brush>
  </inkml:definitions>
  <inkml:trace contextRef="#ctx0" brushRef="#br0">14 0 20404,'-5'2'1761,"1"-2"-1249,0 0-272,7 6 768,4 4-272,7 0-816,0-5-488,8 4 344,2 0 88,6-2-176,2 0-48</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08.118"/>
    </inkml:context>
    <inkml:brush xml:id="br0">
      <inkml:brushProperty name="width" value="0.05" units="cm"/>
      <inkml:brushProperty name="height" value="0.05" units="cm"/>
    </inkml:brush>
  </inkml:definitions>
  <inkml:trace contextRef="#ctx0" brushRef="#br0">94 1 16195,'-4'5'429,"1"0"0,0-1-1,-1 1 1,0 0 0,0-1-1,0 0 1,-1 0-1,-6 4 1,-12 12 1472,22-20-1898,1 1 0,0-1-1,0 0 1,0 0 0,0 0 0,0 1-1,0-1 1,0 0 0,0 0 0,0 0 0,0 1-1,0-1 1,0 0 0,0 0 0,0 0-1,0 0 1,0 1 0,0-1 0,0 0-1,1 0 1,-1 0 0,0 1 0,0-1 0,0 0-1,0 0 1,0 0 0,0 0 0,0 0-1,1 1 1,-1-1 0,0 0 0,0 0-1,0 0 1,0 0 0,1 0 0,-1 0 0,0 0-1,0 1 1,0-1 0,0 0 0,1 0-1,-1 0 1,0 0 0,0 0 0,0 0 0,1 0-1,-1 0 1,0 0 0,0 0 0,0 0-1,1 0 1,-1 0 0,0 0 0,0-1-1,0 1 1,1 0 0,19 3 87,-9-2-71,1 2-11,0 0 0,0 1 1,-1 1-1,1 0 0,-1 1 1,0 0-1,0 0 0,18 16 0,-25-19-1,-1 0 0,0 0 0,0 1-1,0-1 1,0 1 0,-1 0-1,1 0 1,-1 0 0,0 0 0,0 0-1,3 9 1,-5-9-2,1-1 0,-1 0 1,0 1-1,0-1 0,0 1 0,0-1 0,-1 0 0,1 1 1,-1-1-1,0 1 0,0-1 0,0 0 0,-1 0 0,1 0 0,-1 0 1,1 0-1,-1 0 0,-2 3 0,-2 0 82,1 0-1,-1 0 1,0 0 0,-1-1 0,1 0-1,-1 0 1,0-1 0,0 0-1,-1 0 1,1-1 0,-14 5-1,16-7-61,0 1 0,0-1 1,-1 0-1,1-1 0,0 1 0,0-1 0,-1 0 0,-8-1 0,11 0-79,0 1 0,0-1 0,1 0 0,-1 0 1,0 0-1,0 0 0,1-1 0,-1 1 0,1-1 0,-1 1 0,1-1 0,0 0 0,0 0 0,-1 0 0,1 0 0,-2-4 1,3 3-31,-1 0 0,0 0 0,1 0 1,0 0-1,0-1 0,0 1 0,0 0 1,0-1-1,1 1 0,-1-1 0,1 1 1,0-1-1,0 1 0,1-1 0,-1 1 1,1-1-1,-1 1 0,1 0 0,3-7 1,9-18-526</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08.589"/>
    </inkml:context>
    <inkml:brush xml:id="br0">
      <inkml:brushProperty name="width" value="0.05" units="cm"/>
      <inkml:brushProperty name="height" value="0.05" units="cm"/>
    </inkml:brush>
  </inkml:definitions>
  <inkml:trace contextRef="#ctx0" brushRef="#br0">226 0 16532,'-23'35'2695,"18"-30"-2407,0 1 0,1 0 0,0 0-1,1 1 1,-1-1 0,-3 11 0,3-5-93,1 1-1,0 1 1,1-1-1,1 0 1,0 1 0,1-1-1,0 1 1,1-1 0,4 20-1,0-10-150,1 0-1,1-1 1,1 0 0,18 34-1,-18-39-98,-1-5-236,0 0 0,-1 0-1,-1 1 1,0-1 0,-1 1 0,3 18 0,-6-31 232,-1 0 0,0 1 1,0-1-1,0 0 1,0 0-1,0 1 1,0-1-1,0 0 1,0 1-1,0-1 0,0 0 1,-1 0-1,1 1 1,0-1-1,0 0 1,0 0-1,0 1 0,0-1 1,0 0-1,-1 0 1,1 1-1,0-1 1,0 0-1,0 0 1,-1 0-1,1 1 0,0-1 1,0 0-1,0 0 1,-1 0-1,1 0 1,0 0-1,0 1 0,-1-1 1,0 0-1,-11-3-914,-14-11-150,-80-69-483,9-9 4312,95 89-2466,0 1 0,0 0 0,0-1 0,0 0 1,0 1-1,1-1 0,-3-6 0,4 9-184,-1 0-1,1-1 1,0 1-1,0-1 1,0 1 0,0-1-1,0 1 1,0-1 0,0 1-1,0-1 1,0 1-1,0-1 1,1 1 0,-1 0-1,0-1 1,0 1-1,0-1 1,0 1 0,1-1-1,-1 1 1,0 0 0,1-1-1,0 0-4,-1 1-1,1-1 1,0 1-1,0-1 1,0 1-1,0-1 1,0 1-1,0 0 1,0-1-1,0 1 1,0 0-1,0 0 1,0 0 0,2 0-1,189 1 769,-141-1-919</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08.978"/>
    </inkml:context>
    <inkml:brush xml:id="br0">
      <inkml:brushProperty name="width" value="0.05" units="cm"/>
      <inkml:brushProperty name="height" value="0.05" units="cm"/>
    </inkml:brush>
  </inkml:definitions>
  <inkml:trace contextRef="#ctx0" brushRef="#br0">125 6 15827,'0'-1'54,"0"1"-1,0 0 0,0 0 0,-1-1 1,1 1-1,0 0 0,0 0 0,0-1 1,0 1-1,-1 0 0,1 0 1,0 0-1,0-1 0,0 1 0,-1 0 1,1 0-1,0 0 0,0 0 0,-1-1 1,1 1-1,0 0 0,0 0 0,-1 0 1,1 0-1,0 0 0,0 0 0,-1 0 1,1 0-1,0 0 0,-1 0 0,1 0 1,0 0-1,0 0 0,-1 0 0,1 0 1,0 0-1,-1 0 0,1 0 1,0 0-1,0 0 0,-1 1 0,1-1 1,0 0-1,0 0 0,-1 0 0,-9 16 709,-6 31 448,2 0 0,1 1 0,-6 59 0,18-99-1156,-3 14 68,-10 77 421,13-89-478,1-1 1,0 1 0,1 0-1,0 0 1,0 0-1,1-1 1,5 17 0,-6-23-55,0-1 1,0 1 0,1-1-1,-1 1 1,0-1-1,1 1 1,0-1 0,0 0-1,0 0 1,0 0 0,0 0-1,0 0 1,0 0-1,1-1 1,-1 1 0,0-1-1,5 2 1,-2-1-2,0-1 0,0 0 0,-1 0-1,1 0 1,0-1 0,0 0 0,0 1 0,0-2 0,7 0 0,6-3 5,0 0 1,0-1 0,-1-1 0,23-11-1,82-50-205,-122 67 186,0 1 1,0-1 0,0 0-1,0 0 1,0 0-1,0 0 1,0 0 0,0 0-1,0 0 1,0 0-1,0 0 1,0 1 0,0-1-1,0 0 1,0 0-1,0 0 1,0 0 0,0 0-1,1 0 1,-1 0 0,0 0-1,0 0 1,0 0-1,0 0 1,0 1 0,0-1-1,0 0 1,0 0-1,0 0 1,0 0 0,0 0-1,0 0 1,0 0-1,0 0 1,1 0 0,-1 0-1,0 0 1,0 0 0,0 0-1,0 0 1,0 0-1,0 0 1,0 0 0,0 0-1,0 0 1,1 0-1,-1 0 1,0 0 0,0 0-1,0 0 1,0 0-1,0 0 1,0 0 0,0 0-1,0 0 1,0 0-1,0 0 1,1 0 0,-1 0-1,0 0 1,0 0 0,0 0-1,0 0 1,0-1-1,0 1 1,0 0 0,0 0-1,0 0 1,-6 10-77,-10 10 30,-8 7 162,-1-2 0,-35 28 1,50-46-6,0 0 0,0 0 0,-1-1 0,0 0 1,0 0-1,0-2 0,-1 1 0,1-1 1,-1-1-1,-14 2 0,21-4-70,1-1 1,-1 0-1,1 0 0,-1-1 1,1 1-1,-1-1 1,1 0-1,-1 0 0,1-1 1,0 1-1,0-1 0,0 0 1,0 0-1,0 0 1,-4-4-1,5 4-100,1 1 0,1-1 1,-1 0-1,0 0 0,0 1 0,1-1 0,-1-1 1,1 1-1,0 0 0,-1 0 0,1 0 0,0-1 1,0 1-1,1-1 0,-1 1 0,0 0 1,1-1-1,0 0 0,-1 1 0,1-1 0,0 1 1,0-1-1,0 1 0,1-1 0,-1 1 0,1-1 1,-1 1-1,2-5 0,0 4-143,0 1 0,0-1 1,0 0-1,0 1 0,1-1 0,-1 1 1,1 0-1,-1-1 0,1 1 0,0 1 1,0-1-1,0 0 0,0 1 0,0-1 0,0 1 1,0 0-1,0 0 0,1 0 0,5-1 1,15 0-700</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09.368"/>
    </inkml:context>
    <inkml:brush xml:id="br0">
      <inkml:brushProperty name="width" value="0.05" units="cm"/>
      <inkml:brushProperty name="height" value="0.05" units="cm"/>
    </inkml:brush>
  </inkml:definitions>
  <inkml:trace contextRef="#ctx0" brushRef="#br0">152 139 16548,'8'2'1087,"-5"-1"-715,1 0 0,-1 0 0,1 0 0,0 0 0,0 0 0,-1-1 0,1 0 0,0 0-1,0 0 1,-1 0 0,1-1 0,0 1 0,0-1 0,-1 0 0,1 0 0,5-3 0,-4 1-272,0 0 1,0 0-1,0-1 0,0 0 0,-1 0 0,0 0 0,0-1 0,0 1 0,-1-1 0,5-6 0,-7 9-92,0-1 0,1 1 0,-1 0 0,0-1 0,0 1 0,-1-1 0,1 1-1,0-1 1,-1 0 0,0 1 0,1-1 0,-1 1 0,0-1 0,0 0 0,-1 1 0,1-1 0,0 0 0,-1 1 0,0-1 0,0 1 0,1-1 0,-1 1 0,-1 0 0,1-1-1,-2-2 1,1 3-3,0 0-1,0 0 0,0 0 1,0 1-1,0-1 0,-1 1 1,1-1-1,0 1 0,-1 0 1,1 0-1,-1 0 0,0 0 1,1 1-1,-1-1 0,1 1 0,-1-1 1,0 1-1,1 0 0,-1 0 1,0 0-1,0 1 0,1-1 1,-1 1-1,1-1 0,-5 2 1,-3 1 4,0 0 0,1 1 0,-1 0 0,1 1 0,-14 8 0,9-3 3,-1 1 0,1 1-1,-24 27 1,31-32-35,0 1 0,1 0 0,0 1 0,1 0 0,0-1 0,0 2 0,1-1 0,-5 17 0,8-24-46,0 0 1,1 0-1,-1 1 0,1-1 0,-1 0 0,1 1 1,0-1-1,0 1 0,0-1 0,0 0 0,0 1 1,1-1-1,-1 0 0,1 1 0,-1-1 1,1 0-1,0 0 0,0 0 0,0 1 0,0-1 1,1 0-1,-1 0 0,0 0 0,1-1 0,-1 1 1,1 0-1,0 0 0,-1-1 0,1 1 1,0-1-1,0 0 0,0 0 0,0 1 0,0-1 1,1 0-1,-1-1 0,0 1 0,0 0 1,1-1-1,-1 1 0,4 0 0,7 0-267,-1 0 1,1-1-1,-1 0 0,1-1 0,-1 0 0,19-5 0,24-7-628</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03.988"/>
    </inkml:context>
    <inkml:brush xml:id="br0">
      <inkml:brushProperty name="width" value="0.05" units="cm"/>
      <inkml:brushProperty name="height" value="0.05" units="cm"/>
    </inkml:brush>
  </inkml:definitions>
  <inkml:trace contextRef="#ctx0" brushRef="#br0">12 6 17404,'-7'0'2056,"2"0"-1288,12-1-248,9 1 1049,9 0-529,6-2-192,8 2-416,5 0-344,5-1-896,0 0-304,-3 1 880,-3 0-224,-6 0-200</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09.771"/>
    </inkml:context>
    <inkml:brush xml:id="br0">
      <inkml:brushProperty name="width" value="0.05" units="cm"/>
      <inkml:brushProperty name="height" value="0.05" units="cm"/>
    </inkml:brush>
  </inkml:definitions>
  <inkml:trace contextRef="#ctx0" brushRef="#br0">151 0 17876,'-30'15'1746,"18"-10"-1267,0 0 0,1 0-1,-1 2 1,2-1 0,-1 1 0,1 1 0,0 0 0,-15 15 0,25-22-468,-1-1 0,0 1 0,1 0 0,0-1 0,-1 1 0,1 0 1,-1-1-1,1 1 0,0 0 0,0-1 0,-1 1 0,1 0 0,0 0 0,0 0 0,0-1 1,0 1-1,0 0 0,0 0 0,0 0 0,0-1 0,0 1 0,0 0 0,0 0 0,1-1 1,-1 2-1,1-1-14,0 1 1,0-1 0,0 0 0,0 0 0,0 0-1,1 0 1,-1 0 0,0 0 0,0 0-1,1 0 1,-1 0 0,2 0 0,7 3-82,0 0 0,0-1 0,13 2 0,-13-3 68,18 5-98,-4-2-127,34 12-1,-53-15 177,0 0-1,1 1 1,-1-1-1,0 1 1,-1 0-1,1 0 0,0 1 1,-1-1-1,0 1 1,1 0-1,5 9 1,-9-12 69,0 1 1,0 0-1,0 0 0,0 0 1,-1 0-1,1 0 1,-1 0-1,1 0 0,-1 0 1,0 0-1,0 0 1,0 0-1,0 0 0,0 0 1,0 0-1,-1 0 0,1 0 1,-1 0-1,1 0 1,-1 0-1,0 0 0,1 0 1,-1-1-1,0 1 1,0 0-1,-1 0 0,1-1 1,0 1-1,-1-1 1,1 1-1,0-1 0,-1 1 1,-1 0-1,-5 5 156,0-1 1,0 0-1,-1-1 0,0 0 0,-11 5 1,5-3 206,0-1-1,-31 7 1,39-11-322,0-1-1,0 0 0,0-1 0,-1 1 1,1-1-1,0-1 0,0 1 0,0-1 0,-8-2 1,14 3-136,0-1 0,-1 1 0,1 0 0,0-1 0,0 1 0,-1-1 0,1 1 1,0-1-1,0 0 0,0 0 0,0 1 0,0-1 0,0 0 0,0 0 0,0 0 0,0 0 0,0 0 1,0 0-1,1 0 0,-1 0 0,0 0 0,1-1 0,-1 1 0,1 0 0,-1 0 0,1-1 0,0 1 1,-1 0-1,1-1 0,0 1 0,0 0 0,0-1 0,0 1 0,0 0 0,0-3 0,1 1-136,1-1 0,-1 0 0,0 1 0,1-1 0,0 1 0,0-1 0,0 1 0,0 0 0,0 0 0,1 0 0,4-4-1,16-13-1017</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10.162"/>
    </inkml:context>
    <inkml:brush xml:id="br0">
      <inkml:brushProperty name="width" value="0.05" units="cm"/>
      <inkml:brushProperty name="height" value="0.05" units="cm"/>
    </inkml:brush>
  </inkml:definitions>
  <inkml:trace contextRef="#ctx0" brushRef="#br0">305 1 18476,'-8'0'274,"1"0"1,-1 1-1,1 0 1,-1 0-1,1 1 1,-1 0-1,1 0 1,0 1-1,0 0 1,-11 6-1,6-2-76,0 0-1,0 0 0,1 2 1,-20 18-1,26-23-181,0 1 1,1 1-1,0-1 0,0 0 1,0 1-1,0 0 0,1 0 1,0 0-1,-4 11 0,7-15-9,-1 1-1,1-1 1,0 0-1,0 1 1,0-1-1,0 1 1,1-1-1,-1 1 1,0-1-1,1 0 1,0 1-1,-1-1 1,1 0-1,0 1 1,0-1-1,1 0 0,-1 0 1,0 0-1,1 0 1,-1 0-1,1 0 1,0 0-1,-1-1 1,1 1-1,0-1 1,0 1-1,0-1 1,0 0-1,0 1 1,3 0-1,29 14 24,18 11-112,-49-25 66,0 0 0,0 0 0,0 0 0,0 1 0,0 0 0,-1-1-1,1 1 1,-1 0 0,1 0 0,-1 0 0,3 6 0,-5-7 15,1 0 1,-1 0-1,1 0 1,-1 0 0,0-1-1,0 1 1,0 0-1,0 0 1,0 0-1,-1 0 1,1 0-1,0-1 1,-1 1-1,1 0 1,-1 0-1,0-1 1,0 1-1,0 0 1,0-1 0,0 1-1,0-1 1,0 1-1,0-1 1,0 1-1,-1-1 1,1 0-1,-1 0 1,1 1-1,-1-1 1,-2 1-1,-6 4 77,0 0-1,0 0 0,-17 5 0,24-10-56,-10 4 116,0-1-1,-1 0 0,-24 4 1,33-8-134,1 1 1,-1-1-1,0 1 1,1-1-1,-1-1 1,1 1 0,-1 0-1,1-1 1,-1 0-1,1 0 1,-1-1 0,1 1-1,0-1 1,-1 0-1,-3-3 1,7 4-50,0 0 1,0 0-1,0 0 0,0 0 1,0 0-1,1 0 0,-1 0 1,0 0-1,1-1 0,-1 1 0,1 0 1,0 0-1,-1-1 0,1 1 1,0 0-1,0-1 0,-1 1 1,1 0-1,0-1 0,0 1 1,1 0-1,-1-1 0,0 1 1,0 0-1,1-1 0,-1 1 1,1 0-1,-1 0 0,1-1 0,-1 1 1,2-2-1,1-2-34,0 1-1,0-1 1,1 1-1,-1-1 1,1 1-1,6-5 1,21-13-456</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10.792"/>
    </inkml:context>
    <inkml:brush xml:id="br0">
      <inkml:brushProperty name="width" value="0.05" units="cm"/>
      <inkml:brushProperty name="height" value="0.05" units="cm"/>
    </inkml:brush>
  </inkml:definitions>
  <inkml:trace contextRef="#ctx0" brushRef="#br0">18 125 17524,'1'0'133,"-1"0"0,1 0-1,-1 1 1,1-1 0,-1 0 0,1 0 0,-1 0 0,1 0 0,-1 0 0,1 0 0,-1 0 0,1 0 0,-1-1 0,1 1 0,-1 0-1,1 0 1,-1 0 0,1 0 0,-1-1 0,1 1 0,-1 0 0,1-1 0,-1 1 0,0 0 0,1-1 0,-1 1 0,0 0-1,1-1 1,20-12 1227,33-30 34,-51 39-1375,1 1 0,0-1 0,-1 0 1,0 0-1,0 0 0,0 0 0,-1-1 1,1 1-1,-1-1 0,0 1 0,2-8 1,-4 12-20,0 0 0,0-1 0,0 1 1,0 0-1,0 0 0,0 0 1,0-1-1,0 1 0,0 0 1,0 0-1,0 0 0,0-1 1,0 1-1,0 0 0,0 0 1,0-1-1,0 1 0,0 0 1,0 0-1,0 0 0,0-1 1,0 1-1,0 0 0,0 0 1,0 0-1,-1 0 0,1-1 1,0 1-1,0 0 0,0 0 0,0 0 1,0 0-1,-1-1 0,1 1 1,0 0-1,0 0 0,0 0 1,-1 0-1,1 0 0,-10 3-23,-13 12-57,22-13 71,-72 51-137,68-48 128,9-5 10,8-4 45,-12 4 3,-3-11 227,2 11-265,1-1 0,-1 0 0,1 1 0,-1-1 0,0 1 0,1-1 0,-1 1 0,0-1 0,0 1 0,1 0 0,-1-1 0,0 1 0,0 0 0,1 0 0,-1-1 0,0 1 0,0 0 0,0 0 0,0 0 0,1 0 0,-1 0 0,0 0 0,0 0 0,0 0 0,1 1 0,-1-1 0,0 0 0,0 0 0,0 1 0,1-1 0,-1 0 0,0 1 0,1-1 0,-2 2 0,-11 7 1276,31-34-4460,-11 18 2634</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19.094"/>
    </inkml:context>
    <inkml:brush xml:id="br0">
      <inkml:brushProperty name="width" value="0.05" units="cm"/>
      <inkml:brushProperty name="height" value="0.05" units="cm"/>
    </inkml:brush>
  </inkml:definitions>
  <inkml:trace contextRef="#ctx0" brushRef="#br0">39 227 15515,'-8'6'1132,"5"-5"-921,1 0 0,0 0 0,0 1 0,0-1 0,0 1 0,1-1 0,-1 1-1,0 0 1,0-1 0,1 1 0,0 0 0,-1 0 0,1 0 0,0 1 0,0-1 0,0 0 0,-1 4 0,2-5-158,-1-1-1,1 0 0,0 1 0,0-1 0,0 0 1,0 1-1,0-1 0,0 0 0,0 1 0,0-1 1,0 0-1,1 1 0,-1-1 0,0 0 1,0 1-1,0-1 0,0 0 0,0 1 0,0-1 1,1 0-1,-1 0 0,0 1 0,0-1 0,1 0 1,-1 0-1,0 1 0,0-1 0,1 0 1,-1 0-1,0 0 0,0 1 0,1-1 0,0 0 1,14 1 900,17-10 271,-9-3-889,-1-1 0,0-1 0,-1 0 0,-1-2 0,0 0-1,-1-2 1,-1 0 0,-1-1 0,0-1 0,25-40 0,-39 57-331,-1-1 1,1 0-1,-1 0 1,0 0 0,-1 0-1,1 0 1,-1 0 0,0-1-1,0 1 1,1-5-1,-21 28-90,2 5 82,-27 48 1,39-63-85,1 0 1,0 0-1,1 1 1,0-1-1,0 1 1,1 0-1,0 0 1,1 0 0,-1 13-1,2-21-33,0 0 1,1 0-1,-1 0 0,0 0 1,1 0-1,-1 0 0,1 0 1,-1 0-1,1 0 0,0-1 1,0 1-1,0 0 0,0-1 0,0 1 1,0 0-1,0-1 0,1 1 1,-1-1-1,0 0 0,1 1 1,-1-1-1,1 0 0,0 0 1,-1 0-1,1 0 0,0 0 0,0 0 1,0-1-1,-1 1 0,1 0 1,0-1-1,0 0 0,0 1 1,0-1-1,0 0 0,0 0 1,0 0-1,0 0 0,3-1 0,13-1-793</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19.500"/>
    </inkml:context>
    <inkml:brush xml:id="br0">
      <inkml:brushProperty name="width" value="0.05" units="cm"/>
      <inkml:brushProperty name="height" value="0.05" units="cm"/>
    </inkml:brush>
  </inkml:definitions>
  <inkml:trace contextRef="#ctx0" brushRef="#br0">100 1 13419,'-1'4'508,"-1"0"0,1 1 1,0-1-1,0 1 0,0-1 0,1 9 1,-2 2 998,-5 23-506,-1-1 0,-2 0 1,-20 48-1,-5 1-240,37-85-254,6-7-211,10-8 147,14-22 786,39-55 0,0 0 164,-68 88-1328,-1-1 0,1 1-1,0 1 1,0-1 0,1 0-1,3-2 1,-6 5-68,0-1 0,1 0 0,-1 1 0,0-1 0,1 1-1,-1 0 1,1-1 0,-1 1 0,0 0 0,1 0 0,-1 0 0,1 0 0,-1 0 0,1 0 0,-1 1 0,0-1 0,1 0 0,-1 1 0,1-1 0,1 1-1,2 2-98,0-1 0,0-1 0,0 1-1,0-1 1,0 0 0,1 0 0,-1 0-1,1-1 1,-1 0 0,1 0 0,-1 0-1,0-1 1,1 1 0,-1-1-1,0-1 1,1 1 0,-1-1 0,5-2-1,27-21-315</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21.139"/>
    </inkml:context>
    <inkml:brush xml:id="br0">
      <inkml:brushProperty name="width" value="0.05" units="cm"/>
      <inkml:brushProperty name="height" value="0.05" units="cm"/>
    </inkml:brush>
  </inkml:definitions>
  <inkml:trace contextRef="#ctx0" brushRef="#br0">205 65 14219,'1'0'52,"1"-4"494,0 0 1,0 1-1,0-1 0,-1 0 1,2-6-1,-2 10-467,-1-1-1,0 1 1,0-1-1,0 1 1,0 0-1,0-1 1,0 1 0,0 0-1,0-1 1,0 1-1,0-1 1,-1 1-1,1 0 1,0-1 0,0 1-1,0 0 1,0-1-1,0 1 1,-1 0 0,1-1-1,0 1 1,0 0-1,-1-1 1,1 1-1,0 0 1,0 0 0,-1-1-1,0 1 69,0 0-1,0-1 1,-1 1 0,1 0-1,0 0 1,0 0 0,0 0-1,0 0 1,0 0 0,-1 0-1,1 0 1,0 1-1,0-1 1,-1 1 0,-6 1 60,1 1 1,0 0 0,0 1-1,0 0 1,1 0 0,-1 0 0,-5 6-1,-44 40 108,41-35-240,6-7-43,-27 30 0,34-36-19,0 1 1,0 0-1,0-1 0,0 1 1,1 0-1,-1 0 0,1 0 1,0 0-1,0 0 0,0 0 1,0 0-1,0 7 0,1-10-2,0 1 0,0 0 0,0-1-1,0 1 1,0-1 0,1 1 0,-1-1 0,0 1 0,0-1-1,1 0 1,-1 1 0,0-1 0,1 1 0,-1-1 0,0 0-1,1 1 1,-1-1 0,1 1 0,-1-1 0,1 0 0,-1 0-1,1 1 1,-1-1 0,1 0 0,-1 0 0,1 0 0,-1 1-1,1-1 1,-1 0 0,1 0 0,-1 0 0,1 0-1,-1 0 1,1 0 0,-1 0 0,1 0 0,-1 0 0,1-1-1,0 1 1,-1 0 0,1 0 0,0-1 0,26-8 345,-6-2-107,-2-2 1,0 0 0,0-1-1,30-30 1,-21 15 71,46-62 1,-98 130-369,2 2 0,2 0 0,-20 58 0,37-91 12,0 1 0,0-1 1,1 1-1,1-1 0,-2 10 0,3-17 15,0 1 0,0-1 0,0 0-1,0 0 1,0 0 0,0 1 0,1-1-1,-1 0 1,0 0 0,1 0 0,-1 0-1,1 0 1,-1 1 0,1-1 0,-1 0-1,1 0 1,0 0 0,-1 0 0,2 1-1,0-2-20,-1 1 1,0-1-1,1 1 0,-1-1 0,0 0 0,1 1 0,-1-1 0,1 0 1,-1 0-1,1 0 0,-1 0 0,0 0 0,1 0 0,-1-1 0,1 1 1,-1 0-1,0-1 0,1 1 0,-1-1 0,0 1 0,2-2 0,5-1-224,-1-1-1,0 0 0,0-1 0,0 0 0,0 0 0,-1-1 0,0 1 0,10-12 0,-3 1-49,-1-1-1,17-30 1,3-20-342</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21.531"/>
    </inkml:context>
    <inkml:brush xml:id="br0">
      <inkml:brushProperty name="width" value="0.05" units="cm"/>
      <inkml:brushProperty name="height" value="0.05" units="cm"/>
    </inkml:brush>
  </inkml:definitions>
  <inkml:trace contextRef="#ctx0" brushRef="#br0">122 1 19260,'-3'1'348,"0"0"-1,0 1 0,0-1 1,-1 1-1,1 0 1,1 0-1,-1 0 1,0 0-1,0 1 1,1-1-1,0 1 1,-1 0-1,1-1 1,0 1-1,0 0 0,0 0 1,1 0-1,-1 1 1,-1 4-1,-3 8-91,2 0 0,-6 30 0,9-40-206,-47 393 328,48-396-105,-2 22-1386,3-21-231,2-14 16,0-1 735,2-2-206</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21.981"/>
    </inkml:context>
    <inkml:brush xml:id="br0">
      <inkml:brushProperty name="width" value="0.05" units="cm"/>
      <inkml:brushProperty name="height" value="0.05" units="cm"/>
    </inkml:brush>
  </inkml:definitions>
  <inkml:trace contextRef="#ctx0" brushRef="#br0">190 18 18260,'13'-17'3907,"-27"30"-596,-4 2-2622,-138 132 987,155-145-1677,-1-1 0,1 0-1,0 1 1,0-1 0,-1 0-1,1 1 1,0 0 0,1-1-1,-1 1 1,0-1 0,0 1-1,1 0 1,-1 0 0,0 1 0,2-2-2,-1 0 1,0-1 0,0 1 0,1 0-1,-1 0 1,1-1 0,-1 1 0,0-1 0,1 1-1,-1 0 1,1-1 0,0 1 0,-1-1 0,1 1-1,-1-1 1,1 0 0,0 1 0,-1-1 0,1 1-1,0-1 1,0 0 0,-1 0 0,1 1 0,0-1-1,0 0 1,-1 0 0,1 0 0,0 0 0,0 0-1,-1 0 1,1 0 0,0 0 0,1-1 0,86 1-147,-71-2 62,1 1 1,0 1 0,0 1 0,0 0-1,0 2 1,-1 0 0,31 9 0,-45-11 56,-1 0 0,1 0 0,-1 0 0,0 0 1,1 1-1,-1-1 0,0 1 0,0-1 0,0 1 0,0 0 1,0 0-1,-1 0 0,1 0 0,2 4 0,-4-5 19,1 1-1,-1-1 1,0 0-1,0 0 0,1 1 1,-1-1-1,0 1 1,0-1-1,0 0 0,-1 1 1,1-1-1,0 0 1,0 1-1,-1-1 0,1 0 1,-1 0-1,1 1 1,-1-1-1,0 0 0,1 0 1,-1 0-1,0 0 1,0 0-1,0 0 0,1 0 1,-1 0-1,0 0 1,-1 0-1,1 0 1,-1 0-1,-8 6-54,-1 0-1,0 0 1,0-1-1,0-1 1,-1 0 0,0-1-1,0 0 1,0-1 0,-1 0-1,1-1 1,0 0 0,-1-1-1,0 0 1,1-1-1,-1-1 1,-15-2 0,12-1-144</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24.930"/>
    </inkml:context>
    <inkml:brush xml:id="br0">
      <inkml:brushProperty name="width" value="0.05" units="cm"/>
      <inkml:brushProperty name="height" value="0.05" units="cm"/>
    </inkml:brush>
  </inkml:definitions>
  <inkml:trace contextRef="#ctx0" brushRef="#br0">427 38 15235,'0'-1'153,"0"-1"1,0 0-1,0 1 0,0-1 0,-1 0 0,1 1 1,-1-1-1,1 1 0,-1-1 0,1 0 0,-1 1 1,0 0-1,0-1 0,0 1 0,0-1 0,0 1 0,0 0 1,0 0-1,0 0 0,-1 0 0,-1-2 0,0 2 52,0 0 0,1 1 0,-1-1 0,0 0-1,0 1 1,0 0 0,0 0 0,0 0 0,0 0 0,0 0-1,-4 1 1,-4 1 97,0 1 0,0 0 0,0 0 0,1 1 0,-1 1 0,-18 11 0,-55 40 459,60-38-614,1 1 0,1 0 0,1 2 0,1 0 0,0 1 0,-25 40 0,42-58-131,1 0 0,0 1 1,0-1-1,0 1 1,1 0-1,-1-1 0,1 1 1,0 0-1,1 0 1,-1 8-1,1-11-11,0 1 0,0-1 0,0 1-1,1-1 1,-1 0 0,1 1 0,0-1 0,-1 0 0,1 0-1,0 0 1,1 1 0,-1-1 0,0 0 0,0 0 0,1-1 0,-1 1-1,1 0 1,0 0 0,0-1 0,-1 1 0,1-1 0,0 1-1,0-1 1,3 1 0,5 3 6,1-2 1,-1 0-1,1 0 0,0 0 0,-1-2 0,1 1 1,0-1-1,16-1 0,-2-1-315,0-1-1,41-9 1,25-15-143,-50 12 195</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26.630"/>
    </inkml:context>
    <inkml:brush xml:id="br0">
      <inkml:brushProperty name="width" value="0.05" units="cm"/>
      <inkml:brushProperty name="height" value="0.05" units="cm"/>
    </inkml:brush>
  </inkml:definitions>
  <inkml:trace contextRef="#ctx0" brushRef="#br0">46 56 14299,'6'-47'4616,"-6"38"-1901,-5 34-1168,-9 54-735,1-3-259,-6 104 0,18-179-535,1 1 1,0 0 0,0-1 0,0 1-1,1 0 1,-1-1 0,0 1-1,0 0 1,1-1 0,0 1 0,-1 0-1,1-1 1,0 1 0,1 2-1,-2-4-2,1 0 0,-1 1 0,1-1 0,-1 1 0,1-1 0,0 0 0,-1 1-1,1-1 1,0 0 0,-1 1 0,1-1 0,0 0 0,-1 0 0,1 0 0,0 0 0,-1 0-1,1 0 1,0 0 0,-1 0 0,1 0 0,0 0 0,-1 0 0,2 0 0,2-2 36,0 1-1,-1-1 1,1 0 0,-1 0 0,1 0 0,-1-1-1,0 1 1,0-1 0,5-4 0,123-159 1107,-54 64-842,-77 101-317,0 1 0,1-1 0,-1 1 0,0-1 0,1 1 0,-1-1 0,0 1 0,1-1 0,-1 1 0,1-1 0,-1 1 0,1 0 0,-1-1 0,1 1 0,-1 0 0,1 0 0,-1-1 0,1 1 0,-1 0 0,1 0 0,-1 0 0,1 0 0,1-1 0,-2 2-1,0-1 0,1 1 0,-1-1 0,0 0 0,1 1 0,-1-1 0,0 1 0,1-1 0,-1 1 0,0-1 0,0 1 0,0-1 1,0 1-1,1-1 0,-1 1 0,0 0 0,0-1 0,0 1 0,0-1 0,0 1 0,-3 38-52,2-33 46,-2 15-18,2-14 16,-1 1 0,1-1 0,1 1 0,-1-1 0,1 1 0,1 0 0,0 7 0,0-14 9,-1-1 0,0 1 0,0-1 0,0 1 0,1-1 0,-1 0 0,0 1 0,0-1 0,1 1 0,-1-1 0,0 1 0,1-1 0,-1 0 0,1 1 0,-1-1 0,0 0 0,1 1 0,-1-1 0,1 0 0,-1 1 0,1-1 0,-1 0 0,1 0 0,-1 0 0,1 0 0,-1 0 0,1 1 0,0-1 0,17-5 0,13-18 1,8-15 7,41-54-1,-78 90-9,-1 1 1,0-1 0,1 0-1,0 1 1,-1-1-1,1 1 1,0-1-1,-1 1 1,1 0-1,2-2 1,-3 3 0,-1 0 1,0 0-1,0 0 0,0 0 1,1 0-1,-1 0 0,0 0 1,0 0-1,0 0 0,1 0 1,-1 0-1,0 0 0,0 0 1,1 0-1,-1 1 0,0-1 1,0 0-1,0 0 0,0 0 1,1 0-1,-1 0 0,0 0 0,0 0 1,0 1-1,0-1 0,1 0 1,-1 0-1,0 0 0,0 0 1,0 1-1,0-1 0,0 0 1,0 0-1,1 1 0,0 15-18,-7 34 3,3-36 7,1-1 1,0 1 0,2 0-1,-1 0 1,2 0 0,2 18 0,-3-31 9,0 0 0,0-1 1,0 1-1,0-1 1,0 1-1,1 0 1,-1-1-1,0 1 1,0-1-1,1 1 1,-1 0-1,0-1 0,1 1 1,-1-1-1,0 1 1,1-1-1,-1 1 1,1-1-1,-1 0 1,1 1-1,-1-1 1,1 1-1,-1-1 0,1 0 1,-1 0-1,1 1 1,0-1-1,-1 0 1,1 0-1,-1 0 1,1 1-1,1-1 0,0-1 4,-1 1 0,1-1 0,-1 1 0,1-1 0,0 0 0,-1 1 0,1-1 0,-1 0 0,1 0 0,-1 0 0,3-3 0,3-2 26,0-2 0,-1 1-1,8-12 1,27-57 165,-7 12-21,-30 59-165,-1 7-20,-1 18-65,-4 26-238,1-35 179,-2 20-1379,2 50 1,5-68-169,4-12 200,-6-2 1327,0-1-1,0 1 1,0 0 0,-1-1 0,1 1 0,0-1-1,-1 0 1,1 1 0,1-4 0,11-20-857</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04.367"/>
    </inkml:context>
    <inkml:brush xml:id="br0">
      <inkml:brushProperty name="width" value="0.05" units="cm"/>
      <inkml:brushProperty name="height" value="0.05" units="cm"/>
    </inkml:brush>
  </inkml:definitions>
  <inkml:trace contextRef="#ctx0" brushRef="#br0">1 140 15315,'0'1'262,"1"1"0,0-1 0,0 0-1,0 0 1,0 0 0,0 0 0,0 0 0,0 0-1,0 0 1,0-1 0,0 1 0,0 0 0,0 0-1,1-1 1,-1 1 0,0-1 0,1 1 0,-1-1-1,0 0 1,2 1 0,32-1 2354,-29 0-2171,21-2 327,0-1-1,47-12 1,-58 11-721,-1-1 1,1 0-1,-1-2 1,-1 1-1,1-2 1,14-10 0,-25 15-50,0 0 1,-1-1 0,1 1-1,-1-1 1,0 0 0,0 0-1,0 0 1,3-6 0,-6 9-3,1 0 0,0 0-1,-1 0 1,1 0 0,-1 0 0,0 0 0,1 0 0,-1 0 0,0-1 0,0 1 0,0 0 0,1 0 0,-1 0 0,0 0 0,0 0 0,-1 0 0,1-1 0,0 1 0,0 0-1,0 0 1,-1 0 0,1 0 0,-1 0 0,1 0 0,-1 0 0,1 0 0,-1 0 0,0 0 0,1 0 0,-1 0 0,0 1 0,0-1 0,1 0 0,-1 0 0,0 1 0,0-1-1,0 0 1,0 1 0,0-1 0,0 1 0,0-1 0,0 1 0,-2-1 0,-2 0-2,0 0 0,0 1 1,-1-1-1,1 1 0,0 0 0,-1 0 0,1 1 0,0-1 1,0 1-1,-1 0 0,1 1 0,0-1 0,-7 4 0,1 0 3,0 0-1,0 1 0,1 0 1,-18 14-1,14-9 21,1 1 0,-22 27 0,30-33-22,0 0 0,1 1 0,0-1 0,0 1 0,1 0-1,0 0 1,0 0 0,0 1 0,-1 8 0,4-15-66,0 1 1,-1 0-1,1 0 1,0 0-1,0 0 1,0 0-1,1 0 1,-1-1-1,0 1 1,1 0-1,-1 0 1,1 0-1,-1 0 0,1-1 1,0 1-1,0 0 1,0-1-1,0 1 1,0-1-1,0 1 1,0-1-1,1 1 1,-1-1-1,1 0 1,-1 0-1,1 1 0,-1-1 1,1 0-1,-1-1 1,1 1-1,0 0 1,0 0-1,-1-1 1,1 1-1,2 0 1,6 1-270,0 0 0,0-1 0,0 0 0,1 0 1,10-2-1,16-1-512</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27.067"/>
    </inkml:context>
    <inkml:brush xml:id="br0">
      <inkml:brushProperty name="width" value="0.05" units="cm"/>
      <inkml:brushProperty name="height" value="0.05" units="cm"/>
    </inkml:brush>
  </inkml:definitions>
  <inkml:trace contextRef="#ctx0" brushRef="#br0">218 40 14947,'16'-32'2969,"-15"25"-890,-14 21 96,2 3-1716,0-1 1,2 2-1,0-1 1,1 1-1,1 0 1,-8 32-1,3-2-75,-7 73 0,16-92-310,0 1 1,2 0 0,1-1-1,1 1 1,9 45 0,-14-91-482,-26-97-640,20 82 801,1 3 72,-1 1 0,-1 0 0,-1 0 0,-27-43 0,45 74 273,-1 0 0,1 0 0,0-1 0,0 1 0,0-1-1,0-1 1,1 1 0,-1-1 0,1 0 0,-1-1 0,14 2 0,-6 0-128,1-2-1,-1 1 0,0-2 1,1 0-1,25-3 0,-37 2-42,0 1-1,-1-1 1,1 0 0,-1 0-1,1 0 1,-1 0-1,1 0 1,-1-1-1,0 1 1,3-3 0,-4 3 54,0 0 1,0 0 0,0 0 0,0 0 0,-1 0-1,1 0 1,0 0 0,-1 0 0,1 0 0,-1-1 0,1 1-1,-1 0 1,0 0 0,1-1 0,-1 1 0,0 0-1,0-1 1,0 1 0,0 0 0,0 0 0,-1-3-1,-5-19-307</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27.506"/>
    </inkml:context>
    <inkml:brush xml:id="br0">
      <inkml:brushProperty name="width" value="0.05" units="cm"/>
      <inkml:brushProperty name="height" value="0.05" units="cm"/>
    </inkml:brush>
  </inkml:definitions>
  <inkml:trace contextRef="#ctx0" brushRef="#br0">4 10 16916,'-3'0'2864,"4"-1"-2408,6 0 1433,3-4-1297,5 2-1336,2 3 936,-3 2-464,3 1-192</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27.894"/>
    </inkml:context>
    <inkml:brush xml:id="br0">
      <inkml:brushProperty name="width" value="0.05" units="cm"/>
      <inkml:brushProperty name="height" value="0.05" units="cm"/>
    </inkml:brush>
  </inkml:definitions>
  <inkml:trace contextRef="#ctx0" brushRef="#br0">390 64 20420,'-1'10'1553,"-11"9"-1225,1 7-144,-5 10 504,0 4-216,2 7-280,2 3-240,2-3-512,5 1-320,3-8-1057,-1-9 1577,0-9-304,-1-4-320</inkml:trace>
  <inkml:trace contextRef="#ctx0" brushRef="#br0" timeOffset="1">27 54 17556,'6'-4'343,"-1"-1"0,1 1 0,0 0 0,0 1 0,1 0 1,-1 0-1,1 0 0,-1 0 0,12-2 0,4 0 504,38-3 0,-36 6-662,0 1 1,0 0 0,0 2-1,0 2 1,0 0 0,0 1-1,-1 1 1,1 1 0,29 13-1,-45-16-185,-1 1 0,1 0 1,-1 0-1,0 1 0,-1 0 0,1 0 0,-1 1 0,0-1 0,0 1 0,-1 1 0,0-1 1,0 1-1,0 0 0,4 8 0,-5-4 0,1-1 0,-1 1 1,-1 0-1,0 0 0,-1 1 0,0-1 0,-1 0 1,0 1-1,-1 17 0,-1-12 54,0-1 0,-2 0 0,0 1 0,-1-1 0,0 0 0,-1-1 0,-1 1 1,-1-1-1,0 0 0,-1-1 0,0 0 0,-1 0 0,-1-1 0,-16 18 0,13-19 65,-1-1 1,0 0-1,-1-1 0,0 0 0,-1-2 0,0 1 1,0-2-1,-33 10 0,26-10-143,0-2 0,0-1 0,0 0 0,-1-2 0,1-1 1,-32-2-1,48 1-57,0 0 0,1-1 1,-1 0-1,0 0 0,0 0 1,1-1-1,-1 0 0,1-1 0,-1 1 1,1-1-1,0 0 0,0-1 1,-6-4-1,1-6-266</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28.438"/>
    </inkml:context>
    <inkml:brush xml:id="br0">
      <inkml:brushProperty name="width" value="0.05" units="cm"/>
      <inkml:brushProperty name="height" value="0.05" units="cm"/>
    </inkml:brush>
  </inkml:definitions>
  <inkml:trace contextRef="#ctx0" brushRef="#br0">5 9 17012,'-4'6'1552,"8"-3"-880,9-2-192,17-1 792,10-3-159,20 2-289,5 0-168,11-5-152,4 3-64,-1 0-480,-5 2-376,-14 4-696,-8 2 0,-25-3 776,-8-1-249,-18 1-271</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28.844"/>
    </inkml:context>
    <inkml:brush xml:id="br0">
      <inkml:brushProperty name="width" value="0.05" units="cm"/>
      <inkml:brushProperty name="height" value="0.05" units="cm"/>
    </inkml:brush>
  </inkml:definitions>
  <inkml:trace contextRef="#ctx0" brushRef="#br0">0 128 16043,'12'7'1953,"9"-7"-1217,21 0-192,8-7 1000,13-4-671,4-5-121,11 6-504,1-6-368,-3 5 1424,-5-4-1192,-19-9-96,-5 0 40</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29.267"/>
    </inkml:context>
    <inkml:brush xml:id="br0">
      <inkml:brushProperty name="width" value="0.05" units="cm"/>
      <inkml:brushProperty name="height" value="0.05" units="cm"/>
    </inkml:brush>
  </inkml:definitions>
  <inkml:trace contextRef="#ctx0" brushRef="#br0">178 0 19028,'14'9'563,"0"-1"-1,0 2 1,-1 0-1,18 18 1,-7-6-131,-17-17-398,-1 1 0,0 0 1,-1 0-1,1 0 1,-1 1-1,0 0 0,-1 0 1,0 0-1,0 1 0,0-1 1,-1 1-1,-1 0 0,1 0 1,-1 0-1,0 0 1,1 12-1,-3-8-3,0 1-1,-1-1 1,0 0 0,-1 0-1,0 0 1,-1 0 0,0 0-1,-1 0 1,0-1 0,-10 19-1,-1-4 7,0 0-1,-2-1 1,0-1-1,-41 42 1,40-48-212,0-2 0,0 0 1,-2-1-1,0-1 0,-1-1 1,-33 16-1,20-16-118</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46.184"/>
    </inkml:context>
    <inkml:brush xml:id="br0">
      <inkml:brushProperty name="width" value="0.05" units="cm"/>
      <inkml:brushProperty name="height" value="0.05" units="cm"/>
    </inkml:brush>
  </inkml:definitions>
  <inkml:trace contextRef="#ctx0" brushRef="#br0">55 29 12683,'0'-9'1315,"0"-4"13,0 13-1248,0-1 1,0 1-1,0 0 1,0 0-1,0-1 0,-1 1 1,1 0-1,0 0 1,0 0-1,0-1 1,0 1-1,0 0 1,-1 0-1,1 0 0,0 0 1,0-1-1,0 1 1,-1 0-1,1 0 1,0 0-1,0 0 1,0 0-1,-1 0 0,1 0 1,0-1-1,0 1 1,-1 0-1,1 0 1,0 0-1,0 0 1,0 0-1,-1 0 0,1 0 1,0 0-1,0 0 1,-1 0-1,1 0 1,0 1-1,0-1 1,-1 0-1,-5-2 1491,11 5-791,-5-2-370,0 0 333,-5-3-340,1-2-69,10 8-250,-6-3-64,-7-1 304,5 13-296,1-1 0,0 0-1,0 0 1,2 0 0,1 14 0,-1-12-12,0 1 0,-1 0 1,-2 17-1,-5 30 12,1 67-1,1-11-5,1-63-16,-8 154 39,21-107-49,0-19 5,-8-65 7,8 36 0,-8-50-5,-1-4-1,1 1 0,-1-1 0,0 1 0,0-1 0,0 1 0,0-1 0,1 1 0,-1-1 0,0 1-1,0-1 1,0 1 0,0-1 0,0 1 0,0-1 0,-1 1 0,1-1 0,0 0 0,0 1 0,0-1 0,0 1 0,-1-1 0,1 1 0,0-1 0,0 1-1,-1-1 1,1 0 0,0 1 0,0-1 0,-1 0 0,0 1 0,1-1-7,7 7-1750,-1-6 1451,-2-1-76</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28.869"/>
    </inkml:context>
    <inkml:brush xml:id="br0">
      <inkml:brushProperty name="width" value="0.05" units="cm"/>
      <inkml:brushProperty name="height" value="0.05" units="cm"/>
    </inkml:brush>
  </inkml:definitions>
  <inkml:trace contextRef="#ctx0" brushRef="#br0">373 29 14419,'9'-18'1838,"-9"17"-1792,0 1 0,0 0 0,0-1 0,0 1-1,0 0 1,0-1 0,0 1 0,0 0 0,0-1 0,0 1-1,-1-1 1,1 1 0,0 0 0,0 0 0,0-1 0,0 1 0,-1 0-1,1-1 1,0 1 0,0 0 0,-1 0 0,1-1 0,0 1 0,0 0-1,-1 0 1,1-1 0,0 1 0,-1 0 0,1 0 0,-3-1 104,0 1 0,0 0 0,0-1 1,0 1-1,0 0 0,0 1 0,0-1 1,0 1-1,0-1 0,-5 3 0,-14 3 107,0 2 0,0 0-1,1 2 1,0 0-1,1 1 1,0 1-1,1 1 1,0 1-1,1 1 1,-22 23-1,30-29-185,1 2 0,0-1 0,1 1 0,0 1 0,1-1-1,0 1 1,1 1 0,0-1 0,1 1 0,1 0-1,0 0 1,0 0 0,1 1 0,1-1 0,1 1 0,0 0-1,0-1 1,3 26 0,-1-33-53,0 1-1,1-1 1,0 0 0,0 0-1,0 0 1,1 0-1,0 0 1,0-1 0,0 1-1,1-1 1,0 0-1,0 0 1,0 0 0,7 5-1,-3-4-46,-1 0-1,1 0 0,1-1 1,-1 0-1,1-1 0,0 0 1,0 0-1,0-1 0,10 3 1,-7-3-45,0-1 1,0-1 0,0 1-1,1-2 1,-1 0 0,0 0-1,13-3 1,-16 2 18,-1-1 0,0 0 0,0 0 1,0-1-1,0 0 0,0 0 0,-1-1 0,1 0 0,-1 0 0,8-7 0,22-22-186</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29.507"/>
    </inkml:context>
    <inkml:brush xml:id="br0">
      <inkml:brushProperty name="width" value="0.05" units="cm"/>
      <inkml:brushProperty name="height" value="0.05" units="cm"/>
    </inkml:brush>
  </inkml:definitions>
  <inkml:trace contextRef="#ctx0" brushRef="#br0">78 1 18420,'-16'25'1744,"0"7"-1312,0 4-208,2 8 673,4 3-489,4-1-8,8-3-200,-1-11-152,5-5-312,0-8-160,1-8-288,-2-11-225,-2-16 657,-1-8-216,-2-16-64</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29.929"/>
    </inkml:context>
    <inkml:brush xml:id="br0">
      <inkml:brushProperty name="width" value="0.05" units="cm"/>
      <inkml:brushProperty name="height" value="0.05" units="cm"/>
    </inkml:brush>
  </inkml:definitions>
  <inkml:trace contextRef="#ctx0" brushRef="#br0">9 28 17732,'0'-13'2160,"0"7"-1384,-6-2 1297,5 8-1081,-1 2-280,5 7-600,0-2-288,3 3-584,0-3-296,5 5 720,-1-2-8,4 0-192,5 6-177</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04.773"/>
    </inkml:context>
    <inkml:brush xml:id="br0">
      <inkml:brushProperty name="width" value="0.05" units="cm"/>
      <inkml:brushProperty name="height" value="0.05" units="cm"/>
    </inkml:brush>
  </inkml:definitions>
  <inkml:trace contextRef="#ctx0" brushRef="#br0">250 3 18356,'-10'-1'573,"-1"0"1,1 1-1,0 0 0,0 1 1,0 0-1,0 0 0,-18 6 0,9-3 758,5-2-958,0 1 0,0 1 0,0 1 0,0 0-1,1 0 1,-18 11 0,30-16-377,0 1 0,0 0 0,0-1 0,0 1 0,0 0 0,0 0 0,0 0 0,0 0 0,0 0 0,0 0 0,0 0-1,0 0 1,1 0 0,-1 0 0,0 0 0,1 1 0,-1-1 0,1 0 0,-1 3 0,1-3-22,0 0 1,0 0-1,1 0 0,-1 0 1,0 0-1,0 0 0,1 0 0,-1 0 1,1 0-1,-1 0 0,1 0 1,0 0-1,-1 0 0,1 0 1,0 0-1,-1-1 0,1 1 0,0 0 1,1 0-1,3 2-126,0 1 0,0-1 1,0-1-1,0 1 0,1-1 0,-1 0 0,11 2 0,23 3-695,42 1-1,-51-6 490,0 1 0,0 1 0,42 12 0,-70-15 374,0-1 0,-1 0 0,1 1 0,-1 0 0,1-1 1,0 1-1,-1 0 0,1 0 0,-1 0 0,1 0 0,-1 0 0,0 0 0,1 0 0,-1 0 0,0 1 1,0-1-1,0 0 0,0 1 0,1 2 0,-2-3 21,0 1 0,0-1 1,0 0-1,0 1 0,0-1 1,-1 0-1,1 1 0,-1-1 0,1 0 1,-1 0-1,1 1 0,-1-1 0,0 0 1,1 0-1,-1 0 0,0 0 1,0 0-1,0 0 0,0 0 0,0 0 1,0 0-1,0-1 0,0 1 0,0 0 1,-3 1-1,-19 10 394,0 0-1,0-2 1,-1 0 0,-1-2 0,0 0 0,0-2-1,-26 3 1,47-8-567,0 0 0,0-1 0,0 0-1,-1 0 1,1 0 0,0 0 0,-7-2 0,10 2 90,1 0 0,0 0-1,-1-1 1,1 1 0,-1 0 0,1 0 0,0 0 0,-1-1 0,1 1 0,0 0 0,-1 0 0,1-1-1,0 1 1,-1 0 0,1-1 0,0 1 0,-1 0 0,1-1 0,0 1 0,0 0 0,0-1 0,-1 1-1,1 0 1,0-1 0,0 1 0,0-1 0,0 1 0,0-1 0,0 0 0,0 0-7,0-1 0,1 1 0,0-1 0,-1 1 0,1 0 0,0-1 0,0 1 0,-1 0 0,1 0 0,0-1 0,0 1 0,0 0 0,3-2 0,17-12-675</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30.351"/>
    </inkml:context>
    <inkml:brush xml:id="br0">
      <inkml:brushProperty name="width" value="0.05" units="cm"/>
      <inkml:brushProperty name="height" value="0.05" units="cm"/>
    </inkml:brush>
  </inkml:definitions>
  <inkml:trace contextRef="#ctx0" brushRef="#br0">138 0 15963,'0'1'101,"0"0"-1,0-1 0,-1 1 1,1-1-1,0 1 0,0-1 1,-1 1-1,1-1 0,0 1 1,0-1-1,-1 1 1,1-1-1,0 1 0,-1-1 1,1 0-1,-1 1 0,1-1 1,-1 0-1,1 1 0,-1-1 1,1 0-1,-1 1 0,1-1 1,-1 0-1,1 0 0,-1 0 1,1 1-1,-1-1 0,1 0 1,-1 0-1,0 0 0,1 0 1,-1 0-1,0 0 0,-34 5 1871,18-3-1086,16-2-866,-1 1-1,1-1 0,-1 0 1,1 1-1,-1-1 0,1 1 1,0 0-1,-1-1 0,1 1 1,0 0-1,0 0 0,0 0 1,-1-1-1,1 1 0,0 1 1,0-1-1,0 0 0,1 0 1,-2 2-1,2-2-21,0 0 0,-1 0 0,1 0 1,0 0-1,1 0 0,-1 0 0,0 0 0,0 0 0,0 0 1,0 0-1,1 0 0,-1 0 0,0 0 0,1-1 0,-1 1 0,1 0 1,-1 0-1,1 0 0,0 0 0,-1 0 0,1-1 0,0 1 0,-1 0 1,1-1-1,0 1 0,0 0 0,1 0 0,15 10-31,0-1-1,0-1 1,1 0 0,0-2-1,22 7 1,21 10-35,-60-24 69,60 31-61,-55-28 53,-1 1 0,0-1 1,0 1-1,0 0 0,0 1 0,-1-1 0,0 1 0,6 7 0,-10-11 7,1 0 0,0 0 0,-1 1-1,1-1 1,-1 0 0,1 0-1,-1 1 1,0-1 0,0 0-1,1 0 1,-1 1 0,0-1 0,0 0-1,0 1 1,0-1 0,-1 0-1,1 1 1,0-1 0,0 0 0,-1 0-1,1 1 1,-1-1 0,1 0-1,-1 0 1,0 0 0,1 1 0,-1-1-1,0 0 1,0 0 0,0 0-1,0 0 1,0-1 0,0 1-1,0 0 1,0 0 0,0 0 0,0-1-1,-2 2 1,-5 2 43,-1 1 1,0-1-1,0-1 0,-9 3 1,16-5-26,-24 5 193,1-2-1,-1 0 1,0-2-1,-1-1 1,-34-2 0,41 0-52,13 1-131,0 0-1,0-1 0,0 0 0,1 0 0,-1-1 0,-7-2 0,13 3-61,-1 1 0,1 0 1,0-1-1,0 1 0,0-1 0,0 0 0,0 1 0,0-1 0,0 0 0,0 0 0,0 0 0,0 0 0,0 1 0,1-1 0,-1 0 0,0 0 1,1-1-1,-1 1 0,0 0 0,1 0 0,0 0 0,-1 0 0,1 0 0,-1-1 0,1 1 0,0 0 0,0 0 0,0-1 0,0 1 1,0 0-1,0 0 0,0 0 0,0-1 0,1 1 0,-1 0 0,0 0 0,1 0 0,-1-1 0,1 1 0,-1 0 0,1 0 0,1-2 0,3-5 16,1 0 0,0 0 0,0 1 0,1 0 0,0 0 0,12-9 0,-5 4-109,22-20-237</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30.786"/>
    </inkml:context>
    <inkml:brush xml:id="br0">
      <inkml:brushProperty name="width" value="0.05" units="cm"/>
      <inkml:brushProperty name="height" value="0.05" units="cm"/>
    </inkml:brush>
  </inkml:definitions>
  <inkml:trace contextRef="#ctx0" brushRef="#br0">119 4 17724,'0'0'70,"-1"0"0,1-1 0,0 1 0,-1 0 0,1-1 0,0 1-1,-1 0 1,1 0 0,0-1 0,-1 1 0,1 0 0,-1 0 0,1 0 0,0 0 0,-1-1 0,1 1 0,-1 0 0,1 0 0,-1 0 0,1 0 0,0 0 0,-1 0 0,1 0 0,-1 0 0,1 0 0,-1 0 0,1 1 0,0-1 0,-1 0-1,1 0 1,-1 0 0,0 1 0,-10 14 1124,-1 21-29,10-22-1042,0 1 0,1-1-1,1 1 1,0-1 0,1 1-1,1-1 1,5 24-1,4 3-115,22 49-1,2 7-698,-35-94 552,1-1 1,0 1-1,-1 0 1,0-1-1,1 1 1,-1 0-1,0 0 1,0-1-1,-1 4 1,1-6 96,0 1 1,0-1 0,0 0 0,0 0-1,0 1 1,-1-1 0,1 0 0,0 0-1,0 1 1,0-1 0,0 0 0,0 0 0,-1 1-1,1-1 1,0 0 0,0 0 0,-1 0-1,1 1 1,0-1 0,0 0 0,0 0-1,-1 0 1,1 0 0,0 0 0,-1 1-1,1-1 1,0 0 0,0 0 0,-1 0 0,1 0-1,-15-9-958,-8-17 1000,0 0 1,2-2-1,-27-47 1,33 52 743,14 20-717,-2 0 216,1-1 0,0 1 0,0-1 0,1 1 1,-1-1-1,-1-4 0,3 8-195,0-1 0,0 1 0,0-1 0,0 1 0,0-1-1,0 1 1,0-1 0,0 1 0,0-1 0,0 1 0,0 0 0,0-1 0,1 1 0,-1-1 0,0 1 0,0-1-1,0 1 1,1 0 0,-1-1 0,0 1 0,0-1 0,1 0 0,0 1-7,0-1 1,0 1-1,0-1 1,0 1-1,0 0 0,0-1 1,0 1-1,0 0 1,0 0-1,0 0 1,1 0-1,-1 0 0,0 0 1,1 0-1,152 11-880,-97-11 641,11 0-67</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32.220"/>
    </inkml:context>
    <inkml:brush xml:id="br0">
      <inkml:brushProperty name="width" value="0.05" units="cm"/>
      <inkml:brushProperty name="height" value="0.05" units="cm"/>
    </inkml:brush>
  </inkml:definitions>
  <inkml:trace contextRef="#ctx0" brushRef="#br0">71 17 13147,'3'-16'3482,"-5"26"-989,-7 31-956,2-2-1092,-9 45-41,4 1 1,-2 126-1,14-208-400,0 1 1,0-1 0,0 1 0,1-1-1,-1 0 1,1 1 0,0-1-1,0 1 1,1-1 0,2 5 0,-4-7-3,1 0 0,0 0 0,1 1 0,-1-1 0,0 0 0,0 0 0,0-1 0,1 1 0,-1 0 0,0 0 0,1 0 0,-1-1 0,1 1 0,-1-1 0,1 1 1,-1-1-1,1 0 0,-1 0 0,1 1 0,-1-1 0,1 0 0,-1 0 0,1 0 0,-1-1 0,3 1 0,7-3 6,0 1 0,0-2 1,0 0-1,12-5 0,-14 5-2,0 0-1,-1 0 1,1 1 0,1 1 0,-1 0-1,0 0 1,11-1 0,-19 3-6,1 0 0,-1 0 0,1 0 0,-1 0 0,1 1 1,-1-1-1,0 0 0,1 1 0,-1-1 0,0 1 0,1-1 0,-1 1 1,0 0-1,1-1 0,-1 1 0,0 0 0,0 0 0,0 0 0,0 0 0,0 0 1,0 0-1,1 2 0,0-1 0,-1 0 0,-1 0 0,1 1 0,0-1 0,0 1-1,-1-1 1,0 0 0,1 1 0,-1-1 0,0 1 0,0-1 0,-1 4 0,0 2 3,0-1-1,-1 1 1,0 0 0,0-1 0,-1 1-1,0-1 1,-5 10 0,4-12 64,0 1-1,0-1 1,0-1 0,0 1-1,0-1 1,-1 1 0,0-1-1,0-1 1,0 1 0,-1-1-1,1 1 1,-1-2 0,0 1-1,0-1 1,1 1 0,-2-2 0,1 1-1,0-1 1,0 0 0,-10 1-1,11-2-81,1 0 1,0-1-1,-1 1 0,1-1 0,0 1 0,0-1 1,-1-1-1,1 1 0,0-1 0,0 1 0,1-1 1,-1 0-1,0-1 0,1 1 0,-1-1 0,1 1 1,-1-1-1,1 0 0,0 0 0,0 0 0,1-1 1,-1 1-1,1-1 0,0 0 0,0 1 0,0-1 1,0 0-1,0 0 0,1 0 0,-2-8 0,3 11-82,-1 0-1,1 0 0,-1 0 1,1 0-1,0 0 0,-1 0 1,1 0-1,0 0 0,0 0 1,0 0-1,0 0 0,0 0 1,0 0-1,0-1 0,0 1 1,1 0-1,-1 0 0,0 0 1,1 0-1,-1 0 1,0 0-1,1 0 0,-1 0 1,1 0-1,0 0 0,-1 1 1,1-1-1,0 0 0,0 0 1,-1 0-1,1 1 0,0-1 1,0 0-1,1 0 0,7 0-650</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32.674"/>
    </inkml:context>
    <inkml:brush xml:id="br0">
      <inkml:brushProperty name="width" value="0.05" units="cm"/>
      <inkml:brushProperty name="height" value="0.05" units="cm"/>
    </inkml:brush>
  </inkml:definitions>
  <inkml:trace contextRef="#ctx0" brushRef="#br0">76 141 17524,'0'0'62,"0"0"0,0 0 0,0 0 0,0 0 0,0 1 0,0-1 0,0 0 0,0 0 1,0 0-1,0 0 0,0 1 0,0-1 0,0 0 0,0 0 0,0 0 0,0 0 0,0 0 0,0 1 0,1-1 0,-1 0 1,0 0-1,0 0 0,0 0 0,0 0 0,0 0 0,0 0 0,1 0 0,-1 1 0,0-1 0,0 0 0,0 0 0,0 0 1,1 0-1,-1 0 0,0 0 0,0 0 0,0 0 0,0 0 0,0 0 0,1 0 0,-1 0 0,0 0 0,11-4 1116,8-9-475,-13 8-600,0-1-1,0 0 1,-1 0-1,0 0 1,0-1 0,5-9-1,-9 14-56,1-1 0,-1 1 0,0-1-1,0 1 1,0-1 0,0 0 0,0 0 0,-1 1-1,1-1 1,-1 0 0,1 0 0,-1 0 0,0 0-1,0 1 1,-1-1 0,1 0 0,0 0 0,-1 0-1,0 1 1,0-1 0,-1-4 0,1 6-23,0 0 1,1 1-1,-1-1 0,0 0 1,0 0-1,0 0 1,0 1-1,0-1 0,0 0 1,0 1-1,0-1 1,0 1-1,0-1 1,-1 1-1,1-1 0,0 1 1,0 0-1,0 0 1,0 0-1,-1-1 0,1 1 1,0 0-1,0 1 1,0-1-1,-1 0 1,1 0-1,0 0 0,-2 1 1,-1 0 8,0 1 0,1-1 0,-1 1 0,1-1 0,-1 1 0,1 0 0,0 0 0,-4 4 0,-2 2-30,0 1 0,1 1 0,1 0 0,0 0 0,0 0 0,0 1 0,2 0 0,-1 0 0,1 1 0,1-1 0,0 1 0,1 0 0,0 0 0,1 1 0,-1 20 0,3-30-54,0 0 0,0 0-1,0 0 1,0 0 0,1-1 0,0 1 0,-1 0 0,1 0 0,0 0 0,1-1 0,-1 1 0,0 0 0,1-1 0,-1 1 0,1-1 0,0 0 0,0 1 0,0-1 0,0 0-1,0 0 1,1 0 0,-1-1 0,0 1 0,1 0 0,-1-1 0,1 0 0,0 1 0,-1-1 0,1 0 0,5 1 0,0-1-25,0 0-1,-1-1 1,1 0 0,0 0 0,-1-1 0,1 1-1,0-2 1,-1 1 0,1-1 0,12-5-1,23-10-412</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33.065"/>
    </inkml:context>
    <inkml:brush xml:id="br0">
      <inkml:brushProperty name="width" value="0.05" units="cm"/>
      <inkml:brushProperty name="height" value="0.05" units="cm"/>
    </inkml:brush>
  </inkml:definitions>
  <inkml:trace contextRef="#ctx0" brushRef="#br0">185 0 15787,'-9'1'481,"0"0"0,0 1-1,0 0 1,0 1 0,0-1-1,0 2 1,1-1-1,-12 7 1,-14 6 1056,-1 0-621,33-15-888,0 0 0,0 0 0,1 0 0,-1 0 0,0 1 0,1-1 0,-1 1 0,1-1 0,0 1 0,-1-1-1,1 1 1,0 0 0,0-1 0,0 1 0,0 0 0,0 2 0,1-3-33,0 0 1,0-1-1,0 1 1,0-1 0,0 1-1,0-1 1,0 1-1,1 0 1,-1-1-1,0 1 1,1-1-1,-1 1 1,0-1-1,1 1 1,-1-1-1,0 0 1,1 1-1,-1-1 1,1 1-1,-1-1 1,1 0-1,-1 1 1,1-1-1,-1 0 1,1 0-1,-1 1 1,1-1-1,-1 0 1,2 0-1,17 6-87,-18-6 82,70 11-267,25 4 112,-86-12 131,-1-1-1,0 2 1,0-1-1,-1 1 1,1 0-1,-1 1 1,14 9-1,-20-13 29,0 1 0,-1-1-1,1 0 1,-1 1 0,1-1 0,-1 1-1,0-1 1,1 1 0,-1 0 0,0-1-1,0 1 1,0 0 0,0 0 0,-1 0-1,1 0 1,0 0 0,-1 0 0,1 0-1,-1 0 1,0 4 0,0-4 28,0 1 1,-1-1-1,0 0 1,0 1-1,0-1 1,0 0-1,0 0 1,0 0-1,0 0 0,-1 0 1,1 0-1,-1 0 1,1 0-1,-1-1 1,-2 3-1,-4 2 127,0 0 0,0-1 0,-1 0 0,1 0-1,-1-1 1,0 0 0,-15 4 0,14-5-81,0-1 1,0 0-1,0 0 0,-1-1 0,1 0 0,0-1 1,-1 0-1,1 0 0,-1-1 0,1-1 1,-12-3-1,21 5-65,1 0 1,-1 0 0,0 0-1,0-1 1,1 1-1,-1 0 1,0-1 0,0 1-1,1 0 1,-1-1-1,0 1 1,1-1-1,-1 1 1,1-1 0,-1 1-1,0-1 1,1 0-1,-1 1 1,1-1 0,0 0-1,-1 1 1,1-1-1,0 0 1,-1 0-1,1 1 1,0-1 0,0 0-1,-1 0 1,1 0-1,0 1 1,0-1-1,0 0 1,0 0 0,0 0-1,0 1 1,0-1-1,1 0 1,-1 0 0,0 0-1,0 1 1,1-1-1,-1 0 1,0 0-1,1 1 1,-1-1 0,0 0-1,1 1 1,-1-1-1,1 1 1,0-2 0,10-5-162</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33.531"/>
    </inkml:context>
    <inkml:brush xml:id="br0">
      <inkml:brushProperty name="width" value="0.05" units="cm"/>
      <inkml:brushProperty name="height" value="0.05" units="cm"/>
    </inkml:brush>
  </inkml:definitions>
  <inkml:trace contextRef="#ctx0" brushRef="#br0">178 8 16540,'-2'-1'184,"-1"-1"1,1 2 0,-1-1 0,0 0 0,1 0 0,-1 1-1,0-1 1,1 1 0,-1 0 0,0 0 0,1 0 0,-1 0 0,0 0-1,1 1 1,-1-1 0,0 1 0,1 0 0,-1 0 0,1 0 0,-5 2-1,-5 3 433,0 0 0,-18 13-1,30-18-594,-9 5 140,1 0 0,0 1 0,0 1 1,-11 13-1,18-19-157,-1 0 1,1-1-1,0 1 1,-1 0 0,1 1-1,0-1 1,1 0-1,-1 0 1,0 0-1,1 1 1,-1-1-1,0 3 1,2-3-10,-1-1 1,0 0 0,0 0-1,1 0 1,-1 0-1,0 1 1,1-1-1,-1 0 1,1 0-1,-1 0 1,1 0 0,0 0-1,0 0 1,-1 0-1,1-1 1,0 1-1,0 0 1,0 0-1,0 0 1,0-1-1,0 1 1,0 0 0,0-1-1,0 1 1,2 0-1,16 6-15,1-1 0,-1-1 0,1 0 0,26 2 0,-26-5 21,0 1 0,-1 1 1,1 1-1,25 11 0,-44-16-1,0 0-1,0 0 0,-1 1 0,1-1 1,0 0-1,-1 0 0,1 1 1,0-1-1,-1 1 0,1-1 1,0 0-1,-1 1 0,1-1 0,-1 1 1,1-1-1,-1 1 0,1 0 1,-1-1-1,1 1 0,-1 0 1,0-1-1,1 1 0,-1 0 1,0-1-1,0 1 0,1 0 0,-1-1 1,0 1-1,0 0 0,0 1 1,-1-1 7,1 1 0,-1-1 0,0 0 0,0 0 0,0 1 0,0-1 0,0 0 0,0 0 1,0 0-1,0 0 0,0 0 0,0-1 0,0 1 0,-3 1 0,-5 3 84,-1-1-1,0 0 1,-13 4 0,-3-2 249,-34 5-1,49-9-275,1-1 0,-1-1-1,0 0 1,1 0-1,-1-1 1,-13-3-1,23 4-126,-1-1-1,1 1 0,0 0 0,0-1 0,0 1 1,0-1-1,-1 1 0,1-1 0,0 0 1,0 1-1,0-1 0,0 0 0,1 0 1,-1 0-1,0 0 0,0 0 0,0 0 1,1 0-1,-2-2 0,2 2 7,0 0 0,-1 1 0,1-1 0,0 0 0,0 0 0,0 0 0,0 0 0,1 0 0,-1 0 0,0 0 0,0 0 0,1 0 0,-1 0 0,0 0 0,1 0 0,-1 0 0,1 1 0,-1-1 0,1 0 0,-1 0 0,1 0 0,0 1 0,-1-1 0,1 0 0,0 1 0,1-2 0,11-6-533</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34.281"/>
    </inkml:context>
    <inkml:brush xml:id="br0">
      <inkml:brushProperty name="width" value="0.05" units="cm"/>
      <inkml:brushProperty name="height" value="0.05" units="cm"/>
    </inkml:brush>
  </inkml:definitions>
  <inkml:trace contextRef="#ctx0" brushRef="#br0">1 98 13115,'1'0'252,"0"1"-1,0-1 1,0 1 0,-1-1 0,1 1-1,0-1 1,0 0 0,0 0 0,0 1-1,0-1 1,1 0 0,-1 0 0,0 0-1,0 0 1,0 0 0,0 0 0,0 0-1,0-1 1,1 1 0,23-8 2239,-16 5-1470,-6 2-752,0 0-1,0-1 1,0 1-1,0-1 1,0 0-1,0 0 1,0 0-1,3-3 1,2-1 124,20-8-94,-25 12-290,1-1 0,-1 1 0,0 0 0,1 0 0,0 1 0,7-3 0,5-3 12,-16 7-18,0 0 0,0 0 0,0 0 1,0 0-1,-1 0 0,1 0 1,0 0-1,0 0 0,0-1 0,0 1 1,0 0-1,0 0 0,0 0 1,0 0-1,0 0 0,0 0 0,0 0 1,0-1-1,0 1 0,0 0 1,0 0-1,0 0 0,0 0 0,0 0 1,0 0-1,0-1 0,0 1 0,0 0 1,0 0-1,0 0 0,0 0 1,0 0-1,0 0 0,0 0 0,0-1 1,0 1-1,0 0 0,0 0 1,0 0-1,0 0 0,0 0 0,1 0 1,-1 0-1,0 0 0,0-1 0,-15 2 243,14-1-118,1 0-126,0 0-1,0 0 1,0 0 0,0-1 0,0 1-1,0 0 1,0 0 0,0 0 0,0 0-1,0 0 1,0 0 0,0 0 0,1 0-1,-1 0 1,0 0 0,0 0 0,0 0-1,0-1 1,0 1 0,0 0 0,0 0-1,0 0 1,0 0 0,0 0 0,0 0 0,0 0-1,0 0 1,0 0 0,0-1 0,0 1-1,0 0 1,0 0 0,0 0 0,0 0-1,0 0 1,0 0 0,-1 0 0,1 0-1,0 0 1,0 0 0,0-1 0,0 1-1,0 0 1,0 0 0,0 0 0,0 0-1,0 0 1,0 0 0,0 0 0,0 0 0,0 0-1,-1 0 1,1 0 0,0 0 0,0 0-1,0 0 1,0 0 0,0 0 0,0 0-1,0 0 1,0 0 0,0 0 0,-1 0-1,1 0 1,12-4 189,9-3 0,-30 10-118,8-2-136,1-1 0,-1 0-1,1 1 1,-1-1 0,0 0 0,1 1-1,-1-1 1,1 0 0,-1 0 0,1 1-1,-1-1 1,0 0 0,1 0 0,-1 0-1,0 0 1,1 0 0,-1 0-1,0 0 1,1 0 0,-1 0 0,1 0-1,-2-1 1,-16-3 74,-4-8-270</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36.038"/>
    </inkml:context>
    <inkml:brush xml:id="br0">
      <inkml:brushProperty name="width" value="0.05" units="cm"/>
      <inkml:brushProperty name="height" value="0.05" units="cm"/>
    </inkml:brush>
  </inkml:definitions>
  <inkml:trace contextRef="#ctx0" brushRef="#br0">59 180 14651,'2'0'452,"0"0"-1,0 0 1,0-1-1,0 1 1,0-1 0,0 0-1,0 1 1,0-1-1,0 0 1,1-1-1,30-24 1301,-20 14-1293,-2 2-46,0 1 0,18-22 0,-25 26-252,0-1-1,-1 1 0,1-1 0,-1 0 1,0 1-1,0-1 0,-1-1 0,3-9 1,-5 15-142,1 0 0,-1 1 0,0-1 0,0 0 1,1 1-1,-1-1 0,0 1 0,0-1 0,0 0 0,0 1 1,0-1-1,0 0 0,0 1 0,0-1 0,0 0 1,-1 1-1,1-1 0,0 0 0,0 1 0,0-1 1,-1 1-1,1-1 0,0 0 0,-1 1 0,1-1 1,-1 1-1,1-1 0,0 1 0,-1-1 0,1 1 1,-1 0-1,1-1 0,-1 1 0,0-1 0,1 1 0,-1 0 1,1 0-1,-1-1 0,0 1 0,1 0 0,-1 0 1,1 0-1,-1-1 0,0 1 0,1 0 0,-1 0 1,0 0-1,1 0 0,-1 0 0,0 1 0,1-1 1,-1 0-1,0 0 0,1 0 0,-1 0 0,1 1 0,-2-1 1,-4 2 41,-1 1 1,1-1 0,0 1-1,-7 4 1,-2 2-29,0 1-1,1 1 1,1 0-1,-14 14 1,19-17-31,0 1-1,0 1 1,1-1 0,0 1 0,0 0 0,-9 22 0,15-30-3,0 0 1,0 0-1,0 0 0,1 1 0,-1-1 1,1 0-1,0 1 0,-1-1 0,1 0 0,0 1 1,0-1-1,0 0 0,1 1 0,-1-1 0,1 0 1,-1 1-1,1-1 0,0 0 0,-1 0 1,1 0-1,1 0 0,0 3 0,1-3-10,-1 1 0,0-1 0,1 0 0,-1 0 0,1-1 0,0 1 0,0 0 0,0-1 0,-1 0 0,1 0 0,1 1 0,-1-2 0,0 1 0,0 0 0,0-1 0,5 1 0,3-1-251,0 0 1,0-1 0,0 0-1,-1-1 1,1 0 0,0-1-1,-1 0 1,0 0-1,0-1 1,0-1 0,0 0-1,-1 0 1,1-1-1,-1 0 1,-1 0 0,11-10-1,4-3-577</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36.805"/>
    </inkml:context>
    <inkml:brush xml:id="br0">
      <inkml:brushProperty name="width" value="0.05" units="cm"/>
      <inkml:brushProperty name="height" value="0.05" units="cm"/>
    </inkml:brush>
  </inkml:definitions>
  <inkml:trace contextRef="#ctx0" brushRef="#br0">44 1 15923,'1'0'2550,"0"4"-885,1 14-222,-3 22-747,-20 89 99,-4 36-355,25-164-409,-1 1 1,1-1-1,0 1 1,0-1-1,0 1 0,0 0 1,0-1-1,1 1 1,-1-1-1,0 1 1,2 2-1,-2-4-14,0 0 0,1 0 0,-1 0 0,0 0 0,1-1 0,-1 1 0,0 0 0,1 0 0,-1 0 0,0 0 0,0 0 0,1 0 0,-1-1 0,0 1 0,1 0 0,-1 0 0,0 0 0,0-1 0,0 1 0,1 0 0,-1-1-1,0 1 1,0 0 0,0 0 0,0-1 0,1 1 0,-1 0 0,0-1 0,0 1 0,0 0 0,0-1 0,15-37 707,39-209 999,-54 247-1746,1-1-1,-1 0 1,0 0-1,1 0 0,-1 1 1,1-1-1,-1 0 1,1 1-1,-1-1 1,1 0-1,0 1 1,-1-1-1,1 1 1,0-1-1,-1 1 1,1-1-1,0 1 1,0-1-1,0 1 1,-1 0-1,1 0 1,0-1-1,0 1 1,0 0-1,0 0 1,0 0-1,-1 0 0,1 0 1,2 0-1,34 2-934,-20 0 414,56-2-153,-25-1 304</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38.222"/>
    </inkml:context>
    <inkml:brush xml:id="br0">
      <inkml:brushProperty name="width" value="0.05" units="cm"/>
      <inkml:brushProperty name="height" value="0.05" units="cm"/>
    </inkml:brush>
  </inkml:definitions>
  <inkml:trace contextRef="#ctx0" brushRef="#br0">135 421 16788,'0'0'21,"2"-28"2410,-2 28-2376,0-1-1,0 1 1,0-1-1,0 1 0,0-1 1,0 1-1,0-1 0,-1 1 1,1 0-1,0-1 1,0 1-1,-1-1 0,1 1 1,0-1-1,-1 1 1,1 0-1,0-1 0,-1 1 1,1 0-1,-1-1 0,0 1 33,0 0 0,1 0-1,-1-1 1,0 1 0,1 0-1,-1 0 1,0 1 0,0-1-1,1 0 1,-1 0 0,0 0-1,1 0 1,-1 1 0,0-1-1,1 0 1,-1 1-1,0-1 1,1 0 0,-2 1-1,-3 3 82,0 0 0,0 0 0,1 1 0,-1-1 0,1 1 0,0 0 0,-7 10 0,-21 45-45,22-42-68,5-8-49,-1 0 0,2 1-1,-1-1 1,2 1 0,-5 18 0,8-28-2,0 0 1,-1-1-1,1 1 1,0-1-1,0 1 0,0 0 1,0-1-1,0 1 1,0 0-1,0-1 1,1 1-1,-1 0 1,0-1-1,0 1 1,0-1-1,1 1 0,-1-1 1,0 1-1,0 0 1,1-1-1,-1 1 1,1-1-1,-1 1 1,0-1-1,1 0 1,-1 1-1,1-1 0,-1 1 1,1-1-1,-1 0 1,1 1-1,0-1 1,-1 0-1,1 0 1,-1 1-1,1-1 0,0 0 1,-1 0-1,1 0 1,0 0-1,-1 0 1,1 0-1,-1 0 1,1 0-1,0 0 1,-1 0-1,1 0 0,0 0 1,-1 0-1,1-1 1,-1 1-1,1 0 1,0 0-1,0-1 1,4-1 39,1 0 1,-1 0 0,1-1-1,6-4 1,15-13 193,-2 0 0,0-2 0,-2-1 0,0-1 0,34-48 0,-46 53-144,-10 17-79,0-1 0,0 1-1,1-1 1,0 1-1,-1-1 1,1 1-1,0 0 1,0 0 0,0 0-1,5-4 1,-6 10-31,-1-1-1,1 1 1,0 0 0,-1-1 0,0 1 0,0 5-1,0-6-5,0 1 0,0-1 0,1 0 0,-1 1 0,1-1 0,-1 0 0,1 0 0,0 0 0,0 0-1,1 0 1,-1 0 0,1 0 0,-1 0 0,5 5 0,-4-6 12,0 0 0,0 0 0,0-1 0,1 1 0,-1-1 0,0 1 0,1-1 0,0 0 0,-1 0 0,1 0 0,-1 0 0,1 0 0,0-1 0,0 1-1,-1-1 1,1 0 0,5 0 0,0-1 14,1 0 0,-1 0 0,0-1 0,1 0-1,-1-1 1,0 0 0,-1 0 0,1-1 0,-1 0-1,1 0 1,12-10 0,-7 4 59,-1 0 0,1-1 0,-2-1 0,0 0 0,13-17 0,-13 12 18,-1-1-1,0 0 0,-1 0 0,-1-1 0,7-21 0,-5 4 126,10-72 0,-19 103-197,0 1-6,0-1 0,-1 1 0,1 0 1,-1 0-1,0-1 0,0 1 0,0 0 0,-1 0 0,0-1 1,-2-7-1,3 12-5,0-1 1,0 1 0,-1 0-1,1 0 1,0-1 0,0 1-1,0 0 1,-1-1 0,1 1-1,0 0 1,-1 0 0,1-1-1,0 1 1,0 0 0,-1 0-1,1 0 1,0-1 0,-1 1-1,1 0 1,0 0 0,-1 0-1,1 0 1,-1 0 0,1 0-1,0 0 1,-1 0 0,1 0-1,0 0 1,-1 0 0,1 0-1,0 0 1,-1 0 0,1 0-1,-1 0 1,-15 11-26,-12 21-13,1 12 17,2 1 0,1 1 1,3 1-1,-18 57 0,34-91 25,1 1 0,0-1 0,1 1 0,1 0 0,0 0 0,0 22 0,2-32-61,0 0 0,0-1 0,1 1 1,-1-1-1,1 1 0,0-1 0,0 1 1,0-1-1,1 1 0,-1-1 0,1 0 1,-1 0-1,1 0 0,0 0 0,1 0 1,-1 0-1,0-1 0,1 1 0,0-1 1,-1 1-1,1-1 0,0 0 0,0 0 1,0 0-1,1 0 0,-1-1 1,0 0-1,1 1 0,-1-1 0,6 1 1,2 0-18,0-1 1,0-1 0,0 1-1,1-2 1,12-1 0,-23 2 61,32-3-390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05.196"/>
    </inkml:context>
    <inkml:brush xml:id="br0">
      <inkml:brushProperty name="width" value="0.05" units="cm"/>
      <inkml:brushProperty name="height" value="0.05" units="cm"/>
    </inkml:brush>
  </inkml:definitions>
  <inkml:trace contextRef="#ctx0" brushRef="#br0">142 0 16700,'-3'4'465,"-1"0"0,0 0 0,0 0 0,0-1 0,0 1 0,-1-1 0,0 0 0,1-1 0,-1 1 0,-8 2 0,8-3-167,0 0-1,0 1 1,0-1-1,1 1 0,-1 0 1,1 0-1,-1 0 1,1 1-1,0 0 0,-6 7 1,9-10-292,1 0 0,-1 0 0,1 0 0,-1 0 0,1 0 0,-1 0 0,1 0 0,0 0 1,-1 0-1,1 0 0,0 0 0,0 0 0,0 0 0,0 0 0,0 0 0,0 0 0,0 0 0,0 0 1,1 0-1,-1 0 0,0 1 0,1 0 0,0 0-56,1 0 0,-1 0 0,0 0-1,1 0 1,0-1 0,-1 1 0,1 0 0,0-1 0,0 1 0,2 0 0,6 4-325,1 0 0,-1-1-1,16 5 1,-18-8 246,19 9-397,-12-7 370,0 2 0,0 0 0,-1 1-1,0 0 1,14 10 0,-27-17 183,0 1 0,0 0 0,0-1 0,0 1 0,0-1 0,-1 1 0,1 0 0,0 0 0,0-1 0,-1 1 0,1 0 0,-1 0 0,1 0 0,-1 0 0,1 0 0,-1 0 0,1 0 0,-1 0 0,0 0 0,1 0-1,-1 0 1,0 0 0,0 0 0,0 0 0,0 0 0,0 0 0,0 0 0,0 0 0,0 0 0,-1 0 0,1 0 0,0 0 0,0 0 0,-1 0 0,1 0 0,-1 0 0,1 0 0,-1 0 0,1 0 0,-1 0 0,0-1 0,1 1 0,-1 0 0,0 0 0,0-1 0,-1 2 0,-4 3 174,0-1 1,0 0 0,0-1 0,-1 1-1,-8 2 1,-13 6 653,-35 8 1,51-17-854,0-1-1,0 0 1,0 0 0,0-1 0,-23-1 0,25-3-62,8-2-122</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38.628"/>
    </inkml:context>
    <inkml:brush xml:id="br0">
      <inkml:brushProperty name="width" value="0.05" units="cm"/>
      <inkml:brushProperty name="height" value="0.05" units="cm"/>
    </inkml:brush>
  </inkml:definitions>
  <inkml:trace contextRef="#ctx0" brushRef="#br0">207 7 18156,'-7'-2'354,"0"1"1,-1 0-1,1 0 1,0 0-1,-1 1 1,1 0 0,0 0-1,-1 1 1,1 0-1,0 0 1,-13 4-1,8 0-207,1 0-1,-1 0 1,1 1-1,0 0 1,-19 16-1,29-21-139,-1 0-1,1 0 1,0 0-1,-1 0 1,1 0 0,0 0-1,0 1 1,0-1 0,0 1-1,0-1 1,0 0-1,0 1 1,0 0 0,1-1-1,-1 1 1,0-1 0,1 1-1,0 0 1,-1 0-1,1-1 1,0 1 0,0 0-1,0 2 1,0-3-5,1 1 0,0-1-1,-1 0 1,1 0 0,0 0 0,0 0 0,-1 0 0,1 0 0,0 0-1,0 0 1,0 0 0,0 0 0,0 0 0,0 0 0,1-1 0,-1 1 0,0-1-1,0 1 1,1-1 0,-1 1 0,0-1 0,0 1 0,1-1 0,-1 0-1,0 0 1,1 0 0,-1 0 0,0 0 0,3 0 0,16 0 15,0 1 0,0 1 0,-1 1 0,1 1 0,-1 1 1,24 8-1,-40-12-14,-1 0 1,0 0 0,0 0 0,0 0-1,0 1 1,-1-1 0,1 0-1,0 1 1,0 0 0,-1-1 0,1 1-1,-1 0 1,0 0 0,1-1-1,0 4 1,-1-4 0,-1 1-1,0-1 1,1 0-1,-1 0 0,0 0 1,0 0-1,0 1 1,0-1-1,0 0 1,0 0-1,0 0 1,0 0-1,-1 1 0,1-1 1,0 0-1,-1 0 1,1 0-1,-1 0 1,1 0-1,-1 0 1,0 0-1,1 0 1,-1 0-1,0 0 0,0 0 1,1-1-1,-1 1 1,0 0-1,0 0 1,0-1-1,0 1 1,-2 0-1,-8 5-25,-1-1 0,0 0-1,0-1 1,0-1 0,0 1 0,-1-2-1,1 0 1,-1-1 0,1 0-1,-1 0 1,0-2 0,-17-2 0,14-2-808,16 5 814,0 0 0,-1-1 0,1 1 0,0 0 0,-1 0 0,1-1-1,0 1 1,-1 0 0,1-1 0,0 1 0,0 0 0,-1-1 0,1 1 0,0-1 0,0 1-1,0 0 1,0-1 0,0 1 0,-1-1 0,1 1 0,0 0 0,0-1 0,0 1 0,0-1-1,0 1 1,0-1 0,0 1 0,0 0 0,0-1 0,1 1 0,-1-1 0,0 1 0,0 0 0,0-1-1,0 1 1,1-1 0,-1 1 0,9-9-469</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39.064"/>
    </inkml:context>
    <inkml:brush xml:id="br0">
      <inkml:brushProperty name="width" value="0.05" units="cm"/>
      <inkml:brushProperty name="height" value="0.05" units="cm"/>
    </inkml:brush>
  </inkml:definitions>
  <inkml:trace contextRef="#ctx0" brushRef="#br0">70 0 16924,'-5'19'1720,"-6"11"-952,1 5-288,-1 10 777,0 6-249,2 5-272,0-1-104,5-2-352,4-1-208,0-12-520,1-5-240,4-14-360,-2-2 792,-2-12-193,-1-6-215</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39.563"/>
    </inkml:context>
    <inkml:brush xml:id="br0">
      <inkml:brushProperty name="width" value="0.05" units="cm"/>
      <inkml:brushProperty name="height" value="0.05" units="cm"/>
    </inkml:brush>
  </inkml:definitions>
  <inkml:trace contextRef="#ctx0" brushRef="#br0">4 67 17268,'0'-1'81,"-1"0"0,1 0 1,-1 1-1,1-1 1,0 0-1,0 0 0,-1 1 1,1-1-1,0 0 0,0 0 1,0 0-1,0 0 1,0 1-1,0-1 0,0 0 1,0 0-1,0 0 0,0 0 1,1 1-1,-1-1 0,0 0 1,0 0-1,1 1 1,-1-1-1,1 0 0,-1 0 1,1 1-1,-1-1 0,1 0 1,-1 1-1,1-1 1,-1 1-1,1-1 0,0 1 1,-1-1-1,1 1 0,0-1 1,1 0-1,3-2 202,0 1-1,0-1 1,0 1-1,9-2 1,12-3 132,1 1-1,0 2 1,0 1 0,0 0-1,0 3 1,0 0 0,53 8-1,-46-3-343,0 3-1,-1 1 0,0 1 1,-1 2-1,57 28 0,-69-29-65,-2 1-1,0 0 1,0 1-1,-1 1 1,-1 0-1,0 2 0,26 31 1,-36-38-12,0 0 0,-1 0 0,0 1 0,0 0 0,-1-1 0,0 2 0,4 18 0,-6-21 3,-1-1-1,-1 1 0,1-1 1,-1 1-1,-1 0 1,1-1-1,-1 1 0,-1-1 1,1 1-1,-1-1 1,0 0-1,-4 8 0,2-8 7,0 0-1,0 0 0,-1 0 0,0-1 1,0 0-1,0 0 0,-1 0 1,0-1-1,0 0 0,0 0 0,-9 5 1,-10 5 70,-45 20 0,61-32-53,-35 16 107,-2-2-1,0-2 0,-1-2 1,0-3-1,0-1 0,-92 5 1,139-14-126,-66-2-380,61 2 279,1-1-1,-1 0 1,0 0-1,1 0 1,-1-1-1,1 1 1,0-1-1,-1 0 1,1 0-1,0 0 1,-6-5-1,2-5-203,6 2-101</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09.553"/>
    </inkml:context>
    <inkml:brush xml:id="br0">
      <inkml:brushProperty name="width" value="0.05" units="cm"/>
      <inkml:brushProperty name="height" value="0.05" units="cm"/>
    </inkml:brush>
  </inkml:definitions>
  <inkml:trace contextRef="#ctx0" brushRef="#br0">1 7 15843,'0'-7'155,"0"9"-7,0 19 131,0 33 214,3 322 2654,-3-65-2074,9-63-860,2 268 1,-19 179 259,9-674-392,-1 15 354,0-36-418,0 0-1,0 0 0,0 1 1,0-1-1,0 0 1,0 1-1,0-1 1,0 0-1,0 1 1,0-1-1,0 0 0,1 1 1,-1-1-1,0 0 1,0 0-1,0 1 1,0-1-1,0 0 0,1 0 1,-1 1-1,0-1 1,0 0-1,0 0 1,1 1-1,-1-1 1,0 0-1,0 0 0,1 0 1,-1 0-1,0 0 1,1 1-1,-1-1 1,0 0-1,0 0 0,1 0 1,-1 0-1,0 0 1,1 0-1,-1 0 1,0 0-1,1 0 1,-1 0-1,0 0 0,1 0 1,17-2 361,-15 1-218,6 0-101,1 1 1,-1 0 0,0 1-1,1 0 1,-1 1 0,16 4-1,-14-4-16,0 1-1,0-1 0,0-1 1,19 0-1,18-2 79,-27 1-119,0-1 0,0-1 0,31-7 1,137-24-1902,-135 26 2260,-13 0-638,2-3 18</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11.330"/>
    </inkml:context>
    <inkml:brush xml:id="br0">
      <inkml:brushProperty name="width" value="0.05" units="cm"/>
      <inkml:brushProperty name="height" value="0.05" units="cm"/>
    </inkml:brush>
  </inkml:definitions>
  <inkml:trace contextRef="#ctx0" brushRef="#br0">1 2169 12067,'1'2'181,"0"0"0,0-1-1,0 1 1,1-1 0,-1 1 0,1-1 0,-1 1 0,1-1 0,-1 0 0,1 0 0,0 0 0,-1 0 0,1 0 0,0 0 0,0 0 0,0-1 0,0 1 0,0-1 0,3 1 0,5 1 249,0-2 0,19 0 0,-12 0-105,272 7 2201,4 1-2197,-175-14-165,203-35-1,-307 39-146,305-48 287,-299 46-288,0-1-1,0-1 0,-1 0 1,0-2-1,0 0 0,-1-1 0,0-1 1,16-12-1,-18 18 5,-2 1 16,-12 2-33,-1 1-1,0 0 1,1 0 0,-1 0 0,0 0-1,1 0 1,-1 0 0,0 0 0,1 0-1,-1 1 1,0-1 0,1 0-1,-1 1 1,0-1 0,0 1 0,1 0-1,-1-1 1,0 1 0,0 0 0,0 0-1,0 0 1,0-1 0,2 3 0,-2-1 0,1-1 1,-1 0 0,1 0-1,-1 0 1,1 0-1,-1 0 1,1 0 0,0-1-1,0 1 1,-1-1 0,3 1-1,-2-3 0,0 0 0,0 0-1,-1-1 1,1 1 0,-1-1-1,1 1 1,-1-1 0,0 1-1,0-1 1,0 0 0,0 0-1,0-4 1,3-17 12,-1 0 0,-1-1-1,-2 1 1,0-1 0,-6-38 0,-32-121 27,22 120-20,-9-83 0,17 36-16,5 0 0,5-1 0,17-112 0,33-258 356,-50 470-284,-2 0 0,1 0-1,-2 0 1,1 0 0,-2 0-1,-3-16 1,3 20-24,-1 1 1,1-1-1,-2 1 1,1 0-1,-1 0 1,0 1-1,0-1 1,-1 1-1,0 0 1,0 0-1,-6-5 1,-109-90 210,112 95-244,0 1-1,0 0 0,0 1 1,-1 0-1,1 0 0,-1 1 0,0 0 1,0 0-1,0 1 0,-14-1 1,-4 0 29,0 1 0,-36 3 0,-55 9 59,68-4-52,-1-3 1,-66-3-1,75-3-52,0 2-1,1 2 0,-1 1 1,0 3-1,-65 15 1,34-3 21,-99 10 1,122-25 17,-1-1 0,-63-9 1,111 8-43,-15 0 14,14 0-15,1 0 1,0 1 0,0-2 0,0 1 0,0 0 0,0-1 0,-4 0-1,-8-4 157,9 4-253,1-1 1,-1 0-1,1 0 1,0 0-1,0-1 1,-8-5-1,12 7 78,-1 0-1,1 0 0,0 0 1,0-1-1,0 1 0,0 0 0,0-1 1,1 1-1,-1-1 0,0 1 1,1-1-1,-1 1 0,1-1 0,-1 0 1,1 1-1,0-1 0,-1 0 0,1 1 1,0-1-1,0 0 0,1 1 1,-1-1-1,0 0 0,0 1 0,1-1 1,-1 0-1,2-1 0,10-26-167,6-8-35</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44.377"/>
    </inkml:context>
    <inkml:brush xml:id="br0">
      <inkml:brushProperty name="width" value="0.05" units="cm"/>
      <inkml:brushProperty name="height" value="0.05" units="cm"/>
    </inkml:brush>
  </inkml:definitions>
  <inkml:trace contextRef="#ctx0" brushRef="#br0">1 42 13459,'70'-3'2966,"30"-2"-838,-23-5-1175,125-12 811,-164 20-2016,-1 2 0,1 2 0,51 8 0,-78-9-164,-11-2 398,0 1 1,0 0 0,0 0 0,0 0 0,0 0 0,0 0 0,0 0 0,0 0 0,0 0-1,0 0 1,0-1 0,0 1 0,0 0 0,0 0 0,0 0 0,0 0 0,0 0 0,0 0 0,0 0-1,0 0 1,0 0 0,0-1 0,0 1 0,0 0 0,0 0 0,0 0 0,0 0 0,0 0 0,1 0-1,-1 0 1,0 0 0,0 0 0,0 0 0,0 0 0,0 0 0,0 0 0,0 0 0,0-1-1,0 1 1,-8-2-444</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44.998"/>
    </inkml:context>
    <inkml:brush xml:id="br0">
      <inkml:brushProperty name="width" value="0.05" units="cm"/>
      <inkml:brushProperty name="height" value="0.05" units="cm"/>
    </inkml:brush>
  </inkml:definitions>
  <inkml:trace contextRef="#ctx0" brushRef="#br0">7 1 13043,'-6'5'1208,"7"3"-792,2-3-168,10-2 648,7 0-360,15-3-431,0-1 95,6-4-88,0 0-64</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53.816"/>
    </inkml:context>
    <inkml:brush xml:id="br0">
      <inkml:brushProperty name="width" value="0.05" units="cm"/>
      <inkml:brushProperty name="height" value="0.05" units="cm"/>
      <inkml:brushProperty name="color" value="#E71224"/>
    </inkml:brush>
  </inkml:definitions>
  <inkml:trace contextRef="#ctx0" brushRef="#br0">28 5 14899,'6'-5'5579,"-6"27"-3803,-6 36-1087,6-57-639,-8 60 430,-10 104 273,17-137-659,1 1 1,1-1-1,8 49 1,-8-75-175,-1 0-1,0 0 1,1-1 0,0 1 0,-1 0 0,1 0-1,0-1 1,0 1 0,0 0 0,2 2-1,-3-4 51,0 0-1,0 0 0,0 0 0,1 0 0,-1 0 0,0 0 0,0 0 0,0 0 0,0 1 0,0-1 0,0 0 0,0 0 0,0 0 0,0 0 0,0 0 0,1 0 0,-1 0 0,0 0 0,0 0 0,0 0 0,0 0 0,0 0 0,0 0 0,0 0 0,0 0 0,0 0 0,1 0 0,-1 0 0,0 0 0,0 0 0,0 0 0,0 0 0,0 0 0,0-1 0,0 1 0,0 0 0,0 0 0,0 0 0,1 0 0,-1 0 0,0 0 0,0 0 0,0 0 0,0 0 0,0 0 0,0 0 0,0 0 0,0-1 0,0 1 1,0 0-1,0 0 0,0 0 0,0 0 0,0 0 0,0-14-1328,-4-2 728,-2-2-241</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54.270"/>
    </inkml:context>
    <inkml:brush xml:id="br0">
      <inkml:brushProperty name="width" value="0.05" units="cm"/>
      <inkml:brushProperty name="height" value="0.05" units="cm"/>
      <inkml:brushProperty name="color" value="#E71224"/>
    </inkml:brush>
  </inkml:definitions>
  <inkml:trace contextRef="#ctx0" brushRef="#br0">15 149 15875,'-2'-3'272,"0"0"0,0-1 0,1 1 0,0 0 0,-1-1 0,1 1 0,0-1 0,0 1 0,1-1 0,-1 1 0,1-1 0,0 0-1,0 1 1,0-1 0,0 1 0,2-6 0,-1 5-121,1 0 0,0 1 1,-1 0-1,1-1 0,1 1 0,-1 0 0,0 0 1,1 0-1,0 0 0,0 1 0,-1-1 0,2 1 0,-1 0 1,0 0-1,5-3 0,4-1-51,1 0 0,-1 2 0,1-1 0,0 1 0,0 1 0,0 0 0,1 1 0,-1 1 0,0 0 0,17 1 0,-6 1-70,-1 1 0,0 1-1,0 1 1,0 1 0,23 9 0,-27-7-30,-1 1 0,0 1 0,-1 0 0,0 2 0,-1 0 0,0 0 0,0 2 0,-1 0 0,-1 1 0,0 0 0,-1 1 0,-1 0 0,0 1 0,-1 1 0,-1 0 0,-1 0 0,0 1 0,-1 0 0,-1 1 0,-1 0 0,0 0 0,-1 0 0,-2 0 0,0 1 0,0 0 0,-2 24 0,-1-36 15,-1-1 0,0 1 0,0 0 0,-1-1 0,1 1 0,-2-1 0,1 1 1,-1-1-1,0 0 0,-1 0 0,0 0 0,0-1 0,0 1 0,-1-1 0,0 0 0,0 0 0,0-1 1,-8 7-1,2-5 47,0 0 1,0 0 0,0-1-1,-1 0 1,0-1 0,0-1-1,0 0 1,0 0 0,-1-1-1,-16 1 1,0 0 114,-1-2 1,0-1-1,-47-5 1,57 1-235,0 0 0,0-1 1,0-1-1,0-1 0,-37-16 0,57 22 36,1 0 0,-1 0-1,0 0 1,0 0-1,1-1 1,-1 1-1,0 0 1,0 0 0,0 0-1,1 0 1,-1 0-1,0 0 1,0-1-1,1 1 1,-1 0 0,0 0-1,0 0 1,0-1-1,0 1 1,1 0-1,-1 0 1,0-1 0,0 1-1,0 0 1,0 0-1,0-1 1,0 1-1,0 0 1,0 0 0,0-1-1,0 1 1,0 0-1,0 0 1,0-1-1,0 1 1,0 0 0,0 0-1,0-1 1,0 1-1,0 0 1,0 0-1,0-1 1,0 1 0,0 0-1,-1 0 1,1-1-1,0 1 1,0 0-1,0 0 1,0 0 0,-1-1-1,1 1 1,0 0-1,0 0 1,0 0-1,-1 0 1,1-1 0,9 0-345</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55.431"/>
    </inkml:context>
    <inkml:brush xml:id="br0">
      <inkml:brushProperty name="width" value="0.05" units="cm"/>
      <inkml:brushProperty name="height" value="0.05" units="cm"/>
      <inkml:brushProperty name="color" value="#E71224"/>
    </inkml:brush>
  </inkml:definitions>
  <inkml:trace contextRef="#ctx0" brushRef="#br0">11 4 17516,'0'0'40,"1"0"0,-1-1 0,0 1-1,0 0 1,0 0 0,1 0 0,-1-1 0,0 1 0,0 0 0,0 0 0,1 0 0,-1 0 0,0 0 0,0-1 0,1 1 0,-1 0 0,0 0 0,0 0 0,1 0-1,-1 0 1,0 0 0,0 0 0,1 0 0,-1 0 0,0 0 0,1 0 0,-1 0 0,0 0 0,0 0 0,1 0 0,-1 0 0,0 0 0,0 0 0,1 1 0,-1-1-1,0 0 1,0 0 0,0 0 0,1 0 0,-1 1 0,0-1 0,0 0 0,0 0 0,1 0 0,-1 1 0,0-1 0,0 0 0,0 0 0,0 0 0,0 1-1,1-1 1,-1 0 0,0 0 0,0 1 0,0-1 0,0 0 0,0 1 0,0-1 0,0 0 0,0 0 0,0 1 0,0-1 0,0 0 0,0 0 0,0 1 0,0-1-1,-1 1 1,2 27 657,-1-21-424,-12 162 638,1-42-494,11-122-423,1 27 375,-1-32-354,1 0 0,-1 1 0,0-1 0,0 1 0,0-1 0,0 1 0,1-1 0,-1 0 0,0 1 0,0-1 0,1 1 0,-1-1 0,0 0 0,1 1-1,-1-1 1,0 0 0,1 0 0,-1 1 0,0-1 0,1 0 0,0 1 0,0-1 4,0 0 0,0 0-1,-1 0 1,1 0-1,0-1 1,0 1-1,-1 0 1,1 0 0,0 0-1,0-1 1,-1 1-1,1 0 1,0-1-1,0 1 1,-1-1 0,1 1-1,0-1 1,10-7 146,-2-1 1,1 0 0,-1 0 0,15-21-1,29-48 375,-31 42-304,20-31 64,14-23 38,-55 89-332,-1 0 0,1 0 0,0 0 0,0 0 0,0 0 0,0 0 0,0 0 0,0 0 1,0 0-1,0 1 0,0-1 0,0 0 0,2 0 0,-2 1-5,-1 0 0,0 0 1,1 0-1,-1 0 0,0 0 0,1 0 0,-1 0 0,0 0 0,1 0 0,-1 0 0,0 1 1,0-1-1,1 0 0,-1 0 0,0 0 0,1 1 0,-1-1 0,0 0 0,0 0 1,0 1-1,1-1 0,-1 0 0,0 0 0,0 1 0,0-1 0,0 0 0,1 1 1,-1-1-1,0 0 0,0 1 0,0-1 0,0 1 0,3 36 2,-3-31-3,-2 29-15,1-24 15,0 0 0,1 1 1,1-1-1,-1 0 0,2 1 0,2 12 1,-4-23-1,1 0 0,-1-1 0,0 1 0,1 0 0,-1 0 0,0-1 0,1 1 0,-1 0 0,1-1 0,-1 1 0,1 0 0,0-1 0,-1 1 0,1-1 0,-1 1 0,1-1 0,0 1 0,0-1 0,-1 0 0,1 1 0,0-1 0,0 0 0,-1 1 0,1-1 0,0 0 0,0 0 0,0 0 0,-1 0 0,1 0 0,0 0 0,0 0 0,0 0 0,-1 0 0,1 0 0,0 0 0,0 0 0,0-1 0,-1 1 0,1 0 0,0-1 0,1 0 0,2-1 3,0 0-1,1-1 1,-1 1-1,0-1 1,6-7 0,21-22 26,36-47 0,-20 20-2,-35 50-28,-12 9 0,0 0 1,0 0-1,1 0 1,-1 1 0,0-1-1,0 0 1,0 0-1,1 0 1,-1 0-1,0 0 1,0 0 0,0 1-1,1-1 1,-1 0-1,0 0 1,0 0 0,0 1-1,0-1 1,0 0-1,0 0 1,1 0 0,-1 1-1,0-1 1,0 0-1,0 0 1,0 1-1,0-1 1,0 0 0,0 0-1,0 1 1,0-1-1,0 0 1,-3 29-29,2-24 28,-12 58-21,8-44 21,1 1 0,0 0 0,0 40 0,3-59 4,1-1 0,0 1 0,0-1 1,0 1-1,0 0 0,0-1 0,0 1 0,1-1 0,-1 1 0,0 0 0,0-1 0,0 1 0,0-1 0,1 1 1,-1-1-1,0 1 0,0-1 0,1 1 0,-1-1 0,1 1 0,-1-1 0,0 1 0,1-1 0,-1 0 0,1 1 1,-1-1-1,1 1 0,-1-1 0,1 0 0,0 1 0,0-1 1,0 0 0,0-1 0,1 1 0,-1 0 0,0 0 0,0 0 1,0-1-1,0 1 0,0-1 0,0 1 0,0-1 0,0 1 0,0-1 0,1 0 0,29-27-425,16-25 312,-38 43-37</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06.100"/>
    </inkml:context>
    <inkml:brush xml:id="br0">
      <inkml:brushProperty name="width" value="0.05" units="cm"/>
      <inkml:brushProperty name="height" value="0.05" units="cm"/>
    </inkml:brush>
  </inkml:definitions>
  <inkml:trace contextRef="#ctx0" brushRef="#br0">283 326 16363,'1'-1'123,"0"0"0,1 0 0,-1 0 0,0-1-1,0 1 1,0 0 0,0-1 0,0 1 0,0 0-1,0-1 1,0 1 0,-1-1 0,1 0-1,0 1 1,-1-1 0,0 1 0,1-1 0,-1 0-1,0 0 1,0 1 0,0-1 0,0 0 0,0 1-1,0-1 1,-1-2 0,0 1 6,0 1 0,0 0 1,0 0-1,0 0 0,0 1 0,0-1 1,-1 0-1,1 0 0,-1 1 0,1-1 1,-1 1-1,0-1 0,0 1 0,1 0 1,-1-1-1,0 1 0,0 0 0,0 0 0,-4-1 1,-3 0-1,0 0 1,-1 0-1,1 1 1,0 0-1,-1 1 1,1 0-1,-1 0 1,1 1-1,0 0 1,-1 1-1,1 0 1,0 0-1,0 1 1,-11 5-1,12-5-118,0 1-1,1-1 0,0 1 1,0 1-1,0-1 1,0 1-1,1 1 0,-1-1 1,2 1-1,-1 0 1,0 0-1,1 1 0,0 0 1,1 0-1,0 0 0,-5 10 1,8-15-11,0-1 1,1 1-1,-1-1 1,0 1-1,1 0 0,0 0 1,-1-1-1,1 1 1,0 0-1,0-1 1,0 1-1,0 0 0,0 0 1,0 0-1,0-1 1,1 1-1,-1 0 0,1-1 1,-1 1-1,1 0 1,0-1-1,-1 1 1,1-1-1,1 2 0,0-1 0,0-1-1,0 1 1,0-1-1,0 0 0,0 0 1,0 0-1,0 0 1,1 0-1,-1-1 0,0 1 1,1-1-1,-1 1 1,0-1-1,1 0 0,2 0 1,8 0-1,-1-1 0,0-1 0,0 0 0,0 0 0,19-8-1,-3-2 29,-1-1-1,-1-2 1,0 0-1,-2-2 1,1-1-1,-2-1 1,0 0-1,-2-2 0,0-1 1,26-35-1,-39 46 2,0-1-1,0 0 0,-1-1 1,0 1-1,-1-1 1,-1-1-1,0 1 0,-1-1 1,0 0-1,2-24 1,-5 37-27,-1 1-1,0 0 1,0-1 0,0 1 0,0 0 0,0-1 0,0 1 0,0 0 0,0-1 0,0 1 0,0 0 0,0-1 0,0 1-1,0 0 1,-1-1 0,1 1 0,0 0 0,0-1 0,0 1 0,0 0 0,0-1 0,-1 1 0,1 0 0,0 0 0,0-1-1,-1 1 1,1 0 0,0 0 0,-1-1 0,-8 8-20,-3 17-44,2-1 1,0 2 0,1-1-1,-9 43 1,15-55 46,0 0 5,-20 88-331,21-90 166,1-1 0,1 0 0,-1 1 0,1-1 0,1 1 0,0-1 0,0 1 0,4 12 0,-4-20 147,-1 0-1,1 0 1,0 0-1,0 0 1,0 0-1,0 0 1,0-1 0,1 1-1,-1 0 1,0-1-1,1 1 1,0-1-1,-1 1 1,1-1-1,0 1 1,-1-1-1,1 0 1,0 0 0,0 0-1,0 0 1,0-1-1,4 2 1,24-1-423</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55.870"/>
    </inkml:context>
    <inkml:brush xml:id="br0">
      <inkml:brushProperty name="width" value="0.05" units="cm"/>
      <inkml:brushProperty name="height" value="0.05" units="cm"/>
      <inkml:brushProperty name="color" value="#E71224"/>
    </inkml:brush>
  </inkml:definitions>
  <inkml:trace contextRef="#ctx0" brushRef="#br0">25 0 17180,'3'3'2000,"-1"1"-1304,-2 8-280,-2 5 1281,-2 10-753,-1 5-192,1 4-368,0 1-144,1-1-72,-1-2-32,2-7-136,1-7-120,2-8-400,2-6-232,3-11-424,1-3 912,-1-15-216,1-6-209</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56.276"/>
    </inkml:context>
    <inkml:brush xml:id="br0">
      <inkml:brushProperty name="width" value="0.05" units="cm"/>
      <inkml:brushProperty name="height" value="0.05" units="cm"/>
      <inkml:brushProperty name="color" value="#E71224"/>
    </inkml:brush>
  </inkml:definitions>
  <inkml:trace contextRef="#ctx0" brushRef="#br0">277 1 19412,'-8'12'249,"0"0"0,1 0 0,0 0-1,0 1 1,2 1 0,0-1 0,0 1 0,1-1-1,1 1 1,0 0 0,1 1 0,1-1 0,0 20 0,2 16-54,3 1 0,14 68 0,-15-101-204,11 55-952,-14-72 906,0-1 0,0 0 0,1 1 0,-1-1 0,0 1 0,0-1 0,0 0 0,0 1 0,0-1 0,0 1-1,0-1 1,0 0 0,0 1 0,0-1 0,0 1 0,0-1 0,0 1 0,0-1 0,-1 0 0,1 1 0,0-1-1,0 0 1,0 1 0,-1-1 0,1 0 0,0 1 0,0-1 0,-1 0 0,1 1 0,0-1 0,0 0 0,-1 1-1,1-1 1,-1 0 0,1 0 0,-1 1 0,-13-9-1078,-15-24 58,28 31 973,-21-25-729</inkml:trace>
  <inkml:trace contextRef="#ctx0" brushRef="#br0" timeOffset="1">25 285 13155,'-16'-18'1688,"9"7"-816,6 2-288,8 5 1305,9 3-473,14-1-240,3 1-175,11-1-313,0-2-88,5-2-280,-2 2-256,-6-5-800,-8-1 720,-18-2-200,-9-1-112</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56.696"/>
    </inkml:context>
    <inkml:brush xml:id="br0">
      <inkml:brushProperty name="width" value="0.05" units="cm"/>
      <inkml:brushProperty name="height" value="0.05" units="cm"/>
      <inkml:brushProperty name="color" value="#E71224"/>
    </inkml:brush>
  </inkml:definitions>
  <inkml:trace contextRef="#ctx0" brushRef="#br0">0 25 17988,'0'4'1520,"7"-3"-1072,4-4-320,1-2 1945,1-3-1513,-3 3 32,-1-4-8</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57.117"/>
    </inkml:context>
    <inkml:brush xml:id="br0">
      <inkml:brushProperty name="width" value="0.05" units="cm"/>
      <inkml:brushProperty name="height" value="0.05" units="cm"/>
      <inkml:brushProperty name="color" value="#E71224"/>
    </inkml:brush>
  </inkml:definitions>
  <inkml:trace contextRef="#ctx0" brushRef="#br0">333 6 17956,'0'0'51,"0"0"0,0 0 1,0 0-1,0 0 0,0 0 1,0-1-1,0 1 0,1 0 0,-1 0 1,0 0-1,0 0 0,0-1 1,0 1-1,0 0 0,0 0 0,0 0 1,0 0-1,0 0 0,0-1 1,-1 1-1,1 0 0,0 0 0,0 0 1,0 0-1,0 0 0,0-1 1,0 1-1,0 0 0,0 0 0,0 0 1,0 0-1,-1 0 0,1 0 1,0-1-1,0 1 0,0 0 0,0 0 1,0 0-1,0 0 0,-1 0 1,1 0-1,0 0 0,0 0 0,0 0 1,0 0-1,0 0 0,-1 0 1,1 0-1,0 0 0,0 0 0,0 0 1,0 0-1,-1 0 0,1 0 1,-9 9 1195,-6 14-454,-87 153 353,-95 172-1351,196-346 144,0-1 0,1 0 0,-1 0 0,0 0 0,1 1 0,-1-1 0,1 0 0,0 1 0,0-1-1,-1 0 1,1 1 0,0 1 0,5-3-804,6-10 160,-1-2 459,0 0 0,-1-1 0,10-19 0,9-23-456</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57.537"/>
    </inkml:context>
    <inkml:brush xml:id="br0">
      <inkml:brushProperty name="width" value="0.05" units="cm"/>
      <inkml:brushProperty name="height" value="0.05" units="cm"/>
      <inkml:brushProperty name="color" value="#E71224"/>
    </inkml:brush>
  </inkml:definitions>
  <inkml:trace contextRef="#ctx0" brushRef="#br0">223 1 12419,'0'4'387,"0"0"1,0 1 0,0-1-1,-1 0 1,0 0 0,1 1-1,-2-1 1,1 0 0,0 0-1,-4 6 1,-3 12 1474,4-4-1387,0 1-1,1-1 1,1 1-1,1 0 1,1 0-1,0 0 1,2 0-1,6 34 1,-2-25-493,2 0 1,1-1 0,1-1-1,1 1 1,17 29 0,-19-38-988,-9-18 980,0 1 1,0-1-1,0 0 1,0 0-1,1 1 1,-1-1 0,0 0-1,0 1 1,0-1-1,0 0 1,0 1-1,0-1 1,0 0 0,0 1-1,0-1 1,0 0-1,0 1 1,0-1-1,0 0 1,0 1 0,0-1-1,0 0 1,0 1-1,0-1 1,-1 0-1,1 0 1,0 1 0,0-1-1,0 0 1,0 1-1,-1-1 1,1 0-1,0 0 1,0 0 0,-1 1-1,1-1 1,0 0-1,0 0 1,-1 0-1,1 1 1,0-1 0,-1 0-1,1 0 1,0 0-1,-1 0 1,1 0 0,0 0-1,-1 0 1,-11-1-506</inkml:trace>
  <inkml:trace contextRef="#ctx0" brushRef="#br0" timeOffset="1">8 343 16796,'-7'-8'1920,"8"0"-1288,9 8-280,2 0 1121,14 2-673,4-2-144,13 6-536,1-5-424,6-1 304,-1-4-40,-5-12-80</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58.887"/>
    </inkml:context>
    <inkml:brush xml:id="br0">
      <inkml:brushProperty name="width" value="0.05" units="cm"/>
      <inkml:brushProperty name="height" value="0.05" units="cm"/>
      <inkml:brushProperty name="color" value="#E71224"/>
    </inkml:brush>
  </inkml:definitions>
  <inkml:trace contextRef="#ctx0" brushRef="#br0">0 45 14771,'2'3'1448,"8"-4"-743,6-2-193,11-1 800,7-2-192,8-1-232,2 0-127,12 1-185,0 0-80,-2 2-416,-1 1-296,-8 3-656,-6 0 448,-12 0 207,-6 1-159,-14 1-152</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59.325"/>
    </inkml:context>
    <inkml:brush xml:id="br0">
      <inkml:brushProperty name="width" value="0.05" units="cm"/>
      <inkml:brushProperty name="height" value="0.05" units="cm"/>
      <inkml:brushProperty name="color" value="#E71224"/>
    </inkml:brush>
  </inkml:definitions>
  <inkml:trace contextRef="#ctx0" brushRef="#br0">0 65 13795,'3'13'1328,"18"-4"-680,7-9-184,16 1 529,6-1-41,11-4-104,3-2-40,2-5-368,1 5-376,-8-6-2392,-6 4 2232,-16-12-384,-4 0-256</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59.761"/>
    </inkml:context>
    <inkml:brush xml:id="br0">
      <inkml:brushProperty name="width" value="0.05" units="cm"/>
      <inkml:brushProperty name="height" value="0.05" units="cm"/>
      <inkml:brushProperty name="color" value="#E71224"/>
    </inkml:brush>
  </inkml:definitions>
  <inkml:trace contextRef="#ctx0" brushRef="#br0">58 10 17260,'18'-3'477,"0"0"0,-1 1 0,1 1 0,0 0 0,0 1 0,19 4 0,-27-3-371,-1 0 0,1 1 1,0 0-1,-1 1 0,1 0 1,-1 1-1,0 0 0,0 0 1,0 1-1,-1 0 0,1 1 0,9 8 1,-14-10-97,-1 1 1,1-1 0,-1 1 0,0 0-1,0 0 1,0 0 0,-1 0 0,0 0-1,0 1 1,0-1 0,-1 1 0,1-1-1,-1 1 1,-1 0 0,1-1 0,-1 1-1,0 0 1,0-1 0,-1 1 0,1 0-1,-1-1 1,-3 10 0,-1 3-14,-1-1 0,-1 1 0,-1-1 0,0-1 0,-19 28 0,3-10-178,-1-2-1,-2 0 0,-2-2 1,-1-1-1,0-1 1,-56 37-1,38-33-57</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09.855"/>
    </inkml:context>
    <inkml:brush xml:id="br0">
      <inkml:brushProperty name="width" value="0.05" units="cm"/>
      <inkml:brushProperty name="height" value="0.05" units="cm"/>
      <inkml:brushProperty name="color" value="#E71224"/>
    </inkml:brush>
  </inkml:definitions>
  <inkml:trace contextRef="#ctx0" brushRef="#br0">119 59 11162,'3'-11'1071,"-2"9"-838,-1 0 0,1 0 0,0 0 0,-1 0 0,1 0 0,-1 0 0,0 0 0,0 0-1,1 0 1,-1-1 0,-1 1 0,1 0 0,0 0 0,0 0 0,-1 0 0,1 0 0,-1 0-1,0 0 1,0 0 0,0 0 0,-1-3 0,1 5-175,1 0 1,-1 0-1,1 0 0,0 0 1,-1 0-1,1 0 0,-1 0 0,1 1 1,0-1-1,-1 0 0,1 0 1,0 0-1,-1 0 0,1 0 1,-1 1-1,1-1 0,0 0 1,0 0-1,-1 1 0,1-1 0,0 0 1,-1 0-1,1 1 0,0-1 1,0 0-1,-1 1 0,1-1 1,0 0-1,0 1 0,-7 10 343,-2 14-239,1-1 0,1 1 0,2 0 1,0 0-1,-1 41 0,-1 0-31,-19 119 341,-2 286 0,27-446-427,3 0 0,0 0 0,6 30 0,-8-54-42,0-1 0,0 1 0,0 0 0,1-1 0,-1 1 0,0 0 0,0-1-1,0 1 1,1 0 0,-1-1 0,0 1 0,1 0 0,-1-1 0,0 1 0,1-1 0,-1 1 0,1-1-1,-1 1 1,1-1 0,-1 1 0,1-1 0,-1 1 0,1-1 0,-1 0 0,1 1 0,0-1 0,-1 0-1,1 0 1,0 1 0,-1-1 0,1 0 0,0 0 0,-1 0 0,1 0 0,0 0 0,0 0-1,-1 0 1,1 0 0,0 0 0,-1 0 0,1 0 0,0 0 0,-1 0 0,1-1 0,0 1 0,-1 0-1,1-1 1,0 1 0,-1 0 0,2-1 0,3-3 34,1-1 0,-1 1 1,0-1-1,7-7 0,-3 3 47,1-1 29,1 1 1,0 1 0,1 0-1,19-10 1,-26 15-83,0 1-1,1 0 1,-1 0 0,0 1-1,0 0 1,1 0 0,-1 0-1,1 0 1,-1 1 0,1 0-1,-1 0 1,1 1 0,-1-1-1,9 3 1,32 11 43,-30-8-68,1-1-1,-1 0 1,1-2 0,-1 0 0,1 0 0,0-2 0,0 0 0,28-2 0,103-30 56,-97 18-500,88-10-1,-96 20-176,31-3 35,-43 0 190</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11.539"/>
    </inkml:context>
    <inkml:brush xml:id="br0">
      <inkml:brushProperty name="width" value="0.05" units="cm"/>
      <inkml:brushProperty name="height" value="0.05" units="cm"/>
      <inkml:brushProperty name="color" value="#E71224"/>
    </inkml:brush>
  </inkml:definitions>
  <inkml:trace contextRef="#ctx0" brushRef="#br0">419 1120 12307,'0'0'99,"-1"0"1,1 0 0,-1 0-1,1-1 1,-1 1 0,1 0 0,-1 0-1,1 0 1,-1 0 0,1-1-1,-1 1 1,1 0 0,-1-1-1,1 1 1,0 0 0,-1-1 0,1 1-1,0 0 1,-1-1 0,1 1-1,0-1 1,-1 0 0,8-4 1257,20 0-364,29 7-331,73 14 1,23 1-405,-68-18-43,0-3 1,143-26-1,-4 0 19,-172 26-215,0 2 1,74 7-1,-23 7-2,-30-3 11,0-2 0,136-6 0,-201-1-28,461-60 26,-445 55-19,1-2 0,-1 0 1,0-2-1,22-11 1,-40 16-5,1 1 1,-1-1 0,0 0-1,0 0 1,0-1-1,-1 1 1,0-1 0,0 0-1,0 0 1,0-1 0,-1 1-1,0-1 1,0 0-1,3-8 1,0-1 10,-1-1-1,-1 0 1,-1 0 0,3-25 0,-2-37 22,-7-101 0,-2 34-79,7 70 13,-1-47 36,-1 117 16,-1-1-1,1 1 1,-1-1 0,0 1-1,0 0 1,-1-1 0,1 1 0,-1 0-1,-1 0 1,1 0 0,-1 0-1,1 1 1,-1-1 0,-1 1 0,1-1-1,-1 1 1,1 0 0,-1 0-1,0 1 1,-1-1 0,1 1 0,0 0-1,-1 0 1,-7-3 0,5 3-12,1 0 0,-1 0 1,0 1-1,1 0 0,-1 0 1,0 1-1,0-1 1,0 2-1,-1-1 0,1 1 1,0 0-1,-10 2 0,-9 1 12,-48 2-1,11-3-18,-34 5-1,-133-9 1,28-21 8,126 13 1,24 3-9,2 0 7,-64-1-1,8 11-27,-207 34-1,248-28 12,0-2 0,-128-5 0,51-20 20,46 4-10,-127-1 33,188 15-39,-1 2 1,1 2-1,0 1 0,-44 12 0,61-11-31,7-3 34,0 1 1,0-2-1,-23 3 1,31-5-46,0 1 1,0-2-1,0 1 0,0 0 1,0 0-1,1-1 1,-1 0-1,0 0 1,0 1-1,0-2 1,1 1-1,-1 0 1,0 0-1,1-1 0,-1 0 1,1 1-1,0-1 1,0 0-1,-1 0 1,-1-4-1,-29-37-332,10 15 138</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06.700"/>
    </inkml:context>
    <inkml:brush xml:id="br0">
      <inkml:brushProperty name="width" value="0.05" units="cm"/>
      <inkml:brushProperty name="height" value="0.05" units="cm"/>
    </inkml:brush>
  </inkml:definitions>
  <inkml:trace contextRef="#ctx0" brushRef="#br0">146 1 14947,'-48'69'2377,"33"-48"-1723,0 0 0,1 0 0,1 2 0,1 0 0,-11 32 1,22-52-588,0-1 0,0 1 0,0 0 0,1-1 0,-1 1 0,1-1 0,0 1 0,0 0 0,0-1 0,0 1 0,0 0 0,1-1 0,-1 1 0,1 0 0,1 2 0,-1-4-46,-1 0 0,1 0 0,0 0 0,0 0 0,0 0 0,1 0 0,-1 0 0,0 0 0,0-1 0,0 1 0,1 0 1,-1-1-1,0 1 0,1-1 0,-1 0 0,0 1 0,1-1 0,-1 0 0,0 0 0,1 0 0,-1 0 0,1 0 0,-1 0 0,0 0 1,1 0-1,-1 0 0,1-1 0,-1 1 0,2-1 0,6-2-12,1 0 0,0-1 0,-1 0 0,0 0 0,0-1 0,0 0 1,0-1-1,-1 0 0,15-14 0,-8 5 6,0 0 0,-1-1 1,21-31-1,-31 42-8,-1-1 0,1 1 0,-1-1 0,0 0 0,-1 1 0,1-1-1,-1 0 1,0-1 0,1-5 0,-22 43 25,5-5 36,2 2-1,1-1 1,1 2 0,2-1-1,-6 33 1,14-58-51,-1 0 0,1 0 0,0-1 0,0 1 0,0 0 0,0 0 0,0-1 0,0 1 0,1 0 0,0-1 0,-1 1 0,1 0 0,0-1 0,0 1 0,0-1 0,2 3 0,-1-3-3,-1-1 0,0 0 0,1 0 0,-1 0 0,1 0 0,0 0-1,-1 0 1,1 0 0,0 0 0,-1-1 0,1 1 0,0-1 0,0 1-1,0-1 1,0 0 0,-1 0 0,1 1 0,0-1 0,0-1 0,0 1-1,0 0 1,0 0 0,-1-1 0,3 0 0,10-2 28,-1-1 0,0 0 0,-1-1 0,1-1 0,18-11 0,58-43-121,-28 17-228,-39 32 58,-22 11 240,0 0 1,1 0-1,-1 0 0,1 0 0,-1 0 1,1 0-1,-1 0 0,0 0 0,1 0 1,-1 0-1,1 1 0,-1-1 0,0 0 1,1 0-1,-1 0 0,1 0 0,-1 1 1,0-1-1,1 0 0,-1 0 0,0 1 1,0-1-1,1 0 0,-1 1 0,0-1 1,1 0-1,-1 1 0,0-1 0,0 0 1,0 1-1,1-1 0,-1 0 0,0 1 1,0-1-1,0 1 0,0-1 0,0 0 1,0 1-1,0-1 0,0 1 0,0-1 1,0 1-1,0-1 0,0 0 0,0 1 1,0-1-1,0 1 0,0-1 0,-1 1 1,-7 32-124,7-29 138,-1 0 0,1 0 1,0 0-1,0 0 0,0 0 1,0 1-1,1-1 0,0 0 0,0 0 1,0 6-1,1-10-1,-1 0 0,0 1-1,0-1 1,0 0 0,0 0 0,0 1 0,1-1 0,-1 0-1,0 1 1,0-1 0,0 0 0,1 0 0,-1 1 0,0-1-1,0 0 1,1 0 0,-1 0 0,0 1 0,1-1 0,-1 0-1,0 0 1,1 0 0,-1 0 0,0 0 0,1 1-1,-1-1 1,0 0 0,1 0 0,-1 0 0,0 0 0,1 0-1,0 0 1,15-5 98,14-13 38,-30 17-133,48-34 161,-28 19-105,1 1 0,23-12 0,-43 26-63,0 0-1,1 0 0,-1 1 1,0-1-1,0 0 0,0 1 1,1-1-1,-1 1 0,0 0 1,1-1-1,-1 1 1,0 0-1,1 0 0,-1 0 1,1 0-1,-1 0 0,0 0 1,1 0-1,-1 0 0,0 0 1,1 1-1,-1-1 1,2 1-1,-2 0 4,0 0 0,0 1-1,0-1 1,-1 0 0,1 0 0,-1 0 0,1 0 0,-1 1-1,1-1 1,-1 0 0,0 1 0,1-1 0,-1 0 0,0 1-1,0-1 1,0 0 0,0 1 0,0-1 0,-1 2 0,-1 10-83,0-1 1,-1 1 0,-7 19 0,9-29-3,-5 22-2658,16-33 2157</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15.915"/>
    </inkml:context>
    <inkml:brush xml:id="br0">
      <inkml:brushProperty name="width" value="0.05" units="cm"/>
      <inkml:brushProperty name="height" value="0.05" units="cm"/>
      <inkml:brushProperty name="color" value="#E71224"/>
    </inkml:brush>
  </inkml:definitions>
  <inkml:trace contextRef="#ctx0" brushRef="#br0">1 85 12667,'0'-12'2695,"1"14"-1156,2 24-548,-2-9-678,0-16-210,0 0 586,5 34 192,17 486-65,-15-299-668,-9-80 313,-1-53 103,3-90-480,-1 0 0,0-1-1,1 1 1,-1 0 0,0 0-1,1 0 1,-1 0 0,1-1-1,0 1 1,-1 0 0,1 0-1,0 0 1,0 0 0,0 1-1,-1-1 1,1 0 0,2-1-1,-3 2-66,1-1-1,-1 1 0,1-1 0,-1 1 1,1 0-1,-1-1 0,1 1 0,-1 0 1,1 0-1,0-1 0,-1 1 0,1 0 1,-1 0-1,1 0 0,0 0 0,-1 0 1,1 0-1,0 0 0,-1 0 0,1 0 1,-1 0-1,1 0 0,0 0 0,-1 0 1,1 1-1,-1-1 0,1 0 0,0 0 1,-1 1-1,1-1 0,-1 0 0,1 1 1,-1-1-1,1 0 0,0 1 0,0 1-13,1 0-1,0 0 1,-1-1-1,1 1 1,0 0-1,0-1 0,0 0 1,0 0-1,0 1 1,1-1-1,-1 0 1,0-1-1,0 1 0,1 0 1,-1-1-1,1 1 1,-1-1-1,0 0 1,1 0-1,3 0 0,2 1 13,142 17 129,20 2-29,-124-19-76,0-2 1,79-11 0,-73 5-62,90 0 1,-83 9 4,4 2 14,0-3 0,120-15 0,-175 13 4,31-6 9,0 1 0,0 2-1,71 3 1,-88 2-30,37 0-1,-53-2 22,0 1-1,-1-1 0,1 0 0,-1 0 1,1 0-1,-1-1 0,0 0 1,0 0-1,0 0 0,0-1 0,0 1 1,6-5-1,-6 1 11,0 1 1,-1-1 0,0 0-1,1-1 1,5-12-1,3-4-1,10-15-11,-2-1 0,-2 0 0,-1-1 0,-2-1 0,-2-1 0,14-67 0,-20 70 3,-2 1 0,-1 0 0,-2-1 1,-3-42-1,-1 66-1,0-1-1,-1 1 1,-1 0-1,-1 0 1,0 0 0,-1 1-1,0 0 1,-1-1 0,-1 2-1,0-1 1,-1 1 0,0 0-1,-13-15 1,17 24-8,0 1 0,0-1 0,0 1 0,0 0-1,0 0 1,-1 1 0,0-1 0,1 1 0,-1 0 0,0 0 0,-9-2 0,-5 0-19,-37-3 0,14 3 12,-29-3 6,-124 4-1,126 4 35,1-2 0,-78-12 1,-84-36-58,154 32 12,38 8-3,-74-9 0,-219 19-55,315-1 75,-1 0 0,-16-4 0,32 4-20,1 0-1,-1 0 0,1 0 0,0-1 0,-1 1 0,1 0 0,-1 0 0,1 0 0,0 0 0,-1 0 0,1-1 0,0 1 0,-1 0 0,1 0 0,0-1 0,-1 1 0,1 0 0,0-1 0,0 1 0,-1 0 0,1-1 0,0 1 1,0 0-1,0-1 0,-1 1 0,1 0 0,0-1 0,0 1 0,0-1 0,0 1 0,0 0 0,0-1 0,0 1 0,0-1 0,0 1 0,0 0 0,0-1 0,0 1 0,0-1 0,0 1 0,0 0 0,0-1 0,1 0 0,8-19-1167,-6 14 1131,3-9-351</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03.993"/>
    </inkml:context>
    <inkml:brush xml:id="br0">
      <inkml:brushProperty name="width" value="0.05" units="cm"/>
      <inkml:brushProperty name="height" value="0.05" units="cm"/>
      <inkml:brushProperty name="color" value="#E71224"/>
    </inkml:brush>
  </inkml:definitions>
  <inkml:trace contextRef="#ctx0" brushRef="#br0">22 114 11787,'-2'0'2016,"1"0"-1921,1 0 0,-1 0 0,1 0 0,-1 0 0,1 0 0,-1 0 0,1 0 0,0 0 0,-1 0 0,1 0 0,-1 0 0,1 0 0,-1 0 0,1 1 0,0-1 0,-1 0 0,1 0 0,-1 0 0,1 1 0,0-1-1,-1 0 1,1 0 0,0 1 0,-1-1 0,1 0 0,0 1 0,-1 0 0,-2 24 734,0 1 1,1-1-1,2 1 0,1 0 0,6 38 1,-3-19-150,8 85 309,7 130-64,-33 152-429,10-333-399,-3-7 114,3-43-73,2 1 0,2 51 1,0-80-111,1 0-1,-1 0 1,0-1 0,0 1 0,1 0 0,-1 0-1,0-1 1,1 1 0,-1 0 0,1-1 0,-1 1 0,1 0-1,-1-1 1,1 1 0,-1-1 0,1 1 0,0-1-1,-1 1 1,1-1 0,0 1 0,-1-1 0,1 0 0,0 1-1,-1-1 1,1 0 0,0 1 0,0-1 0,0 0-1,-1 0 1,1 0 0,0 0 0,0 0 0,0 0 0,1 0-1,37-5 145,-16 1-140,203-29-11,-115 14-10,324-29 0,-244 17-5,-138 20-19,1 2-1,89-4 0,-107 13-7,-20 2 12,-1-2 0,0 0 0,1-1 0,-1 0 0,0-2 0,0 1 1,0-2-1,24-8 0,-37 11 2,0 0 1,0 0-1,-1 0 0,1 0 0,0 0 1,-1 0-1,1 0 0,-1-1 1,1 1-1,-1-1 0,0 1 1,1-1-1,-1 1 0,0-1 0,0 0 1,0 1-1,0-1 0,-1 0 1,2-3-1,3-6 36,4-13-35,0 1 1,-2-2-1,-1 1 1,6-46-1,0-104-29,-11 132 18,6-341-318,-6 342 331,-1 1 0,-2 0 0,-1 0 0,-3 0 0,-1 1 0,-2 0 0,-23-64 0,30 97 3,-1 0-1,0 1 1,0-1 0,0 1-1,-1 0 1,1 0 0,-1 0-1,-5-4 1,6 6 1,1 1 0,-1 0 0,0 0 0,0 0 0,0 0 0,-1 1 0,1-1 0,0 1 0,0 0 0,-1 0 0,1 0 0,-1 0 0,1 1 0,-1-1 0,-4 1 0,-129-7-17,-346 56-26,83-4 15,398-44 28,-191 3-181,172-5 109,0-1 0,1-1 0,0-1 0,-1-1 0,2 0-1,-1-2 1,-23-10 0,42 17 43,1 0 0,0-1-1,0 1 1,0 0 0,-1 0-1,1 0 1,0 0-1,0-1 1,0 1 0,0 0-1,-1 0 1,1 0 0,0-1-1,0 1 1,0 0 0,0 0-1,0-1 1,0 1-1,0 0 1,-1 0 0,1-1-1,0 1 1,0 0 0,0 0-1,0-1 1,0 1 0,0 0-1,0 0 1,0-1-1,1 1 1,-1 0 0,0 0-1,0-1 1,0 1 0,0 0-1,0 0 1,0-1 0,0 1-1,1 0 1,-1 0-1,0 0 1,0-1 0,0 1-1,0 0 1,1 0 0,8-8-173,6-1-198</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06.102"/>
    </inkml:context>
    <inkml:brush xml:id="br0">
      <inkml:brushProperty name="width" value="0.05" units="cm"/>
      <inkml:brushProperty name="height" value="0.05" units="cm"/>
      <inkml:brushProperty name="color" value="#E71224"/>
    </inkml:brush>
  </inkml:definitions>
  <inkml:trace contextRef="#ctx0" brushRef="#br0">1 400 13811,'0'0'28,"0"0"0,0 0 0,0 0 1,0 0-1,0 0 0,0 0 0,0 0 0,0 1 0,0-1 1,0 0-1,0 0 0,0 0 0,0 0 0,0 0 0,0 0 1,0 0-1,0 1 0,0-1 0,0 0 0,0 0 0,0 0 1,0 0-1,0 0 0,0 0 0,0 0 0,0 0 0,0 0 1,1 0-1,-1 1 0,0-1 0,0 0 0,0 0 0,0 0 1,0 0-1,0 0 0,0 0 0,0 0 0,1 0 1,-1 0-1,0 0 0,0 0 0,0 0 0,0 0 0,0 0 1,0 0-1,0 0 0,1 0 0,-1 0 0,0 0 0,0 0 1,0 0-1,0 0 0,0 0 0,0 0 0,0 0 0,0 0 1,1 0-1,-1 0 0,0 0 0,0-1 0,0 1 0,14-7 1005,24-20-126,-17 13-417,53-39 436,-45 31-687,1 1 1,1 1-1,0 2 0,44-19 1,-46 28-171,0 0 0,1 2-1,44-5 1,93 0 8,-102 10-50,110-19 0,-6-17-16,180-32-2,-325 68 2,1 1 0,-1 1 0,0 1 0,0 1 0,0 1 0,0 2 0,0 0 0,-1 1 0,24 10 0,-28-9 47,1-1-1,-1-1 1,1-1 0,0-1 0,0 0-1,0-2 1,0 0 0,30-3 0,27-8 208,-37 4-183,1 1-1,-1 2 1,1 2-1,60 6 1,-51 1-78,0-3 0,0-1 1,56-6-1,-92 4 0,1 0 1,-1 1-1,0 1 1,0 0-1,0 1 1,25 9-1,-6-3 18,-4-4 0,-24-4 2,1-1-1,-1 1 1,0 0 0,0 0-1,1 1 1,-1-1 0,0 1-1,-1 0 1,6 3 0,-11-5-34,1 0 0,-1 0 0,1-1 0,-1 1 1,1 0-1,-1 0 0,1 0 0,-1-1 0,1 1 0,-1 0 0,0 0 1,1 0-1,-1 0 0,1 0 0,-1 0 0,1 0 0,-1 1 0,0-1 1,1 0-1,-1 0 0,1 0 0,-1 0 0,1 1 0,-1-1 1,1 0-1,-1 1 0,1-1 0,-1 0 0,1 1 0,0-1 0,-1 0 1,1 1-1,-1-1 0,1 1 0,0-1 0,-1 1 0,1-1 0,0 1 1,0-1-1,0 1 0,-1-1 0,1 1 0,0 0 0,0-1 1,0 1-1,0-1 0,0 1 0,0-1 0,0 1 0,0-1 0,0 1 1,0 0-1,0-1 0,0 1 0,0-1 0,0 1 0,1-1 0,-1 1 1,0-1-1,0 1 0,1-1 0,-1 1 0,-8-9-169</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08.221"/>
    </inkml:context>
    <inkml:brush xml:id="br0">
      <inkml:brushProperty name="width" value="0.05" units="cm"/>
      <inkml:brushProperty name="height" value="0.05" units="cm"/>
      <inkml:brushProperty name="color" value="#E71224"/>
    </inkml:brush>
  </inkml:definitions>
  <inkml:trace contextRef="#ctx0" brushRef="#br0">59 3 12195,'0'0'80,"0"0"0,0 0 0,0 0 0,0-1 1,0 1-1,0 0 0,0 0 0,0 0 0,0 0 1,0 0-1,0 0 0,0 0 0,-1-1 0,1 1 1,0 0 79,0 0-80,0 0 0,0 0 1,0 0-1,0 0 0,0 0 0,0 0 0,-1 0 1,1 0-1,0-1 0,0 1 0,0 0 0,0 0 1,0 0-1,0 0 0,-1 0 0,1 0 0,0 0 1,0 0-1,0 0 0,0 0 0,0 0 0,0 0 1,-1 0-1,1 0 0,0 1 0,0-1 0,0 0 1,0 0-1,0 0 0,0 0 0,-1 0 0,1 0 0,0 0 1,0 0 79,0 0-80,0 0 0,0 0 1,0 1-1,0-1 0,0 0 0,0 0 0,0 0 1,-1 0-1,1 0 0,0 0 0,0 1 0,0-1 1,0 0-1,0 0 0,0 0 0,-5 17 1568,-1 22-881,3 29 832,8 96 0,0-46-1214,-20 535 68,7-595-320,4-38 103,-2 41 0,5-70-784,0 0-1,-1 1 1,0-1-1,-5-12 1,4 16 7</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08.753"/>
    </inkml:context>
    <inkml:brush xml:id="br0">
      <inkml:brushProperty name="width" value="0.05" units="cm"/>
      <inkml:brushProperty name="height" value="0.05" units="cm"/>
      <inkml:brushProperty name="color" value="#E71224"/>
    </inkml:brush>
  </inkml:definitions>
  <inkml:trace contextRef="#ctx0" brushRef="#br0">1733 51 16660,'-15'-1'1563,"0"0"0,1-2 0,-26-6 0,-11-2-1347,-38-2-184,-1 5 0,1 4 0,-1 3 0,-105 14 0,88 0-13,-96 8 31,159-19 15,0-2-1,-74-9 0,76 3-9,-1 2 0,-80 2-1,100 4-44,0 1-1,0 1 1,0 1-1,1 0 1,0 2 0,-42 19-1,46-17-6,-23 11 26,38-18-24,-1-1 0,1 0 0,0 0 1,0-1-1,-1 1 0,1-1 0,0 1 0,-1-1 0,1 0 0,-6-1 0,8 1-36,0-1 0,0 1 1,0 0-1,0-1 0,0 1 0,0-1 0,0 1 0,0-1 0,0 0 0,0 0 1,0 1-1,1-1 0,-1 0 0,0 0 0,0 0 0,1 0 0,-1 0 1,0 0-1,1 0 0,-1 0 0,1 0 0,0 0 0,-1 0 0,1 0 1,0 0-1,-1 0 0,1 0 0,0 0 0,0-1 0,0 0 0,0-1-61,0 0 0,0 0 0,1 0 0,-1 0 1,1 0-1,-1 0 0,1 0 0,0 0 0,0 0 0,3-4 0,4-7-292</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17.519"/>
    </inkml:context>
    <inkml:brush xml:id="br0">
      <inkml:brushProperty name="width" value="0.05" units="cm"/>
      <inkml:brushProperty name="height" value="0.05" units="cm"/>
      <inkml:brushProperty name="color" value="#E71224"/>
    </inkml:brush>
  </inkml:definitions>
  <inkml:trace contextRef="#ctx0" brushRef="#br0">65 49 13339,'1'-6'822,"0"-1"1,-1 1-1,0 0 0,0-1 1,-1-9-1,-8 43 1209,-47 925-600,56-937-1396,-1-4 18,1 0 0,1 1 1,0-1-1,0 0 1,4 13-1,25-29 673,-21 5-630,-2 2-91</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19.052"/>
    </inkml:context>
    <inkml:brush xml:id="br0">
      <inkml:brushProperty name="width" value="0.05" units="cm"/>
      <inkml:brushProperty name="height" value="0.05" units="cm"/>
      <inkml:brushProperty name="color" value="#E71224"/>
    </inkml:brush>
  </inkml:definitions>
  <inkml:trace contextRef="#ctx0" brushRef="#br0">5 954 11506,'-1'0'175,"1"1"-1,-1 0 0,1-1 1,-1 1-1,1 0 0,0-1 0,-1 1 1,1 0-1,0 0 0,0-1 1,0 1-1,-1 0 0,1 0 1,0-1-1,0 1 0,0 0 0,0 0 1,0 0-1,1-1 0,-1 1 1,0 0-1,0 0 0,0-1 0,1 1 1,-1 0-1,0 0 0,1-1 1,-1 1-1,0 0 0,1-1 0,-1 1 1,1-1-1,-1 1 0,1 0 1,-1-1-1,1 1 0,0-1 0,0 1 1,28 20 728,-26-19-556,11 6-83,0-2 1,0 1-1,1-2 1,0 0 0,0-1-1,0 0 1,0-1-1,16 1 1,16-1 116,63-3 0,155-21 143,7 0-377,-81 18-115,204-14 17,-107-20-60,-269 34 11,-8 2-11,-11 1 14,1 1 0,-1-1 1,1 0-1,0 0 1,-1 0-1,1 0 0,-1 0 1,1 0-1,-1 0 1,1 0-1,0 0 0,-1 0 1,1 0-1,-1 0 0,1-1 1,-1 1-1,1 0 1,0 0-1,-1-1 0,1 1 1,-1 0-1,1 0 1,-1-1-1,0 1 0,1-1 1,-1 1-1,1 0 1,-1-1-1,0 1 0,1-1 1,-1 1-1,0-1 0,1 1 1,-1-1-1,0 1 1,0-1-1,1 0 0,-1 1 1,0-1-1,0 1 1,0-1-1,0 1 0,0-1 1,0 0-1,0 1 1,0-1-1,0 1 0,0-1 1,0 1-1,0-1 0,-1 0 1,1 1-1,0-1 1,-1 0-1,-2-25 28,1 0 0,1 0 0,3-26 0,0-1-20,-2 32-12,0-36-25,-12-102 0,9 142 20,0 0-1,-1 0 1,-1 0-1,-1 1 0,0-1 1,-2 1-1,1 1 0,-2-1 1,0 1-1,-14-17 0,2 7 5,-71-82-13,87 102 22,0 0 0,0 1 1,0 0-1,-1 0 0,1 0 0,-1 1 0,0 0 0,0 0 0,-9-2 1,-3-1 29,-36-5 1,12 4-5,-83-13 3,44 9-12,-1 3 0,-102 4-1,43 1-6,-279 8 8,335-3-22,63-1-3,0-1 0,1-1 0,-1 0 0,-28-8 0,48 9-72,0 0 0,0-1 0,0 0 0,0 1 1,0-1-1,0 0 0,1 0 0,-1 0 0,0 0 0,1 0 0,-1 0 0,1 0 0,-1-1 0,1 1 1,0-1-1,-1 1 0,1-1 0,0 1 0,0-1 0,0 0 0,0 1 0,0-1 0,1 0 0,-1 0 1,0 0-1,1 0 0,-1 0 0,1 1 0,0-1 0,0 0 0,0 0 0,0 0 0,0 0 0,0 0 0,1-3 1,3-11-418</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25.662"/>
    </inkml:context>
    <inkml:brush xml:id="br0">
      <inkml:brushProperty name="width" value="0.05" units="cm"/>
      <inkml:brushProperty name="height" value="0.05" units="cm"/>
      <inkml:brushProperty name="color" value="#E71224"/>
    </inkml:brush>
  </inkml:definitions>
  <inkml:trace contextRef="#ctx0" brushRef="#br0">30 38 16972,'-1'-29'3187,"0"21"-976,0 20-881,-10 107 317,-5 104-2675,21-182-980,-5-41 1988,0 0-1,0-1 1,0 1-1,0 0 1,1 0-1,-1 0 1,0 0-1,0 0 1,0 0-1,0 0 1,0 0-1,0 0 1,0 0-1,1 0 1,-1 0-1,0 0 1,0 0-1,0 0 1,0 0-1,0 0 1,0 0-1,1 0 1,-1 0-1,0 0 0,0 0 1,0 0-1,0 0 1,0 0-1,0 0 1,0 0-1,1 0 1,-1 0-1,0 0 1,0 0-1,0 0 1,0 0-1,0 1 1,0-1-1,0 0 1,0 0-1,0 0 1,1 0-1,-1 0 1,0 0-1,0 0 1,0 0-1,0 1 1,0-1-1,0 0 0,0 0 1,0 0-1,0 0 1,0 0-1,0 0 1,0 1-1,0-1 1,4-10-758</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26.065"/>
    </inkml:context>
    <inkml:brush xml:id="br0">
      <inkml:brushProperty name="width" value="0.05" units="cm"/>
      <inkml:brushProperty name="height" value="0.05" units="cm"/>
      <inkml:brushProperty name="color" value="#E71224"/>
    </inkml:brush>
  </inkml:definitions>
  <inkml:trace contextRef="#ctx0" brushRef="#br0">5 103 15299,'0'0'65,"-1"-1"0,1 1 0,-1 0 0,1-1 0,0 1 0,-1-1-1,1 1 1,0-1 0,-1 1 0,1-1 0,0 0 0,0 1 0,0-1 0,0 1-1,-1-1 1,1 1 0,0-1 0,0 0 0,0 1 0,0-1 0,0 1 0,0-1 0,0 1-1,1-1 1,-1 0 0,0 1 0,0-1 0,0 1 0,0-1 0,1 1 0,-1-1-1,0 1 1,1-1 0,-1 1 0,0-1 0,1 1 0,-1-1 0,1 1 0,-1 0 0,0-1-1,1 1 1,-1 0 0,1-1 0,0 1 0,23-18 1266,0 7-623,1 1 0,0 0 0,41-8 0,-48 13-553,-6 2-132,1 1 0,0 1 1,0-1-1,0 2 0,-1 0 1,1 0-1,0 1 0,0 1 0,0 0 1,-1 1-1,1 0 0,-1 1 0,0 1 1,0 0-1,0 0 0,-1 1 1,17 11-1,-20-12-13,-1 1-1,0 0 1,0 0-1,0 1 1,-1-1 0,1 1-1,-2 1 1,1-1 0,-1 1-1,0 0 1,-1 0 0,0 1-1,0-1 1,-1 1 0,0 0-1,0 0 1,-1 0-1,0 0 1,-1 0 0,0 1-1,0-1 1,-1 0 0,-1 1-1,-2 16 1,-1-9 43,0 0 0,-2 0 0,0-1 0,-1 1 0,-1-2 0,0 1 0,-1-1 0,-1 0-1,-14 17 1,-2-1 169,-2-2 0,-61 51 0,77-70-118,-1-1 0,-1-1 1,1 0-1,-1 0 0,0-2 1,-27 9-1,34-12-90,0-2 0,-1 1 1,1-1-1,-1 0 0,1-1 0,-1 0 1,-9-1-1,13 1-52,0-1 0,-1 0-1,1 0 1,0-1 0,0 1 0,0-1 0,0 0-1,0 0 1,0 0 0,1 0 0,-1-1 0,1 0-1,-5-3 1,6 3 35,0 1 1,0 0-1,0 0 0,1-1 0,-1 1 0,1-1 0,-1 0 0,1 1 0,0-1 0,0 0 1,0 0-1,0 0 0,1 0 0,-1 1 0,1-1 0,-1 0 0,1 0 0,0 0 1,0 0-1,1 0 0,-1 0 0,1 0 0,-1 0 0,1 0 0,0 0 0,0 0 0,0 1 1,0-1-1,1 0 0,2-4 0,16-17-140</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26.634"/>
    </inkml:context>
    <inkml:brush xml:id="br0">
      <inkml:brushProperty name="width" value="0.05" units="cm"/>
      <inkml:brushProperty name="height" value="0.05" units="cm"/>
      <inkml:brushProperty name="color" value="#E71224"/>
    </inkml:brush>
  </inkml:definitions>
  <inkml:trace contextRef="#ctx0" brushRef="#br0">12 1 17516,'-3'27'1584,"1"0"-1032,-3 1-248,4 5 656,1 1-167,0-3-281,3-2-232,1-9-424,2-3-200,-2-9-424,2-6-185,-5-12 673,1-7-184,-2-6-208</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07.100"/>
    </inkml:context>
    <inkml:brush xml:id="br0">
      <inkml:brushProperty name="width" value="0.05" units="cm"/>
      <inkml:brushProperty name="height" value="0.05" units="cm"/>
    </inkml:brush>
  </inkml:definitions>
  <inkml:trace contextRef="#ctx0" brushRef="#br0">48 0 16396,'-1'8'600,"0"1"0,-1-1 1,0 0-1,0 0 1,0-1-1,-1 1 1,-8 14-1,7-14-301,1 0-1,-1 0 1,1 0 0,1 0 0,0 1-1,0-1 1,-1 10 0,3-17-282,0 0 0,0 0 0,0 0 0,0 0 0,0 0 0,0 0 0,0 0 0,0 0 0,0 0 0,1 0 0,-1 0-1,0-1 1,1 1 0,-1 0 0,1 0 0,-1 0 0,1 0 0,-1 0 0,1-1 0,-1 1 0,1 0 0,0-1 0,-1 1 0,1 0 0,0-1 0,0 1 0,0-1 0,-1 1 0,1-1 0,0 1 0,0-1 0,0 0 0,0 1-1,0-1 1,0 0 0,0 0 0,0 0 0,0 0 0,0 0 0,0 0 0,-1 0 0,1 0 0,0 0 0,0 0 0,0 0 0,2-1 0,5-1-6,0 0 0,1-1 0,-1 0 0,8-4 0,-13 6-5,25-14-23,48-33 1,-48 29-47,39-20 0,-66 38 61,0 1 0,1-1 0,-1 0 0,0 1 0,1-1 0,-1 0 0,1 1 1,-1 0-1,1-1 0,-1 1 0,1 0 0,-1 0 0,1 0 0,0 0 0,-1 0 0,1 0 0,2 1 0,-4-1 7,1 1-1,-1-1 0,1 1 1,-1-1-1,1 1 0,-1 0 1,1-1-1,-1 1 1,1-1-1,-1 1 0,0 0 1,1-1-1,-1 1 0,0 0 1,0 0-1,1-1 0,-1 1 1,0 0-1,0-1 0,0 1 1,0 0-1,0 0 0,0-1 1,0 3-1,-1 4 87,-1 0-1,0 0 0,0 0 0,0 1 1,-6 9-1,4-8 16,-7 16 298,-10 29 0,21-54-426,0 0 0,0 0 0,0 0 0,-1 0 0,1 1 1,0-1-1,0 0 0,0 0 0,0 0 0,0 1 0,0-1 1,0 0-1,-1 0 0,1 1 0,0-1 0,0 0 1,0 0-1,0 1 0,0-1 0,0 0 0,0 0 0,0 1 1,0-1-1,0 0 0,0 0 0,1 0 0,-1 1 0,0-1 1,0 0-1,0 0 0,0 1 0,0-1 0,0 0 1,0 0-1,1 0 0,-1 1 0,0-1 0,0 0 0,0 0 1,0 0-1,1 0 0,-1 0 0,0 1 0,0-1 0,0 0 1,1 0-1,-1 0 0,0 0 0,0 0 0,1 0 1,11-7-600,1-6 134</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27.014"/>
    </inkml:context>
    <inkml:brush xml:id="br0">
      <inkml:brushProperty name="width" value="0.05" units="cm"/>
      <inkml:brushProperty name="height" value="0.05" units="cm"/>
      <inkml:brushProperty name="color" value="#E71224"/>
    </inkml:brush>
  </inkml:definitions>
  <inkml:trace contextRef="#ctx0" brushRef="#br0">10 9 18940,'-3'-3'2209,"0"0"-1537,-1 1 1264,4 6-1040,3 2-312,1 2-688,2 1-400,4 1-576,2 0-216,5 0 928,3 0-264,6-1-281</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27.450"/>
    </inkml:context>
    <inkml:brush xml:id="br0">
      <inkml:brushProperty name="width" value="0.05" units="cm"/>
      <inkml:brushProperty name="height" value="0.05" units="cm"/>
      <inkml:brushProperty name="color" value="#E71224"/>
    </inkml:brush>
  </inkml:definitions>
  <inkml:trace contextRef="#ctx0" brushRef="#br0">179 1 13619,'1'3'371,"0"1"0,0 0 1,0 0-1,-1 0 0,0 0 1,1 0-1,-2 0 0,1 0 0,0 0 1,-1 0-1,1 0 0,-1 0 1,-3 7-1,3-9-195,0 0 1,0 0-1,0 0 1,0 0-1,0 0 1,0 0-1,-1 0 1,1-1-1,-1 1 0,1-1 1,-1 1-1,0-1 1,0 1-1,1-1 1,-1 0-1,0 0 1,0 0-1,0 0 0,0 0 1,-1-1-1,1 1 1,0-1-1,0 1 1,0-1-1,0 0 1,-4 1-1,18 10-228,29 10-223,23 14-81,-58-32 319,-1 1-1,0 0 1,-1 0-1,1 0 1,-1 0-1,1 1 1,-2 0-1,1 0 1,4 6-1,-7-9 19,0 0 0,0 0-1,0 0 1,0 0 0,0 0-1,-1 0 1,1 1 0,-1-1-1,1 0 1,-1 1 0,0-1-1,0 0 1,0 1 0,0-1-1,0 0 1,0 0-1,-1 1 1,1-1 0,-1 0-1,-1 3 1,1-2 23,-1 0 0,0-1 0,0 1 0,0 0 0,0-1 0,0 1 0,-1-1 0,1 0 0,-1 0 0,0 0 0,1 0 0,-6 2 0,-2 1 92,-1 0 0,0-1 0,0-1 0,-1 0 0,1 0 0,-22 2 0,16-4 88,0-1-1,-31-3 1,42 3-234,1-1 1,-1 0 0,0 0-1,1-1 1,-1 0 0,1 0-1,-1 0 1,1-1 0,0 1-1,0-1 1,-9-7 0,13 9-22,0 0 1,0 0 0,1-1 0,-1 1 0,0 0 0,0-1 0,1 1 0,-1-1 0,1 1 0,-1-1 0,1 1-1,0-1 1,0 1 0,-1-1 0,1 1 0,0-1 0,0 1 0,0-1 0,1 1 0,-1-1 0,0 1-1,1-1 1,-1 1 0,1-1 0,-1 1 0,1-1 0,-1 1 0,3-2 0,0-4-106,2 0 0,-1 0 1,1 1-1,8-9 0,20-17-564</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27.883"/>
    </inkml:context>
    <inkml:brush xml:id="br0">
      <inkml:brushProperty name="width" value="0.05" units="cm"/>
      <inkml:brushProperty name="height" value="0.05" units="cm"/>
      <inkml:brushProperty name="color" value="#E71224"/>
    </inkml:brush>
  </inkml:definitions>
  <inkml:trace contextRef="#ctx0" brushRef="#br0">75 1 15219,'1'4'385,"1"0"-1,-1 1 0,-1-1 0,1 1 1,0-1-1,-1 1 0,0 8 1,0 4 425,4 21-236,1 0-1,2 0 1,13 39 0,46 105-884,-61-169 14,-2-7 24,-1-1 0,1 1 1,-2-1-1,1 1 0,0 0 0,-1 0 0,0 7 1,-1-12 249,0-1 1,0 0-1,0 1 1,0-1-1,0 0 1,0 1-1,0-1 1,0 0-1,0 0 0,0 1 1,0-1-1,0 0 1,0 1-1,0-1 1,0 0-1,-1 0 1,1 1-1,0-1 1,0 0-1,0 0 1,-1 1-1,1-1 1,0 0-1,0 0 1,-1 1-1,1-1 1,0 0-1,0 0 1,-1 0-1,1 0 1,0 0-1,-1 1 1,1-1-1,0 0 0,-1 0 1,-13-3-1076,-11-12-1912,9 1 1815,0 0 1,-20-25 0,19 19 2447,2-1 1,0 0-1,-16-35 0,30 55-1103,-9-25 3371,10 25-3459,0 1 0,0-1 0,0 0 1,0 1-1,0-1 0,0 1 0,0-1 0,0 1 1,1-1-1,-1 1 0,0-1 0,0 1 0,0 0 1,1-1-1,-1 1 0,0-1 0,1 1 1,-1-1-1,0 1 0,1 0 0,-1-1 0,1 1 1,-1 0-1,0-1 0,1 1 0,-1 0 0,1 0 1,-1-1-1,1 1 0,-1 0 0,1 0 0,-1 0 1,1 0-1,-1 0 0,1 0 0,-1 0 0,1 0 1,-1 0-1,1 0 0,-1 0 0,1 0 0,0 0 1,-1 0-1,1 0 0,0 1 0,44 3 902,-10-1-1267,0-1 1,58-3-1,-31-7 102,6-4-98</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28.289"/>
    </inkml:context>
    <inkml:brush xml:id="br0">
      <inkml:brushProperty name="width" value="0.05" units="cm"/>
      <inkml:brushProperty name="height" value="0.05" units="cm"/>
      <inkml:brushProperty name="color" value="#E71224"/>
    </inkml:brush>
  </inkml:definitions>
  <inkml:trace contextRef="#ctx0" brushRef="#br0">161 1 15139,'0'31'1847,"-5"61"0,-1-13-656,3-16-569,-1 47 266,5-97-794,0 0 0,0-1 0,1 1 0,1 0 0,8 24 0,-11-35-84,1 0 1,0 0-1,0 0 1,0 0-1,0 1 1,0-1-1,0 0 1,1-1-1,-1 1 0,1 0 1,-1 0-1,1-1 1,0 1-1,0-1 1,0 1-1,-1-1 0,1 0 1,1 0-1,-1 1 1,0-2-1,0 1 1,0 0-1,0 0 1,1-1-1,-1 1 0,3-1 1,2 0 9,0-1 0,0 0 0,0 0 0,-1-1 0,1 0 0,0 0 0,6-3 0,11-4 22,-15 6-29,1 0 1,-1-1-1,0 0 0,15-10 1,-21 12-14,0 0 1,0 1 0,0-1-1,0 1 1,0 0 0,0-1-1,0 1 1,0 1 0,7-2-1,-9 2-1,-1 0 0,1 0-1,0 0 1,0 0 0,0 0-1,-1 1 1,1-1 0,0 0 0,0 0-1,0 1 1,-1-1 0,1 0-1,0 1 1,-1-1 0,1 1 0,0-1-1,-1 1 1,1-1 0,0 1-1,-1 0 1,1-1 0,-1 1-1,1 0 1,-1-1 0,0 1 0,1 0-1,-1 0 1,0-1 0,1 1-1,-1 0 1,0 0 0,0-1-1,0 1 1,1 0 0,-1 0 0,0 0-1,0 0 1,0-1 0,0 1-1,-1 0 1,1 0 0,0 1-1,-1 6-4,-1 0-1,1 0 1,-1 0-1,-1-1 0,1 1 1,-1-1-1,0 0 0,-1 1 1,0-1-1,0-1 0,-1 1 1,-9 11-1,7-11 66,0 1 0,-1-2 0,0 1 0,0-1 0,0 0 0,-1-1 0,0 1 0,0-2 1,-16 7-1,9-6 111,1-1-1,-1-1 1,0 0 0,0-1 0,0-1 0,-21 0 0,29-1-122,0-1 1,-1 0-1,1 0 1,0-1-1,-1 0 0,1 0 1,0-1-1,1 0 1,-1 0-1,0-1 0,1 0 1,0 0-1,-12-9 1,19 12-95,-1 1 1,0-1 0,0 1 0,1-1 0,-1 1-1,0-1 1,1 0 0,-1 1 0,0-1 0,1 0-1,-1 0 1,1 1 0,0-1 0,-1 0 0,1 0-1,-1 0 1,1 0 0,0 1 0,0-1 0,-1 0-1,1 0 1,0 0 0,0 0 0,0 0 0,0 0-1,0 0 1,0 0 0,0 1 0,1-1 0,-1 0-1,0 0 1,0 0 0,1 0 0,-1 0 0,0 1-1,1-1 1,-1 0 0,1 0 0,-1 0 0,1 1-1,-1-1 1,1 0 0,0 1 0,-1-1-1,2 0 1,1-1-95,1 0 0,0 0 0,-1 0-1,1 0 1,0 0 0,0 1-1,0 0 1,0 0 0,5-1 0,24 0-593</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28.738"/>
    </inkml:context>
    <inkml:brush xml:id="br0">
      <inkml:brushProperty name="width" value="0.05" units="cm"/>
      <inkml:brushProperty name="height" value="0.05" units="cm"/>
      <inkml:brushProperty name="color" value="#E71224"/>
    </inkml:brush>
  </inkml:definitions>
  <inkml:trace contextRef="#ctx0" brushRef="#br0">145 168 17060,'2'0'159,"0"0"-1,-1-1 1,1 1 0,-1 0 0,1 0 0,-1-1 0,1 1 0,-1-1-1,1 1 1,-1-1 0,0 0 0,1 1 0,-1-1 0,0 0 0,1 0 0,-1 0-1,0 0 1,0 0 0,0 0 0,2-2 0,-2 0 55,1 0-1,0 0 1,-1 0 0,0 0 0,0-1-1,0 1 1,0 0 0,0 0-1,0-5 1,0 1-36,-1-1-1,0 1 1,0 0-1,0 0 1,-1 0-1,-1 0 1,1 0-1,-5-13 0,5 18-153,0-1 0,1 1 0,-2 0 0,1 0-1,0 0 1,0 0 0,-1 0 0,1 0-1,-1 0 1,1 0 0,-1 0 0,0 1-1,0-1 1,0 1 0,0-1 0,0 1-1,0 0 1,0 0 0,-1 0 0,1 0-1,0 0 1,0 0 0,-4 0 0,3 1-12,0 0 1,0 1 0,0-1 0,0 1-1,0-1 1,0 1 0,0 0 0,0 0-1,0 1 1,0-1 0,0 1 0,0-1-1,1 1 1,-1 0 0,1 0-1,-1 0 1,1 0 0,-2 3 0,-6 5-13,1 1 1,0 0-1,1 0 1,0 1-1,-6 14 1,10-20-3,1 1 0,0 0 0,1 0 0,-1 0 0,2 0 0,-1 0 0,1 1 0,0-1-1,0 0 1,0 1 0,2 10 0,-1-15-22,1-1-1,-1 0 0,1 1 1,0-1-1,-1 0 0,1 0 1,0 0-1,0 0 0,0 0 1,1 0-1,-1 0 0,1 0 1,-1 0-1,1 0 0,-1-1 0,1 1 1,0-1-1,3 3 0,-1-2-54,0 0 0,0 0-1,1 0 1,-1-1 0,0 0-1,1 0 1,-1 0 0,1 0-1,4-1 1,9 0-116,-1 0 1,0-2-1,0 0 1,20-5-1,13-5-254</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29.145"/>
    </inkml:context>
    <inkml:brush xml:id="br0">
      <inkml:brushProperty name="width" value="0.05" units="cm"/>
      <inkml:brushProperty name="height" value="0.05" units="cm"/>
      <inkml:brushProperty name="color" value="#E71224"/>
    </inkml:brush>
  </inkml:definitions>
  <inkml:trace contextRef="#ctx0" brushRef="#br0">121 1 18820,'-9'3'360,"-1"0"0,0 1 0,1 0 0,0 1 0,0 0 0,0 0 0,0 1 0,1 0 0,-14 14-1,20-19-337,1 0 0,0 1 0,0-1 0,-1 0 0,1 0 0,0 1 0,0-1-1,0 0 1,1 1 0,-1-1 0,0 1 0,0 0 0,1-1 0,-1 1 0,1-1-1,0 1 1,-1 0 0,1-1 0,0 1 0,0 0 0,0-1 0,0 1 0,0 0-1,0 0 1,1 1 0,1 0-29,-1-1-1,1 1 1,0-1-1,0 0 1,0 0-1,0 0 1,0 0 0,0 0-1,0-1 1,1 1-1,-1-1 1,1 1-1,-1-1 1,1 0-1,2 1 1,92 30-252,-74-26 98,0 1-1,0 1 1,-1 1 0,29 17-1,-49-26 145,-1 1 1,1 0-1,-1 0 0,0 0 0,1 0 0,-1 0 0,0 0 0,0 0 0,0 0 1,0 0-1,0 1 0,0-1 0,0 0 0,0 1 0,0-1 0,-1 1 0,1-1 1,0 1-1,-1-1 0,1 3 0,-1-3 30,0 0-1,-1 1 1,1-1-1,0 0 1,-1 1 0,1-1-1,-1 0 1,1 0 0,-1 1-1,0-1 1,1 0 0,-1 0-1,0 0 1,0 0-1,0 0 1,0 0 0,0 0-1,-2 1 1,-3 3 128,-1-1 1,0 0-1,0 0 1,-1-1-1,1 0 1,-11 3 0,3-2 22,0 0 1,-1-1 0,1-1 0,-1 0 0,0-1 0,1-1-1,-1 0 1,0-1 0,-26-5 0,20-5-190,22 11 30,-1 0-1,1-1 1,0 1 0,-1 0-1,1 0 1,-1-1-1,1 1 1,0 0 0,-1-1-1,1 1 1,0 0-1,0-1 1,-1 1-1,1-1 1,0 1 0,0-1-1,-1 1 1,1 0-1,0-1 1,0 1 0,0-1-1,0 1 1,0-1-1,0 1 1,0-1 0,0 1-1,0-1 1,0 1-1,0-1 1,0 1 0,0-1-1,0 1 1,0 0-1,1-1 1,-1 1-1,0-1 1,0 1 0,0-1-1,1 1 1,-1 0-1,0-1 1,1 1 0,-1-1-1,9-6-160</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29.568"/>
    </inkml:context>
    <inkml:brush xml:id="br0">
      <inkml:brushProperty name="width" value="0.05" units="cm"/>
      <inkml:brushProperty name="height" value="0.05" units="cm"/>
      <inkml:brushProperty name="color" value="#E71224"/>
    </inkml:brush>
  </inkml:definitions>
  <inkml:trace contextRef="#ctx0" brushRef="#br0">203 11 15243,'-4'-2'336,"1"1"0,-1-1 0,0 1 0,1 0-1,-1 0 1,0 0 0,0 0 0,0 1 0,0-1 0,0 1-1,0 0 1,0 1 0,-7 0 0,5 0-106,0 0 0,0 1 0,0-1 0,0 1 0,0 0 0,0 1 0,1 0 0,-7 3 0,5-1-173,1 0-1,-1 0 1,1 0-1,0 1 1,1 0-1,-9 11 1,13-15-57,0-1 0,0 1 0,1-1 1,-1 0-1,0 1 0,1-1 0,-1 1 1,1-1-1,0 1 0,0 0 0,-1-1 0,1 1 1,0-1-1,0 1 0,0 0 0,1 2 1,0-2-4,0 0 1,-1-1 0,1 1-1,0-1 1,1 1 0,-1-1 0,0 1-1,0-1 1,1 1 0,-1-1 0,0 0-1,1 0 1,-1 0 0,1 0 0,0 0-1,-1 0 1,1 0 0,2 0-1,22 9-57,30 8-1,-30-11 2,33 14 1,-58-21 57,1 1 0,-1-1 0,1 1 0,-1-1 0,0 1 0,1 0 0,-1-1 0,0 1 0,0 0 0,0 0 0,0 0 0,1 0 0,-1 0 0,0 0 0,-1 0 0,1 0 0,0 0-1,0 1 1,0-1 0,-1 0 0,1 0 0,-1 1 0,1-1 0,-1 1 0,1-1 0,-1 0 0,0 1 0,1-1 0,-1 1 0,0-1 0,0 1 0,0-1 0,-1 2 0,0 0 15,0 0 0,-1-1 0,1 1 1,-1-1-1,0 1 0,1-1 0,-1 0 0,0 0 0,0 0 0,-1 0 0,1 0 0,0 0 0,-1 0 0,1-1 0,-6 3 0,-7 3 194,-1 0-1,0-1 1,-31 8-1,40-13-220,1 1 0,-1-1 1,0 0-1,0-1 0,0 0 0,0 0 0,0 0 0,0-1 1,0 0-1,1 0 0,-1-1 0,-9-3 0,15 4-27,0 1 0,-1-1 0,1 0 0,0 0 0,0 1 0,0-1 0,0 0 0,0 0-1,0 0 1,1 0 0,-1 0 0,0 0 0,0-1 0,1 1 0,-1 0 0,1 0 0,-1 0 0,1-1-1,-1 1 1,1 0 0,0-1 0,0 1 0,0 0 0,-1-1 0,1 1 0,0 0 0,1-1 0,-1 1 0,0 0-1,0-1 1,1-1 0,5-9-442</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29.974"/>
    </inkml:context>
    <inkml:brush xml:id="br0">
      <inkml:brushProperty name="width" value="0.05" units="cm"/>
      <inkml:brushProperty name="height" value="0.05" units="cm"/>
      <inkml:brushProperty name="color" value="#E71224"/>
    </inkml:brush>
  </inkml:definitions>
  <inkml:trace contextRef="#ctx0" brushRef="#br0">1 230 14411,'0'0'66,"0"0"-1,0 1 0,0-1 1,0 0-1,0 0 1,0 1-1,0-1 1,0 0-1,0 0 0,0 1 1,0-1-1,0 0 1,0 1-1,0-1 1,0 0-1,0 0 0,0 1 1,0-1-1,0 0 1,0 0-1,1 1 1,-1-1-1,0 0 0,0 0 1,0 0-1,0 1 1,1-1-1,-1 0 1,0 0-1,0 0 0,0 0 1,1 1-1,-1-1 1,0 0-1,0 0 1,1 0-1,-1 0 0,0 0 1,0 0-1,1 0 1,-1 0-1,18-1 1519,16-11 245,-18 4-1495,0-1 0,-1 0-1,0-2 1,0 0 0,-1 0-1,-1-1 1,0-1-1,0 0 1,-1-1 0,-1 0-1,19-32 1,-29 45-313,-1 0 0,1-1 0,0 1 0,-1-1 1,1 1-1,-1-1 0,1 1 0,-1-1 0,0 1 0,0-1 0,1 0 1,-1 1-1,0-1 0,-1-2 0,1 3-16,0 1 1,0 0-1,0 0 0,0 0 1,-1-1-1,1 1 0,0 0 1,0 0-1,0 0 0,0-1 1,-1 1-1,1 0 0,0 0 0,0 0 1,0 0-1,-1-1 0,1 1 1,0 0-1,0 0 0,-1 0 1,1 0-1,0 0 0,0 0 1,-1 0-1,1 0 0,0 0 1,0 0-1,-1 0 0,1 0 1,0 0-1,-15 7 76,-3 7-53,0 1 1,-26 28-1,37-35-32,0 0 0,0 1-1,1 0 1,0 0 0,1 0-1,0 1 1,-7 18-1,12-28 4,0 1-1,-1 0 1,1 0-1,0-1 0,0 1 1,0 0-1,0 0 1,0-1-1,0 1 0,0 0 1,0 0-1,0-1 1,0 1-1,0 0 1,0 0-1,0-1 0,1 1 1,-1 0-1,0 0 1,0-1-1,1 1 0,-1 0 1,1-1-1,-1 1 1,1 0-1,-1-1 0,1 1 1,-1-1-1,1 1 1,-1-1-1,1 1 1,0-1-1,-1 0 0,1 1 1,0-1-1,-1 0 1,1 1-1,1-1 0,2 1-1,1 0-1,-1 0 1,1 0 0,-1-1-1,6 0 1,-6 0-1,53 1-46,-21-1-18,-1 0-1,0 3 0,1 1 0,65 15 0,-73-3-337,-31-17 428,0-1 1,1 0 0,-1 0 0,1 0-1,-1 0 1,1 0 0,0 0 0,-1 0 0,1-1-1,0 0 1,1 1 0,-1-1 0,0 0-1,1 0 1,0 1 0,-1-1 0,0-4 0,-3-8 142,-6-30 1,11 44-165,-1-3 30,-2-10-57,0-1 0,1 0 0,0-25 0,2 37 35,0 1-1,0-1 1,0 0-1,1 0 0,-1 0 1,1 0-1,0 1 1,0-1-1,-1 0 1,2 1-1,-1-1 1,0 1-1,0-1 0,1 1 1,0-1-1,-1 1 1,1 0-1,0 0 1,0 0-1,0 0 0,0 0 1,1 0-1,-1 1 1,0-1-1,1 1 1,3-2-1,17-2-19</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30.625"/>
    </inkml:context>
    <inkml:brush xml:id="br0">
      <inkml:brushProperty name="width" value="0.05" units="cm"/>
      <inkml:brushProperty name="height" value="0.05" units="cm"/>
      <inkml:brushProperty name="color" value="#E71224"/>
    </inkml:brush>
  </inkml:definitions>
  <inkml:trace contextRef="#ctx0" brushRef="#br0">193 70 14875,'0'-1'134,"1"0"0,-1 0 0,0 0 0,1 0 0,-1 1 0,0-1 0,0 0 0,0 0 0,0 0 0,0 0 0,0 0 0,0 0 0,0 0 0,0 0 0,0 0 0,0 0 0,-1 0 0,1 1 0,0-1 0,-1 0 0,1 0 0,-1 0 0,1 0 0,-1 1 0,1-1 0,-2-1 0,1 1 47,0 0 0,-1 0 0,1 1 0,-1-1 0,1 0 0,-1 1 0,0-1-1,1 1 1,-1 0 0,0-1 0,1 1 0,-1 0 0,-3 0 0,0 0 35,-1 1-1,0-1 1,0 1-1,0 0 1,0 1 0,1 0-1,-1 0 1,-5 2-1,0 3-167,1-1-1,0 1 1,1 1-1,-1 0 1,1 0-1,1 1 1,0 0-1,0 0 1,-10 17-1,18-25-45,-1-1 1,0 1-1,1 0 0,-1 0 0,1 0 1,0 0-1,-1 0 0,1-1 0,0 1 1,-1 0-1,1 0 0,0 0 0,0 0 1,0 0-1,0 0 0,0 0 0,0 0 1,0 0-1,0 0 0,1 0 0,-1 0 1,0 0-1,1 1 0,-1-2 2,1 1-1,0-1 0,-1 1 1,1-1-1,0 0 1,0 1-1,0-1 0,-1 0 1,1 1-1,0-1 1,0 0-1,0 0 1,-1 0-1,1 0 0,0 0 1,0 0-1,0 0 1,0 0-1,0 0 1,0 0-1,7-2 22,0 0 1,0 0-1,0 0 1,8-5-1,12-8 93,-1-1-1,0-1 1,39-33 0,13-9 96,-79 59-214,0 0 1,1 0 0,-1 0 0,0-1 0,0 1-1,0 0 1,1 0 0,-1 0 0,0-1-1,0 1 1,1 0 0,-1 0 0,0 0 0,0 0-1,1 0 1,-1 0 0,0 0 0,0 0 0,1 0-1,-1 0 1,0 0 0,1 0 0,-1 0 0,0 0-1,0 0 1,1 0 0,-1 0 0,0 0-1,0 0 1,1 0 0,-1 0 0,0 0 0,0 0-1,1 0 1,-1 1 0,0-1 0,0 0 0,1 0-1,-1 0 1,0 0 0,0 1 0,0-1 0,0 0-1,1 0 1,-1 1 0,0-1 0,0 0 0,0 0-1,0 1 1,1 19 0,-12 24-20,3-17 8,-14 57-28,21-76 19,-1-1-1,2 1 1,-1 0 0,1-1-1,0 1 1,0 0-1,1 0 1,3 11 0,-3-17-17,-1 0 1,2 0 0,-1 0-1,0 0 1,0 0 0,1 0-1,-1 0 1,1 0 0,-1 0 0,1 0-1,0-1 1,-1 1 0,1-1-1,0 0 1,0 1 0,0-1 0,1 0-1,-1 0 1,0 0 0,0 0-1,0-1 1,1 1 0,-1-1-1,0 1 1,1-1 0,-1 0 0,1 0-1,-1 0 1,0 0 0,5-1-1,1 1-111,0-1-1,0-1 0,0 1 0,-1-2 1,1 1-1,0-1 0,12-6 0,17-17-233,2-10-91</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31.072"/>
    </inkml:context>
    <inkml:brush xml:id="br0">
      <inkml:brushProperty name="width" value="0.05" units="cm"/>
      <inkml:brushProperty name="height" value="0.05" units="cm"/>
      <inkml:brushProperty name="color" value="#E71224"/>
    </inkml:brush>
  </inkml:definitions>
  <inkml:trace contextRef="#ctx0" brushRef="#br0">62 1 18740,'-3'4'1736,"3"6"-1055,-1 5-241,-2 15 968,0 8-312,-6 5-456,1 8-176,2 9-136,-1 0-39,0-1-201,1-5-136,2-12-273,-1-8-135,5-5-496,3-9-264,2-14 848,-1-5-224,7-1-136</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08.018"/>
    </inkml:context>
    <inkml:brush xml:id="br0">
      <inkml:brushProperty name="width" value="0.05" units="cm"/>
      <inkml:brushProperty name="height" value="0.05" units="cm"/>
    </inkml:brush>
  </inkml:definitions>
  <inkml:trace contextRef="#ctx0" brushRef="#br0">36 1 19420,'0'9'335,"0"-1"0,-1 1 0,0-1 0,0 1 0,-1-1 0,-3 11 0,-3 13 282,4-6-221,-1-2-190,1-1 1,1 1-1,1 43 1,2-66-197,0 1 0,0 0 0,1-1 0,-1 1 0,0 0 0,0-1 0,1 1 0,-1-1 0,1 1 0,0-1 0,-1 1 0,1-1 0,0 1 0,0-1 0,0 1 0,0-1 0,0 0 0,0 0 0,0 1 0,0-1 0,1 0 0,-1 0 0,0 0 0,3 1 0,-1-1 7,0-1 1,-1 1 0,1-1 0,0 1 0,0-1 0,-1 0 0,1 0-1,0 0 1,0-1 0,0 1 0,-1-1 0,1 1 0,3-2-1,7-3 43,0-1 0,-1 0 0,0 0 0,0-1 0,11-9 0,30-27 218,57-61 1,-89 88-257,-13 17-12,-5 11-7,-8 19-6,3-26 15,1-1-1,0 0 0,0 0 1,0 1-1,1-1 0,0 0 0,-1 1 1,1-1-1,1 0 0,-1 1 1,2 4-1,-2-8-4,1-1 0,-1 0 0,0 0 0,1 0 0,-1 1 0,0-1 0,1 0 0,-1 0 0,1 0 0,-1 0 0,0 0 0,1 0 0,-1 0 0,1 0 0,-1 0 0,1 0 0,-1 0-1,0 0 1,1 0 0,-1 0 0,0-1 0,1 1 0,-1 0 0,1 0 0,-1 0 0,0 0 0,1-1 0,-1 1 0,0 0 0,1 0 0,-1-1 0,0 1 0,1-1 0,16-13 85,-13 11-49,57-53 241,7-6-66,-67 61-218,0 0 0,0 0 1,1 0-1,-1 0 1,1 0-1,-1 0 1,1 1-1,-1-1 1,1 1-1,-1-1 1,1 1-1,0-1 1,-1 1-1,1 0 0,0 0 1,-1 0-1,4 0 1,-4 0-1,0 1 1,0-1-1,0 1 0,-1-1 1,1 1-1,0 0 0,0-1 1,0 1-1,-1 0 0,1-1 1,0 1-1,-1 0 0,1 0 1,-1 0-1,1 0 1,-1 0-1,1 0 0,-1-1 1,0 1-1,1 0 0,-1 0 1,0 0-1,0 0 0,0 0 1,1 1-1,-1-1 0,0 0 1,-1 2-1,1 10 12,-1 1 1,-1-1-1,0 0 0,-8 24 1,5-19-512,-4 32 0,10-39-260,5-11 192,10-15-40,-14 14 585,14-16-522</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31.490"/>
    </inkml:context>
    <inkml:brush xml:id="br0">
      <inkml:brushProperty name="width" value="0.05" units="cm"/>
      <inkml:brushProperty name="height" value="0.05" units="cm"/>
      <inkml:brushProperty name="color" value="#E71224"/>
    </inkml:brush>
  </inkml:definitions>
  <inkml:trace contextRef="#ctx0" brushRef="#br0">286 47 20052,'0'-1'137,"0"-1"1,0 0-1,-1 0 0,1 0 0,0 1 0,0-1 0,-1 0 1,0 1-1,1-1 0,-1 0 0,0 1 0,1-1 0,-1 1 1,0-1-1,0 1 0,0-1 0,-1 1 0,1 0 0,-3-3 1,2 3 0,-1-1 1,1 1-1,-1-1 0,0 1 1,1 0-1,-1 0 1,0 0-1,0 0 1,0 1-1,0-1 1,-3 1-1,-2 0 20,1 0 0,-1 0 0,1 1 0,0 0 0,-1 0 0,1 1-1,0 0 1,0 0 0,-7 4 0,2 0-119,1 0 0,1 1-1,-1 1 1,1 0 0,0 0 0,-9 11-1,16-16-63,0 0-1,0 0 0,0 0 1,1 0-1,0 1 1,-1-1-1,1 1 0,0 0 1,0 0-1,1 0 0,-1 0 1,1 0-1,0 0 0,0 0 1,0 0-1,1 0 0,-1 0 1,1 1-1,0-1 0,0 0 1,1 0-1,0 5 0,0-6-8,1 0 0,-1 0 0,1-1 0,0 1 0,0-1-1,0 1 1,0-1 0,0 1 0,0-1 0,1 0-1,-1 0 1,1 0 0,0 0 0,-1-1 0,1 1-1,0-1 1,5 2 0,7 3-117,0-1 1,21 3-1,-14-3 61,18 4-41,30 8-75,-64-15 176,-1 0 0,0 0 1,1 0-1,-1 1 0,0 0 0,-1 0 0,1 0 1,0 1-1,5 5 0,-9-8 23,0-1 0,0 1 0,-1 0 0,1 0 0,0 0 0,-1 0 0,1 0 1,-1 0-1,1 0 0,-1 0 0,1 0 0,-1 0 0,0 0 0,1 0 0,-1 0 0,0 0 0,0 0 0,0 0 0,0 0 0,0 0 0,0 0 0,0 0 0,0 1 0,0-1 0,-1 0 0,1 0 1,0 0-1,-1 0 0,1 0 0,-1 0 0,1 0 0,-1 0 0,1 0 0,-1-1 0,0 1 0,0 0 0,1 0 0,-1 0 0,-1 1 0,-3 1-20,0 1 0,-1-1-1,1 1 1,-1-1 0,-10 4 0,-24 6-249,0-2 0,-64 10 0,83-18-442,-1-1 0,-23-1 0,35-1 566,-2 0-386</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31.911"/>
    </inkml:context>
    <inkml:brush xml:id="br0">
      <inkml:brushProperty name="width" value="0.05" units="cm"/>
      <inkml:brushProperty name="height" value="0.05" units="cm"/>
      <inkml:brushProperty name="color" value="#E71224"/>
    </inkml:brush>
  </inkml:definitions>
  <inkml:trace contextRef="#ctx0" brushRef="#br0">383 21 16708,'28'-18'2795,"-28"18"-2758,0-1-1,0 1 1,0 0 0,1 0-1,-1 0 1,0 0-1,0 0 1,0 0 0,0-1-1,1 1 1,-1 0 0,0 0-1,0 0 1,0 0 0,0 0-1,1 0 1,-1 0 0,0 0-1,0 0 1,0 0 0,1 0-1,-1 0 1,0 0 0,0 0-1,0 0 1,1 0 0,-1 0-1,0 0 1,0 0 0,0 0-1,0 0 1,1 0 0,-1 0-1,0 1 1,0-1 0,0 0-1,0 0 1,1 0 0,-1 0-1,0 0 1,0 1 0,-9 16 1379,-323 438 1073,315-432-2522,6-9-181,1 0 1,1 1-1,0 0 0,-9 22 0,15-24-470,3-13 674,0 0-1,0 1 0,0-1 0,0 0 1,1 0-1,-1 0 0,0 0 1,0 0-1,0 0 0,0 0 0,0 1 1,0-1-1,0 0 0,1 0 1,-1 0-1,0 0 0,0 0 1,0 0-1,0 0 0,0 0 0,1 0 1,-1 0-1,0 0 0,0 0 1,0 0-1,0 0 0,0 0 0,1 0 1,-1 0-1,0 0 0,0 0 1,0 0-1,0 0 0,1 0 0,-1 0 1,0 0-1,0 0 0,0 0 1,0 0-1,1-1 0,20-16-486,6-13-60</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32.366"/>
    </inkml:context>
    <inkml:brush xml:id="br0">
      <inkml:brushProperty name="width" value="0.05" units="cm"/>
      <inkml:brushProperty name="height" value="0.05" units="cm"/>
      <inkml:brushProperty name="color" value="#E71224"/>
    </inkml:brush>
  </inkml:definitions>
  <inkml:trace contextRef="#ctx0" brushRef="#br0">319 0 16259,'-12'18'575,"2"1"0,0 0 0,1 1 0,1 0-1,1 0 1,1 1 0,-7 36 0,9-35-421,1-1 0,1 1 1,1 0-1,1-1 0,1 1 0,1 0 1,0-1-1,2 1 0,1-1 0,0 0 1,2 0-1,0-1 0,1 1 0,18 30 1,-14-34-172,-5-6-274,0 0 0,-1 0 0,6 14-1,-11-23 172,0 1-1,0-1 1,0 1 0,0 0-1,-1-1 1,1 1 0,-1-1-1,0 1 1,0 0 0,0-1-1,0 1 1,0 0 0,0-1-1,-1 1 1,0 0 0,1-1-1,-1 1 1,0-1 0,0 1-1,-3 3 1,-8 5-532,-9-5-115</inkml:trace>
  <inkml:trace contextRef="#ctx0" brushRef="#br0" timeOffset="1">8 569 17380,'-7'-17'1800,"15"3"-992,7-1-336,9 1 865,7-2-169,11 5-512,1-2-384,6 1-216,2 8 72,-2 3-184,-2-5-40</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39.718"/>
    </inkml:context>
    <inkml:brush xml:id="br0">
      <inkml:brushProperty name="width" value="0.05" units="cm"/>
      <inkml:brushProperty name="height" value="0.05" units="cm"/>
      <inkml:brushProperty name="color" value="#E71224"/>
    </inkml:brush>
  </inkml:definitions>
  <inkml:trace contextRef="#ctx0" brushRef="#br0">22 1 15347,'1'0'92,"-1"0"0,1 0 1,-1-1-1,1 2 0,0-1 0,-1 0 0,1 0 0,-1 0 0,1 0 0,-1 0 0,1 0 0,-1 0 1,1 1-1,-1-1 0,1 0 0,-1 0 0,1 1 0,-1-1 0,1 0 0,-1 1 0,1-1 0,-1 1 1,0-1-1,1 0 0,-1 1 0,0-1 0,1 1 0,-1-1 0,0 1 0,0-1 0,1 1 0,-1-1 1,0 1-1,0-1 0,0 1 0,0 0 0,0-1 0,0 1 0,0-1 0,0 1 0,1 26 2152,-31 389 1510,34-390-4001,-1-22-539,-2-16-464,-7-35 371,-3 10 261</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40.169"/>
    </inkml:context>
    <inkml:brush xml:id="br0">
      <inkml:brushProperty name="width" value="0.05" units="cm"/>
      <inkml:brushProperty name="height" value="0.05" units="cm"/>
      <inkml:brushProperty name="color" value="#E71224"/>
    </inkml:brush>
  </inkml:definitions>
  <inkml:trace contextRef="#ctx0" brushRef="#br0">35 90 13875,'-2'0'471,"-1"0"0,1-1 1,-1 1-1,1-1 0,-1 1 0,1-1 0,-1 0 0,1 1 1,-5-4-1,7 4-353,-1 0 0,1 0 0,-1-1 0,1 1 0,0 0 0,-1-1 0,1 1 1,0 0-1,-1-1 0,1 1 0,0-1 0,0 1 0,-1 0 0,1-1 0,0 1 0,0-1 0,0 1 1,0-1-1,-1 1 0,1-1 0,0 1 0,0-1 0,0 0 19,1 0-1,-1 0 1,0 0-1,1 0 1,-1 0-1,1 0 1,-1 0-1,1 0 1,-1 0-1,1 1 1,-1-1 0,1 0-1,0 0 1,0 1-1,1-2 1,4-3 160,0 1 0,1 0 0,-1 0 0,1 0 0,0 1 0,14-5 0,49-9 336,-48 14-564,1 0 0,-1 1 0,0 1 0,1 2 0,-1 0-1,0 1 1,0 1 0,0 1 0,0 1 0,28 11 0,-35-10-67,0 0 0,-1 1 1,0 1-1,0 0 0,-1 1 1,0 1-1,0 0 0,-1 1 1,-1 0-1,0 1 0,0 0 1,-1 0-1,-1 1 0,0 1 1,8 15-1,-7-7-2,0 0 0,-2 0 1,-1 1-1,-1-1 0,0 2 0,2 31 0,-7-42 22,0 0 0,0 0 0,-1 0 0,-1 0 0,-1 0 0,0 0 0,0 0 0,-1 0 0,-1-1 0,0 1-1,0-1 1,-2 0 0,-6 12 0,7-17 22,0 0 0,-1-1 0,1 1 0,-1-1 0,-1-1 0,1 1 0,-1-1 0,0 0 0,0 0 0,-9 3 0,4-2 41,-1-1 0,0 0 0,0-1 0,0-1 0,-24 4 0,11-5 22,0-1 1,0-1-1,1-1 0,-1-1 1,0-1-1,-28-8 1,37 7-349,0-1 0,0 0 0,0-1 0,1-1 0,0 0 0,-16-11 0,22 8-930,10 10 1148,0 0-1,0 0 1,0 0-1,-1 0 1,1-1-1,0 1 1,0 0-1,0 0 0,0-1 1,0 1-1,0 0 1,0 0-1,0 0 1,0-1-1,-1 1 1,1 0-1,0 0 1,0-1-1,0 1 1,0 0-1,0 0 0,1-1 1,-1 1-1,0 0 1,0 0-1,0-1 1,0 1-1,0 0 1,0 0-1,0 0 1,0-1-1,0 1 1,1 0-1,-1 0 1,0 0-1,0-1 0,0 1 1,0 0-1,1 0 1,-1 0-1,0 0 1,0 0-1,0-1 1,1 1-1,-1 0 1,0 0-1,0 0 1,1 0-1,-1 0 1,0 0-1,0 0 0,0 0 1,1 0-1,-1 0 1,0 0-1,10-1-780</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41.341"/>
    </inkml:context>
    <inkml:brush xml:id="br0">
      <inkml:brushProperty name="width" value="0.05" units="cm"/>
      <inkml:brushProperty name="height" value="0.05" units="cm"/>
      <inkml:brushProperty name="color" value="#E71224"/>
    </inkml:brush>
  </inkml:definitions>
  <inkml:trace contextRef="#ctx0" brushRef="#br0">18 0 17132,'1'1'148,"-1"1"1,1-1-1,-1 0 0,1 0 1,-1 1-1,0-1 1,1 0-1,-1 1 1,0-1-1,0 0 1,0 1-1,0-1 0,0 0 1,0 1-1,-1 2 1,1 1 158,-10 167 3060,0 107-1148,10-278-2179,0 1 1,0-1-1,0 0 0,0 1 0,0-1 1,0 0-1,1 1 0,-1-1 0,0 0 1,1 1-1,-1-1 0,1 0 0,0 0 1,-1 1-1,1-1 0,1 1 1,-2-2-16,1 1 0,-1-1 0,0 0 0,1 0 0,-1 0-1,1 0 1,-1 0 0,1 1 0,-1-1 0,1 0 0,0 0 0,-1 0 0,1 0 0,-1 0 0,1 0 0,-1-1 0,1 1 0,-1 0 0,1 0 0,-1 0 0,1 0 0,-1-1 0,0 1 0,1 0 0,-1 0 0,1-1 0,0 1 0,4-5 127,0 1 0,-1 0 0,1-1-1,6-8 1,-11 12-152,37-51 407,-2-2 0,36-75 0,-22 36-364,-49 93-43,0-1-1,0 1 0,0 0 0,0-1 0,1 1 0,-1-1 0,0 1 0,0 0 0,0-1 0,1 1 0,-1 0 0,0-1 0,0 1 0,1 0 0,-1-1 0,0 1 0,0 0 0,1-1 0,-1 1 0,0 0 0,1 0 0,-1-1 1,1 1-1,-1 0 0,0 0 0,1 0 0,-1 0 0,1 0 0,-1 0 0,0-1 0,1 1 0,-1 0 0,1 0 0,4 15-29,-4 31-35,-1-42 55,-2 33-38,0-18 28,2 0-1,1 19 1,-1-37 19,0 0 1,0 0-1,0 0 1,0 0-1,0 0 1,0 0-1,1 0 1,-1 0-1,0 0 1,1 0-1,-1 0 0,1 0 1,-1 0-1,1 0 1,0 0-1,-1-1 1,1 1-1,0 0 1,-1 0-1,3 1 1,-2-2 0,0 0 0,-1 0 1,1 1-1,0-1 0,0 0 1,0 0-1,0 0 1,0 0-1,0 0 0,0 0 1,0-1-1,0 1 0,-1 0 1,1 0-1,0-1 0,0 1 1,0 0-1,1-1 0,4-3 6,0 0 0,0-1 0,0 1 0,7-9 0,-12 12-5,24-26 35,29-39-1,-31 36-55,26-26 0,-49 56 18,0 0 0,0-1 0,0 1 0,0 0 0,0 0 0,1 0 0,-1 0-1,0 0 1,0 0 0,0 0 0,0 0 0,1 0 0,-1 0 0,0 0 0,0 0 0,0 0 0,1 0 0,-1 0-1,0 0 1,0 0 0,0 0 0,0 0 0,1 0 0,-1 0 0,0 0 0,0 0 0,0 0 0,0 0 0,1 0 0,-1 0-1,0 0 1,0 1 0,0-1 0,0 0 0,0 0 0,0 0 0,1 0 0,-1 0 0,0 0 0,0 1 0,0-1 0,0 0-1,0 0 1,0 0 0,0 0 0,0 1 0,0-1 0,0 0 0,0 0 0,0 0 0,0 0 0,0 1 0,0-1-1,0 0 1,0 0 0,0 0 0,0 1 0,0-1 0,0 0 0,0 0 0,0 1 0,0 9-23,0 1 1,-1 0 0,-1-1 0,-4 20-1,-1 10-37,3-18 48,2-7 12,0 0 0,0 0 0,2 1 0,0-1 0,2 21 0,-2-35 3,0 0 0,0 0 0,0 1-1,1-1 1,-1 0 0,0 0 0,0 0 0,1 0-1,-1 0 1,1 1 0,-1-1 0,1 0-1,-1 0 1,1 0 0,0 0 0,-1 0-1,1-1 1,0 1 0,0 0 0,0 0-1,0 0 1,0-1 0,0 1 0,0 0 0,0-1-1,0 1 1,0-1 0,0 1 0,0-1-1,0 0 1,0 1 0,1-1 0,-1 0-1,0 0 1,0 0 0,0 0 0,0 0-1,1 0 1,-1 0 0,0 0 0,0 0 0,0-1-1,0 1 1,1 0 0,1-2 0,2 0 12,1-1 0,-1 0 0,0 0 0,0-1 0,0 0 0,0 0 0,6-6 0,-1-2 29,-1-1-1,0 0 1,0 0-1,-2-1 1,9-18-1,-6 10-36,-16 86-1892,6-59 1251,0 1 0,0 0 0,1 0 0,-1 0 0,3 7 0,-3-12 551,0 0 0,0 0 0,0 0 0,1-1 0,-1 1 1,0 0-1,1 0 0,-1-1 0,1 1 0,-1 0 0,1-1 0,-1 1 0,1 0 0,-1-1 0,1 1 1,-1-1-1,1 1 0,0-1 0,-1 1 0,1-1 0,0 0 0,0 1 0,-1-1 0,1 0 0,0 1 1,0-1-1,-1 0 0,1 0 0,0 0 0,0 0 0,0 0 0,0 0 0,-1 0 0,1 0 0,0 0 1,0 0-1,0 0 0,-1 0 0,1 0 0,0-1 0,0 1 0,-1 0 0,1-1 0,0 1 0,0-1 1,-1 1-1,2-1 0,9-7-774</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41.793"/>
    </inkml:context>
    <inkml:brush xml:id="br0">
      <inkml:brushProperty name="width" value="0.05" units="cm"/>
      <inkml:brushProperty name="height" value="0.05" units="cm"/>
      <inkml:brushProperty name="color" value="#E71224"/>
    </inkml:brush>
  </inkml:definitions>
  <inkml:trace contextRef="#ctx0" brushRef="#br0">105 0 13931,'-1'0'349,"0"1"0,0-1 0,0 1 0,0-1 0,0 1 0,0-1 0,0 1 0,0 0 0,0-1 0,0 1 0,1 0 0,-1 0 0,0-1 0,0 1 0,1 0 0,-1 0 1,0 0-1,1 0 0,-1 1 0,-12 25 1088,9-18-660,-10 22-448,2 1 0,1 0 1,2 1-1,1 0 0,2 1 0,1 0 0,2-1 0,1 53 0,4-81-462,3-10-411,4-10-805,-5 4 754,1 1-1,-2-1 0,6-22 0,-2-5-271</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42.260"/>
    </inkml:context>
    <inkml:brush xml:id="br0">
      <inkml:brushProperty name="width" value="0.05" units="cm"/>
      <inkml:brushProperty name="height" value="0.05" units="cm"/>
      <inkml:brushProperty name="color" value="#E71224"/>
    </inkml:brush>
  </inkml:definitions>
  <inkml:trace contextRef="#ctx0" brushRef="#br0">141 46 15243,'29'-43'4727,"-29"43"-4669,0 0 0,0-1 1,0 1-1,0 0 0,0 0 1,0 0-1,0 0 0,0 0 1,0 0-1,0 0 0,0-1 1,1 1-1,-1 0 0,0 0 1,0 0-1,0 0 0,0 0 1,0 0-1,0 0 0,0 0 1,0 0-1,0-1 0,0 1 1,1 0-1,-1 0 0,0 0 1,0 0-1,0 0 0,0 0 1,0 0-1,0 0 0,0 0 1,0 0-1,1 0 0,-1 0 0,0 0 1,0 0-1,0 0 0,0 0 1,0 0-1,0 0 0,1 0 1,-1 0-1,0 0 0,0 0 1,0 0-1,0 0 0,0 0 1,0 0-1,0 0 0,0 1 1,1-1-1,-1 0 0,0 0 1,0 0-1,0 0 0,0 0 1,2 11 1387,-3 16-779,1-26-545,-25 233 1303,-1 12-1025,21-113-710,4-128-725,-4-12 383,-3-17-276,-72-237-4318,58 189 5766,18 47 556,5 25-998,-1-1-1,0 0 1,0 1-1,0-1 0,0 1 1,0-1-1,1 1 0,-1-1 1,0 1-1,0-1 0,1 1 1,-1-1-1,0 1 1,1-1-1,-1 1 0,0-1 1,1 1-1,-1 0 0,1-1 1,-1 1-1,1 0 1,0-1-1,2 0 167,0 1-1,0 0 1,0-1 0,1 1-1,-1 0 1,0 0 0,0 1-1,0-1 1,6 2-1,-1-1-320,-3 0 216,24 5-291,1-2 0,0-1 0,0-2 0,50-3 0,-77 2 102,1-1 1,0 0-1,-1 0 0,1 0 1,0 0-1,-1 0 1,1-1-1,-1 0 0,6-3 1,1-7-438</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42.711"/>
    </inkml:context>
    <inkml:brush xml:id="br0">
      <inkml:brushProperty name="width" value="0.05" units="cm"/>
      <inkml:brushProperty name="height" value="0.05" units="cm"/>
      <inkml:brushProperty name="color" value="#E71224"/>
    </inkml:brush>
  </inkml:definitions>
  <inkml:trace contextRef="#ctx0" brushRef="#br0">7 21 18572,'-7'0'4937,"12"0"-4073,2 0 681,-2 0-1113,0-6-280,-2-8-16</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43.272"/>
    </inkml:context>
    <inkml:brush xml:id="br0">
      <inkml:brushProperty name="width" value="0.05" units="cm"/>
      <inkml:brushProperty name="height" value="0.05" units="cm"/>
      <inkml:brushProperty name="color" value="#E71224"/>
    </inkml:brush>
  </inkml:definitions>
  <inkml:trace contextRef="#ctx0" brushRef="#br0">17 0 15259,'0'0'126,"1"1"0,-1-1 0,1 0 0,-1 0 0,1 1 0,-1-1 0,0 0 0,1 1 0,-1-1 0,1 0 0,-1 1 0,0-1 0,1 1 0,-1-1 0,0 0 0,1 1 0,-1-1 0,0 1 0,0-1 0,1 1 0,-1-1 0,0 1 0,0-1 0,0 1 0,0-1 0,0 1 0,0 0 0,0-1 0,0 1 0,0 0 0,0 22 1234,0-17-554,-11 206 3527,5-128-5091,5 126 0,1-205 450,0 2-689,-2-12 105,-2-9 114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7:34.105"/>
    </inkml:context>
    <inkml:brush xml:id="br0">
      <inkml:brushProperty name="width" value="0.05" units="cm"/>
      <inkml:brushProperty name="height" value="0.05" units="cm"/>
    </inkml:brush>
  </inkml:definitions>
  <inkml:trace contextRef="#ctx0" brushRef="#br0">1 606 13235,'0'1'75,"1"-1"0,0 1 0,0-1 0,0 1 0,0-1 0,-1 1 0,1-1 1,0 0-1,0 1 0,0-1 0,0 0 0,0 0 0,0 0 0,0 0 0,0 0 0,0 0 0,0 0 1,0 0-1,0 0 0,0 0 0,0 0 0,0-1 0,0 1 0,0 0 0,0-1 0,0 1 0,-1-1 0,1 1 1,0-1-1,1 0 0,4-1 172,33-14 498,0-1-1,-1-2 1,-1-1-1,63-47 1,-54 32-447,-2-3 0,-2-2 1,38-44-1,-52 50-202,-2-1 1,-1-1 0,-2-1 0,-2-1-1,22-50 1,-40 152-114,-2-42-45,2 1 1,0-1-1,1 0 1,1 0 0,1 0-1,1-1 1,14 31-1,-13-36-79,0-1-1,2 0 1,0 0-1,0-1 0,1 0 1,1-1-1,1 0 1,0-1-1,27 21 0,-4-12-203</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08.687"/>
    </inkml:context>
    <inkml:brush xml:id="br0">
      <inkml:brushProperty name="width" value="0.05" units="cm"/>
      <inkml:brushProperty name="height" value="0.05" units="cm"/>
    </inkml:brush>
  </inkml:definitions>
  <inkml:trace contextRef="#ctx0" brushRef="#br0">96 418 15099,'1'11'1008,"5"18"1428,-5-29-2359,-1 1 1,0-1 0,1 1-1,-1-1 1,0 0-1,1 1 1,-1-1 0,0 1-1,1-1 1,-1 0 0,1 1-1,-1-1 1,1 0-1,-1 1 1,1-1 0,-1 0-1,1 0 1,-1 0-1,1 1 1,-1-1 0,1 0-1,-1 0 1,1 0-1,0 0 1,-1 0 0,1 0-1,-1 0 1,1 0-1,-1 0 1,1 0 0,-1 0-1,1-1 1,-1 1-1,1 0 1,0 0 0,-1 0-1,1-1 1,-1 1 0,0 0-1,1-1 1,-1 1-1,1 0 1,-1-1 0,1 1-1,-1-1 1,9-6 333,0 0 0,-1 0 1,0-1-1,0 0 0,0-1 0,9-15 1,-14 19-326,1 0 0,-1-1 0,-1 1 0,1-1 0,-1 0 0,0 0 0,0 0 0,-1 0 0,1 0 0,-1 0 0,-1 0 0,1 0 0,-1-8 0,0 13-69,0-1-1,0 1 1,0 0-1,-1 0 0,1-1 1,0 1-1,0 0 1,-1 0-1,1-1 1,-1 1-1,1 0 0,-1 0 1,0 0-1,1-1 1,-1 1-1,0 0 1,0 0-1,1 0 1,-1 0-1,0 1 0,0-1 1,0 0-1,0 0 1,-1 0-1,1 1 1,0-1-1,0 1 0,0-1 1,0 1-1,-1-1 1,1 1-1,0 0 1,0-1-1,-1 1 0,1 0 1,0 0-1,-1 0 1,1 0-1,0 0 1,-1 0-1,1 0 1,0 1-1,-3 0 0,-2 1 15,-1 0 0,1 0 0,0 1 0,-1 0-1,1 1 1,-10 7 0,4-2-28,2 1 1,-1 0-1,1 0 0,1 2 0,0-1 1,1 1-1,0 0 0,0 0 0,2 1 1,-1 0-1,2 1 0,0-1 0,-6 27 0,10-36-9,0 0 0,1-1 0,-1 1 0,1 0-1,0-1 1,0 1 0,0 0 0,1-1 0,-1 1 0,1-1-1,0 1 1,0-1 0,0 1 0,1-1 0,-1 1-1,3 3 1,-2-4-3,0-1-1,1 1 0,-1-1 1,0 0-1,1 0 1,-1 0-1,1 0 0,0 0 1,-1-1-1,1 1 1,0-1-1,0 0 0,0 0 1,0 0-1,0 0 0,1 0 1,-1-1-1,0 1 1,4-1-1,6 0-22,0 0-1,-1-1 0,1-1 1,0 0-1,-1-1 1,0 0-1,1-1 1,-1 0-1,0-1 0,14-8 1,0-2-33,0-1 0,-2 0-1,32-29 1,-14 7-63,-2-3 1,-1-1-1,-3-2 0,-1-1 0,45-79 0,-74 114 85,-1 0-1,1-1 0,-2 0 0,1 0 0,-2 0 1,5-18-1,-8 28 37,0-1 0,0 1 0,0 0 1,0 0-1,0-1 0,0 1 0,0 0 0,0 0 0,-1 0 1,1-1-1,0 1 0,-1 0 0,1 0 0,-1 0 1,1 0-1,-1 0 0,0-2 0,0 3 4,1-1-1,-1 1 0,0 0 0,1-1 0,-1 1 1,0-1-1,1 1 0,-1 0 0,0 0 1,0-1-1,1 1 0,-1 0 0,0 0 0,0 0 1,1 0-1,-1 0 0,0 0 0,0 0 1,-1 0-1,-2 1 1,0 0 0,-1 1 0,1-1 1,0 1-1,0 0 0,1 0 0,-6 4 1,-8 6 58,0 1 0,1 1 0,1 1 0,0 0 1,-18 27-1,15-18 80,2 1-1,0 1 1,-15 37 0,26-52-87,0-1-1,1 1 1,0 0 0,1 0 0,0 1-1,1-1 1,0 1 0,1-1-1,0 1 1,1 16 0,0-27-45,1 1 0,-1 0 0,0-1 0,1 1 0,-1 0 0,1-1 0,0 1 0,0-1 0,-1 1 0,1-1 0,0 1 0,0-1-1,0 1 1,1-1 0,-1 0 0,0 0 0,0 0 0,1 0 0,-1 1 0,0-2 0,1 1 0,-1 0 0,1 0 0,0 0 0,-1-1 0,1 1 0,-1-1 0,1 1 0,0-1 0,0 0 0,-1 0 0,1 1 0,0-1 0,-1-1 0,4 1 0,5-1-53,1-1-1,-1 0 1,1 0 0,14-6 0,-20 6 21,40-15-181,-21 8-71,49-13-1,-65 21 219,-1 0 0,0 0 0,1 0 0,-1 1 0,1 0 0,-1 1 0,1 0 0,-1 0 0,1 0-1,-1 1 1,9 3 0,-12-3 44,-1-1-1,1 1 0,-1 0 1,0 0-1,0 1 1,0-1-1,0 1 0,-1-1 1,1 1-1,-1 0 1,1 0-1,-1 0 0,0 0 1,0 0-1,0 1 1,-1-1-1,1 1 0,-1-1 1,2 7-1,0 4 97,-1-1 0,0 0 0,-1 1 0,-1 15 0,0-29-66,0 0 1,0 0 0,1 0 0,-1 0 0,0 0 0,0 0-1,0 0 1,0 0 0,0 0 0,0 0 0,0 0 0,0 0-1,0 0 1,0 0 0,0 0 0,0 0 0,1 0 0,-1 0-1,0 0 1,0 0 0,0 0 0,0 0 0,0 0-1,0 0 1,0 0 0,0 0 0,0 0 0,0 0 0,0 0-1,0 0 1,0 0 0,1 0 0,-1 0 0,0 1 0,0-1-1,0 0 1,0 0 0,0 0 0,0 0 0,0 0 0,0 0-1,0 0 1,0 0 0,0 0 0,0 0 0,0 0 0,0 0-1,0 1 1,0-1 0,0 0 0,0 0 0,0 0-1,0 0 1,0 0 0,6-11 364,5-20 26,13-88 294,-9 36-1543,-14 81 797,-1 1-1,0 0 1,1 0 0,-1-1-1,1 1 1,0 0 0,-1 0-1,1-1 1,0 1 0,0 0-1,-1 0 1,1 0 0,0 0-1,0 0 1,0 0 0,1 1-1,-1-1 1,0 0 0,0 0-1,0 1 1,1-1 0,-1 1-1,0-1 1,3 0 0,2-2-61,16-7-317</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43.820"/>
    </inkml:context>
    <inkml:brush xml:id="br0">
      <inkml:brushProperty name="width" value="0.05" units="cm"/>
      <inkml:brushProperty name="height" value="0.05" units="cm"/>
      <inkml:brushProperty name="color" value="#E71224"/>
    </inkml:brush>
  </inkml:definitions>
  <inkml:trace contextRef="#ctx0" brushRef="#br0">62 135 15507,'2'-5'391,"0"1"0,0 0 0,0-1-1,1 1 1,0 0 0,-1 0 0,1 1 0,0-1-1,1 0 1,-1 1 0,1 0 0,-1 0 0,1 0-1,0 0 1,6-2 0,7-5 580,1 2-1,23-9 1,-17 8-478,0 1 1,1 2-1,-1 0 0,39-3 1,-52 9-404,0-1 1,0 2-1,0 0 0,0 0 1,16 4-1,-21-3-64,0 0-1,0 0 0,0 0 0,-1 1 0,1 0 0,-1 0 0,0 0 1,0 0-1,0 1 0,8 8 0,-10-9-23,-1 0 1,1 1-1,0 0 1,-1-1-1,0 1 1,0 0-1,0 0 0,0 0 1,0 0-1,-1 1 1,0-1-1,0 0 0,0 1 1,0 4-1,-1-2-7,0 0-1,-1 0 0,1 0 0,-2 0 0,1-1 1,-1 1-1,0 0 0,-3 8 0,-2 0-14,0-1 0,-1 0 0,-1-1-1,0 0 1,-1 0 0,-22 22 0,-14 8-200,46-42 214,0-1 1,0 0 0,-1 0 0,1 0-1,0 0 1,0 1 0,0-1 0,0 0 0,0 0-1,0 1 1,0-1 0,0 0 0,0 0 0,0 0-1,0 1 1,0-1 0,0 0 0,0 0-1,0 1 1,0-1 0,0 0 0,0 0 0,0 1-1,0-1 1,0 0 0,0 0 0,0 0 0,0 1-1,0-1 1,0 0 0,1 0 0,-1 0-1,0 1 1,0-1 0,0 0 0,0 0 0,1 0-1,-1 0 1,0 1 0,0-1 0,0 0 0,1 0-1,-1 0 1,0 0 0,0 0 0,0 0-1,1 0 1,-1 0 0,0 0 0,0 0 0,1 0-1,-1 0 1,0 0 0,0 0 0,0 0 0,1 0-1,17 4-105,-16-4 77,6 2-20,-1 0 1,1 1 0,-1-1-1,0 2 1,1-1-1,-2 1 1,1 0 0,0 0-1,-1 1 1,0 0-1,0 0 1,0 0 0,-1 1-1,0 0 1,0 0 0,0 0-1,-1 1 1,0-1-1,0 1 1,0 0 0,-1 1-1,0-1 1,3 11-1,-4-11 51,0 0 1,0 1-1,-1-1 0,0 0 0,0 1 0,-1-1 0,0 1 0,0-1 0,0 0 1,-1 1-1,0-1 0,-1 0 0,0 1 0,0-1 0,0 0 0,-1 0 0,0 0 1,0-1-1,-1 1 0,0-1 0,0 0 0,-1 0 0,1 0 0,-1-1 0,-6 6 0,-3-1 189,0-1-1,0 0 1,0-1-1,-1 0 0,-1-2 1,1 0-1,-1 0 0,0-2 1,0 0-1,0 0 0,-1-2 1,1 0-1,-25 0 1,26-2-254,0-1 1,0 0 0,0-1 0,0-1 0,0 0 0,0-1 0,1 0 0,-1-1 0,1-1 0,1 0 0,-1-1 0,1-1 0,0 0 0,-21-18 0,30 23 27,1 0-1,0 0 1,0 0-1,0 0 1,0-1-1,1 1 1,-5-8-1,7 9-320</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50.333"/>
    </inkml:context>
    <inkml:brush xml:id="br0">
      <inkml:brushProperty name="width" value="0.025" units="cm"/>
      <inkml:brushProperty name="height" value="0.025" units="cm"/>
      <inkml:brushProperty name="color" value="#66CC00"/>
    </inkml:brush>
  </inkml:definitions>
  <inkml:trace contextRef="#ctx0" brushRef="#br0">2 98 15267,'-2'1'1569,"4"-2"-753,5-4-168,9 1 856,7-2-47,5 2-193,8-3-128,7-3-192,5 3-128,0-1-239,2 6-161,-1 0-432,-3-1-280,-6-1-553,-1 3-319,-9-5 896,-6-6-216,-9-5-216</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50.710"/>
    </inkml:context>
    <inkml:brush xml:id="br0">
      <inkml:brushProperty name="width" value="0.025" units="cm"/>
      <inkml:brushProperty name="height" value="0.025" units="cm"/>
      <inkml:brushProperty name="color" value="#66CC00"/>
    </inkml:brush>
  </inkml:definitions>
  <inkml:trace contextRef="#ctx0" brushRef="#br0">6 19 14691,'-6'9'1624,"8"-4"-719,6-2-233,15-3 1272,9 2-583,9-2-273,7 0-88,6-5-200,2 1-96,0 1-400,1-4-296,-7 4-672,-4 0-352,-7-2 808,-5 2-216,-9-2-136</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51.193"/>
    </inkml:context>
    <inkml:brush xml:id="br0">
      <inkml:brushProperty name="width" value="0.025" units="cm"/>
      <inkml:brushProperty name="height" value="0.025" units="cm"/>
      <inkml:brushProperty name="color" value="#66CC00"/>
    </inkml:brush>
  </inkml:definitions>
  <inkml:trace contextRef="#ctx0" brushRef="#br0">8 31 19244,'0'-2'136,"1"1"0,0-1 0,-1 1-1,1 0 1,0-1 0,0 1 0,0 0 0,0 0 0,0-1-1,0 1 1,1 0 0,-1 0 0,0 0 0,0 0 0,1 0-1,-1 1 1,1-1 0,-1 0 0,1 1 0,-1-1 0,1 1-1,-1-1 1,1 1 0,2-1 0,43-4 958,-43 5-872,18 0-81,0 0 0,-1 2 0,1 0 0,-1 1 0,1 2 1,-1 0-1,0 1 0,-1 1 0,0 1 0,20 10 0,-30-12-141,-1-1-1,0 1 1,-1 1-1,1 0 1,-1 0-1,-1 1 1,1-1-1,-1 2 1,9 13 0,-11-14 2,-1 0 0,-1 0 0,1 0 0,-1 0 1,-1 1-1,1-1 0,-1 1 0,-1 0 0,0 0 1,0-1-1,-1 1 0,-1 17 0,0-13 3,-2-1-1,1 0 1,-2 0 0,1 0-1,-2 0 1,0 0 0,0-1-1,-1 0 1,0 0 0,-1 0-1,0-1 1,-1 0 0,0-1-1,-16 16 1,-9 4-10,-2-2 1,-68 42-1,70-49-56,-111 60-1512,125-72 1256</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53.490"/>
    </inkml:context>
    <inkml:brush xml:id="br0">
      <inkml:brushProperty name="width" value="0.025" units="cm"/>
      <inkml:brushProperty name="height" value="0.025" units="cm"/>
      <inkml:brushProperty name="color" value="#66CC00"/>
    </inkml:brush>
  </inkml:definitions>
  <inkml:trace contextRef="#ctx0" brushRef="#br0">133 14 12723,'-1'-14'2244,"-3"18"-111,-4 26 305,6-22-2681,-22 93 1422,-15 124 0,7 108-495,12 166-56,19-466-555,1-16-26,-1-6-10,1 1 0,0-1 0,1 1 0,3 14 0,-4-25-24,0-1 0,1 1-1,-1 0 1,1-1-1,-1 1 1,1-1 0,-1 1-1,1 0 1,0-1-1,-1 1 1,1-1 0,0 1-1,-1-1 1,1 0-1,0 1 1,0-1 0,-1 0-1,1 0 1,0 1-1,0-1 1,0 0 0,-1 0-1,1 0 1,0 0-1,0 0 1,0 0 0,0 0-1,-1 0 1,1 0 0,0 0-1,0-1 1,1 1-1,36-11 248,-24 6-160,16 0-15,1 1-1,-1 1 0,46 1 0,-2 0-135,42-7-111,0-5-1,163-41 1,-270 53 163,205-46-749,-171 41 358,-1 2 1,1 2-1,49 3 0,-66 2 300,-9 0 62,0-1 0,1-1 1,-1 0-1,0-1 0,0-1 0,0 0 0,21-7 0,-36 8 22,1 0 0,-1 0 1,0 0-1,0-1 0,0 1 1,0-1-1,0 1 0,-1-1 0,1 0 1,0 0-1,-1 1 0,1-1 1,-1 0-1,0-1 0,1 1 0,-1 0 1,0 0-1,1-4 0,1-5 9,0 1 0,-1-1-1,1-11 1,1-7 18,21-81 141,17-210 0,-39 272-123,-3 0 1,-2 0-1,-2 0 1,-2 1-1,-2 0 1,-2 0-1,-17-49 1,23 85 44,-1 0 1,0-1-1,0 2 1,-1-1 0,0 1-1,-1 0 1,0 0 0,-9-9-1,14 18-57,0 1-1,0 0 1,-1-1-1,1 1 0,0 0 1,0 1-1,0-1 1,0 0-1,-1 1 1,1-1-1,0 1 1,0-1-1,0 1 0,-4 2 1,-8 1 174,-6 0 13,0-1 0,-1-1 0,-20-1 0,9 0-120,13-1-42,-15 1 14,33-1-112,-2 1 138,-1 0-1,1 0 1,-1-1-1,1 1 1,-1-1-1,1 0 0,0 0 1,-1 0-1,1-1 1,-6 0-1,-7-4 66</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54.881"/>
    </inkml:context>
    <inkml:brush xml:id="br0">
      <inkml:brushProperty name="width" value="0.025" units="cm"/>
      <inkml:brushProperty name="height" value="0.025" units="cm"/>
      <inkml:brushProperty name="color" value="#66CC00"/>
    </inkml:brush>
  </inkml:definitions>
  <inkml:trace contextRef="#ctx0" brushRef="#br0">1450 105 13739,'-7'3'419,"0"-1"0,0 0-1,0 0 1,-1-1 0,1 0 0,-1-1 0,1 1-1,-13-2 1,-61-11 1997,73 11-2240,-407-54 3769,270 33-3578,-14-1-162,138 21-159,-1 2-1,1 0 1,-1 2-1,1 0 1,-31 7 0,39-5-33,0 1 0,0 0-1,0 0 1,1 1 0,-1 1 0,1 0 0,-10 9 0,-8 8-13,-31 33-1,28-26 1,17-15 21,0 1-1,1 1 0,1 0 0,0 0 0,2 2 1,0-1-1,1 2 0,1-1 0,1 1 1,1 1-1,-7 29 0,8-18 3,2 0-1,2 0 1,1 0-1,4 67 1,-1-84-17,1 1 1,1 0 0,1-1 0,0 0-1,1 0 1,1 0 0,0-1 0,2 0-1,-1 0 1,2 0 0,17 23-1,-18-29 4,1-1 0,0 0-1,0-1 1,0 1-1,1-2 1,0 0-1,0 0 1,1 0-1,0-1 1,0-1 0,0 0-1,0-1 1,1 0-1,-1 0 1,1-1-1,12 0 1,20 0 28,0-2 1,-1-2-1,44-8 1,-61 7-31,127-13 44,119-16-102,-245 26 33,0-1-1,-1-1 0,0-1 1,46-23-1,91-64-98,-134 78 84,-17 11 24,-1-2 0,0 0-1,-1 0 1,0-1 0,0 0-1,-1 0 1,0-1 0,-1-1 0,0 1-1,-1-1 1,7-15 0,-8 12 18,0 0 1,-1 0 0,0-1 0,-1 1-1,-1-1 1,-1 0 0,0 0 0,-1 0-1,-1-24 1,-1 32 3,0 0-1,-1 0 0,1 1 1,-1-1-1,-1 1 0,0-1 1,0 1-1,0 0 1,-1 0-1,0 0 0,-5-7 1,1 4 5,-1 1 1,1-1 0,-2 2-1,1-1 1,-1 1 0,-14-8-1,-8-2 14,0 1-1,-1 2 1,-64-20-1,75 28-254,0 1-1,0 1 1,-1 1-1,1 0 0,-1 2 1,0 1-1,-27 1 1,27 6-58,7 2-131</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58.929"/>
    </inkml:context>
    <inkml:brush xml:id="br0">
      <inkml:brushProperty name="width" value="0.025" units="cm"/>
      <inkml:brushProperty name="height" value="0.025" units="cm"/>
      <inkml:brushProperty name="color" value="#66CC00"/>
    </inkml:brush>
  </inkml:definitions>
  <inkml:trace contextRef="#ctx0" brushRef="#br0">2623 280 7802,'1'-75'7208,"-1"74"-7109,0 0-1,0 1 1,0-1 0,0 0 0,-1 0-1,1 0 1,0 0 0,0 0 0,-1 1-1,1-1 1,0 0 0,-1 0-1,1 0 1,-1 1 0,1-1 0,-1 0-1,1 1 1,-1-1 0,1 0 0,-1 1-1,0-1 1,1 1 0,-1-1 0,0 1-1,0-1 1,1 1 0,-1-1 0,0 1-1,0 0 1,0-1 0,0 1 0,1 0-1,-1 0 1,0 0 0,-1 0 0,-36-3 924,29 4-873,-45-2 315,30 2-319,0-2 1,0 0-1,0-2 0,0 0 0,-25-8 1,-40-14 9,-163-26 1,108 30-127,-204-20 8,181 31-41,-170-5-13,288 17 9,-1 1 0,1 3 0,-54 13-1,-138 53 7,189-50 27,2 3 1,0 1 0,-77 57 0,50-32-8,60-41-21,0 2-1,1 0 0,0 0 1,-22 25-1,33-31 3,0 0 0,1 0-1,0 1 1,0-1 0,0 1 0,1 0 0,0 0 0,0 0-1,1 0 1,0 1 0,0-1 0,1 1 0,-1-1 0,2 1-1,-1 10 1,3-4 0,0 0-1,0 0 1,1 0 0,1 0-1,0-1 1,1 1 0,0-1-1,1 0 1,1-1-1,15 22 1,-4-8-1,2-1 1,1 0-1,42 36 1,-33-36 7,1-2 0,1-1-1,1-1 1,1-2 0,1-1 0,0-2 0,64 19 0,-36-17 8,2-3-1,0-3 1,114 6-1,-94-17 6,160-21 1,9-1-5,-26 22-14,-173-3 11,-1-2 0,1-3 0,-2-2 0,82-25 0,-48 8-14,-42 12-5,0 1 0,0 2 0,1 2 0,66-4 0,-45 5 17,-13 0-2,-41 6-5,-1 0 0,0-1 0,0 0 0,14-6 0,33-8-2,-57 16-1,0 1-1,0-1 1,0 0 0,0 0 0,0 1 0,0-1 0,0 0 0,0-1 0,-1 1-1,1 0 1,0 0 0,-1-1 0,1 1 0,-1-1 0,3-3 0,14-12 11,-14 14-8,-1 0 0,1 0 1,-1-1-1,0 1 0,0-1 0,-1 0 0,1 0 0,2-5 0,19-41 21,-14 26-11,-1 5 2,-1 0 0,0-1-1,-2 1 1,0-1 0,4-30 0,-9 39 5,0 0 1,-1 0-1,0 0 1,-1 0 0,0 0-1,-1 0 1,0 0-1,-1 1 1,0-1 0,-1 1-1,-9-20 1,4 13 26,-1 0 0,-1 0 0,-1 1 0,-1 0 0,0 1 0,-1 1 0,0 0 0,-1 1 1,-32-22-1,16 16 81,-1 2 1,-1 1 0,0 1 0,-55-15-1,31 15 22,-1 2 1,-66-6-1,113 18-328,-25-5-533,34 6 683,1 0 0,0-1 0,-1 1 0,1-1 0,0 1 0,0-1 0,-1 0 0,1 1 0,0-1 0,0 0 0,0 0-1,0 0 1,0 0 0,0 0 0,0 0 0,0 0 0,0 0 0,1-1 0,-1 1 0,-1-3 0,1-12-325</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01.680"/>
    </inkml:context>
    <inkml:brush xml:id="br0">
      <inkml:brushProperty name="width" value="0.025" units="cm"/>
      <inkml:brushProperty name="height" value="0.025" units="cm"/>
      <inkml:brushProperty name="color" value="#66CC00"/>
    </inkml:brush>
  </inkml:definitions>
  <inkml:trace contextRef="#ctx0" brushRef="#br0">2591 199 10746,'1'-1'157,"0"0"0,0 0 0,0 0 0,1 0 1,-2 0-1,1 0 0,0-1 0,0 1 0,0 0 0,0 0 0,-1-1 0,1 1 0,-1 0 0,1-1 0,-1 1 0,1-1 0,-1 1 0,0-1 0,0 1 0,0 0 0,0-1 0,0-2 0,-1 2-11,0 1-1,0-1 1,0 1-1,0-1 1,0 1-1,0 0 1,0-1-1,-1 1 1,1 0-1,0 0 1,-1 0-1,1 0 1,-1 0-1,1 0 1,-1 0-1,0 1 0,-2-2 1,-8-2 78,-4-3-15,0 1 0,0 0 0,-32-5 0,28 8-91,-35-12-1,-16-3-10,-524-48 107,255 59-140,127 6-32,-146 0 17,193 2 44,144-1-65,-1 0 0,1 2 1,0 1-1,1 0 0,-1 2 1,0 0-1,1 2 0,0 0 1,1 1-1,0 1 0,-38 24 1,-14 13-27,-94 67 128,157-107-110,0 1 0,0 1 0,1 0 0,0 0 0,0 0 0,1 1 0,0 0 1,1 1-1,0-1 0,0 1 0,1 1 0,0-1 0,1 1 0,0-1 0,-2 12 0,1 4-2,2-1 0,0 0 0,2 1-1,1-1 1,0 0 0,2 1 0,2-1-1,0 0 1,1 0 0,16 45 0,-11-45-6,2 0 0,0-2 1,1 1-1,1-2 0,1 0 1,2 0-1,0-2 1,1 0-1,0-1 0,2-1 1,0 0-1,39 24 0,-42-33 16,1-1 0,0 0 0,0-1-1,0-1 1,1-1 0,0-1 0,34 4-1,141-3 97,-105-6-120,183 10 22,65 1 35,-233-12-43,130-19 0,255-35-95,-427 48 29,0-3 0,104-33 0,-147 39 55,2-1-7,0-1-1,25-12 1,171-110 52,-211 125-61,7-4-3,-8 5-1,0 0 0,0 0 1,-1-1-1,1 1 1,-1-1-1,0 0 0,6-8 1,-1 1 2,0-1 8,0 1-1,-1-1 0,-1-1 1,11-23-1,-4 4 2,-7 16 32,-1 1 0,0-1 0,-1 0 0,-1-1 0,3-18 0,-7 31-4,-1 1 1,1-1-1,0 0 0,-1 1 1,0-1-1,0 0 0,0 1 1,0-1-1,0 1 0,-1 0 1,0-1-1,0 1 0,0 0 1,0 0-1,0 0 0,0 0 1,-6-5-1,-4-3 147,-1 0 1,-25-15-1,20 13-62,-77-56 240,-132-85-53,213 146-345,-1 0 0,1 2 0,-1 0 0,-16-5 0,26 10-8,0 0-1,0 0 1,0 0-1,-1 0 1,1 1-1,0 0 0,-1 0 1,1 0-1,0 0 1,0 1-1,0 0 1,-1 0-1,1 1 1,0 0-1,-8 3 0,2 5-117</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07.139"/>
    </inkml:context>
    <inkml:brush xml:id="br0">
      <inkml:brushProperty name="width" value="0.025" units="cm"/>
      <inkml:brushProperty name="height" value="0.025" units="cm"/>
      <inkml:brushProperty name="color" value="#66CC00"/>
    </inkml:brush>
  </inkml:definitions>
  <inkml:trace contextRef="#ctx0" brushRef="#br0">2404 326 11899,'1'-2'199,"-1"1"1,0-1 0,0 1-1,1-1 1,-1 1 0,0-1 0,0 0-1,0 1 1,-1-1 0,1 1-1,0-1 1,-1 1 0,1-1 0,-1 1-1,1-1 1,-1 1 0,0-1-1,1 1 1,-1-1 0,0 1 0,0 0-1,0 0 1,0-1 0,0 1-1,0 0 1,-1 0 0,1 0 0,-2-1-1,-6-4 319,0-1-1,0 1 1,-12-5-1,5 3 78,-22-12-221,-1 3 1,0 1-1,-51-14 1,-8 5-32,-107-13 1,151 29-235,-312-45 248,285 39-357,0 5-1,-151-1 1,157 14 5,1 4 0,-84 18-1,119-16-11,1 1-1,1 2 1,0 2-1,0 2 1,-61 35-1,26-6-1,-101 83 0,128-92-1,23-19-9,-22 21 1,38-32 16,0 0 1,1 1-1,0-1 1,0 1-1,0 1 1,1-1-1,-7 15 1,10-18 7,0 1-1,0-1 1,1 1-1,-1-1 1,1 1 0,0-1-1,0 1 1,0-1-1,1 1 1,0-1 0,-1 1-1,2-1 1,-1 1-1,0-1 1,1 0 0,0 0-1,0 1 1,0-2 0,3 5-1,5 7 16,1-1 1,0 0-1,20 18 0,17 12 37,91 63-1,-77-62-54,-38-28-1,0-1-1,2-2 1,0 0 0,45 16 0,-21-13 41,87 16-1,122 10-21,-202-36-19,0-4 0,92-5 0,469-79 29,-571 72-6,90-30 1,-113 30-10,0-2-1,0 0 1,-1-1 0,0-2-1,25-19 1,-23 14-7,-1-2-1,-1 0 1,0-2-1,-2 0 1,-1-1 0,0-1-1,-2-1 1,17-33-1,-32 51 54,1 0-1,-1-1 0,-1 1 0,1-1 0,-2 0 1,1 0-1,-1 0 0,0 1 0,-1-1 0,0 0 1,-1 0-1,0 0 0,0 0 0,-1 0 0,0 0 1,0 1-1,-1-1 0,0 1 0,-6-11 0,3 8-136,0 0 0,-1 0 0,0 1 0,-1 0 0,0 1 0,0 0-1,-1 0 1,-1 1 0,1 0 0,-1 0 0,-1 1 0,1 0 0,-14-5-1,17 8-161,4-3-71</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08.461"/>
    </inkml:context>
    <inkml:brush xml:id="br0">
      <inkml:brushProperty name="width" value="0.025" units="cm"/>
      <inkml:brushProperty name="height" value="0.025" units="cm"/>
      <inkml:brushProperty name="color" value="#66CC00"/>
    </inkml:brush>
  </inkml:definitions>
  <inkml:trace contextRef="#ctx0" brushRef="#br0">2492 197 12787,'0'-1'178,"0"0"0,-1 0 0,1 0 1,-1 0-1,1 0 0,-1 0 0,1 0 0,-1 0 1,0 0-1,1 1 0,-1-1 0,0 0 1,0 0-1,1 1 0,-1-1 0,0 1 0,0-1 1,0 0-1,0 1 0,-2-1 0,-25-11 1585,19 9-1295,-61-23-117,0 3 0,-2 3 0,-117-17 0,-225-4 936,360 37-1261,-129-9-5,-253 13 0,372 5-16,0 3 1,0 2 0,0 3 0,2 3-1,0 3 1,1 2 0,-89 45 0,114-47 1,0 1 0,1 3 0,1 0 0,-59 56 0,80-67-3,1 1 0,1 1 0,0 0 0,1 0 0,1 1 1,0 0-1,1 1 0,1 0 0,0 0 0,1 1 0,1-1 1,0 1-1,1 0 0,-1 22 0,3-16 1,1 1 0,1-1 0,1 0 1,2 0-1,0 0 0,1 0 0,12 36 0,-10-43-1,0 1 0,2-1 0,0-1 0,1 0 0,0 0-1,1 0 1,1-2 0,0 1 0,1-1 0,23 20 0,-5-11 3,0-1-1,1-2 1,1-1 0,62 25-1,144 36 20,121 2-5,-286-70-14,0-4 1,147-4 0,-113-12 20,0-4 0,0-6 0,-2-4 0,-1-4 0,-1-5 0,156-71 0,-222 85 108,-1-1 0,-1-2 1,-1-1-1,-1-2 0,-1-1 0,54-55 1,-69 61-33,0-1 0,-2 0 0,0-1 0,-1 0 0,-1-1 0,-1-1 0,-1 0 0,-1-1 0,-1 0 1,-2 0-1,0-1 0,4-27 0,-10 40-49,0-1 0,0 1 0,-1-1 0,0 0 0,-1 1 0,-1-1 1,0 1-1,-1-1 0,-5-16 0,4 22-24,1-1 0,-1 0 0,0 1 1,-1-1-1,1 1 0,-1 1 0,-1-1 0,0 1 1,1-1-1,-2 2 0,1-1 0,-1 1 0,0 0 1,-13-7-1,2 3-83,-1 2 0,-1 0 0,1 1 0,-1 1 0,0 1 0,-30-2 0,20 2-273,-58-15 0,45 1 85</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09.285"/>
    </inkml:context>
    <inkml:brush xml:id="br0">
      <inkml:brushProperty name="width" value="0.05" units="cm"/>
      <inkml:brushProperty name="height" value="0.05" units="cm"/>
    </inkml:brush>
  </inkml:definitions>
  <inkml:trace contextRef="#ctx0" brushRef="#br0">225 100 17540,'-3'-2'148,"-1"-1"1,0 1 0,1 0 0,-1 0-1,0 1 1,0-1 0,0 1-1,-1 0 1,1 0 0,0 0 0,0 0-1,0 1 1,-1 0 0,1 0-1,0 0 1,-1 0 0,1 1-1,0 0 1,0 0 0,0 0 0,0 0-1,0 0 1,0 1 0,0 0-1,0 0 1,0 0 0,1 0 0,-5 4-1,-1 0-21,1 1 0,-1 0-1,2 0 1,-1 1 0,1 0 0,0 0-1,1 0 1,0 1 0,0 0 0,-5 13-1,7-13-80,0 1 0,1 0 0,1 0 0,-1-1 0,-1 22 0,4-29-35,-1 0 0,1 0 0,0 0 0,0 1 1,0-1-1,0 0 0,1 0 0,-1 0 0,1 0 0,-1 1 0,1-1 0,0 0 0,-1 0 1,1 0-1,0 0 0,1 0 0,-1 0 0,0-1 0,0 1 0,1 0 0,-1-1 0,1 1 1,-1-1-1,1 1 0,0-1 0,0 0 0,0 1 0,0-1 0,-1 0 0,1 0 0,1-1 1,-1 1-1,4 1 0,0-2 28,1 1 1,0-1-1,-1 0 0,1-1 1,0 0-1,-1 0 1,1 0-1,-1-1 1,1 0-1,-1 0 0,0-1 1,0 0-1,0 0 1,8-5-1,3-3 132,-1-1-1,-1 0 1,24-24-1,-29 27-99,-1-1 0,-1 0 0,0 0 0,0-1 0,-1 0 0,0-1-1,-1 0 1,0 0 0,-1 0 0,0 0 0,-1-1 0,0 0 0,-2 0-1,4-25 1,-6 34-97,0 1 0,-1-1 0,1 1 0,-1-1 0,0 1 0,0 0 0,0-1 0,-2-3 0,3 6 1,-1 1 0,1-1 0,0 1 1,0-1-1,0 1 0,-1-1 0,1 1 1,0-1-1,0 1 0,-1-1 0,1 1 1,-1 0-1,1-1 0,0 1 0,-1 0 1,1-1-1,-1 1 0,1 0 0,0-1 1,-1 1-1,1 0 0,-1 0 0,1 0 1,-1-1-1,1 1 0,-1 0 0,1 0 1,-1 0-1,1 0 0,-1 0 0,1 0 1,-1 0-1,0 0 0,1 0 0,-1 0 1,1 0-1,-1 1 0,1-1 0,-1 0 1,1 0-1,-1 0 0,1 1 0,0-1 1,-1 0-1,1 0 0,-1 1 0,1-1 1,0 0-1,-1 1 0,1-1 0,-1 1 1,1-1-1,0 1 0,0-1 0,-1 0 1,1 1-1,0-1 0,0 1 0,0-1 1,-1 2-1,-1 3-203,0 0 0,1 0 0,0 1 0,0-1 0,0 1 0,0-1 0,1 1 0,0-1-1,0 1 1,0-1 0,1 1 0,0-1 0,0 1 0,0-1 0,1 1 0,3 8 0,12 9-631</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13.107"/>
    </inkml:context>
    <inkml:brush xml:id="br0">
      <inkml:brushProperty name="width" value="0.025" units="cm"/>
      <inkml:brushProperty name="height" value="0.025" units="cm"/>
      <inkml:brushProperty name="color" value="#66CC00"/>
    </inkml:brush>
  </inkml:definitions>
  <inkml:trace contextRef="#ctx0" brushRef="#br0">25 3 19132,'0'-3'1736,"-1"8"-1343,-1 13-185,-2 7 800,0 9-528,0 2-160,1 4-200,1 5-56,2-4-120,0-4-200,0-5-336,3 1-280,-1-4 2016,-2-9-1288,-5-10-16,1-6-56</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13.559"/>
    </inkml:context>
    <inkml:brush xml:id="br0">
      <inkml:brushProperty name="width" value="0.025" units="cm"/>
      <inkml:brushProperty name="height" value="0.025" units="cm"/>
      <inkml:brushProperty name="color" value="#66CC00"/>
    </inkml:brush>
  </inkml:definitions>
  <inkml:trace contextRef="#ctx0" brushRef="#br0">1 91 17780,'0'-1'132,"0"-1"-1,0 1 1,0-1 0,0 1-1,1-1 1,-1 1 0,1 0 0,-1-1-1,1 1 1,-1-1 0,1 1-1,0 0 1,0-1 0,-1 1 0,1 0-1,0 0 1,0 0 0,0 0-1,1 0 1,-1 0 0,0 0 0,0 0-1,0 0 1,1 0 0,-1 0-1,2 0 1,42-19 884,-41 19-790,31-9 107,1 2 0,0 1 0,1 2 0,46-1 0,-80 6-325,15 0-1,1 0 0,0 2 0,0 0 0,-1 1 1,1 1-1,-1 0 0,0 2 0,0 0 1,-1 1-1,0 1 0,0 0 0,-1 1 0,0 1 1,0 1-1,-1 0 0,0 1 0,-1 0 1,-1 2-1,0-1 0,-1 2 0,0-1 0,-1 2 1,17 31-1,-24-39-11,0 1 0,-1-1 0,0 1 0,0 0 0,-1 0 0,-1 0 0,1 1 0,-1-1 0,-1 0 0,0 1 0,0-1 0,-1 0 0,0 1 0,0-1 0,-1 0 0,-1 0 0,1 0 0,-1 0 0,-1-1 0,0 1-1,-6 10 1,-4 3 62,0-1 0,-2-1-1,0 0 1,-1-1-1,-1-1 1,-32 25 0,35-32 31,0 0 0,-1-1 0,0-1 0,0-1 1,-1 0-1,0-1 0,-25 7 0,31-11-74,1-1 0,-1 1 0,0-2 0,-1 0-1,1 0 1,0-1 0,0 0 0,0 0 0,0-2 0,0 1 0,0-2-1,0 1 1,-15-7 0,21 7-158,1 0 0,0 0-1,-1-1 1,1 1 0,0-1 0,-5-5 0,8 6 70,-1 1 0,1-1 1,0 0-1,-1 0 1,1 1-1,0-1 1,0 0-1,0 0 1,0 0-1,1 0 1,-1 0-1,1 0 0,-1-1 1,1 1-1,0 0 1,-1 0-1,1-3 1,2-14-467</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14.511"/>
    </inkml:context>
    <inkml:brush xml:id="br0">
      <inkml:brushProperty name="width" value="0.025" units="cm"/>
      <inkml:brushProperty name="height" value="0.025" units="cm"/>
      <inkml:brushProperty name="color" value="#66CC00"/>
    </inkml:brush>
  </inkml:definitions>
  <inkml:trace contextRef="#ctx0" brushRef="#br0">107 29 16363,'0'-1'173,"-1"-1"-1,1 1 0,0-1 0,0 1 1,-1-1-1,1 1 0,-1-1 0,0 1 0,1-1 1,-1 1-1,0 0 0,0-1 0,1 1 0,-1 0 1,0 0-1,-3-2 0,4 2-113,-1 1 0,0-1-1,0 1 1,0 0 0,0-1-1,0 1 1,1 0 0,-1 0-1,0 0 1,0 0 0,0 0 0,0 0-1,0 0 1,0 0 0,0 0-1,0 0 1,1 0 0,-1 0 0,0 1-1,0-1 1,0 0 0,0 1-1,0-1 1,1 1 0,-1-1 0,0 1-1,0-1 1,1 1 0,-1 0-1,0-1 1,0 2 0,-4 4 73,-1 0-1,1 0 1,0 1-1,1-1 1,-1 1 0,2 0-1,-1 1 1,1-1 0,-5 14-1,3-4-101,1 0 0,0 1-1,-1 24 1,4-34-5,1 0-1,0 0 1,0 0 0,1 1 0,0-1 0,1 0-1,2 10 1,-3-16-6,0 0 0,-1 0 0,1 0 0,0 0 0,0 0 1,1 0-1,-1-1 0,0 1 0,1 0 0,-1-1 0,1 1 0,-1-1 0,1 1 0,-1-1 0,1 0 0,0 1 0,0-1 0,0 0 0,0 0 0,0-1 0,0 1 0,0 0 0,0-1 0,0 1 0,0-1 0,0 0 0,1 1 0,-1-1 1,0 0-1,0 0 0,0-1 0,3 1 0,4-2 52,-1 0 1,0-1 0,0 1 0,0-1 0,0-1-1,0 0 1,-1 0 0,0 0 0,0-1 0,10-8-1,8-9 296,30-35 1,-26 26-89,-15 13-154,-12 15-95,1-1 0,-1 1 0,1 0 0,0 0-1,-1 0 1,1 1 0,6-5 0,-9 8-27,1-1-1,-1 1 1,0-1 0,1 1-1,-1-1 1,0 1 0,0-1 0,1 1-1,-1-1 1,0 1 0,0-1-1,0 1 1,0-1 0,0 1 0,0 0-1,0-1 1,0 1 0,0-1-1,0 1 1,0-1 0,0 1 0,0 0-1,-1 0 1,-1 18-23,0-6 1,-6 45-49,8-53 66,0-1 1,0 1 0,0-1 0,1 1 0,-1-1 0,1 1 0,0-1 0,1 1-1,-1-1 1,3 6 0,-3-9 3,1 1 1,-1 0-1,0-1 0,1 0 0,0 1 1,-1-1-1,1 0 0,-1 0 0,1 0 1,0 0-1,0 0 0,0 0 0,0 0 1,0-1-1,0 1 0,0-1 0,0 1 1,0-1-1,0 0 0,0 0 0,0 0 1,0 0-1,0 0 0,0 0 1,0-1-1,0 1 0,0-1 0,0 1 1,3-2-1,9-3 31,0 0 1,26-14-1,-28 13-10,34-18 49,-34 16-54,1 1 0,0 0 0,0 1 0,1 0-1,0 1 1,0 1 0,27-5 0,-40 8-18,1 1 1,0 0-1,-1 0 1,1 0 0,0 0-1,-1 1 1,1-1 0,0 0-1,-1 1 1,1-1 0,-1 1-1,1-1 1,-1 1 0,1 0-1,-1 0 1,1 0-1,-1-1 1,0 1 0,1 1-1,1 1 1,-1 0-6,0 0 0,0 1 0,0-1 1,-1 1-1,1 0 0,1 6 0,7 16-13,-9-25 19,0 0 0,0 0 0,-1 0 1,1 0-1,0 0 0,0 0 0,0 0 0,0 0 1,0-1-1,0 1 0,0 0 0,1-1 0,-1 1 1,0-1-1,0 1 0,0-1 0,1 1 0,-1-1 1,0 0-1,1 0 0,-1 1 0,0-1 0,1 0 0,-1 0 1,0-1-1,0 1 0,1 0 0,-1 0 0,0-1 1,0 1-1,1 0 0,-1-1 0,0 1 0,0-1 1,0 0-1,2 0 0,7-5 9,1 0 0,-2 0 1,12-10-1,-6 5 5,-11 8-15,-1 1 0,1 0 0,-1 0 0,1 0 0,0 0 0,0 1 0,4-2 0,-7 3-16,0 0 0,0 0 1,0 0-1,0 0 1,0 0-1,0 0 0,0 0 1,0 0-1,-1 1 0,1-1 1,0 0-1,0 1 0,0-1 1,0 0-1,0 1 0,-1-1 1,1 1-1,0-1 0,0 1 1,-1 0-1,1-1 0,0 1 1,-1 0-1,1-1 1,-1 1-1,1 0 0,-1 0 1,1-1-1,-1 1 0,0 0 1,1 0-1,-1 0 0,0 0 1,1 0-1,-1-1 0,0 1 1,0 2-1,2 12-760,-2-12 553,0-1 0,0 1-1,0-1 1,0 0-1,0 1 1,1-1-1,0 1 1,-1-1 0,1 0-1,0 1 1,0-1-1,0 0 1,2 2 0,3-3-491,4-7-201</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15.023"/>
    </inkml:context>
    <inkml:brush xml:id="br0">
      <inkml:brushProperty name="width" value="0.025" units="cm"/>
      <inkml:brushProperty name="height" value="0.025" units="cm"/>
      <inkml:brushProperty name="color" value="#66CC00"/>
    </inkml:brush>
  </inkml:definitions>
  <inkml:trace contextRef="#ctx0" brushRef="#br0">136 198 14107,'-15'8'878,"1"1"0,1 1 0,-24 20 0,31-24-615,0 1 0,0-1 0,0 1-1,1 0 1,0 1 0,0-1 0,1 1-1,-6 15 1,9-22-224,1 1 0,-1 0 0,1-1 0,-1 1 0,1 0 0,0-1 0,-1 1 0,1 0 0,0 0 0,0-1-1,0 1 1,0 0 0,1 0 0,-1-1 0,0 1 0,1 0 0,0 2 0,0-3-13,0 0 0,0 0 0,-1 0 0,1-1 0,0 1 0,0 0 0,0 0 0,0-1 0,0 1 0,0-1 0,0 1 0,0-1 0,0 1 0,0-1 0,0 1 0,1-1-1,-1 0 1,0 0 0,2 0 0,4 0 35,0 0 0,0-1 1,0 0-1,-1 0 0,1 0 0,0-1 0,9-4 0,14-7 84,0-1 0,0-1 0,-1-2 0,-1-1 0,32-27 0,-41 30-60,-2-1 0,1-1 0,-2-1 1,0 0-1,-1-1 0,-1-1 0,22-42 0,-35 59-75,1 0 5,0 0-1,-1 0 1,1 0 0,-1 0-1,0 0 1,0-1 0,0 1 0,-1 0-1,1-1 1,-1 1 0,0-1-1,0-4 1,0 8-13,0-1 0,0 1 0,0 0 0,0-1 0,0 1-1,0-1 1,0 1 0,-1 0 0,1-1 0,0 1 0,0 0 0,0-1 0,0 1 0,-1 0 0,1 0 0,0-1-1,0 1 1,-1 0 0,1-1 0,0 1 0,-1 0 0,1 0 0,0 0 0,-1-1 0,1 1 0,0 0-1,-1 0 1,1 0 0,0 0 0,-1 0 0,0 0 0,-12 4 18,-13 18-5,15-9-25,1 0-1,0 1 1,1 0 0,0 1-1,2 0 1,-1 0 0,2 0-1,0 1 1,1 0 0,0 0-1,-3 26 1,7-38-9,1-1 0,0 1-1,0-1 1,0 1 0,0 0 0,0-1-1,1 1 1,0-1 0,-1 1 0,1-1 0,0 0-1,1 1 1,-1-1 0,1 0 0,-1 0-1,1 0 1,0 0 0,0 0 0,0 0-1,1 0 1,-1-1 0,1 1 0,-1-1 0,1 0-1,0 0 1,0 0 0,0 0 0,0 0-1,0 0 1,0-1 0,1 0 0,-1 0 0,0 0-1,1 0 1,4 1 0,30 4-173</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15.506"/>
    </inkml:context>
    <inkml:brush xml:id="br0">
      <inkml:brushProperty name="width" value="0.025" units="cm"/>
      <inkml:brushProperty name="height" value="0.025" units="cm"/>
      <inkml:brushProperty name="color" value="#66CC00"/>
    </inkml:brush>
  </inkml:definitions>
  <inkml:trace contextRef="#ctx0" brushRef="#br0">96 0 18860,'-3'6'1864,"-4"2"-1375,-6 18-241,2 10 936,-2 13-552,-1 2-200,1 7-336,1 2-32,7-8-144,2-2-224,3-14-512,0-11-272,-2-12 856,2-10-201,0 4-119</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16.018"/>
    </inkml:context>
    <inkml:brush xml:id="br0">
      <inkml:brushProperty name="width" value="0.025" units="cm"/>
      <inkml:brushProperty name="height" value="0.025" units="cm"/>
      <inkml:brushProperty name="color" value="#66CC00"/>
    </inkml:brush>
  </inkml:definitions>
  <inkml:trace contextRef="#ctx0" brushRef="#br0">21 74 15659,'1'1'131,"0"-1"-1,-1 0 1,1 1-1,0-1 1,0 0-1,-1 1 1,1-1-1,0 0 1,0 0-1,0 0 1,-1 0-1,1 0 1,0 0-1,0 0 1,0 0-1,-1 0 1,1 0-1,0 0 1,0-1-1,0 1 1,0-1-1,20-7 234,-15 5 101,29-11 1419,42-12 0,-53 19-1650,1 2 1,-1 0-1,1 2 0,0 1 0,28 0 0,-45 3-213,1-1 0,-1 1 0,1 1 0,-1 0 0,0 0 0,0 0 0,1 1 1,-1 0-1,9 6 0,-14-7-22,0 0 0,0 0 0,0 0 0,0 1 0,0-1 0,0 1 0,-1 0 1,0 0-1,1 0 0,-1 0 0,0 0 0,-1 0 0,1 0 0,0 1 0,-1-1 0,0 1 1,0-1-1,0 1 0,0 0 0,0-1 0,-1 1 0,0 0 0,0 5 0,0-2-3,-1 0 0,0 0 0,0 0 0,-1 0 0,0-1-1,0 1 1,0 0 0,-1-1 0,0 1 0,-5 7 0,-4 3-11,-1 0 0,-16 17 0,-10 13-27,38-46 26,0 0-1,0-1 1,1 1 0,-1 0-1,0 0 1,1 0 0,-1 0-1,1 0 1,-1 0-1,1 0 1,-1 0 0,1 0-1,0 0 1,0 1 0,-1-1-1,1 0 1,0 0-1,0 0 1,0 0 0,0 2-1,1-1-37,0-1-1,0 0 1,0 0-1,0 0 1,0 0-1,0 0 1,0 0 0,0-1-1,1 1 1,-1 0-1,0-1 1,2 2-1,11 5-169,-10-4 161,1 1 1,-1-1-1,1 1 1,-1 0-1,0 0 1,-1 0-1,1 0 1,-1 1-1,0-1 1,0 1-1,0 0 0,3 7 1,-5-8 58,0 0 1,0 0-1,0 0 1,0 0-1,-1 0 0,1 0 1,-1 0-1,0 0 1,0 0-1,-1 0 1,1 1-1,-1-1 0,0 0 1,0 0-1,0 0 1,-1-1-1,-3 8 0,-1-2 63,0 1 0,0-2 0,-1 1 0,0-1 0,-1 0 0,0 0 0,0-1 0,-1 0 0,0 0 0,0-1 0,0-1 0,-1 1 0,0-1 0,-14 4 0,5-2 143,-1-1 1,0 0 0,0-2 0,0 0 0,0-2 0,-38 1 0,46-3-171,0-1 1,1-1 0,-1 0-1,1 0 1,-15-6-1,23 7-90,0 0-1,0 0 0,0 0 1,1-1-1,-1 0 1,0 1-1,1-1 1,0 0-1,-1 0 1,1 0-1,-2-3 0,3 3-5,0 1 0,0 0-1,1-1 1,-1 1-1,0-1 1,1 1 0,0-1-1,-1 1 1,1-1 0,0 1-1,0-1 1,-1 0-1,1 1 1,1-1 0,-1 1-1,0-1 1,0 1-1,0-1 1,1 0 0,-1 1-1,1-1 1,1-2 0,10-13-374,10 2-143</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16.702"/>
    </inkml:context>
    <inkml:brush xml:id="br0">
      <inkml:brushProperty name="width" value="0.025" units="cm"/>
      <inkml:brushProperty name="height" value="0.025" units="cm"/>
      <inkml:brushProperty name="color" value="#66CC00"/>
    </inkml:brush>
  </inkml:definitions>
  <inkml:trace contextRef="#ctx0" brushRef="#br0">268 39 15555,'1'0'148,"0"-1"-1,0 0 0,0 1 0,0-1 1,-1 0-1,1 1 0,0-1 0,-1 0 1,1 0-1,0 0 0,-1 1 0,1-1 0,-1 0 1,1 0-1,-1 0 0,1 0 0,-1 0 1,0 0-1,0 0 0,1 0 0,-1 0 1,0 0-1,0 0 0,0-2 0,-1 2 3,1 0-1,-1 0 1,0 0-1,1 0 1,-1 1 0,0-1-1,0 0 1,0 0-1,0 1 1,0-1-1,1 1 1,-1-1-1,0 1 1,0-1-1,0 1 1,-1 0-1,1-1 1,0 1-1,-1 0 1,-5-2 193,0 1 1,0 1 0,1-1-1,-1 1 1,0 1-1,-11 1 1,2 1-295,0 1 0,1 0 0,0 2 0,0 0 0,0 0 0,1 2 0,-1-1 0,2 2 0,-1 0 0,1 1 0,-19 18 0,31-27-53,0-1-1,0 1 1,1 0 0,-1 0 0,0 0-1,1-1 1,-1 1 0,1 0 0,-1 0-1,1 0 1,-1 0 0,1 0-1,0 0 1,-1 0 0,1 0 0,0 0-1,0 0 1,0 0 0,0 0-1,0 0 1,0 2 0,0-2 0,1 0 0,-1-1 1,1 1-1,0 0 0,-1 0 0,1 0 0,-1-1 1,1 1-1,0 0 0,0-1 0,0 1 0,-1-1 1,1 1-1,0-1 0,0 1 0,0-1 1,0 1-1,1-1 0,7 3-25,1-1 1,-1-1 0,19 2-1,-14-2-10,22 2-22,70 12-31,-94-13 82,0 2 0,-1-1 0,1 1 0,-1 1 0,0 0 0,17 10 1,-26-14 7,0 1 1,0-1 0,0 0 0,0 1-1,0 0 1,-1-1 0,1 1-1,-1 0 1,1 0 0,-1 0 0,0 0-1,0 0 1,1 0 0,-1 0 0,-1 0-1,2 3 1,-2-3 2,0 0 1,0-1-1,0 1 0,0 0 0,0-1 1,-1 1-1,1 0 0,0-1 1,-1 1-1,1-1 0,-1 1 0,0 0 1,0-1-1,1 0 0,-1 1 1,0-1-1,0 1 0,0-1 1,0 0-1,-1 0 0,1 1 0,0-1 1,0 0-1,-3 1 0,-5 4 40,-2 1 0,1-1 0,-1-1 0,0 0 0,0-1 0,-18 5 0,6-3 55,0-1 1,-32 2-1,49-6-221,1-1-1,0 0 1,0-1 0,-1 1-1,-6-2 1,11 2 75,0 0 0,1-1 0,-1 1 1,0 0-1,1 0 0,-1-1 0,0 1 1,1-1-1,-1 1 0,0 0 1,1-1-1,-1 1 0,1-1 0,-1 1 1,1-1-1,-1 0 0,1 1 0,-1-1 1,0 0-1,1 0 20,0 0 0,0 0 1,0 0-1,0 0 0,0 0 0,0 0 1,0 0-1,1 1 0,-1-1 0,0 0 0,0 0 1,1 0-1,-1 0 0,1 0 0,-1 1 1,0-1-1,1 0 0,0 0 0,-1 1 1,2-2-1,12-12-434</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17.218"/>
    </inkml:context>
    <inkml:brush xml:id="br0">
      <inkml:brushProperty name="width" value="0.025" units="cm"/>
      <inkml:brushProperty name="height" value="0.025" units="cm"/>
      <inkml:brushProperty name="color" value="#66CC00"/>
    </inkml:brush>
  </inkml:definitions>
  <inkml:trace contextRef="#ctx0" brushRef="#br0">49 1 16684,'-7'24'1303,"-25"90"2773,29-98-3865,0 0 0,1 0 0,1 0 0,0 0 0,2 19 0,-1-33-205,1-1 1,-1 1-1,0 0 1,0 0-1,1 0 0,-1 0 1,1-1-1,-1 1 1,1 0-1,0-1 0,0 1 1,0 0-1,0-1 1,0 1-1,0-1 0,0 1 1,0-1-1,3 2 1,-2-2 5,-1 0 0,1-1-1,-1 1 1,1-1 0,-1 1 0,1-1 0,-1 0 0,1 1 0,-1-1 0,1 0 0,0 0 0,-1 0 0,1 0 0,-1-1-1,1 1 1,0 0 0,1-1 0,5-2 45,1-1 0,-1 0 0,0 0 0,0-1 0,-1 0 0,8-6 0,48-43 334,9-7-69,-72 61-319,0 0-1,1-1 0,-1 1 1,0 0-1,0-1 0,1 1 1,-1 0-1,0 0 1,0-1-1,1 1 0,-1 0 1,0 0-1,1 0 0,-1 0 1,0-1-1,1 1 0,-1 0 1,0 0-1,1 0 1,-1 0-1,1 0 0,-1 0 1,0 0-1,1 0 0,-1 0 1,0 0-1,1 0 1,-1 0-1,1 0 0,-1 0 1,0 0-1,1 0 0,-1 1 1,0-1-1,1 0 0,-1 0 1,0 0-1,1 0 1,-1 1-1,1 15 4,-1-15-5,0 0 1,-1 0-1,1 0 1,0 0 0,0 0-1,0 1 1,0-1-1,0 0 1,0 0 0,0 0-1,0 0 1,0 0-1,1 0 1,-1 1 0,0-1-1,1 0 1,-1 0-1,1 0 1,-1 0 0,1 0-1,-1 0 1,1-1-1,0 1 1,-1 0 0,1 0-1,0 0 1,0 0-1,1 0 1,5 0 35,0-1 1,0 0-1,-1-1 1,1 0-1,0 0 1,-1 0-1,1-1 1,11-4-1,3-1 53,-15 5-65,1 1 1,-1-1-1,1 1 1,0 1-1,-1-1 1,1 1-1,0 0 1,10 2-1,-15-2-23,1 1-1,-1 0 0,0 0 0,0 0 1,0 0-1,0 0 0,0 0 0,0 1 1,0-1-1,0 1 0,0-1 0,0 1 0,-1 0 1,1-1-1,-1 1 0,1 0 0,-1 0 1,0 0-1,0 0 0,0 1 0,0-1 0,0 0 1,0 0-1,-1 1 0,1-1 0,-1 0 1,1 4-1,0 3-22,1-1 1,-2 1 0,1 0-1,-1 0 1,-1 0 0,0 0-1,0-1 1,0 1-1,-1 0 1,-4 10 0,2-23-1541,-13-31 825,3 10 287</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17.699"/>
    </inkml:context>
    <inkml:brush xml:id="br0">
      <inkml:brushProperty name="width" value="0.025" units="cm"/>
      <inkml:brushProperty name="height" value="0.025" units="cm"/>
      <inkml:brushProperty name="color" value="#66CC00"/>
    </inkml:brush>
  </inkml:definitions>
  <inkml:trace contextRef="#ctx0" brushRef="#br0">1 1 14891,'1'13'1681,"1"-5"-1161,2-3-240,7 2 1352,11 1-1680,4 4-248,10 1 296,2 0-136,10-2-128</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18.102"/>
    </inkml:context>
    <inkml:brush xml:id="br0">
      <inkml:brushProperty name="width" value="0.025" units="cm"/>
      <inkml:brushProperty name="height" value="0.025" units="cm"/>
      <inkml:brushProperty name="color" value="#66CC00"/>
    </inkml:brush>
  </inkml:definitions>
  <inkml:trace contextRef="#ctx0" brushRef="#br0">162 284 16876,'-25'19'1066,"-1"1"-191,-24 23 0,43-36-659,0 0 1,1 1-1,-1 0 0,1 0 0,1 1 0,0 0 1,-7 14-1,11-21-180,0 0-1,1 0 1,-1 0-1,0 0 1,1 0 0,0 0-1,-1 0 1,1 0-1,0 0 1,0 0 0,0 0-1,0 1 1,0-1 0,0 0-1,1 0 1,-1 0-1,1 0 1,0 0 0,1 3-1,-1-3-15,1-1 0,-1 1-1,0-1 1,1 0-1,-1 0 1,1 0 0,0 0-1,-1 0 1,1 0 0,0 0-1,0-1 1,-1 1 0,1 0-1,0-1 1,0 0 0,0 1-1,0-1 1,0 0 0,0 0-1,-1 0 1,1 0 0,3-1-1,9 0 45,-1-2 0,0 0 0,0 0 0,0-1-1,0-1 1,-1 0 0,0-1 0,13-8 0,5-4 236,52-43 0,-61 42-177,-1 0 0,-1-2 0,-1 0-1,0-2 1,-2 1 0,-1-2 0,-1 0 0,-1-1-1,-1 0 1,12-37 0,-22 57-104,0 0-1,0 0 1,-1 0 0,0 0-1,0-1 1,0 1 0,-1-1-1,0 1 1,0 0 0,0-1-1,-1 1 1,-1-10 0,2 14-17,-1 0 0,1 0 0,0 0 0,0 1 0,-1-1-1,1 0 1,-1 0 0,1 0 0,-1 1 0,1-1 0,-1 0 0,1 0 0,-1 1 0,0-1 0,1 0 0,-1 1 0,0-1 0,1 1 0,-1-1 0,0 1 0,0-1 0,0 1 0,1 0 0,-1-1 0,0 1 0,0 0 0,0 0 0,-1-1 0,0 2-2,0-1 0,0 0 1,0 1-1,0 0 1,0-1-1,0 1 1,0 0-1,0 0 0,0 0 1,1 0-1,-1 0 1,-2 3-1,-4 3-3,1 1 1,-1 0-1,1 0 1,-7 12-1,2-2 1,2 1 1,0 1-1,0 0 0,-6 22 0,13-30-126,-1 0-1,2 0 1,-1 0 0,2 0-1,0 1 1,0-1 0,1 0-1,2 22 1,0-28-14,-1 0 0,1 0 1,0 0-1,0 0 0,1 0 1,-1 0-1,2 0 0,-1-1 1,0 0-1,1 1 0,0-1 0,0-1 1,1 1-1,-1-1 0,8 6 1,20 9-483</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10.001"/>
    </inkml:context>
    <inkml:brush xml:id="br0">
      <inkml:brushProperty name="width" value="0.05" units="cm"/>
      <inkml:brushProperty name="height" value="0.05" units="cm"/>
    </inkml:brush>
  </inkml:definitions>
  <inkml:trace contextRef="#ctx0" brushRef="#br0">80 155 16532,'7'-27'2166,"-7"27"-2122,0 0 0,-1 0 0,1 1 0,0-1 0,0 0 0,-1 0 0,1 0 1,0 1-1,0-1 0,-1 0 0,1 0 0,0 0 0,-1 0 0,1 0 1,0 0-1,-1 0 0,1 0 0,0 1 0,-1-1 0,1 0 0,0 0 0,-1 0 1,1 0-1,0-1 0,0 1 0,-1 0 0,1 0 0,0 0 0,-1 0 1,1 0-1,0 0 0,-1 0 0,1-1 0,0 1 0,0 0 0,-1 0 0,1 0 1,0-1-1,0 1 0,-1 0 0,1 0 0,0-1 0,0 1 0,0 0 1,-1 0-1,1-1 0,0 1 0,0 0 0,0-1 0,0 1 0,0 0 1,0 0-1,0-1 0,0 1 0,0 0 0,0-1 0,0 1 0,0 0 0,0-1 1,0 1-1,0 0 0,0-1 0,-5 5 199,1 1 1,0 0-1,0 0 0,0 0 1,1 1-1,-1-1 0,1 1 1,-3 7-1,-16 52 263,18-55-471,1 0 0,1 0 0,0 0 0,0 1 0,1-1 0,1 0 0,-1 1 0,3 14 0,-2-24-30,0 0-1,0 0 1,0 0-1,1-1 0,-1 1 1,0 0-1,1 0 1,-1 0-1,1 0 1,-1-1-1,0 1 0,1 0 1,0 0-1,-1-1 1,1 1-1,-1 0 1,1-1-1,0 1 0,0-1 1,-1 1-1,1-1 1,0 1-1,0-1 1,0 1-1,-1-1 0,3 1 1,-1-1 2,0 0-1,0 0 1,0 0 0,0 0-1,0-1 1,0 1 0,0 0-1,0-1 1,0 1 0,-1-1 0,4-1-1,5-3 12,-1-1 0,0 1-1,13-11 1,0-3 6,-1-1-1,0-1 1,19-26 0,47-75 18,-85 120-45,4-7-56,1 0 1,-2-1-1,1 0 1,-1 0-1,-1-1 1,7-20-1,-11 30 55,0 1-1,0 0 1,0 0 0,0 0 0,1-1-1,-1 1 1,0 0 0,0 0 0,0 0-1,0-1 1,0 1 0,0 0 0,0 0-1,0-1 1,0 1 0,0 0 0,0 0-1,0 0 1,0-1 0,0 1-1,-1 0 1,1 0 0,0 0 0,0-1-1,0 1 1,0 0 0,0 0 0,0 0-1,0 0 1,-1-1 0,1 1 0,0 0-1,0 0 1,0 0 0,0 0 0,-1 0-1,1-1 1,0 1 0,0 0 0,-1 0-1,-8 5-140,0 5 89,0 0 0,1 1 0,0 0 0,1 0 0,0 1 0,-9 21 0,6-6 95,0 0 0,-7 34 0,13-47-9,1 0 1,1 0-1,1-1 1,0 1-1,2 24 0,-1-35-19,0 1 0,0-1-1,1 0 1,0 0 0,-1 1-1,1-1 1,1 0 0,-1 0-1,0 0 1,1 0 0,-1 0 0,1-1-1,0 1 1,0 0 0,0-1-1,0 1 1,0-1 0,1 0-1,-1 1 1,1-1 0,0-1-1,-1 1 1,1 0 0,0-1-1,0 1 1,0-1 0,0 0 0,0 0-1,7 2 1,-3-3 3,1 0-1,-1 0 1,0 0-1,0 0 1,0-1 0,1-1-1,-1 1 1,0-1-1,0 0 1,-1-1 0,1 0-1,8-4 1,3-3 11,0-1 0,-1 0 0,17-15 0,-12 8 21,-2-2 0,25-28-1,-36 38-31,0-1 0,-1-1 0,-1 1-1,0-2 1,-1 1 0,9-24 0,-14 35-13,-1 0 0,1 1 1,-1-1-1,0 0 1,1 0-1,-1 0 0,0 0 1,0 0-1,0 0 0,0-1 1,0 1-1,0 0 1,0 0-1,0 0 0,-1-1 1,1 1-1,-1 1 0,1 0 0,0 0 0,0 0 0,-1 0 0,1 0 0,0 0 0,-1 0 0,1-1 0,0 1 0,-1 0 0,1 0 0,0 0 0,-1 0 0,1 0 0,0 1-1,-1-1 1,1 0 0,0 0 0,-1 0 0,1 0 0,0 0 0,0 0 0,-1 0 0,1 1 0,0-1 0,-1 0 0,1 0 0,0 0 0,-1 1 0,-24 23 24,16-13-6,0 1 0,0 0 0,2 1 0,-1 0 0,2 0 0,-1 0 0,2 1 0,0 0-1,-5 25 1,9-37-16,1 0 0,0 0 0,0 0 0,0-1 0,0 1-1,1 0 1,-1 0 0,0 0 0,1 0 0,-1 0-1,1-1 1,0 1 0,0 0 0,0-1 0,-1 1 0,1 0-1,1-1 1,-1 1 0,0-1 0,0 1 0,1-1 0,-1 0-1,0 0 1,1 1 0,0-1 0,-1 0 0,1 0 0,-1-1-1,1 1 1,0 0 0,3 0 0,5 2 0,1 0 0,0-1 1,0-1-1,16 1 0,-5 0-19,154 10-107,-170-11 146,-1 0 0,1-1 0,0 0 0,-1 0-1,1-1 1,-1 1 0,7-3 0,-10 3 6,-1-1 0,1 1-1,-1-1 1,1 0 0,-1 0 0,0 0 0,1 1 0,-1-1 0,0-1 0,0 1 0,0 0 0,0 0 0,0 0 0,0 0 0,0-1-1,0 1 1,0 0 0,-1-1 0,1 1 0,0-1 0,-1 1 0,0-1 0,1 1 0,-1-1 0,0 1 0,1-1 0,-1 1 0,0-1-1,0 0 1,-1-2 0,-1-13 126,-2 1 0,0-1-1,0 1 1,-2 0-1,0 0 1,-16-29 0,-7-21-363,27 62 155,0-1-65,0 0 1,1 1 0,-1-1 0,1 0 0,0-6-1,1 10 57,0 0-1,0 1 0,0-1 0,0 0 0,0 0 1,0 0-1,0 0 0,0 0 0,1 0 0,-1 1 1,0-1-1,0 0 0,1 0 0,-1 1 0,1-1 1,-1 0-1,1 0 0,-1 1 0,1-1 0,-1 0 1,1 1-1,0-1 0,-1 1 0,1-1 0,0 1 1,0-1-1,-1 1 0,1-1 0,0 1 0,0 0 1,0-1-1,-1 1 0,1 0 0,0 0 0,0 0 1,1-1-1,53 2-1106,-15 2 445</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19.039"/>
    </inkml:context>
    <inkml:brush xml:id="br0">
      <inkml:brushProperty name="width" value="0.025" units="cm"/>
      <inkml:brushProperty name="height" value="0.025" units="cm"/>
      <inkml:brushProperty name="color" value="#66CC00"/>
    </inkml:brush>
  </inkml:definitions>
  <inkml:trace contextRef="#ctx0" brushRef="#br0">293 474 13819,'1'-3'180,"-1"1"1,1 0-1,-1 0 0,0-1 1,1 1-1,-1 0 1,0-1-1,-1 1 0,1 0 1,0-1-1,-1 1 0,1 0 1,-1-1-1,1 1 0,-1 0 1,0 0-1,0 0 1,0 0-1,0 0 0,-1 0 1,1 0-1,0 0 0,-1 0 1,0 0-1,1 1 1,-1-1-1,0 1 0,-2-2 1,-1-1 120,0 0 1,0 1 0,0-1-1,0 1 1,-1 0-1,1 1 1,-1-1 0,0 1-1,-10-2 1,8 3-146,-1 1-1,1 0 1,0 0 0,0 1 0,0 0-1,0 1 1,0-1 0,0 2-1,-11 3 1,7-1-91,0 1 0,1 0-1,0 0 1,0 1 0,-12 9 0,20-14-63,1 0 0,-1 1 0,0-1 0,1 1 0,0-1 0,-1 1 0,1 0 0,0 0 0,0 0 1,0 0-1,1 0 0,-1 0 0,1 0 0,0 0 0,0 1 0,0-1 0,-1 6 0,2-9-1,0 0 1,0 1-1,0-1 0,0 1 1,1-1-1,-1 0 0,0 1 1,0-1-1,0 0 0,0 1 1,0-1-1,1 0 0,-1 1 1,0-1-1,0 0 0,0 0 1,1 1-1,-1-1 0,0 0 1,1 0-1,-1 1 0,0-1 1,1 0-1,-1 0 0,0 0 0,1 1 1,-1-1-1,0 0 0,1 0 1,0 0-1,15-1 23,20-12 3,-31 10-19,8-2 2,-3-1-4,0 2 0,1-1 0,0 1 1,0 1-1,0 0 0,0 0 0,1 1 0,-1 1 0,1 0 0,19 1 1,-28 0-8,0 1 1,0 0 0,0 0 0,0 1 0,0-1 0,0 1 0,0-1 0,0 1 0,-1 0 0,1 0 0,-1 0 0,1 1 0,-1-1 0,0 0 0,0 1 0,0-1 0,0 1 0,0 0 0,-1 0 0,1 0 0,-1 0 0,2 4 0,1 5-8,0 1 1,0 1-1,3 25 1,-5-6 8,0 1 0,-3-1 0,-1 0 0,-1 1 0,-1-1 0,-3-1 0,0 1 0,-2-1 0,-1 0 0,-23 47 0,24-60 41,0-1 0,-2 0 0,0 0 0,0-2 0,-2 1 1,0-1-1,-20 18 0,32-33-38,1-1-1,-1 1 1,0 0 0,1-1-1,-1 1 1,0-1 0,1 1-1,-1-1 1,0 1 0,0-1-1,0 1 1,1-1-1,-1 0 1,0 1 0,0-1-1,0 0 1,0 0 0,0 0-1,0 0 1,0 1 0,1-1-1,-1 0 1,0-1 0,0 1-1,0 0 1,0 0 0,0 0-1,0-1 1,0 1 0,0 0-1,1-1 1,-1 1 0,0 0-1,0-1 1,1 1 0,-1-1-1,0 0 1,0 1 0,1-1-1,-1 1 1,1-1 0,-1 0-1,0 0 1,1 1 0,-1-1-1,1 0 1,0 0 0,-1 0-1,1 0 1,0 1 0,-1-1-1,1 0 1,0 0 0,0 0-1,0-1 1,-2-8-7,0 1 0,1 0 0,0-1 0,1-10 1,1-2-34,1-1 1,1 1-1,1-1 1,1 1 0,1 0-1,1 1 1,1-1-1,0 1 1,15-24 0,16-21-209,67-85 1,-76 109 167,93-110-180,-1 3 41,-101 120 177,-1-1 0,-1-2 0,17-39-1,-33 64 37,0-1-1,0 1 1,-1-1-1,0 0 1,0 0-1,-1 0 1,1-10-1,-2 17 3,0-1 0,0 1 0,0-1 0,0 0 0,-1 1 0,1-1 0,-1 1 0,1-1 0,-1 1 0,1 0 0,-1-1 0,0 1 0,0-1 0,1 1 0,-1 0 0,-3-3 0,3 3 1,-1 0 0,0 0-1,1 0 1,-1 0 0,0 1 0,0-1 0,0 1 0,1-1-1,-1 1 1,0-1 0,0 1 0,0 0 0,0 0 0,0 0-1,0 0 1,0 0 0,-2 1 0,-4 0 1,0 1 0,1 0 0,-1 1 0,1-1 0,-1 1 0,1 1 0,0 0 0,0 0 0,0 0 0,1 1 0,0 0 0,0 0 0,0 0 0,0 1 0,1 0 0,0 0 0,-8 13 0,0 1 4,1 1-1,2 0 1,0 0-1,-13 43 1,18-47 4,0 1 0,2-1 0,0 0 0,1 1 0,1 0 0,0 0 0,5 34 0,-4-45-5,1-1 0,1 1 0,-1 0 0,1-1 0,0 1 0,1-1 0,-1 0 0,1 0 0,1 0 0,-1 0 0,1 0 0,0-1 1,0 1-1,1-1 0,-1 0 0,1 0 0,0-1 0,1 0 0,-1 0 0,1 0 0,0 0 0,-1-1 0,11 4 0,-4-3 23,-1-1 0,1-1 0,0 0 0,0 0 0,0-1 0,1-1 0,-1 0 0,0-1 0,0 0-1,0-1 1,0 0 0,14-5 0,-17 4-5,0 0 0,0 0 0,0 0 0,-1-1 0,0-1 0,0 0 0,0 0 0,0 0 0,-1-1 0,0 0 0,0 0 0,0-1 0,-1 0 0,0 0 0,0-1 0,6-11 0,-11 16-11,1 0-1,-1 0 1,0 0 0,0-1-1,0 1 1,0 0 0,0-1-1,-1 1 1,0-1 0,1 1-1,-1-1 1,-1-3 0,1 7-9,0-1 1,0 0 0,-1 0-1,1 1 1,0-1 0,0 0-1,-1 1 1,1-1 0,-1 0-1,1 1 1,-1-1 0,1 1-1,-1-1 1,1 0 0,-1 1-1,1-1 1,-1 1 0,1 0-1,-1-1 1,0 1 0,-1-1-1,1 0 0,-1 1 0,0 0 0,1 0 0,-1 0 0,0 0 0,1 0 0,-1 0 0,0 0-1,1 0 1,-1 1 0,1-1 0,-1 1 0,1-1 0,-3 2 0,-1 1 0,1-1 1,-1 1 0,1 1-1,0-1 1,0 1-1,0-1 1,1 1 0,-1 0-1,1 0 1,0 1-1,0-1 1,-2 6 0,3-7-2,0-1 1,1 1 0,-1 0-1,1 0 1,0 0 0,0 0 0,0 0-1,0 1 1,0-1 0,1 0 0,0 0-1,-1 0 1,1 1 0,0-1 0,1 0-1,-1 0 1,0 1 0,1-1-1,0 0 1,2 6 0,-2-7 1,1-1-1,-1 1 1,1-1-1,0 1 1,-1-1 0,1 0-1,0 1 1,0-1 0,0 0-1,0 0 1,0 0 0,0-1-1,0 1 1,1 0 0,-1-1-1,0 0 1,0 1-1,0-1 1,1 0 0,-1 0-1,0 0 1,0 0 0,0-1-1,3 0 1,6 0 21,-1-1-1,0-1 1,18-6-1,-6-1 41,0-1 0,-1-1-1,0-1 1,33-28 0,-13 11 62,-41 30-127,0 0 1,0 0-1,0-1 1,0 1-1,0 0 0,1 0 1,-1 0-1,0 0 1,0 0-1,0 0 0,0 0 1,0 0-1,0 0 0,0 0 1,0 0-1,0 0 1,1 0-1,-1 0 0,0 0 1,0 0-1,0 0 1,0 0-1,0 0 0,0 0 1,0 0-1,0 0 0,1 0 1,-1 0-1,0 0 1,0 0-1,0 0 0,0 0 1,0 0-1,0 0 1,0 0-1,0 0 0,0 0 1,0 0-1,1 0 0,-1 0 1,0 1-1,0-1 1,0 0-1,0 0 0,0 0 1,0 0-1,0 0 1,0 0-1,0 0 0,0 0 1,0 0-1,0 0 0,0 1 1,0-1-1,0 0 1,0 0-1,0 0 0,0 0 1,0 0-1,0 0 1,0 0-1,0 1 0,-1 11 2,-8 22-20,7-27 18,0 0-6,-2 5-1,1-1 0,1 1 0,-2 22 0,3-32 9,1 0 0,0 0 0,0 0 1,0 1-1,0-1 0,1 0 0,-1 0 0,1 0 1,-1 0-1,1 0 0,-1-1 0,1 1 0,0 0 1,0 0-1,0 0 0,0 0 0,0-1 1,1 1-1,-1-1 0,0 1 0,1-1 0,-1 1 1,1-1-1,0 0 0,-1 0 0,1 1 0,0-1 1,0-1-1,3 3 0,-2-3-53,0 1 0,-1-1 0,1 0 0,0 0 0,0 0 0,0 0 0,-1 0 0,1 0 0,0-1 0,0 0 0,-1 1 0,1-1 0,0 0 0,-1 0 0,1-1 0,-1 1 0,1 0 0,-1-1 0,0 0 0,1 1 0,1-4 0,1 1-17,0-1-1,-1 1 0,0-1 0,0 0 1,0-1-1,-1 1 0,1-1 0,3-8 1,9-33-255</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19.488"/>
    </inkml:context>
    <inkml:brush xml:id="br0">
      <inkml:brushProperty name="width" value="0.025" units="cm"/>
      <inkml:brushProperty name="height" value="0.025" units="cm"/>
      <inkml:brushProperty name="color" value="#66CC00"/>
    </inkml:brush>
  </inkml:definitions>
  <inkml:trace contextRef="#ctx0" brushRef="#br0">13 1 17508,'-9'4'1608,"7"3"-1168,0-1-176,4 3 696,2-2-671,4 3-690,3-2 473,3 1-224,2 2-152</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19.877"/>
    </inkml:context>
    <inkml:brush xml:id="br0">
      <inkml:brushProperty name="width" value="0.025" units="cm"/>
      <inkml:brushProperty name="height" value="0.025" units="cm"/>
      <inkml:brushProperty name="color" value="#66CC00"/>
    </inkml:brush>
  </inkml:definitions>
  <inkml:trace contextRef="#ctx0" brushRef="#br0">223 436 15155,'2'0'296,"0"-1"0,0 0 0,-1 1 0,1-1 0,0 0 0,-1 0 0,1 0 0,-1 0 0,1-1-1,-1 1 1,1 0 0,-1-1 0,2-1 0,-3 3-218,0-1 1,0 1-1,1 0 0,-1-1 1,0 1-1,0 0 0,0-1 1,0 1-1,0 0 0,0-1 0,0 1 1,1 0-1,-1-1 0,0 1 1,0 0-1,0-1 0,0 1 0,-1 0 1,1-1-1,0 1 0,0 0 1,0-1-1,0 1 0,0 0 0,0-1 1,0 1-1,-1-1 0,0 1 19,1-1-1,-1 1 0,0-1 0,0 1 1,1-1-1,-1 1 0,0-1 0,0 1 1,0 0-1,0-1 0,0 1 0,0 0 1,0 0-1,0 0 0,-1 0 0,-5 0 20,0 0 1,0 1-1,0 0 0,0 0 0,0 1 1,0 0-1,0 0 0,1 0 0,-1 1 0,1 0 1,-11 7-1,-1 2-19,1 0 0,-27 25 0,33-27-40,1 0 1,-11 15-1,19-23-40,0 0 0,0 0-1,1 1 1,-1-1 0,1 0 0,-1 1 0,1-1-1,0 1 1,0-1 0,0 1 0,1 0 0,-1 0-1,1-1 1,-1 1 0,1 0 0,0 0 0,0-1-1,0 1 1,1 3 0,-1-4-7,1-1-1,0 0 1,0 0 0,0 1-1,0-1 1,0 0-1,0 0 1,0 0 0,0 0-1,0 0 1,0 0-1,1-1 1,-1 1 0,0 0-1,1-1 1,-1 1 0,0-1-1,1 1 1,-1-1-1,1 0 1,-1 1 0,1-1-1,2 0 1,35-1 107,-38 1-116,22-4 40,0 0-1,0-2 0,-1 0 0,0-2 0,0 0 0,0-2 0,-1 0 0,-1-2 0,1 0 0,23-20 0,-17 11-18,-1-2 1,-1 0-1,-1-2 0,-1-1 0,-1-1 0,26-42 1,-37 50-21,-1-1 0,0 0 1,-2 0-1,0-1 0,-1 0 1,-1 0-1,3-28 0,-8 46-3,0-1-1,-1 1 1,0-1-1,0 0 1,0 1-1,0-1 1,0 1-1,-1-1 1,0 1 0,0-1-1,0 1 1,0-1-1,0 1 1,0 0-1,-1-1 1,0 1-1,0 0 1,0 0-1,0 0 1,0 0-1,-3-2 1,2 3-3,0 0-1,0 0 1,0 0-1,-1 1 1,1-1 0,0 1-1,-1 0 1,1 0 0,-1 0-1,0 0 1,1 1 0,-1-1-1,1 1 1,-1 0-1,0 0 1,1 1 0,-1-1-1,0 1 1,1-1 0,-6 3-1,0 0-6,-1 0 0,1 0 0,0 1 0,0 1 0,0 0-1,0 0 1,1 0 0,-9 8 0,15-11 8,-1 0-1,1 0 1,-1 1 0,1-1-1,0 1 1,0-1 0,0 1-1,0 0 1,0 0 0,0 0-1,1 0 1,0 0 0,-1 0-1,1 0 1,0 1 0,1-1-1,-1 0 1,0 0 0,1 1-1,0-1 1,0 1 0,0-1-1,0 0 1,1 1 0,-1-1 0,1 0-1,1 5 1,13 33 24,-1 1 1,12 68-1,-22-87-161,-2 0-1,0 1 0,-2-1 1,0 0-1,-2 0 0,-7 38 1,3-38-1251,4-17 1174,0-1-1,1 0 1,0 0 0,0 1 0,0-1 0,1 8-1,3 2-480</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21.201"/>
    </inkml:context>
    <inkml:brush xml:id="br0">
      <inkml:brushProperty name="width" value="0.025" units="cm"/>
      <inkml:brushProperty name="height" value="0.025" units="cm"/>
      <inkml:brushProperty name="color" value="#66CC00"/>
    </inkml:brush>
  </inkml:definitions>
  <inkml:trace contextRef="#ctx0" brushRef="#br0">245 508 14107,'3'-5'392,"-1"0"0,1 0 0,-1 0 0,0 0 0,-1 0 0,1 0 0,-1 0 0,0-1 0,0 1 0,-1-1 0,1-10 0,-1 15-284,-1-1 0,1 0 0,0 0 0,0 1-1,-1-1 1,1 1 0,-1-1 0,0 0 0,1 1 0,-1-1-1,0 1 1,0-1 0,0 1 0,0-1 0,0 1-1,0 0 1,0 0 0,-1 0 0,1-1 0,0 1 0,-1 0-1,1 0 1,-1 1 0,1-1 0,-1 0 0,1 0-1,-1 1 1,1-1 0,-1 1 0,0-1 0,0 1-1,1 0 1,-1 0 0,0 0 0,1 0 0,-1 0 0,0 0-1,1 0 1,-1 0 0,0 1 0,-2 0 0,-9 2-37,1 1 0,1 0 0,-1 0 0,0 1 0,1 1 0,0 0 0,1 1 0,-1 0 0,1 0 0,0 1-1,1 1 1,0-1 0,0 1 0,1 1 0,0 0 0,1 0 0,0 0 0,0 1 0,2 0 0,-1 0 0,-4 14 0,9-23-70,1-1-1,-1 1 0,1 0 1,0 0-1,-1-1 1,1 1-1,0 0 0,0-1 1,0 1-1,0 0 0,1 0 1,-1-1-1,0 1 1,1 0-1,-1-1 0,1 1 1,-1 0-1,1-1 0,0 1 1,0-1-1,0 1 1,0-1-1,0 1 0,0-1 1,0 0-1,0 0 0,0 1 1,1-1-1,-1 0 1,3 1-1,3 2 3,1 0 0,0-1 1,-1 0-1,1-1 0,12 3 0,8 2-10,-22-5 6,-1 0 0,0 0 0,0 0-1,0 1 1,0-1 0,0 1 0,-1 0-1,1 1 1,-1-1 0,0 1 0,0 0-1,0 0 1,0 0 0,-1 0-1,1 1 1,-1-1 0,-1 1 0,1 0-1,0 0 1,-1 0 0,0 0 0,0 1-1,-1-1 1,0 0 0,0 1 0,0-1-1,0 1 1,-1-1 0,0 1 0,0 0-1,0-1 1,-1 1 0,-1 7 0,-4 9-10,0-1 1,-1 0-1,-1-1 0,0 0 1,-2 0-1,0 0 1,-2-1-1,0-1 1,-1 0-1,-22 23 1,34-40 9,0 1 0,-1-1-1,0 1 1,1-1 0,-1 0 0,0 1 0,1-1 0,-1 0 0,-3 1 0,5-2-1,-1 0 0,1 0-1,0 0 1,-1 0 0,1 0-1,-1 0 1,0 1 0,1-1-1,-1 0 1,1-1 0,-1 1-1,1 0 1,-1 0 0,1 0 0,-1 0-1,1 0 1,0 0 0,-1-1-1,1 1 1,-1 0 0,1 0-1,-1-1 1,1 1 0,-1-1 0,0-1-10,0 1 0,0-1 0,0 0 0,0 0 0,1 0 0,-1 0 0,1 0 0,0 0 0,-1 0 0,1 0 0,0 0 0,0 0 1,0 0-1,0 0 0,1 0 0,-1 0 0,1-4 0,5-16-128,0-1-1,2 1 1,0 1 0,1 0-1,15-25 1,69-96-525,-38 67 255,99-106 1,-152 179 410,-1 0 0,2 0 0,-1 0 0,0 0 0,0 0 0,1 1 1,-1-1-1,0 1 0,1-1 0,0 1 0,-1 0 0,1 0 0,0 0 0,3 0 0,-6 1 1,1 0 0,-1 0 0,1 0 0,-1 0 0,0 1 1,1-1-1,-1 0 0,1 0 0,-1 1 0,1-1 0,-1 0 0,0 1 0,1-1 0,-1 0 0,0 1 0,1-1 0,-1 1 0,0-1 1,0 0-1,1 1 0,-1-1 0,0 1 0,0-1 0,0 1 0,1-1 0,-1 1 0,0-1 0,0 1 0,0 0 0,4 23 47,-3-12-8,0-9-28,0 0-1,0 0 0,0 0 1,0 0-1,1-1 1,-1 1-1,1 0 1,-1-1-1,1 1 1,0-1-1,0 1 0,0-1 1,0 0-1,0 0 1,1 0-1,-1 0 1,1 0-1,4 2 1,-4-3-4,-1 0 0,0-1 0,0 1 0,1 0 0,-1-1 0,0 0 0,1 1 0,-1-1 0,1 0 0,-1 0 0,0 0 0,1-1 0,-1 1 0,0 0 0,1-1 0,-1 0 0,0 0 0,1 1 1,-1-1-1,0 0 0,0-1 0,0 1 0,0 0 0,4-4 0,52-44 235,-58 49-244,0 0 1,0 0-1,0 0 0,0 0 1,0 0-1,0-1 0,0 1 1,0 0-1,0 0 0,0 0 1,0 0-1,0 0 0,1 0 1,-1 0-1,0 0 1,0 0-1,0 0 0,0 0 1,0 0-1,0 0 0,0 0 1,0 0-1,0 0 0,0 0 1,0 0-1,1 0 0,-1 0 1,0 0-1,0 0 0,0 0 1,0 0-1,0 0 1,0 0-1,0 0 0,0 0 1,0 0-1,0 0 0,0 1 1,0-1-1,0 0 0,1 0 1,-1 0-1,0 0 0,0 0 1,0 0-1,0 0 0,0 0 1,0 0-1,0 0 1,0 0-1,0 0 0,0 0 1,0 1-1,0-1 0,0 0 1,0 0-1,0 0 0,0 0 1,0 0-1,0 0 0,0 9 19,-4 12 1,4-21-20,-4 19 3,-7 33 27,10-49-24,1 1 0,-1 0 0,1-1 1,0 1-1,1 0 0,-1-1 0,1 1 0,-1-1 0,1 1 0,0 0 0,2 3 1,-2-6 8,0 1 1,0-1 0,0 0-1,0 0 1,1 0 0,-1 0-1,0 0 1,1 0 0,-1 0-1,0-1 1,1 1 0,-1 0-1,1-1 1,-1 1 0,1-1-1,-1 0 1,1 1 0,0-1-1,-1 0 1,1 0 0,-1 0-1,1 0 1,0 0 0,-1 0-1,1-1 1,-1 1 0,1 0-1,-1-1 1,3 0 0,5-2 71,0 0 1,0 0-1,13-8 1,-2-1 3,-1-1 0,0-1 0,-1 0 0,0-2-1,-1 0 1,-1 0 0,-1-2 0,20-28 0,-1-7-6,53-105 0,-70 124-83,-1-1-1,-2 0 1,-1-1-1,10-48 1,-22 83-4,-1-1 0,0 0 0,0 0 0,0 0 0,0 0 0,0 1 0,0-1 0,0 0 0,-1-3 0,0 4 1,1 1 0,0 0 0,0-1-1,0 1 1,-1-1 0,1 1 0,0 0 0,0-1-1,-1 1 1,1 0 0,0-1 0,-1 1 0,1 0-1,0-1 1,-1 1 0,1 0 0,-1 0 0,1-1-1,-1 1 1,1 0 0,0 0 0,-1 0-1,1 0 1,-2-1 0,1 2-2,-1-1 0,0 0 0,0 1 0,0-1 0,0 1 0,1 0 0,-1 0 1,0-1-1,1 1 0,-1 0 0,1 0 0,-1 1 0,1-1 0,-1 0 0,1 0 0,-3 3 0,-3 5-8,0 1 0,0-1-1,1 1 1,0 1 0,1-1 0,0 1 0,-6 22-1,2-4-7,-7 58-1,11-40 1,3 1 0,1-1 1,2 1-1,3-1 0,13 67 1,-8-83 47,-28-55-188,-39-74-332,-73-165 1,124 248 549,5 10-25,-1 1 0,0-1 0,1 0 0,0 0 0,1 0 0,-1 0 0,1 0 0,0-1 0,0 1 1,0 0-1,1-1 0,-1 1 0,2-9 0,0 13-22,-1 0 1,0 0 0,1 0-1,0 0 1,-1 0-1,1 0 1,0 0-1,-1 0 1,1 1-1,0-1 1,0 0 0,-1 1-1,1-1 1,0 0-1,0 1 1,0-1-1,0 1 1,0-1 0,0 1-1,0 0 1,0-1-1,0 1 1,0 0-1,0 0 1,0 0-1,0 0 1,3 0 0,33 3 183,-31-2-165,119 26 19,-74-14-395,98 10 1,-106-22 181</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34.881"/>
    </inkml:context>
    <inkml:brush xml:id="br0">
      <inkml:brushProperty name="width" value="0.025" units="cm"/>
      <inkml:brushProperty name="height" value="0.025" units="cm"/>
      <inkml:brushProperty name="color" value="#004F8B"/>
    </inkml:brush>
  </inkml:definitions>
  <inkml:trace contextRef="#ctx0" brushRef="#br0">10 32 15651,'2'-2'1137,"-5"3"-1057,-3 0-72,5-1 128,-1 2-184,8 1-448,8-3 103,7-6 281,-1-4-88,8-10-48</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45.198"/>
    </inkml:context>
    <inkml:brush xml:id="br0">
      <inkml:brushProperty name="width" value="0.025" units="cm"/>
      <inkml:brushProperty name="height" value="0.025" units="cm"/>
      <inkml:brushProperty name="color" value="#004F8B"/>
    </inkml:brush>
  </inkml:definitions>
  <inkml:trace contextRef="#ctx0" brushRef="#br0">441 46 16331,'14'-12'1151,"-11"10"-887,1-1 0,-1 0 0,0 0 0,0 0 0,-1 0 0,1 0 0,4-7 0,-8 7 1457,-5 7-977,-6 8-169,-79 102 614,-21 29-1104,37-45-6,27-38-22,-62 107 0,85-126-41,22-37-231,6-5 31,5-9-216,138-218-4777,-101 168 4120</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45.618"/>
    </inkml:context>
    <inkml:brush xml:id="br0">
      <inkml:brushProperty name="width" value="0.025" units="cm"/>
      <inkml:brushProperty name="height" value="0.025" units="cm"/>
      <inkml:brushProperty name="color" value="#004F8B"/>
    </inkml:brush>
  </inkml:definitions>
  <inkml:trace contextRef="#ctx0" brushRef="#br0">173 48 11947,'17'-17'1418,"-13"11"-963,1 1 0,0 0 0,0 0 1,7-4-1,-11 9-399,-1 0 0,0-1 1,0 1-1,1 0 0,-1 0 1,0 0-1,0 0 0,1 0 0,-1 0 1,0 0-1,0 0 0,1 0 1,-1 0-1,0 0 0,0 0 1,1 0-1,-1 0 0,0 0 1,1 1-1,-1-1 0,0 0 1,0 0-1,0 0 0,1 0 0,-1 0 1,0 0-1,0 1 0,1-1 1,-1 0-1,0 0 0,0 0 1,0 1-1,0-1 0,0 0 1,1 0-1,-1 1 0,0-1 0,0 0 1,0 0-1,0 1 0,0-1 1,0 0-1,0 0 0,0 1 1,0-1-1,0 0 0,0 0 1,0 1-1,0-1 0,0 0 1,0 0-1,0 1 0,0-1 0,0 1 1,0 20 797,0-19-710,-20 204 2202,16-128-2073,0-27-151,3-1 0,6 71 0,-2-101-1041,1 0-1,10 32 1,-31-74-1396,3 1 1487</inkml:trace>
  <inkml:trace contextRef="#ctx0" brushRef="#br0" timeOffset="1">30 362 15699,'-15'-20'1833,"5"7"-1009,6 5-320,10 8 1032,2 1-231,18 1-329,3-1-248,5-1-416,2-3-304,5-3 1176,1-4-1000,-2 0-56,-5-1 64</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47.645"/>
    </inkml:context>
    <inkml:brush xml:id="br0">
      <inkml:brushProperty name="width" value="0.025" units="cm"/>
      <inkml:brushProperty name="height" value="0.025" units="cm"/>
      <inkml:brushProperty name="color" value="#004F8B"/>
    </inkml:brush>
  </inkml:definitions>
  <inkml:trace contextRef="#ctx0" brushRef="#br0">74 202 14803,'-14'83'6880,"-2"18"-5079,-27 159-1347,43-260-443,0 0 0,0 0-1,0 1 1,0-1-1,0 0 1,0 0 0,-1 1-1,1-1 1,0 0-1,0 0 1,0 1 0,0-1-1,0 0 1,0 0-1,0 1 1,0-1-1,1 0 1,-1 0 0,0 1-1,0-1 1,0 0-1,0 0 1,0 1 0,0-1-1,0 0 1,0 0-1,1 0 1,-1 1 0,0-1-1,0 0 1,0 0-1,1 0 1,-1 1-1,0-1 1,0 0 0,1 0-1,6-7 193,34-90 248,5-12-183,-17 51-196,-14 25-48,1 2 0,34-50 0,-34 66-36,-9 15 4,-4 10 5,-4 14-8,-2 0 0,-5 26-1,-3 20 25,11-65-10,-1 2-1,0 0-1,1 0 1,0 1 0,0-1 0,1 0-1,1 9 1,-2-15-1,1 0-1,-1 0 1,0 0 0,1 0 0,-1-1-1,1 1 1,-1 0 0,1 0 0,0 0-1,-1 0 1,1 0 0,0-1-1,0 1 1,-1 0 0,1-1 0,0 1-1,0 0 1,0-1 0,1 1 0,0 0 1,0-1 1,0 0-1,0 1 1,0-1-1,0 0 1,0-1-1,0 1 0,-1 0 1,1 0-1,0-1 1,0 1-1,0-1 1,0 0-1,-1 1 1,3-2-1,8-5 11,0-1 0,0 0 0,-1 0 0,0-1 0,-1-1 0,0 0 0,9-11 0,8-7 23,-21 22-24,0 0 0,-1-1 0,1 0 0,-1 0 0,-1 0 0,1 0 0,-1-1 0,-1 0-1,1 1 1,2-12 0,-9 30-14,1-1-1,0 1 0,1 0 1,0 0-1,0 0 1,3 21-1,-2-29 1,1 0 0,0 0 1,-1 0-1,1 0 0,0 0 0,0-1 0,1 1 0,-1 0 1,0-1-1,1 1 0,0-1 0,0 1 0,2 2 1,-2-4-1,0 1 0,0-1 0,0 0 1,0 0-1,0 0 0,0 0 0,0 0 1,0 0-1,0-1 0,0 1 0,1-1 1,-1 0-1,0 1 0,0-1 1,1 0-1,-1 0 0,0 0 0,0-1 1,1 1-1,1-1 0,3-1-1,0 0 1,0-1-1,-1 1 0,1-1 1,-1-1-1,0 1 0,0-1 0,0 0 1,0-1-1,-1 1 0,0-1 1,1 0-1,-2 0 0,5-6 1,5-8 14,-1 1 0,-1-2 0,9-21 0,-21 43 6,-6 50 34,5-43-48,1 0 1,0 1 0,0-1-1,1 0 1,3 14 0,-4-22-3,0 0 1,1 0-1,-1 1 1,0-1 0,1 0-1,-1 0 1,1 0 0,-1-1-1,1 1 1,-1 0 0,1 0-1,0 0 1,0 0-1,-1 0 1,1-1 0,0 1-1,0 0 1,0-1 0,0 1-1,0-1 1,0 1 0,0-1-1,0 1 1,0-1-1,0 1 1,0-1 0,0 0-1,0 0 1,0 0 0,0 0-1,0 1 1,0-1 0,0-1-1,0 1 1,0 0 0,1 0-1,-1 0 1,0 0-1,0-1 1,0 1 0,0-1-1,0 1 1,0-1 0,1 0-1,5-3 17,0 0 0,-1 0 1,0-1-1,0 0 0,6-6 0,19-23 54,-2-2 0,-1 0 0,-1-2 0,28-54 0,-46 76-60,-1 0 0,-1 0 0,-1-1 0,0 0 0,7-33 0,-13 50-13,0 0 0,0 0 1,0 0-1,0 0 1,0 0-1,0-1 1,0 1-1,0 0 0,0 0 1,0 0-1,0 0 1,0 0-1,0-1 0,0 1 1,0 0-1,0 0 1,0 0-1,0 0 1,0-1-1,0 1 0,0 0 1,0 0-1,0 0 1,0 0-1,0 0 1,0 0-1,0-1 0,0 1 1,0 0-1,-1 0 1,1 0-1,0 0 0,0 0 1,0 0-1,0-1 1,0 1-1,0 0 1,-1 0-1,1 0 0,0 0 1,0 0-1,0 0 1,0 0-1,-7 5 5,-9 14 5,11-8-6,-1 2-1,1-1 1,1 1-1,1-1 1,-1 1 0,2 0-1,0 0 1,0 1-1,2-1 1,0 21 0,3 3-6,1 0 1,14 54 0,10 0-14,-24-83 26,-4-11-24,-5-17-75,-13-19-185,-2 2 0,-2 0 0,-1 2 0,-2 0 0,-1 2 0,-34-33 0,59 65 288,1 1 0,-1-1 0,0 1 0,0-1 1,1 0-1,-1 1 0,0-1 0,1 0 0,-1 1 1,1-1-1,-1 0 0,1 0 0,-1 1 1,1-1-1,0 0 0,-1 0 0,1 0 0,0 0 1,0-1-1,16 5 341,-6 0-338,10 3 37,-11-3-118,0 0-1,0 0 1,0-1 0,1-1 0,-1 1 0,1-1 0,-1-1-1,1 0 1,17-2 0,-27 2 36,1 0 1,-1 0-1,1 0 0,0 0 1,-1 0-1,1 0 0,-1 0 1,1 0-1,-1-1 0,1 1 1,-1 0-1,1 0 0,-1 0 0,1-1 1,-1 1-1,1 0 0,-1-1 1,1 1-1,-1 0 0,1-1 1,-1 1-1,0-1 0,1 1 1,-1-1-1,0 1 0,1 0 1,-1-1-1,0 0 0,0 1 1,0-1-1,1 1 0,-1-1 1,0 1-1,0-1 0,0 1 1,0-1-1,0 1 0,0-1 1,0 0-1,0 1 0,0-1 1,0 1-1,0-1 0,0 1 1,0-1-1,-1 1 0,1-1 1,0 1-1,0-1 0,-1 1 1,1-1-1,0 1 0,-1-1 1,1 1-1,0-1 0,-1 1 1,1 0-1,-1-1 0,1 1 1,0-1-1,-2 1 0,-12-14-478</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48.065"/>
    </inkml:context>
    <inkml:brush xml:id="br0">
      <inkml:brushProperty name="width" value="0.025" units="cm"/>
      <inkml:brushProperty name="height" value="0.025" units="cm"/>
      <inkml:brushProperty name="color" value="#004F8B"/>
    </inkml:brush>
  </inkml:definitions>
  <inkml:trace contextRef="#ctx0" brushRef="#br0">0 27 17012,'3'5'2248,"3"-5"-1416,-2-5-352,2 1 1441,0-2-1185,-1 2-656,-3 0 176,-2 2-256,3-5-208</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48.748"/>
    </inkml:context>
    <inkml:brush xml:id="br0">
      <inkml:brushProperty name="width" value="0.025" units="cm"/>
      <inkml:brushProperty name="height" value="0.025" units="cm"/>
      <inkml:brushProperty name="color" value="#004F8B"/>
    </inkml:brush>
  </inkml:definitions>
  <inkml:trace contextRef="#ctx0" brushRef="#br0">454 18 15251,'0'0'128,"0"-1"-1,-1 0 0,1 1 1,0-1-1,0 0 0,0 1 0,0-1 1,0 0-1,-1 1 0,1-1 1,0 1-1,-1-1 0,1 0 1,0 1-1,-1-1 0,1 1 1,-1-1-1,1 1 0,-1-1 1,1 1-1,-1 0 0,1-1 0,-1 1 1,1 0-1,-1-1 0,-1 1 1,-21-4 1836,12 5-1386,1 0 0,-19 5 0,-2 4-202,0 1-1,1 2 0,0 1 0,1 1 0,-42 29 1,57-33-269,0 0 0,0 1 0,1 1 1,1 0-1,0 0 0,-18 27 0,25-32-70,0 0 0,1 0 0,0 0 0,0 0 0,1 1 0,0-1 0,0 1 0,1 0 0,0 0 0,0 0 1,1 0-1,1 0 0,-1 0 0,2 1 0,0 10 0,0-15-24,1 0 0,-1 1 1,1-1-1,0 0 0,0 0 1,0-1-1,1 1 1,0 0-1,0-1 0,0 1 1,0-1-1,1 0 0,6 6 1,-4-6-2,0 1 1,1-1 0,0 0-1,0 0 1,0 0 0,0-1-1,0 0 1,13 2 0,-5-2-146,-1 0 1,1-1 0,-1-1 0,1-1-1,0 0 1,-1-1 0,1 0 0,-1-1-1,26-7 1,-24 3 39,0 0 0,-1-1 0,0-1-1,0 0 1,16-13 0,16-16-263</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11.249"/>
    </inkml:context>
    <inkml:brush xml:id="br0">
      <inkml:brushProperty name="width" value="0.05" units="cm"/>
      <inkml:brushProperty name="height" value="0.05" units="cm"/>
    </inkml:brush>
  </inkml:definitions>
  <inkml:trace contextRef="#ctx0" brushRef="#br0">0 170 16051,'31'-31'4353,"-23"24"-3768,1 0 1,-1 0-1,1 1 0,0 1 0,1 0 0,17-7 0,-27 11-565,1 1 0,-1 0 0,0 0 0,1-1 0,-1 1 0,1 0 0,-1 0 0,0 0 0,1 0 0,-1 0 0,1-1 0,-1 1 0,0 0 0,1 0 0,-1 0 0,1 0 0,-1 0 0,0 0-1,1 0 1,-1 1 0,1-1 0,-1 0 0,1 0 0,-1 0 0,0 0 0,1 0 0,-1 1 0,0-1 0,1 0 0,-1 0 0,0 0 0,1 1 0,-1-1 0,0 0 0,1 1 0,-1-1 0,0 0 0,0 1 0,1-1 0,-1 0 0,0 1 0,0-1 0,0 1 0,0-1 0,1 0 0,-1 1 0,0-1 0,0 1 0,0-1 0,0 0 0,0 1 0,0-1 0,0 1 0,0-1 0,0 0 0,0 1 0,0-1 0,0 1 0,-1-1 0,1 0 0,0 1 0,-12 31 233,10-26-233,-24 50 11,-14 35-150,37-81 81,-1 1 1,1 0-1,1 0 0,0 0 1,0 1-1,1 14 0,1-25 29,0 1 0,0 0 1,0 0-1,0-1 0,0 1 0,1 0 0,-1-1 0,1 1 0,-1 0 0,1-1 1,-1 1-1,1-1 0,0 1 0,0-1 0,0 1 0,0-1 0,0 1 0,0-1 1,0 0-1,0 0 0,3 2 0,-2-2-1,0 0 1,0 0-1,1 0 1,-1-1-1,0 1 0,1-1 1,-1 1-1,0-1 0,1 0 1,-1 0-1,0 0 1,1 0-1,3-1 0,5-2-11,0 0-1,0 0 1,-1-1-1,0 0 1,17-10-1,-2-3 32,0 0 0,-1-2-1,-1-1 1,-1 0 0,-1-2-1,0-1 1,-2 0 0,-1-1-1,-1-1 1,-1-1 0,16-33-1,-28 51-4,-3 7-5,0-1 1,0 1-1,-1-1 1,1 1-1,0-1 1,0 1-1,-1-1 0,1 0 1,-1 1-1,0-1 1,1 0-1,-1 0 1,0 1-1,0-1 1,0 0-1,0-2 0,-1 4 1,1 0-1,0 0 0,0-1 0,0 1 0,0 0 1,0 0-1,0 0 0,0 0 0,0 0 0,-1 0 1,1 0-1,0 0 0,0 0 0,0 0 0,0 0 1,0 0-1,0 0 0,0 0 0,-1 0 0,1 0 0,0 0 1,0 0-1,0 0 0,0 0 0,0 0 0,0 0 1,-1 0-1,1 0 0,0 0 0,0 0 0,0 0 1,0 0-1,0 0 0,0 0 0,0 0 0,-1 0 1,1 0-1,0 1 0,0-1 0,0 0 0,0 0 1,0 0-1,0 0 0,0 0 0,0 0 0,0 0 1,0 0-1,0 1 0,0-1 0,0 0 0,0 0 0,0 0 1,0 0-1,-1 0 0,-4 8-3,-1 1 0,1-1 0,1 1 0,-1 0 0,2 0 0,-1 0 0,-2 12 0,-1 3-12,-4 44-1,9-56 48,2-1-1,-1 0 0,1 1 0,1-1 1,3 22-1,-3-30-21,0-1 0,-1 1 0,1 0 1,0 0-1,1-1 0,-1 1 0,0 0 0,1-1 0,-1 1 1,1-1-1,0 0 0,0 0 0,0 1 0,0-1 1,0 0-1,0-1 0,0 1 0,1 0 0,-1-1 0,1 1 1,-1-1-1,1 0 0,0 0 0,0 0 0,-1 0 1,1 0-1,0 0 0,3-1 0,2 1 39,-1-2 0,1 1 1,0-1-1,-1 0 0,1-1 0,-1 1 0,1-2 0,-1 1 0,0-1 0,0 0 1,0 0-1,0-1 0,0 0 0,-1 0 0,0-1 0,8-7 0,0 0 46,0-2 1,-1 1-1,-1-2 0,0 1 0,15-27 0,-20 29-105,0 0 1,-1-1-1,0 0 0,-1 0 1,-1 0-1,0-1 1,0 1-1,-1-1 1,-1 0-1,0-16 0,-2 28-3,0 1 0,0-1-1,0 0 1,0 1 0,0-1 0,-1 0-1,1 1 1,0-1 0,-1 0-1,0 1 1,1-1 0,-1 1-1,-1-3 1,1 4 4,1-1 0,0 1 0,-1 0 0,1 0 0,-1-1 1,1 1-1,-1 0 0,1 0 0,-1-1 0,1 1 0,0 0 0,-1 0 0,1 0 0,-1 0 0,1 0 1,-1 0-1,0 0 0,1 0 0,-1 0 0,1 0 0,-1 0 0,1 0 0,-1 0 0,1 0 1,-1 0-1,1 0 0,-1 1 0,-2 0-15,1 1 0,0 0 0,-1-1 0,1 1 0,0 0 0,0 0 0,0 0 0,1 0 0,-1 1-1,0-1 1,1 0 0,0 1 0,-3 4 0,2-1 5,0 0-1,0 0 1,0 0 0,1 1-1,0-1 1,0 1-1,1-1 1,0 1 0,0-1-1,2 10 1,-2-13 15,0-1 1,1 0 0,-1 1 0,1-1-1,0 0 1,0 1 0,0-1-1,0 0 1,0 0 0,1 0-1,-1 0 1,0 0 0,1 0-1,0 0 1,-1-1 0,1 1 0,0-1-1,0 1 1,0-1 0,0 1-1,0-1 1,0 0 0,0 0-1,1 0 1,-1 0 0,0-1-1,1 1 1,-1-1 0,0 1 0,5-1-1,1 0 1,1 0-1,-1-1 1,0 0 0,0-1-1,0 0 1,0 0-1,0-1 1,0 0 0,-1 0-1,1 0 1,-1-1 0,0-1-1,8-5 1,7-6-8,-2-1 1,33-35 0,-45 45-31,-1-1 1,0 0-1,0-1 1,-1 0-1,9-16 1,-44 72-371,17-19 399,-11 35 0,20-54 32,1 0 0,0 0 1,1 0-1,0 0 0,0 0 1,1 0-1,0 0 0,2 16 1,-2-23-11,1 0 0,-1 0 0,1-1 0,-1 1 1,1 0-1,0 0 0,-1 0 0,1 0 0,0-1 0,0 1 1,1 0-1,-1-1 0,0 1 0,0-1 0,1 1 0,-1-1 0,1 0 1,-1 0-1,1 1 0,0-1 0,-1 0 0,4 1 0,-1-1 5,0 0-1,-1-1 0,1 1 0,0-1 1,0 0-1,-1 0 0,1 0 0,0 0 0,0-1 1,-1 1-1,6-2 0,8-4 26,0 0-1,0-1 0,28-16 1,-43 22-39,161-102 71,-160 101-77,0 0 0,0 1 0,1-1 0,-1 1 0,1-1 1,-1 1-1,1 0 0,5-1 0,-8 2 3,0 0 1,0 0-1,0 0 0,0 1 0,0-1 0,-1 0 1,1 0-1,0 1 0,0-1 0,0 0 0,0 1 1,-1-1-1,1 1 0,0-1 0,-1 1 1,1-1-1,0 1 0,-1 0 0,1-1 0,0 1 1,-1 0-1,1-1 0,-1 1 0,1 0 0,-1 0 1,0-1-1,1 1 0,-1 0 0,0 0 0,0 0 1,1 0-1,-1 0 0,0-1 0,0 1 0,0 0 1,0 0-1,0 0 0,0 1 0,0 33 12,0-23 42,0 1-1,1-1 1,0 1-1,0-1 1,8 24-1,-9-34-35,1 1-1,1-1 1,-1 0-1,0 1 0,1-1 1,-1 0-1,1 0 1,-1 0-1,1 0 0,0 0 1,0 0-1,0-1 1,0 1-1,0-1 0,0 1 1,1-1-1,-1 0 1,0 0-1,1 0 0,-1 0 1,1 0-1,-1 0 1,1-1-1,0 1 0,-1-1 1,1 0-1,-1 0 1,1 0-1,0 0 0,-1 0 1,1 0-1,0-1 1,4-1-1,6-1 15,1-1 0,-1-1 0,1 0 0,-2-1 0,1 0 0,-1-1 0,0 0 0,0-1 1,17-15-1,-3-1-102,0 0 1,35-46 0,-50 58-64,-18 24-29,-3 5 147,-26 57-1872,36-74 1877,0 0 0,0-1 0,0 1 0,0 0 0,0 0 0,0 0 0,0 0 0,0 0 0,0-1 0,0 1 0,0 0 0,0 0 0,0 0 0,-1 0 0,1 0 0,0 0 0,0 0 0,0 0 0,0-1 0,0 1 0,0 0 0,0 0 0,-1 0 0,1 0 0,0 0 0,0 0 0,0 0 0,0 0 0,0 0 0,0 0-1,-1 0 1,1 0 0,0 0 0,0 0 0,0 0 0,0 0 0,0 0 0,-1 0 0,1 0 0,0 0 0,0 0 0,0 0 0,0 0 0,0 0 0,0 0 0,-1 0 0,1 0 0,0 0 0,0 0 0,0 1 0,0-1 0,0 0 0,0 0 0,0 0 0,-1 0 0,1 0 0,0 0 0,0 0 0,0 1 0,0-1 0,0 0 0,-1-16-475</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49.711"/>
    </inkml:context>
    <inkml:brush xml:id="br0">
      <inkml:brushProperty name="width" value="0.025" units="cm"/>
      <inkml:brushProperty name="height" value="0.025" units="cm"/>
      <inkml:brushProperty name="color" value="#004F8B"/>
    </inkml:brush>
  </inkml:definitions>
  <inkml:trace contextRef="#ctx0" brushRef="#br0">0 32 13667,'3'3'1832,"7"0"-831,3-2-305,14-1 2232,9-3-1655,13-3-385,7-1-104,14 0-232,-1 0-32,-2 3-240,-1-1-168,-7 5-480,-7 2-280,-14 3-472,-6 3-120,-21-1 871,-8-3-327,-14 3-160</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50.133"/>
    </inkml:context>
    <inkml:brush xml:id="br0">
      <inkml:brushProperty name="width" value="0.025" units="cm"/>
      <inkml:brushProperty name="height" value="0.025" units="cm"/>
      <inkml:brushProperty name="color" value="#004F8B"/>
    </inkml:brush>
  </inkml:definitions>
  <inkml:trace contextRef="#ctx0" brushRef="#br0">9 45 17020,'-8'15'1632,"12"-8"-912,10-1-184,13-6 705,9-3-145,14-4-264,3-2-120,9-3-280,7 4-224,-2 1-752,-1-2-408,-8 3 792,-5 1-208,1-1-120</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50.521"/>
    </inkml:context>
    <inkml:brush xml:id="br0">
      <inkml:brushProperty name="width" value="0.025" units="cm"/>
      <inkml:brushProperty name="height" value="0.025" units="cm"/>
      <inkml:brushProperty name="color" value="#004F8B"/>
    </inkml:brush>
  </inkml:definitions>
  <inkml:trace contextRef="#ctx0" brushRef="#br0">168 3 17172,'13'-1'310,"0"0"0,-1 0 0,1 1 0,0 1 0,0 0 0,0 1 0,0 0 0,0 1 0,-1 1 0,0 0 0,1 0 0,-1 1 0,-1 1 0,1 0 0,-1 0 0,0 1 0,-1 1 0,1 0 0,10 11 0,-18-15-294,1-1 0,-1 1 0,0 0 0,0 1 0,-1-1 0,1 1 0,-1-1 0,0 1 1,0-1-1,-1 1 0,1 0 0,-1 0 0,0 0 0,1 9 0,-2-7-5,-1 1 0,0-1 0,0 0-1,0 0 1,-1 1 0,1-1 0,-2 0 0,1 0-1,-5 7 1,-6 10 13,-1-1-1,-2-1 1,0 0-1,-25 26 0,-14 13-1005,-2-3-1,-105 84 0,128-120 528,7-8-168</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01.429"/>
    </inkml:context>
    <inkml:brush xml:id="br0">
      <inkml:brushProperty name="width" value="0.025" units="cm"/>
      <inkml:brushProperty name="height" value="0.025" units="cm"/>
      <inkml:brushProperty name="color" value="#004F8B"/>
    </inkml:brush>
  </inkml:definitions>
  <inkml:trace contextRef="#ctx0" brushRef="#br0">167 115 14683,'-2'-14'1521,"-2"30"-683,1-1-622,-53 266 363,32-147-515,-2 43 14,-4 17 108,26-172-124,3-13 12,-1 0-1,0 0 1,0-1-1,-5 12 1,4-10 99,5-8 16,13-8 131,0-2-230,6 3 34,0-1 0,0 2 0,0 1 0,36-1 0,90 9 107,-62-1-145,86-4-4,305-40 0,-60-1-46,-413 41-31,0 0-1,0 0 0,0-1 0,0 1 1,0-1-1,0 0 0,0 1 1,0-1-1,3-2 0,-5 2 4,0 0-1,1-1 1,-1 1-1,0-1 1,0 1-1,0-1 1,0 1-1,0-1 1,0 1 0,-1-1-1,1 0 1,-1 0-1,1 1 1,0-4-1,6-16 14,0 1-1,2 1 0,11-20 0,8-19-19,-12 20 15,-1 0-1,-3-1 1,12-59 0,-21 77 18,0 1 0,-2-1 0,-1 0 0,0 0 0,-1 1 0,-2-1 0,0 1 0,-10-36 0,-34-83 285,46 135-314,-1-1 0,0 1 1,0 0-1,0 0 0,-1 0 0,1 0 1,-1 0-1,0 0 0,0 1 0,0-1 1,-1 1-1,1 0 0,-1 0 0,0 0 1,1 1-1,-1-1 0,-1 1 0,1 0 1,0 0-1,0 0 0,-1 1 0,1-1 0,-1 1 1,0 0-1,1 0 0,-1 1 0,0 0 1,-6 0-1,-19 0-4,-1 0 0,-44-8 0,-34 0-4,80 6 9,-53-8 1,50 4-5,-41-1 0,-43 6 18,0 4 0,-130 22 0,156-13-18,-70 12-2,151-22 80,3 0-145,0-1 1,0 0 0,0 0 0,0 0 0,-7-1 0,12 0 49,0 0 1,0 0-1,1 0 0,-1-1 1,0 1-1,0 0 1,0 0-1,1-1 0,-1 1 1,0 0-1,1-1 1,-1 1-1,0-1 0,1 1 1,-1-1-1,0 1 1,1-1-1,-1 1 1,1-1-1,-1 1 0,1-1 1,-1 0-1,1 1 1,-1-1-1,1 0 0,0 0 1,0 1-1,-1-1 1,1 0-1,0 0 0,0 0 1,0 1-1,0-1 1,0 0-1,-1 0 0,2 0 1,-1 1-1,0-1 1,0 0-1,0 0 0,0 1 1,0-1-1,1 0 1,-1 0-1,0 1 0,1-2 1,11-28-144,6-3-30</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06.291"/>
    </inkml:context>
    <inkml:brush xml:id="br0">
      <inkml:brushProperty name="width" value="0.025" units="cm"/>
      <inkml:brushProperty name="height" value="0.025" units="cm"/>
      <inkml:brushProperty name="color" value="#004F8B"/>
    </inkml:brush>
  </inkml:definitions>
  <inkml:trace contextRef="#ctx0" brushRef="#br0">101 54 9338,'-27'34'8074,"19"-13"-7691,1-1 1,1 2 0,1-1-1,1 1 1,-3 33 0,4-27-248,0-5-83,-12 86 150,-1 202 1,16-304-189,1-1 1,-1 0 0,1 1 0,0-1 0,1 0-1,3 9 1,-5-13-1,1-1-1,0 0 1,0 1-1,0-1 1,0 1-1,0-1 1,0 0-1,0 1 1,0-1-1,0 0 1,1 0-1,-1 0 1,0 0-1,1 0 1,-1-1-1,1 1 1,-1 0-1,1 0 1,-1-1-1,1 1 1,0-1-1,-1 0 1,1 1-1,0-1 1,-1 0-1,1 0 1,0 0-1,-1 0 1,3-1-1,5 0 85,1-1 0,0-1 0,-1 1 0,17-9 0,23-6 128,-17 11-173,0 2 0,0 1 1,64 2-1,98 19-191,14 2-79,180-31 135,-336 9 92,-47 1-10,1 0 0,-1 0-1,1 0 1,-1 0 0,0-1 0,0 0-1,0 0 1,0-1 0,0 0 0,6-3-1,5-6 1,23-21 0,-17 13 17,-3 4 50,32-36 1,-45 44-37,0 1 1,0-1 0,-1-1-1,0 1 1,-1 0 0,0-1 0,0 0-1,3-12 1,0-11 43,-1-1 0,-1 1-1,-2-1 1,-1-40 0,-3 53-57,0-1 0,-2 1 0,0 0 0,-1 1 0,-1-1 1,-1 1-1,0-1 0,-11-19 0,14 34-14,0-1 0,0 0 0,0 1 0,-1 0 1,0-1-1,0 2 0,0-1 0,-1 0 0,1 1 0,-1 0 0,0 0 1,-1 0-1,1 1 0,-10-5 0,-17-3 19,19 6-14,0 1 0,-27-5-1,15 2 4,21 5-11,0 1 0,1 0 0,-1 0 1,0 0-1,0 1 0,0-1 0,-7 1 0,-23 1-8,-38-3 0,-27 0-8,-224 14 20,319-12-5,-227-7 24,135 2-31,50-2-629,40 8-152,10 2-296,40-2 128,-13-6 302</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02.938"/>
    </inkml:context>
    <inkml:brush xml:id="br0">
      <inkml:brushProperty name="width" value="0.025" units="cm"/>
      <inkml:brushProperty name="height" value="0.025" units="cm"/>
      <inkml:brushProperty name="color" value="#004F8B"/>
    </inkml:brush>
  </inkml:definitions>
  <inkml:trace contextRef="#ctx0" brushRef="#br0">112 0 13451,'-1'0'73,"-1"1"0,1-1 0,-1 1 0,1-1 0,0 1 0,-1 0 0,1-1 0,0 1 0,-1 0 0,1 0 0,0 0 0,0 0 0,0 0 0,0 0 0,0 1 0,0-1 0,0 0 0,0 0 0,0 1 0,-1 2 0,-12 30 402,6 6-163,2 0 1,-2 57-1,6-72-188,-19 215 805,-5 115-214,26-355-714,-1 12 26,1 0 1,0 0-1,1 0 1,1 0 0,2 13-1,-3-22-16,0-1-1,0 1 1,0-1-1,0 1 1,0-1 0,0 0-1,1 0 1,-1 1-1,1-1 1,-1 0-1,1 0 1,0 0-1,0-1 1,0 1-1,0 0 1,0-1 0,0 1-1,0-1 1,1 0-1,-1 0 1,0 1-1,1-2 1,-1 1-1,1 0 1,-1 0-1,1-1 1,0 1 0,-1-1-1,5 0 1,22-1 124,0-2 1,0 0-1,31-9 1,-4 1 22,33-5 64,76-15 46,213-10 1,-335 39-267,0 2 0,0 2 1,55 10-1,-78-9 0,1-1 1,0 0-1,0-2 1,41-4-1,81-23 27,-108 19-32,-15 5 6,-1-2-1,0 0 1,25-11 0,-40 14 7,0-1-1,0 0 1,0 0-1,0 0 1,0 0-1,-1-1 1,1 1-1,-1-1 0,0 0 1,0 0-1,-1 0 1,1 0-1,-1-1 1,0 1-1,0-1 1,0 1-1,-1-1 1,1 0-1,-1 1 0,0-1 1,0-9-1,1-7 59,-2 0 0,-1 0 0,-4-35 0,-2 9 51,-1 1 0,-22-72 0,24 100-92,0 1 0,-1 1 0,-1-1 1,-1 1-1,0 1 0,-1 0 0,0 0 0,-2 1 0,-24-25 1,24 29 33,0 2 0,0 0 0,-1 1 0,0 0 1,0 0-1,-1 2 0,1 0 0,-1 0 1,-1 1-1,-22-3 0,5 2 8,-31-9-1,-24-4-24,-32 3-7,-1 7 0,-187 8 0,220 6-9,-95 17 0,145-15-22,7-1 2,0-1 1,0-1 0,0-2 0,-50-1-1,79-2-15,0 0-1,0 0 0,0 0 0,0 0 0,0 0 0,1 0 0,-1 0 1,0 0-1,0-1 0,0 1 0,0 0 0,0-1 0,0 1 0,1-1 1,-1 1-1,0-1 0,0 1 0,1-1 0,-1 1 0,0-1 0,1 0 0,-1 1 1,0-1-1,1 0 0,-1 0 0,1 1 0,-1-1 0,1 0 0,0 0 1,-1 0-1,1 0 0,0 1 0,0-1 0,-1 0 0,1 0 0,0 0 1,0 0-1,0-1 0,1-4-2,0 1 1,0 0-1,1 0 1,0 0-1,4-9 0,-5 11 6,23-46-94</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04.620"/>
    </inkml:context>
    <inkml:brush xml:id="br0">
      <inkml:brushProperty name="width" value="0.025" units="cm"/>
      <inkml:brushProperty name="height" value="0.025" units="cm"/>
      <inkml:brushProperty name="color" value="#004F8B"/>
    </inkml:brush>
  </inkml:definitions>
  <inkml:trace contextRef="#ctx0" brushRef="#br0">62 58 12963,'1'-10'763,"-1"6"-535,0 0 0,0 0 0,1 0 1,0 0-1,0 0 0,0 0 0,0 0 0,1 0 0,-1 1 0,4-6 0,-5 9-180,1 0 0,-1 0 0,0 1 0,1-1 0,-1 0 0,0 0 0,1 0 0,-1 0 0,0 1 0,1-1 0,-1 0 0,0 1 1,1-1-1,-1 0 0,0 0 0,0 1 0,1-1 0,-1 0 0,0 1 0,0-1 0,0 0 0,0 1 0,1-1 0,-1 1 0,0-1 0,0 0 0,0 1 0,0-1 0,0 1 0,0-1 0,0 0 0,0 1 0,0-1 0,0 1 0,3 20 519,2 57 45,-3-1 1,-14 130 0,-40 153-183,47-333-369,-3 18 9,3-24-24,1-1 1,1 1-1,1 0 1,1 0-1,2 36 1,0-55-44,-1 1 1,1-1 0,-1 0 0,1 0-1,0 0 1,-1 0 0,1 0-1,0 0 1,1 0 0,-1-1 0,0 1-1,0 0 1,1-1 0,-1 1 0,1-1-1,-1 1 1,1-1 0,0 1 0,0-1-1,-1 0 1,1 0 0,0 0 0,0 0-1,0 0 1,0-1 0,0 1 0,0-1-1,1 1 1,-1-1 0,0 0 0,0 1-1,3-1 1,8 0 5,0-1 1,1 0-1,-1 0 0,16-5 0,-6 2 12,433-27 40,-432 30-60,77-3 11,0-5 1,123-27 0,37-15 6,-188 44-15,-12 2 1,-50 5 7,-11 0-12,1 1 0,-1-1 0,0 0 1,1 0-1,-1 0 0,1 0 1,-1 0-1,1 0 0,-1 0 1,1 0-1,-1 0 0,0-1 1,1 1-1,-1 0 0,1 0 1,-1 0-1,0 0 0,1-1 1,-1 1-1,1 0 0,-1 0 0,0-1 1,1 1-1,-1 0 0,0 0 1,1-1-1,-1 1 0,0 0 1,0-1-1,1 1 0,-1-1 1,0 1-1,0 0 0,0-1 1,1 0-1,46-55 47,-32 33-27,0 0 1,-2 0 0,-1-1-1,-1-1 1,-1 0 0,-1 0-1,-1-1 1,-2 0 0,0 0-1,-2-1 1,2-31 0,-6 39-5,0-1 0,-1 1 0,-1-1 0,-1 1 1,-1 0-1,-12-38 0,11 43-12,-1 1 0,-1-1 1,0 1-1,-1 1 0,0-1 1,-1 1-1,0 1 0,-1-1 0,-21-17 1,22 23 8,-1 0 1,0 1 0,0 0 0,0 1-1,-1 0 1,1 1 0,-1 0 0,-17-2-1,16 2 12,-65-2 93,55 2-109,0 1 0,-44 2 0,13 1-2,-463 23 3,477-20-3,-4 1-3,0-2 1,-47-2-1,48-3-3,28 3 1,-1-1-1,1-1 0,0-1 0,-1 0 0,1-1 1,0 0-1,-14-6 0,26 8-1,0 0-1,1 0 1,-1 0-1,0 0 1,1 0-1,-1 0 0,1-1 1,0 1-1,-1 0 1,1-1-1,0 1 1,-1-3-1,2 4-11,-1-1-1,1 0 1,0 1-1,-1-1 0,1 0 1,0 1-1,0-1 0,0 0 1,0 1-1,0-1 1,0 0-1,0 1 0,0-1 1,0 0-1,0 0 1,0 1-1,0-1 0,1 0 1,-1 1-1,0-1 1,0 0-1,1 1 0,-1-1 1,0 1-1,1-1 0,-1 0 1,1 1-1,-1-1 1,0 1-1,1-1 0,0 1 1,-1 0-1,1-1 1,0 0-1,2-1 113,0-1-1,0 0 1,0 0 0,0 0-1,-1 0 1,0-1-1,1 1 1,2-6 0,6-10-53,8-3 56</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08.212"/>
    </inkml:context>
    <inkml:brush xml:id="br0">
      <inkml:brushProperty name="width" value="0.025" units="cm"/>
      <inkml:brushProperty name="height" value="0.025" units="cm"/>
      <inkml:brushProperty name="color" value="#004F8B"/>
    </inkml:brush>
  </inkml:definitions>
  <inkml:trace contextRef="#ctx0" brushRef="#br0">1 206 12699,'5'-10'704,"-4"7"-585,0 1 0,0-1 1,0 0-1,0 1 1,1-1-1,-1 1 1,1 0-1,0 0 0,0-1 1,-1 1-1,2 0 1,3-3-1,-6 5-77,1 0 0,-1 0 0,1 0 0,-1 1 0,1-1 0,-1 0 0,1 0 0,-1 0 0,1 0 0,-1 1 0,1-1 0,-1 0 0,1 0 0,-1 1 0,1-1 0,-1 0 0,0 1 0,1-1 0,-1 0 0,0 1 0,1-1 0,-1 1 0,0-1 0,1 1 0,-1-1 0,0 1 0,0-1-1,0 1 1,1-1 0,-1 1 0,0-1 0,0 1 0,0-1 0,0 1 0,0-1 0,0 2 0,4 22 492,-4-23-483,3 51 430,-3-1 0,-3 1 0,-10 61 0,3-26-121,6-40-193,-5 26 70,4 0 1,6 95-1,-1-160-229,1 0 1,1-1-1,-1 1 0,1-1 0,0 1 0,7 12 0,-8-17-4,0-1-1,1 1 1,-1-1-1,1 1 1,0-1-1,0 0 1,0 0-1,0 0 0,0 0 1,0 0-1,1-1 1,-1 1-1,1 0 1,-1-1-1,1 0 1,-1 0-1,1 0 1,0 0-1,0 0 1,-1 0-1,5 0 1,27 0 45,0-1 0,0-2 1,0-1-1,67-15 0,-5 1-2,-3 4-30,1 4-1,122 4 0,-112 7-2,197-21-1,-279 17-9,0-1 0,0 0 1,-1-2-1,1-1 0,-1-1 0,20-9 0,-23 8 6,-1-1-1,-1-1 1,26-19-1,-38 26-1,0-1 0,0 0 0,0 1 0,0-1 0,-1-1 0,1 1 0,-1 0 0,0-1 0,-1 0 0,1 0 0,-1 0 0,0 0 0,0 0 0,0 0 0,-1 0 0,0-1 0,1-8 0,-7-149 123,1 88-77,4 18-2,1 38-26,0 1 0,-5-28 1,3 39-17,0 1 1,-1-1-1,0 1 1,0-1-1,0 1 0,-1 0 1,0 0-1,0 0 1,-1 1-1,-7-11 1,3 7 8,0-1 0,0 1 0,-1 0 0,-1 1 0,1 0 0,-1 0 0,-1 1 0,1 0 1,-1 1-1,-1 0 0,1 1 0,-1 0 0,1 1 0,-2 0 0,1 1 0,0 1 1,-15-2-1,-142-10-157,-249-54 0,353 53 141,-13-4 17,-85-9 1,139 26-19,0 0 1,0 2-1,-1 0 1,1 2-1,0 1 1,0 0-1,-46 15 1,14 3-79,64-42 492,1-11-56,-6 8-212</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09.475"/>
    </inkml:context>
    <inkml:brush xml:id="br0">
      <inkml:brushProperty name="width" value="0.025" units="cm"/>
      <inkml:brushProperty name="height" value="0.025" units="cm"/>
      <inkml:brushProperty name="color" value="#004F8B"/>
    </inkml:brush>
  </inkml:definitions>
  <inkml:trace contextRef="#ctx0" brushRef="#br0">58 198 13979,'0'53'2886,"-27"206"-1717,-3 39-736,30-288-412,-1 1 1,1-1 0,1 0 0,0 0 0,0 0 0,1 0 0,1 0-1,-1 0 1,6 12 0,-5-16-18,1 0 0,-1-1 0,1 1 0,0-1 0,0 0 0,0 0 0,1 0 0,-1-1 0,1 1 0,1-1 0,-1 0 0,0-1 0,1 1 0,0-1 0,9 4 0,0-2-2,1 0 0,0-1 0,-1-1 0,1 0 0,0-1 0,30-1 0,98-10 18,-144 9-20,198-24 35,209-16-108,-401 40 70,133-10-134,-120 7 122,0 0-1,0-2 1,0 0 0,0-1 0,18-9-1,-6 0 47,-4 4 18,0-2 1,-1-1 0,-1-1-1,39-30 1,-61 41-25,0 1-1,0 0 0,0-1 1,-1 0-1,0 0 1,1 0-1,-1 0 1,0 0-1,-1 0 1,1 0-1,-1-1 1,0 1-1,0-1 1,1-4-1,-1-9 105,0 0 0,-2-23-1,1 21-39,-20-275 353,18 282-422,0 0 0,0 0 0,-2 1 0,1-1 0,-1 1 0,-1 0 0,-11-20 0,12 25 0,0 1 1,-1 0-1,0 1 1,0-1-1,0 1 1,0 0-1,-1 0 1,0 0 0,0 1-1,0 0 1,0 0-1,-1 1 1,0 0-1,1 0 1,-9-2-1,-17-3 7,0 1 0,-42-2-1,-15-3 8,-53-7-33,13 1 7,63 5 4,31 5-13,-1 2 0,-46-2-1,-35 0-791,122 5 673,8-12-34</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14.950"/>
    </inkml:context>
    <inkml:brush xml:id="br0">
      <inkml:brushProperty name="width" value="0.025" units="cm"/>
      <inkml:brushProperty name="height" value="0.025" units="cm"/>
      <inkml:brushProperty name="color" value="#004F8B"/>
    </inkml:brush>
  </inkml:definitions>
  <inkml:trace contextRef="#ctx0" brushRef="#br0">379 4 15051,'1'-2'1546,"-6"1"-438,-16 2 141,-26 5-221,22 4-715,0 1 1,1 1 0,0 1 0,1 0 0,0 2-1,-23 21 1,32-25-146,1 0 0,1 1 0,0 1 1,-13 16-1,20-22-94,0 0 1,1 1 0,-1-1 0,1 1 0,1 0-1,0 0 1,0 0 0,0 0 0,1 0-1,-2 11 1,4-15-55,0 0-1,0 0 1,0 0-1,1 0 0,-1 0 1,1 0-1,0-1 1,0 1-1,0 0 1,1 0-1,-1-1 1,1 1-1,0-1 1,0 1-1,0-1 1,1 0-1,-1 0 1,1 0-1,-1 0 1,1 0-1,0-1 0,0 1 1,0-1-1,1 0 1,-1 0-1,0 0 1,1 0-1,6 2 1,4 1-41,1 0 0,-1-1 0,0-1 0,1 0 0,0-1 0,21 0 0,-5-2-366,-1-1 0,0-1 0,1-1 1,48-13-1,-33 2-13</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11.669"/>
    </inkml:context>
    <inkml:brush xml:id="br0">
      <inkml:brushProperty name="width" value="0.05" units="cm"/>
      <inkml:brushProperty name="height" value="0.05" units="cm"/>
    </inkml:brush>
  </inkml:definitions>
  <inkml:trace contextRef="#ctx0" brushRef="#br0">20 21 15619,'-7'-13'1833,"0"7"-1113,1 5 1576,9 7-1503,7 4-1178,3-2 1402,8-1-1073,5 3 0,14 0-40</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15.968"/>
    </inkml:context>
    <inkml:brush xml:id="br0">
      <inkml:brushProperty name="width" value="0.025" units="cm"/>
      <inkml:brushProperty name="height" value="0.025" units="cm"/>
      <inkml:brushProperty name="color" value="#004F8B"/>
    </inkml:brush>
  </inkml:definitions>
  <inkml:trace contextRef="#ctx0" brushRef="#br0">146 0 17804,'-63'172'4502,"54"-139"-4418,1 0-1,1 0 1,-3 43 0,9-74-82,1 0 0,0 0 0,0 0 0,-1 0 0,1 0 0,1 0 0,-1 0 0,0 0 0,0 0 0,1 0 0,-1 0 0,1-1 0,-1 1 0,1 0 0,0 0 0,0 0 0,0-1 0,0 1 0,0-1 0,0 1 0,1-1 0,-1 1 0,0-1 0,3 3 0,-1-3 0,1 0 0,-1 0 0,0 0 0,1 0 0,-1-1 1,1 1-1,-1-1 0,1 0 0,-1 0 0,1 0 0,-1-1 0,6 0 0,5-1 10,-1-1 6,0 2 0,0-1 1,0 2-1,0 0 0,20 2 0,-30-2-14,-1 1-1,1-1 1,-1 1-1,1 0 1,-1 0-1,1 0 1,-1 0-1,0 0 1,0 1-1,0-1 1,0 1-1,0-1 1,0 1 0,0 0-1,0 0 1,0 0-1,-1 0 1,1 0-1,-1 0 1,1 0-1,-1 0 1,0 1-1,0-1 1,0 1-1,0-1 1,-1 0-1,1 1 1,-1 0-1,1-1 1,-1 1-1,0-1 1,0 1-1,0-1 1,0 5-1,-1-2 28,0 1-1,0 0 0,0-1 0,0 1 1,-1-1-1,0 0 0,0 1 1,0-1-1,-1 0 0,0 0 0,0 0 1,0-1-1,-1 1 0,1-1 1,-1 0-1,0 0 0,0 0 1,-1 0-1,-8 5 0,9-6 47,-1 0 0,1 0-1,-1-1 1,0 0 0,0 0-1,0 0 1,0-1 0,0 1 0,0-1-1,-1-1 1,1 1 0,0-1 0,-1 1-1,1-2 1,0 1 0,0 0-1,-1-1 1,1 0 0,0 0 0,0-1-1,-6-2 1,1-1 35,0-1 1,0 0-1,0-1 0,-8-7 1,14 10-319,0 1-1,0 0 1,1-1 0,-1 0 0,1 0 0,0 0 0,0 0-1,0-1 1,1 1 0,0-1 0,-3-7 0,5 12 164,0 0 0,0 0 0,0-1 1,0 1-1,0 0 0,0-1 0,1 1 0,-1 0 1,0 0-1,0-1 0,0 1 0,1 0 1,-1 0-1,0 0 0,0-1 0,0 1 1,1 0-1,-1 0 0,0 0 0,1 0 0,-1 0 1,0-1-1,0 1 0,1 0 0,-1 0 1,0 0-1,1 0 0,-1 0 0,0 0 1,0 0-1,1 0 0,-1 0 0,0 0 0,1 0 1,-1 0-1,0 0 0,1 0 0,-1 0 1,0 1-1,0-1 0,1 0 0,-1 0 1,16 4-331,-15-4 283,20 6-762</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16.431"/>
    </inkml:context>
    <inkml:brush xml:id="br0">
      <inkml:brushProperty name="width" value="0.025" units="cm"/>
      <inkml:brushProperty name="height" value="0.025" units="cm"/>
      <inkml:brushProperty name="color" value="#004F8B"/>
    </inkml:brush>
  </inkml:definitions>
  <inkml:trace contextRef="#ctx0" brushRef="#br0">6 193 16107,'0'0'63,"0"0"0,-1 1 0,1-1 0,-1 0 0,1 0 0,0 1 0,-1-1 0,1 0 0,0 0 0,0 1 0,-1-1 0,1 0 0,0 1 0,0-1 0,0 1 0,-1-1 0,1 0 0,0 1 0,0-1 0,0 0-1,0 1 1,0-1 0,0 1 0,0-1 0,0 1 0,0-1 0,0 0 0,0 1 0,0-1 0,0 1 0,0 0 0,13 0 1319,21-11 164,-22 4-1265,1-1-1,-1 0 1,0-1 0,-1 0-1,1-1 1,-2 0 0,1-1-1,-2 0 1,1-1 0,-1 0-1,-1-1 1,13-21 0,-20 30-236,0 1 0,0 0 1,0 0-1,0-1 0,-1 1 1,1 0-1,-1-1 0,1 1 0,-1 0 1,0-1-1,0 1 0,0-1 1,0 1-1,-1-1 0,1 1 1,-1-4-1,0 5-26,1 1 0,0-1 0,-1 0 0,1 1 0,-1-1 1,1 0-1,-1 1 0,1-1 0,-1 1 0,1-1 0,-1 1 0,1-1 0,-1 1 0,0-1 0,1 1 1,-1 0-1,0-1 0,1 1 0,-1 0 0,-1-1 0,0 1-4,1 0 0,-1 0 0,1 0 0,-1 0 1,1 1-1,-1-1 0,1 0 0,-1 1 0,1-1 0,-1 1 0,1-1 0,-1 1 0,-1 1 1,-6 4-5,0 0 1,1 1 0,0 0 0,0 1 0,1 0 0,0 0 0,1 0 0,-1 1-1,2 0 1,-1 0 0,1 0 0,0 1 0,1 0 0,1 0 0,-1 0-1,1 0 1,1 1 0,0-1 0,-1 15 0,3-23-24,0 1-1,0-1 1,1 1-1,-1-1 1,0 1-1,1-1 1,0 1-1,0-1 1,-1 1 0,1-1-1,1 0 1,-1 0-1,0 1 1,0-1-1,1 0 1,0 0 0,-1 0-1,1-1 1,3 4-1,-2-3-75,0-1 0,0 1-1,0 0 1,1-1 0,-1 0-1,1 0 1,-1 0 0,1 0-1,-1 0 1,1-1 0,0 1-1,3-1 1,7-1-159,-1 0 1,1-1-1,-1 0 1,0-1-1,0-1 0,13-5 1,12-5-337</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16.851"/>
    </inkml:context>
    <inkml:brush xml:id="br0">
      <inkml:brushProperty name="width" value="0.025" units="cm"/>
      <inkml:brushProperty name="height" value="0.025" units="cm"/>
      <inkml:brushProperty name="color" value="#004F8B"/>
    </inkml:brush>
  </inkml:definitions>
  <inkml:trace contextRef="#ctx0" brushRef="#br0">105 0 20212,'-3'1'185,"0"-1"1,0 1-1,0-1 0,0 1 0,0 0 0,0 0 0,0 0 1,1 1-1,-1-1 0,0 1 0,1-1 0,-1 1 0,1 0 0,0 0 1,-1 0-1,1 0 0,0 0 0,0 1 0,0-1 0,-2 5 0,0 0-163,-1 0-1,2 1 1,-1 0-1,1 0 1,0 0-1,-2 10 1,5-16-27,-1-1 0,1 1 1,0 0-1,0-1 1,0 1-1,0-1 1,1 1-1,-1 0 1,0-1-1,1 1 0,-1-1 1,1 1-1,-1-1 1,1 1-1,0-1 1,0 1-1,-1-1 1,1 0-1,0 1 1,0-1-1,1 0 0,-1 0 1,0 0-1,0 0 1,0 0-1,1 0 1,-1 0-1,0 0 1,1 0-1,-1-1 1,1 1-1,2 0 0,7 3-93,0 0 0,1-1 0,19 2 0,-15-2-17,-1 0 10,38 8-281,-50-10 359,1 0 1,-1 1 0,1-1-1,-1 1 1,0-1-1,1 1 1,-1 0-1,0 0 1,0 1 0,0-1-1,3 4 1,-6-5 29,1-1 0,-1 1 0,0 0 0,1 0 1,-1 0-1,0 0 0,1 0 0,-1-1 0,0 1 0,0 0 0,0 0 0,0 0 1,0 0-1,0 0 0,0 0 0,0 0 0,0 0 0,-1-1 0,1 1 0,0 0 1,0 0-1,-1 0 0,1 0 0,-1-1 0,1 1 0,-1 0 0,1 0 0,-1-1 1,1 1-1,-1 0 0,1-1 0,-1 1 0,0 0 0,0-1 0,1 1 0,-1-1 1,0 1-1,0-1 0,-1 1 0,-34 17 321,16-11-31,0-1 0,-26 4 0,36-8-278,0-1 1,0 0 0,1-1-1,-1 0 1,0 0 0,-20-4 0,19 0 570,10 4-578,1-1-1,0 1 1,-1 0 0,1 0-1,0 0 1,-1 0 0,1 0-1,0-1 1,0 1-1,-1 0 1,1 0 0,0-1-1,0 1 1,-1 0-1,1 0 1,0-1 0,0 1-1,0 0 1,0 0-1,-1-1 1,1 1 0,0 0-1,0-1 1,0 1 0,0 0-1,0-1 1,0 1-1,0 0 1,0-1 0,0 1-1,0 0 1,0-1-1,0 1 1,3-5 25</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17.505"/>
    </inkml:context>
    <inkml:brush xml:id="br0">
      <inkml:brushProperty name="width" value="0.025" units="cm"/>
      <inkml:brushProperty name="height" value="0.025" units="cm"/>
      <inkml:brushProperty name="color" value="#004F8B"/>
    </inkml:brush>
  </inkml:definitions>
  <inkml:trace contextRef="#ctx0" brushRef="#br0">154 0 17276,'-4'0'384,"-1"1"0,0-1 0,1 1 1,-1-1-1,1 1 0,0 1 0,-1-1 0,1 1 1,-8 3-1,-10 4 932,13-6-1069,1 1 0,-1-1 0,-14 11-1,-3 1-213,26-15-35,-1 1-1,1-1 0,0 0 0,0 0 0,0 0 1,0 0-1,0 0 0,0 0 0,0 0 1,0 0-1,0 0 0,0 1 0,0-1 1,0 0-1,0 0 0,0 0 0,0 0 0,0 0 1,0 0-1,0 0 0,0 1 0,0-1 1,0 0-1,0 0 0,0 0 0,0 0 0,0 0 1,0 0-1,0 0 0,0 0 0,0 1 1,0-1-1,0 0 0,0 0 0,0 0 1,0 0-1,0 0 0,0 0 0,0 0 0,0 0 1,1 0-1,-1 1 0,0-1 0,0 0 1,0 0-1,0 0 0,0 0 0,0 0 0,0 0 1,0 0-1,1 0 0,-1 0 0,0 0 1,0 0-1,0 0 0,0 0 0,0 0 0,0 0 1,0 0-1,1 0 0,-1 0 0,0 0 1,0 0-1,0 0 0,0 0 0,0 0 1,9 2-71,11-1-51,-1 2 1,36 8-1,-47-9 103,1 1 0,-1 0 0,0 0 0,0 0 0,0 1 0,0 1 0,-1-1 0,13 11 0,-19-14 24,1 1 0,-1-1 0,1 1 0,-1 0 0,0-1 0,1 1 1,-1 0-1,0 0 0,0 0 0,-1 0 0,1 0 0,0 0 1,0 0-1,-1 0 0,1 0 0,-1 0 0,0 1 0,0-1 1,0 0-1,0 0 0,0 0 0,0 0 0,0 0 0,-1 1 1,1-1-1,-1 0 0,0 0 0,1 0 0,-1 0 0,0 0 1,0 0-1,0-1 0,-1 1 0,1 0 0,-3 2 0,1 0 64,-1 0-1,0 0 1,0 0 0,0-1-1,-1 1 1,1-1-1,-1 0 1,0 0-1,1-1 1,-1 0-1,-1 0 1,1 0-1,-6 1 1,3-2 53,0 0 1,0 0-1,0-1 1,0 0-1,1-1 0,-1 0 1,-14-3-1,19 3-211,1 1-1,-1-1 1,1 0 0,0 0-1,-1 0 1,1 0 0,-1 0 0,1 0-1,0 0 1,0-1 0,0 1-1,0-1 1,0 0 0,0 1-1,0-1 1,1 0 0,-1 0-1,0 0 1,1-1 0,0 1 0,-1 0-1,1 0 1,0-1 0,0 1-1,1-1 1,-1 1 0,0-4-1,1 5 47,0 0 0,0 0 0,0 0 0,0 0 0,0 0 0,0 1-1,0-1 1,1 0 0,-1 0 0,0 0 0,1 0 0,-1 0 0,1 1 0,-1-1-1,1 0 1,-1 0 0,1 1 0,0-1 0,-1 0 0,1 1 0,0-1 0,-1 1-1,1-1 1,1 0 0,11-4-758</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17.970"/>
    </inkml:context>
    <inkml:brush xml:id="br0">
      <inkml:brushProperty name="width" value="0.025" units="cm"/>
      <inkml:brushProperty name="height" value="0.025" units="cm"/>
      <inkml:brushProperty name="color" value="#004F8B"/>
    </inkml:brush>
  </inkml:definitions>
  <inkml:trace contextRef="#ctx0" brushRef="#br0">129 152 15507,'5'-4'459,"-1"1"-1,0-1 0,0 0 1,0-1-1,-1 1 0,1-1 1,-1 1-1,0-1 0,0 0 1,-1 0-1,0 0 0,0-1 0,0 1 1,2-10-1,-3 13-389,-1 0-1,1-1 1,-1 1-1,0-1 1,1 1 0,-1 0-1,0-1 1,0 1-1,-1-1 1,1 1-1,-1 0 1,1-1 0,-1 1-1,0 0 1,1-1-1,-1 1 1,0 0-1,-1 0 1,1 0 0,0 0-1,-1 0 1,1 0-1,-1 0 1,1 0-1,-1 0 1,0 1 0,0-1-1,0 1 1,0-1-1,0 1 1,0 0-1,0 0 1,0 0 0,-1 0-1,-4-1 1,3 1-51,0 1 1,0-1-1,0 1 1,0 0-1,0 1 0,0-1 1,0 0-1,-1 1 1,1 0-1,0 0 1,0 1-1,1-1 1,-1 1-1,0-1 1,0 1-1,1 0 1,-1 1-1,1-1 1,-5 4-1,3-1-16,0 0 0,-1 0 1,1 0-1,1 0 0,-1 1 0,1 0 0,0 0 1,1 0-1,-1 0 0,-3 9 0,7-13-3,-1-1 0,1 0 0,0 0 0,-1 0 0,1 0 0,0 0 0,0 1 0,-1-1 0,1 0 0,0 0 0,0 0 0,0 1 0,1-1 0,-1 0 0,0 0 0,0 0 0,1 1 0,-1-1 0,1 0 0,-1 0 0,1 0 0,-1 0 0,1 0 0,-1 0 0,1 0 0,0 0 0,0 0 0,0 0 0,-1 0 0,1 0 0,0-1 0,0 1 0,0 0 0,0-1 0,0 1 0,1-1 0,-1 1 1,0-1-1,0 1 0,2-1 0,5 2-10,0 0 0,0-1 0,0 0 0,16-1 1,-16 1 4,76-3-16,-50 1 14,-1 0 1,0 2-1,61 11 1,-77-7-27,-8-3 528,-13-16 133,-4-5-176,3 9-308,0-1 0,1 1 0,1-1 1,-1 0-1,2 0 0,-3-14 1,5 24-182,1 1 0,-1 0 0,0-1 0,0 1 0,0 0 1,0-1-1,0 1 0,0 0 0,0-1 0,0 1 0,0 0 0,1-1 1,-1 1-1,0 0 0,0 0 0,0-1 0,1 1 0,-1 0 1,0 0-1,0-1 0,1 1 0,-1 0 0,0 0 0,1 0 1,-1-1-1,0 1 0,1 0 0,-1 0 0,0 0 0,1 0 1,-1 0-1,0 0 0,1 0 0,-1 0 0,0 0 0,1 0 0,-1 0 1,0 0-1,1 0 0,-1 0 0,0 0 0,1 0 0,18 5-454,-14-3 442,23 6-322,7-1-138</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18.863"/>
    </inkml:context>
    <inkml:brush xml:id="br0">
      <inkml:brushProperty name="width" value="0.025" units="cm"/>
      <inkml:brushProperty name="height" value="0.025" units="cm"/>
      <inkml:brushProperty name="color" value="#004F8B"/>
    </inkml:brush>
  </inkml:definitions>
  <inkml:trace contextRef="#ctx0" brushRef="#br0">253 412 13915,'0'-2'285,"1"-4"143,0 1-1,-1-1 1,0 0-1,0 1 1,-1-7 0,1 11-317,0 0 0,-1-1 1,1 1-1,0 0 0,-1 0 1,1 0-1,-1 0 0,1 0 1,-1 0-1,0 0 0,1 0 1,-1 0-1,0 0 0,0 0 1,0 0-1,0 0 0,0 0 1,0 1-1,0-1 0,0 0 1,0 1-1,0-1 0,0 1 1,0-1-1,0 1 0,0-1 1,-1 1-1,1 0 0,-2-1 1,-2 1 58,0 0 0,0 1 0,0-1 0,0 1 0,0 0 1,0 0-1,0 0 0,1 1 0,-1 0 0,1 0 0,-1 0 1,1 0-1,-1 1 0,1-1 0,-7 7 0,-4 4 8,0 1 0,-18 24 0,31-36-152,-15 17 38,-15 25 0,27-38-61,1 1 0,1 0 0,-1 0-1,1 0 1,0 1 0,1-1 0,0 1-1,-2 9 1,4-15 0,-1-1 0,1 1 0,0-1 0,0 1 0,0-1 0,0 1 0,0 0 0,0-1 0,0 1 0,0-1 0,0 1 0,1-1 0,-1 1 0,1-1 0,-1 1 0,1-1 0,0 1 0,0-1 0,-1 1 0,1-1 0,0 0 0,0 0 0,0 1 0,0-1 0,1 0 0,1 2 0,0-2 13,-1-1 1,1 1 0,0 0-1,-1 0 1,1-1-1,0 0 1,0 1-1,0-1 1,-1 0-1,1-1 1,0 1-1,0 0 1,5-2-1,5-2 83,0 0 0,0-1-1,0 0 1,0-1 0,12-8-1,-2-2 114,-1-2 0,0 0 0,-1-2 0,-1 0 0,0-1 0,-2-1 1,-1-1-1,22-36 0,-47 74-226,1 0 1,1 1 0,0 0-1,1 0 1,1 0 0,1 0-1,-3 30 1,6-43 11,-1 1 0,1-1 1,1 1-1,-1-1 0,0 0 0,1 1 1,0-1-1,1 5 0,-2-7 2,1 0 0,0 1 0,-1-1 0,1 0 0,0 0 0,0 0 0,0 0 0,0 0 0,-1 0-1,1 0 1,1-1 0,-1 1 0,0 0 0,0 0 0,0-1 0,0 1 0,0-1 0,1 1 0,-1-1 0,0 1 0,0-1 0,1 0 0,-1 0 0,0 1 0,1-1 0,1 0 0,8-1 7,1 0 0,-1-1 1,0 0-1,1-1 0,-1 0 1,-1 0-1,1-1 0,0-1 0,-1 0 1,0 0-1,11-9 0,6-4 61,-2-1-1,42-41 0,-37 30 2,-2-2 0,-1-1 1,29-46-1,-43 60-66,-2-2 0,0 1 1,-2-1-1,0-1 0,-1 0 0,-1 0 0,6-37 1,-11 24-103,-2 35 95,0-1-1,0 1 0,0-1 1,0 1-1,0-1 1,0 1-1,0-1 1,0 0-1,0 1 1,0-1-1,0 1 1,0-1-1,0 1 1,-1-1-1,1 1 1,0-1-1,0 1 0,-1-1 1,1 1-1,0-1 1,-1 1-1,1-1 1,0 1-1,-1 0 1,1-1-1,-1 1 1,1 0-1,-1-1 1,1 1-1,-1 0 1,1 0-1,-1-1 1,1 1-1,-1 0 0,1 0 1,-1 0-1,1 0 1,-1-1-1,1 1 1,-1 0-1,1 0 1,-1 0-1,0 0 1,1 0-1,-1 1 1,1-1-1,-1 0 1,1 0-1,-1 0 0,1 0 1,-1 1-1,1-1 1,-1 0-1,1 0 1,-1 1-1,-24 19-130,-9 18 116,3 2 1,1 1 0,2 1 0,1 1-1,-26 63 1,48-97 28,1 1 0,0 0 0,1 1 0,0-1-1,1 0 1,0 1 0,1 0 0,0-1 0,0 15 0,2-20-6,-1 0 0,1-1 0,0 1 0,1 0 0,-1-1 0,1 1 1,0-1-1,0 1 0,0-1 0,0 0 0,1 0 0,0 0 0,0 0 0,0 0 1,0-1-1,0 1 0,1-1 0,0 0 0,0 0 0,0 0 0,0-1 1,7 4-1,2 0-245,0 0 0,1-1 1,0-1-1,-1 0 1,2-1-1,-1-1 1,0 0-1,0-1 0,22 0 1,-14-3-215</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19.266"/>
    </inkml:context>
    <inkml:brush xml:id="br0">
      <inkml:brushProperty name="width" value="0.025" units="cm"/>
      <inkml:brushProperty name="height" value="0.025" units="cm"/>
      <inkml:brushProperty name="color" value="#004F8B"/>
    </inkml:brush>
  </inkml:definitions>
  <inkml:trace contextRef="#ctx0" brushRef="#br0">198 1 16876,'-33'6'1645,"-47"11"1185,73-15-2604,-1 0 0,1 1 0,0 0 0,0 1 0,0-1 0,1 1 0,-1 0 0,-5 6 0,11-9-204,-1 0-1,1 1 1,-1-1 0,1 1 0,0-1-1,0 1 1,-1 0 0,1-1-1,0 1 1,1 0 0,-1 0 0,0 0-1,0 2 1,1-3-20,0 0 1,0 0-1,0-1 0,0 1 0,0 0 0,0 0 1,1-1-1,-1 1 0,0 0 0,0-1 1,1 1-1,-1 0 0,1-1 0,-1 1 1,1 0-1,-1-1 0,1 1 0,-1-1 1,1 1-1,-1-1 0,1 1 0,-1-1 0,1 0 1,0 1-1,-1-1 0,1 0 0,0 1 1,-1-1-1,1 0 0,0 0 0,0 1 1,-1-1-1,1 0 0,0 0 0,0 0 1,1 0-1,23 3 24,44-2 0,-40-1-40,41 5 0,-63-4-2,1 0-1,0 1 1,-1 0 0,1 1 0,-1-1 0,0 1 0,1 1 0,-1-1 0,12 10-1,-18-13 13,0 1-1,0 0 0,0 0 0,0-1 1,-1 1-1,1 0 0,0 0 0,0 0 1,-1 0-1,1 0 0,0 0 1,-1 0-1,1 0 0,-1 0 0,1 0 1,-1 0-1,0 1 0,1-1 0,-1 0 1,0 0-1,0 0 0,0 0 0,0 2 1,0-1 8,-1-1 0,0 1 0,1 0 0,-1 0 0,0-1 0,0 1 0,0-1 0,0 1 0,0-1 1,0 1-1,0-1 0,0 0 0,-3 2 0,-3 3 51,0-1 1,-1 0 0,0 0-1,-13 5 1,10-4-82,-1-1-1,-1-1 1,1 0 0,-1 0 0,0-1 0,1-1 0,-1 0-1,0-1 1,0-1 0,-1 1 0,1-2 0,-18-3 0,15-1-181</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20.250"/>
    </inkml:context>
    <inkml:brush xml:id="br0">
      <inkml:brushProperty name="width" value="0.025" units="cm"/>
      <inkml:brushProperty name="height" value="0.025" units="cm"/>
      <inkml:brushProperty name="color" value="#004F8B"/>
    </inkml:brush>
  </inkml:definitions>
  <inkml:trace contextRef="#ctx0" brushRef="#br0">448 37 18236,'51'-36'4620,"-62"42"-4189,0 0 1,1 1 0,0 1-1,0 0 1,-9 10 0,-43 50-204,35-37-67,25-29-159,-321 395 73,310-375-248,13-21 164,0-1-1,0 0 1,0 0 0,0 1 0,0-1-1,0 0 1,0 0 0,0 1 0,0-1-1,-1 0 1,1 0 0,0 1-1,0-1 1,0 0 0,0 0 0,1 1-1,-1-1 1,0 0 0,0 0 0,0 1-1,0-1 1,0 0 0,0 0 0,0 1-1,0-1 1,0 0 0,1 0 0,-1 1-1,0-1 1,0 0 0,0 0 0,0 0-1,1 0 1,-1 1 0,0-1 0,0 0-1,1 0 1,-1 0 0,0 0 0,0 0-1,0 0 1,1 1 0,-1-1-1,0 0 1,1 0 0,-1 0 0,0 0-1,0 0 1,1 0 0,-1 0 0,15-4-453,-6-2 106,0 0 1,-1 0-1,1-1 0,-1-1 0,11-12 0,37-51-1623,-29 36 1031,116-167-3350,-40 52 3938,-128 197 4297,17-30-3621,1 0 0,1 0 1,0 1-1,-4 23 0,8-20-94,1 1-1,1-1 1,1 0 0,1 1-1,0-1 1,11 42 0,1-20-281,0 0 0,27 50 0,-38-87-86,-2-3 17,1-1 1,-1 1-1,1 0 0,-1 0 0,0-1 0,0 1 1,-1 0-1,1 0 0,0 0 0,-1 0 1,0 0-1,0 0 0,0 5 0,0-8 87,0 1-1,-1-1 1,1 0-1,0 1 0,0-1 1,-1 1-1,1-1 1,-1 0-1,1 1 1,0-1-1,-1 0 0,1 0 1,-1 1-1,1-1 1,0 0-1,-1 0 1,1 0-1,-1 1 0,1-1 1,-1 0-1,1 0 1,-1 0-1,1 0 1,-1 0-1,1 0 0,-1 0 1,1 0-1,-1 0 1,1 0-1,-1 0 1,1 0-1,-1 0 1,1-1-1,0 1 0,-1 0 1,0-1-1,-19-8-513,-2-4-32</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20.668"/>
    </inkml:context>
    <inkml:brush xml:id="br0">
      <inkml:brushProperty name="width" value="0.025" units="cm"/>
      <inkml:brushProperty name="height" value="0.025" units="cm"/>
      <inkml:brushProperty name="color" value="#004F8B"/>
    </inkml:brush>
  </inkml:definitions>
  <inkml:trace contextRef="#ctx0" brushRef="#br0">19 65 17676,'-16'-20'1840,"13"12"-1112,6 4-240,12 3 985,8 1-225,11 7-408,6-3-272,12-2-664,4-1 1233,5-4-945,2-14 0,3-9-48</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40.926"/>
    </inkml:context>
    <inkml:brush xml:id="br0">
      <inkml:brushProperty name="width" value="0.025" units="cm"/>
      <inkml:brushProperty name="height" value="0.025" units="cm"/>
      <inkml:brushProperty name="color" value="#FFC114"/>
    </inkml:brush>
  </inkml:definitions>
  <inkml:trace contextRef="#ctx0" brushRef="#br0">25 11 17740,'-3'8'496,"-6"-9"-440,1-5 16,4-5-376</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12.103"/>
    </inkml:context>
    <inkml:brush xml:id="br0">
      <inkml:brushProperty name="width" value="0.05" units="cm"/>
      <inkml:brushProperty name="height" value="0.05" units="cm"/>
    </inkml:brush>
  </inkml:definitions>
  <inkml:trace contextRef="#ctx0" brushRef="#br0">259 59 19564,'-11'4'498,"0"1"-1,1 0 0,0 1 1,0 0-1,1 0 1,0 1-1,0 1 0,0-1 1,1 1-1,-13 15 0,15-14-339,1 0 0,0 0 0,0 0 0,1 0 0,0 1 0,0 0-1,1 0 1,0 0 0,1 0 0,0 0 0,0 21 0,2 15-119,7 49 1,-4-67-39,0 2-1,-2-1 0,-1 0 0,-1 0 1,-8 43-1,7-66-5,0 0 0,0-1 0,-1 1 0,0-1 0,0 0 0,0 0 0,0 0 0,-9 9 0,11-13 3,0 1 0,0-1 0,0 0 0,0 0-1,0 0 1,0 0 0,0 0 0,-1 0 0,1 0 0,0 0 0,-1-1 0,1 1 0,-1 0 0,1-1 0,-1 1 0,1-1 0,-1 0 0,1 1 0,-1-1 0,1 0 0,-1 0 0,0 0 0,1 0 0,-1 0 0,1 0 0,-1-1 0,1 1 0,-1 0 0,1-1 0,-1 1 0,1-1 0,-1 0 0,1 1 0,-1-1-1,1 0 1,0 0 0,-3-2 0,3 2-3,0-1-1,0 0 1,-1 1-1,1-1 1,0 0-1,0 0 1,1 0-1,-1 1 1,0-1-1,1 0 1,-1 0-1,1 0 1,-1 0-1,1 0 1,0 0-1,0-1 1,0 1-1,0 0 1,0 0-1,1 0 1,-1 0-1,0 0 1,2-2-1,1-5-38,0 1-1,0 0 1,1 0-1,6-10 1,31-43-298,3 1-1,71-74 1,-4 6 50,-88 100 260,63-85 50,-83 109-13,-1 1 0,0-1 0,-1 0 0,1 0 0,-1 1 0,2-6 0,-3 9-5,0 0 1,0 0 0,0 0-1,0 0 1,0 0 0,0 0 0,0 0-1,0 0 1,0-1 0,0 1-1,0 0 1,0 0 0,1 0 0,-1 0-1,0 0 1,0 0 0,0 0-1,0 0 1,0-1 0,0 1-1,0 0 1,0 0 0,0 0 0,-1 0-1,1 0 1,0 0 0,0 0-1,0 0 1,0 0 0,0-1 0,0 1-1,0 0 1,0 0 0,0 0-1,0 0 1,0 0 0,0 0 0,0 0-1,0 0 1,0 0 0,0 0-1,-1 0 1,1 0 0,0-1 0,0 1-1,0 0 1,0 0 0,0 0-1,0 0 1,0 0 0,0 0 0,-1 0-1,1 0 1,0 0 0,0 0-1,0 0 1,0 0 0,0 0-1,0 0 1,0 0 0,-1 0 0,-10 13 27,4-2-19,0 0-1,1 1 1,0 0 0,1 0-1,1 0 1,-1 1 0,2 0-1,0-1 1,1 1 0,-2 17-1,4-23-4,0 0 0,0 1 0,0-1-1,1 0 1,0 0 0,1 0 0,0 0-1,0 0 1,4 8 0,-4-11-2,0 0 1,0 0-1,1 0 1,-1-1 0,1 1-1,0-1 1,1 1-1,-1-1 1,0 0-1,1 0 1,0-1-1,-1 1 1,1-1-1,0 0 1,7 3-1,-2-2-1,0 0 0,0 0 0,0-1 0,0 0 0,0-1 0,1 0 0,-1 0 0,0-1 0,1 0 1,-1-1-1,0 0 0,1-1 0,11-3 0,-16 4 3,1-1 0,-1 0 0,0-1 0,0 1 0,0-1 0,0 0 0,-1 0 1,1 0-1,-1-1 0,0 0 0,0 0 0,0 0 0,-1 0 0,1 0 1,-1-1-1,0 0 0,0 1 0,0-1 0,-1 0 0,0-1 0,0 1 1,0 0-1,1-8 0,-2 5 27,1-1 0,-2 1 1,1 0-1,-1 0 0,0-1 0,-1 1 1,0 0-1,-3-12 0,-3-1 261,-15-36 1,-5-9 595,27 65-875,0 1 1,0 0-1,0-1 1,0 1-1,-1-1 0,1 1 1,0-1-1,0 1 1,0-1-1,0 1 1,0 0-1,0-1 1,0 1-1,0-1 1,0 1-1,1-1 1,-1 1-1,0-1 1,0 1-1,0 0 1,0-1-1,1 1 1,-1-1-1,0 1 1,0 0-1,1-1 1,-1 1-1,0 0 1,1-1-1,15-2 27,27 11-471,-32-5 283,70 11-210,-37-8 132</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42.963"/>
    </inkml:context>
    <inkml:brush xml:id="br0">
      <inkml:brushProperty name="width" value="0.025" units="cm"/>
      <inkml:brushProperty name="height" value="0.025" units="cm"/>
      <inkml:brushProperty name="color" value="#FFC114"/>
    </inkml:brush>
  </inkml:definitions>
  <inkml:trace contextRef="#ctx0" brushRef="#br0">829 39 13051,'-6'-5'203,"-1"0"0,1 1 0,-1 0 0,0 1 0,-1 0 0,1 0 0,0 0 0,-1 1 0,0 0 0,1 1 0,-1-1 0,0 1 0,0 1 0,0 0 0,0 0 0,0 0 0,1 1 0,-1 0 0,-9 3 1,-6 2 89,2 0 0,-1 2 1,1 0-1,0 2 1,-28 17-1,13-3-190,1 1 1,1 2-1,1 1 0,2 1 1,0 2-1,3 1 1,0 2-1,2 0 0,2 2 1,-39 76-1,38-57-100,1 0 0,4 2 1,1 0-1,3 2 0,3 0 0,2 0 1,-3 77-1,12-105-10,1 0 0,2 0-1,2 0 1,0 0 0,2-1 0,1 1 0,19 53-1,-19-71 8,0 0 0,0-1 0,1 0 0,1 0 0,0-1-1,0 0 1,1 0 0,14 13 0,-14-16 2,0-1 1,1-1-1,0 1 1,0-2-1,0 1 1,0-1-1,1-1 1,0 0-1,0 0 1,0-1-1,15 2 1,-9-4 2,0 0 0,0 0 1,0-2-1,0 0 0,0-1 1,0-1-1,0 0 0,-1-1 0,1-1 1,-1-1-1,20-10 0,11-7 28,-2-3-1,60-43 0,-63 38 5,-2-1 1,-1-3-1,-1-1 1,-3-1-1,-1-2 1,43-64-1,-51 65 12,-2 0 0,-2-2 0,-1-1 0,19-56 0,-33 76-14,-1-1 1,-1 1 0,0-1 0,-2-1 0,-1 1 0,-1 0 0,-1-1 0,-1 1-1,0 0 1,-9-40 0,6 44 0,-1 1 0,-1 0 0,0 1 0,-1-1 0,-1 1 0,0 1 0,-1-1 1,-1 1-1,0 1 0,-13-14 0,13 18-54,0 1 0,0 0 0,-1 0 1,0 2-1,0-1 0,-1 1 0,0 1 1,0 0-1,0 1 0,-1 0 0,0 1 1,0 0-1,-26-3 0,28 5-68,0 0 0,0 1-1,0 1 1,0 0 0,-1 0-1,1 1 1,0 1 0,0-1-1,0 2 1,-15 5 0,3 1-176</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59.853"/>
    </inkml:context>
    <inkml:brush xml:id="br0">
      <inkml:brushProperty name="width" value="0.025" units="cm"/>
      <inkml:brushProperty name="height" value="0.025" units="cm"/>
      <inkml:brushProperty name="color" value="#FFC114"/>
    </inkml:brush>
  </inkml:definitions>
  <inkml:trace contextRef="#ctx0" brushRef="#br0">73 100 14371,'-73'16'4738,"107"-17"-4298,-1-1 1,0-1-1,39-10 0,-42 8-302,531-69 722,-469 64-793,-59 6-84,0 2-1,-1 1 0,58 5 1,-77 1-119,-18 2 37,-21 1-8,-237 36-258,-4-22 447,206-17-51,-12-1 12,33-3-9,0 2 1,0 1-1,0 2 0,-41 13 1,84-16-44,7 0 2,19 2-14,0 0 0,1-2 1,33-1-1,94-8-58,-51 0 16,-61 5-7,287-18-1274,-318 17 980,-34 4 69,-281 30-362,-53 7 2876,300-31-1796</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1:18.543"/>
    </inkml:context>
    <inkml:brush xml:id="br0">
      <inkml:brushProperty name="width" value="0.025" units="cm"/>
      <inkml:brushProperty name="height" value="0.025" units="cm"/>
      <inkml:brushProperty name="color" value="#FFC114"/>
    </inkml:brush>
  </inkml:definitions>
  <inkml:trace contextRef="#ctx0" brushRef="#br0">606 0 9458,'-26'1'312,"0"1"0,0 1-1,0 1 1,1 2 0,-32 10-1,39-9-156,1 0-1,1 1 0,0 1 1,0 0-1,0 1 0,2 1 1,-1 0-1,-17 19 0,7-3 107,2 1-1,1 0 1,1 2-1,2 1 1,1 0-1,1 2 1,-23 63 0,23-42 15,1 0 0,4 1 0,1 1 0,-4 75 0,13-94-180,1 1 0,2 0 0,1-1 1,2 1-1,2-1 0,19 66 0,-20-86-73,2-1-1,0 0 1,0-1 0,2 0-1,0 0 1,1-1 0,15 18 0,-16-22-10,0-2 0,1 1 1,0-1-1,0 0 1,1-1-1,0 0 0,0-1 1,1 0-1,-1-1 0,25 7 1,-13-6 16,1-2 0,0-1 0,0 0 0,-1-2 0,1-1 1,0 0-1,0-2 0,0-1 0,0-1 0,-1-1 0,1-1 0,27-11 1,-8 0 26,0-2 0,-2-2 1,0-2-1,-2-1 0,52-42 1,-57 38-2,-1-2 0,-1-1 0,-2-1 0,-1-1 0,48-73 0,-65 86-36,0-1-1,-1 0 0,-1-1 1,-1 0-1,-1 0 0,-1-1 1,-1 0-1,-1 0 1,-1-1-1,-1 1 0,-1-1 1,-2-38-1,-2 46-27,-1 0 0,-1 1 1,0-1-1,-1 1 0,0 0 0,-1 0 1,-1 0-1,0 1 0,-1 0 0,-1 0 1,0 1-1,-1 0 0,-12-12 0,5 7-122,-1 2 0,-1 0 0,0 1-1,-1 0 1,0 2 0,-1 1-1,-42-19 1,38 21-66,19 6-49</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1:19.970"/>
    </inkml:context>
    <inkml:brush xml:id="br0">
      <inkml:brushProperty name="width" value="0.025" units="cm"/>
      <inkml:brushProperty name="height" value="0.025" units="cm"/>
      <inkml:brushProperty name="color" value="#FFC114"/>
    </inkml:brush>
  </inkml:definitions>
  <inkml:trace contextRef="#ctx0" brushRef="#br0">40 79 12707,'-11'0'754,"-13"0"150,19-1-527,13-1 51,480-34 1776,-390 32-2074,-56 2-132,280-3-143,-310 6 88,-33-1 10,-88 0 162,-484 8 894,482 1-853,178-6-94,368-29-92,-213 9-124,-158 10-46,-351 39-233,141-18 425,-232 27-72,325-35 74</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1:24.131"/>
    </inkml:context>
    <inkml:brush xml:id="br0">
      <inkml:brushProperty name="width" value="0.025" units="cm"/>
      <inkml:brushProperty name="height" value="0.025" units="cm"/>
      <inkml:brushProperty name="color" value="#FFC114"/>
    </inkml:brush>
  </inkml:definitions>
  <inkml:trace contextRef="#ctx0" brushRef="#br0">31 1 19836,'4'1'1481,"-1"5"-1145,4 1-160,-2 4 592,3 2-280,2-3-640,6 2-296,11 1-504,3-3 824,8-5-200,2 3-129</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2:30.161"/>
    </inkml:context>
    <inkml:brush xml:id="br0">
      <inkml:brushProperty name="width" value="0.05" units="cm"/>
      <inkml:brushProperty name="height" value="0.05" units="cm"/>
    </inkml:brush>
  </inkml:definitions>
  <inkml:trace contextRef="#ctx0" brushRef="#br0">8 15 21997,'-4'-3'1424,"2"3"-1456,1-1 1144,5-2-728,9 1-328,1-3 16</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3:03.450"/>
    </inkml:context>
    <inkml:brush xml:id="br0">
      <inkml:brushProperty name="width" value="0.05" units="cm"/>
      <inkml:brushProperty name="height" value="0.05" units="cm"/>
    </inkml:brush>
  </inkml:definitions>
  <inkml:trace contextRef="#ctx0" brushRef="#br0">58 2 17244,'-10'-2'1384,"0"2"-1064,0 2-200,-2-2 776,4-2-1176,6 2 104,-4 2 56,11-1-72,3-1-96</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17.125"/>
    </inkml:context>
    <inkml:brush xml:id="br0">
      <inkml:brushProperty name="width" value="0.05" units="cm"/>
      <inkml:brushProperty name="height" value="0.05" units="cm"/>
    </inkml:brush>
  </inkml:definitions>
  <inkml:trace contextRef="#ctx0" brushRef="#br0">19 33 14667,'0'-1'118,"0"-1"0,0 0 0,0 1 0,0-1 0,0 0 0,0 1 1,-1-1-1,1 0 0,-1 1 0,1-1 0,-1 0 0,1 1 0,-1-1 0,0 1 0,0-1 0,0 1 0,0-1 0,-2-1 0,3 3-73,-1 0-1,1 0 1,0 0-1,0 0 0,-1 0 1,1 0-1,0 1 1,-1-1-1,1 0 1,0 0-1,0 1 1,-1-1-1,1 0 0,0 0 1,0 1-1,0-1 1,-1 0-1,1 0 1,0 1-1,0-1 1,0 0-1,0 1 0,0-1 1,0 0-1,-1 1 1,1-1-1,0 0 1,0 1-1,0-1 0,0 0 1,0 1-1,0-1 1,-2 14 407,8 395 1121,1-207-1349,-3 39 103,8 251-7,29-1 102,-33-406 382,-4 95 1,-4-161-447,0-18-381,0-1 0,-1 1 0,1-1 0,0 1-1,0 0 1,0-1 0,1 1 0,-1-1 0,0 1 0,0-1-1,0 1 1,0-1 0,0 1 0,1-1 0,-1 1-1,0-1 1,0 1 0,1-1 0,-1 1 0,0-1 0,1 1-1,-1-1 1,0 0 0,1 1 0,-1-1 0,1 0-1,-1 1 1,1-1 0,-1 0 0,1 1 0,-1-1-1,1 0 1,-1 0 0,1 0 0,-1 0 0,1 1 0,-1-1-1,2 0 1,-2-2-229,-2-4-97</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19.364"/>
    </inkml:context>
    <inkml:brush xml:id="br0">
      <inkml:brushProperty name="width" value="0.05" units="cm"/>
      <inkml:brushProperty name="height" value="0.05" units="cm"/>
    </inkml:brush>
  </inkml:definitions>
  <inkml:trace contextRef="#ctx0" brushRef="#br0">407 2301 12395,'-6'-1'927,"-4"1"219,10 0-1119,0 0-1,0 1 0,0-1 0,0 0 1,0 1-1,0-1 0,-1 0 0,1 0 0,0 1 1,0-1-1,1 0 0,-1 1 0,0-1 1,0 0-1,0 0 0,0 1 0,0-1 0,0 0 1,0 1-1,0-1 0,0 0 0,1 0 0,-1 1 1,0-1-1,0 0 0,0 0 0,1 0 1,-1 1-1,0-1 0,0 0 0,0 0 0,1 0 1,-1 0-1,0 1 0,0-1 0,1 0 0,-1 0 1,0 0-1,1 0 0,-1 0 0,5 3 184,-1 1-1,1-1 1,0-1-1,0 1 1,0-1-1,0 0 1,0 0-1,0 0 0,1-1 1,7 2-1,59 3 1041,-57-6-999,317-5 1433,-167-9-1395,39-2-97,-59 23-29,-98-3-79,0-2 1,52-4 0,57-16 237,-62 5-79,129 0 0,-95 17-215,-49 0 0,102-7 0,-62-12 18,54-4-39,-149 19-4,1 0-1,0 2 1,-1 0 0,1 2 0,26 7 0,-3-1 35,-40-9-35,1 0 0,0 0-1,-1 1 1,0 1 0,1-1-1,-1 1 1,0 1 0,0-1-1,7 6 1,5 3 1,12 10-23,-33-33 37,-1 0 0,2 1 0,1-23 1,-1 2-13,-38-380-96,6 110-199,25 204 261,-35-328 26,16 255 16,-5-178 0,30 337 31,-1 0 0,0 0 0,0 0 0,-1 1 0,-8-18 1,7 18-17,0 0 1,1-1 0,0 1 0,1 0 0,0-1 0,-1-15 0,3 15-18,1 1-9,-1 0-1,-1 0 1,-1-13-1,2 21-1,0 1 0,-1 0 0,1-1-1,0 1 1,-1 0 0,1-1-1,0 1 1,-1 0 0,0-1-1,1 1 1,-1 0 0,0 0 0,0 0-1,1 0 1,-1-1 0,0 1-1,0 0 1,0 0 0,0 1-1,-1-1 1,1 0 0,0 0 0,0 1-1,0-1 1,-1 0 0,1 1-1,0-1 1,-1 1 0,1 0 0,0-1-1,-3 1 1,-9-1 5,0-1 0,1 0 0,-1-1 1,1-1-1,-14-4 0,-6-3 9,-101-32 14,83 24-9,-1 3 0,0 2-1,-91-13 1,-343 18-29,289 12 7,150-4 1,-48 1-13,1 3 1,-100 16-1,130-8-9,-231 34-32,233-39 55,0-3 1,-116-9 0,89-5-11,18 2-15,-96-1 0,22 16 17,141-6-5,1 0 1,-1 0 0,0 0-1,0 0 1,0-1 0,0 1 0,0-1-1,1 0 1,-1 0 0,0 0-1,1 0 1,-1-1 0,1 1-1,-1-1 1,1 1 0,0-1 0,-1 0-1,1 0 1,0 0 0,0 0-1,0 0 1,1 0 0,-1-1 0,0 1-1,1 0 1,-1-1 0,1 0-1,0 1 1,0-1 0,0 0-1,0 1 1,1-1 0,-1 0 0,1 0-1,0 0 1,-1 0 0,1 0-1,1 1 1,-1-1 0,1-4 0,0 4-297,0 0 0,1 0 0,-1 0 0,1 1 0,0-1 1,-1 0-1,1 1 0,3-3 0,0 0 108,5-8-430</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3:09.011"/>
    </inkml:context>
    <inkml:brush xml:id="br0">
      <inkml:brushProperty name="width" value="0.05" units="cm"/>
      <inkml:brushProperty name="height" value="0.05" units="cm"/>
    </inkml:brush>
  </inkml:definitions>
  <inkml:trace contextRef="#ctx0" brushRef="#br0">6 6 5865,'1'-2'560,"-1"0"-528,-1 2-48,0-2-136,-1 4-528,-1 0 176</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13.634"/>
    </inkml:context>
    <inkml:brush xml:id="br0">
      <inkml:brushProperty name="width" value="0.05" units="cm"/>
      <inkml:brushProperty name="height" value="0.05" units="cm"/>
    </inkml:brush>
  </inkml:definitions>
  <inkml:trace contextRef="#ctx0" brushRef="#br0">272 446 15747,'1'-6'341,"-1"-1"-1,1 1 1,-2-1 0,1 1-1,0-1 1,-1 0-1,-1 1 1,1-1-1,-1 1 1,0 0-1,0 0 1,-4-7-1,5 10-236,-1 1 0,1-1 0,-1 1 0,0-1 0,1 1 0,-1 0 0,0 0 0,0 0 0,-1 0 0,1 0-1,0 1 1,-1-1 0,1 1 0,-1-1 0,1 1 0,-1 0 0,0 0 0,1 0 0,-1 0 0,0 1 0,0-1-1,0 1 1,0-1 0,1 1 0,-1 0 0,0 0 0,0 1 0,0-1 0,0 0 0,-4 2 0,0 1-68,0-1 0,1 1 0,-1 1 1,1-1-1,-1 1 0,1 0 1,0 1-1,1 0 0,-1-1 0,1 2 1,0-1-1,0 1 0,1-1 0,-5 8 1,-2 4-18,0 2 1,1-1 0,-13 34-1,15-32-4,2 1 0,-8 38 0,12-52-12,1 0 0,1 0 0,-1 0 0,1 1 1,0-1-1,1 0 0,0 0 0,0 0 0,0 0 0,1 0 1,0 0-1,4 8 0,-5-12-4,1-1 1,-1 0-1,1 0 1,-1 0-1,1 0 1,0 0-1,0-1 1,0 1-1,0 0 1,0-1-1,0 0 1,1 1-1,-1-1 1,0 0-1,1 0 1,-1 0-1,1 0 1,-1-1-1,1 1 1,-1-1-1,1 1 1,-1-1-1,1 0 1,-1 0-1,1 0 1,0-1-1,-1 1 1,4-1-1,2-1-7,0 0 0,1 0 0,-1-1 0,-1 0 0,1-1 0,0 0 0,11-7 0,-2-2-5,0 0 0,-1-1-1,-1-1 1,0 0 0,0-1 0,15-24 0,-21 26 0,1-1 0,-2 0 0,0-1 0,-1 0 0,0 0 0,-1 0 0,-1-1 0,4-21 0,-8 29-10,-1 1 1,0-1 0,0 1 0,-1-10-1,1 17 18,0-1-1,-1 1 1,1 0 0,0-1-1,-1 1 1,1-1-1,-1 1 1,1 0-1,-1-1 1,0 1-1,1 0 1,-1 0-1,-2-2 1,3 2 1,-1 1 1,0 0 0,1-1-1,-1 1 1,0 0-1,0 0 1,1 0 0,-1 0-1,0 0 1,1-1 0,-1 1-1,0 0 1,1 0-1,-1 1 1,0-1 0,0 0-1,1 0 1,-1 0 0,0 0-1,1 1 1,-1-1-1,0 0 1,1 1 0,-1-1-1,1 0 1,-1 1-1,0-1 1,1 1 0,-2 0-1,-2 3-10,0 0 0,0 0-1,1 1 1,-1-1-1,1 1 1,0 0 0,0 0-1,1 0 1,-1 0-1,1 0 1,-3 12-1,-1 6-7,-4 34-1,8-41 39,0 0 0,1 0 0,0 0 0,2 0 0,0 1 0,4 19-1,-5-33 2,1 1-1,0 0 1,0 0-1,0 0 1,1-1-1,-1 1 1,1 0-1,0-1 0,0 0 1,0 1-1,0-1 1,1 0-1,0 0 1,-1 0-1,1 0 1,0-1-1,0 1 0,0-1 1,1 0-1,-1 0 1,0 0-1,1 0 1,0 0-1,-1-1 0,1 0 1,0 0-1,0 0 1,-1 0-1,1 0 1,7 0-1,-1-2 33,-1 0-1,1 0 1,-1-1 0,0 0-1,1-1 1,-1 0 0,0-1-1,-1 1 1,1-2 0,-1 1-1,1-1 1,12-10 0,-2 0 47,-1 0 0,0-1 0,-2-1 1,16-19-1,-15 13 11,25-40 1,-36 52-114,0-1 0,-1 1 0,0-1 1,-1-1-1,5-21 0,-8 13-68,-1 20 69,0 1 1,0 0 0,0-1 0,0 1 0,0 0 0,-1-1 0,1 1 0,0 0 0,0 0 0,0-1-1,0 1 1,0 0 0,0-1 0,-1 1 0,1 0 0,0 0 0,0 0 0,-1-1 0,1 1-1,0 0 1,0 0 0,-1 0 0,1-1 0,0 1 0,0 0 0,-1 0 0,1 0 0,0 0 0,0 0-1,-1 0 1,-1 0-7,1 1 0,-1 0 1,1 0-1,0-1 0,-1 1 0,1 0 0,0 1 0,0-1 0,-1 0 0,1 0 0,0 0 0,0 1 0,0-1 0,1 0 0,-1 1 0,0-1 0,0 1 0,0 2 0,-7 13-26,0 1-1,2 1 1,-6 25-1,9-33 55,1 0 1,1 0-1,0 0 0,0 0 0,2 0 0,-1 0 0,4 18 0,-4-27-9,0 0 0,1 0 1,-1 1-1,1-1 0,-1 0 0,1 0 1,0 0-1,0 0 0,0 0 0,0 0 1,0 0-1,0 0 0,1 0 0,-1-1 1,1 1-1,-1 0 0,1-1 0,0 1 1,0-1-1,-1 0 0,1 1 0,0-1 1,0 0-1,0 0 0,0 0 0,1-1 1,-1 1-1,0 0 0,0-1 0,0 0 1,0 1-1,1-1 0,-1 0 0,0 0 1,1 0-1,-1 0 0,2-1 0,5-1 19,0-1 0,-1 0-1,0-1 1,0 0 0,0 0 0,0-1-1,0 0 1,-1 0 0,8-8-1,6-6 47,30-34-1,-16 8-214,53-88-1,-85 129 110,-3 4 25,0 1 0,0-1 0,0 0 0,0 0 0,0 0 1,0 0-1,0 0 0,0 1 0,0-1 0,0 0 0,0 0 0,0 0 0,0 0 1,0 0-1,0 0 0,1 1 0,-1-1 0,0 0 0,0 0 0,0 0 0,0 0 1,0 0-1,0 0 0,0 0 0,1 0 0,-1 0 0,0 0 0,0 1 1,0-1-1,0 0 0,0 0 0,1 0 0,-1 0 0,0 0 0,0 0 0,0 0 1,0 0-1,0 0 0,1 0 0,-1 0 0,0 0 0,0 0 0,0 0 0,0 0 1,0-1-1,1 1 0,-1 0 0,0 0 0,0 0 0,0 0 0,0 0 1,0 0-1,1 0 0,-2 15-95,-2 3-1,-8 60-97,10-70 203,1-1 0,0 0 1,1 0-1,-1 0 0,1 1 1,1-1-1,-1 0 0,5 11 1,-5-17 4,-1 1 0,1-1 0,0 1 0,0-1 0,0 1 0,0-1 0,0 1 0,0-1 0,0 0 0,0 1 0,1-1 0,-1 0 0,0 0 0,1 0 0,-1 0 0,1 0 0,-1 0 0,1-1 0,-1 1 0,1 0 0,0-1 0,1 1 0,0-1 6,0 0 1,0 0-1,0 0 0,0 0 0,0-1 0,0 0 0,-1 1 0,1-1 0,0 0 0,0 0 1,-1 0-1,4-2 0,5-4 37,1-1 1,-1 0 0,-1 0-1,16-16 1,5-8 51,-1-2 1,-2 0-1,43-70 0,-58 82-98,-1 0 0,-2-1-1,0-1 1,-1 1 0,-1-2 0,-2 1-1,0-1 1,3-31 0,-11 37-31,2 19 25,0 0 1,0 0-1,0-1 0,0 1 1,-1 0-1,1 0 0,0 0 0,0 0 1,0 0-1,0 0 0,-1 0 1,1-1-1,0 1 0,0 0 1,0 0-1,0 0 0,-1 0 1,1 0-1,0 0 0,0 0 1,0 0-1,-1 0 0,1 0 1,0 0-1,0 0 0,0 0 1,-1 0-1,1 0 0,0 0 1,0 0-1,0 0 0,0 1 1,-1-1-1,1 0 0,0 0 1,0 0-1,0 0 0,0 0 1,0 0-1,-1 0 0,1 1 1,0-1-1,0 0 0,-3 3-9,1 0-1,0 0 1,0 0 0,0 0-1,0 0 1,0 0-1,-1 4 1,-7 21 9,2 1 0,1 0 0,1 0 1,2 0-1,0 1 0,2-1 0,2 1 0,3 37 1,-2-54 8,0 1 1,1-1-1,1 0 1,0 1-1,1-1 1,0-1-1,1 1 1,0-1-1,1 1 1,11 14-1,-16-25-5,0-1-1,0 1 1,0-1-1,1 1 1,-1-1-1,1 0 1,-1 1-1,1-1 1,-1 0-1,1 0 1,0 0-1,0 0 1,3 1-1,-5-2-1,0 0-1,1 0 0,-1 0 0,1 0 1,-1 0-1,1 0 0,-1 0 0,0 0 1,1 0-1,-1 0 0,1-1 0,-1 1 1,0 0-1,1 0 0,-1 0 0,1 0 1,-1-1-1,0 1 0,1 0 0,-1 0 1,0-1-1,1 1 0,-1-1 0,5-16-24,-5 10 21,-1-1 1,0 0 0,0 1 0,-1-1-1,0 1 1,0-1 0,0 1-1,-6-11 1,-34-56-75,30 55 44,-66-100 45,78 119-7,-1-1-1,1 0 1,-1 0 0,1 0-1,-1 0 1,1 0-1,-1 0 1,1 0 0,0-1-1,-1 1 1,1 0-1,0 0 1,0 0 0,0 0-1,0-2 1,0 3-1,0-1 1,1 1-1,-1 0 1,0-1-1,0 1 1,1 0-1,-1-1 1,0 1-1,1 0 1,-1-1-1,0 1 1,1 0 0,-1 0-1,0-1 1,1 1-1,-1 0 1,1 0-1,-1-1 1,0 1-1,1 0 1,-1 0-1,1 0 1,-1 0-1,1 0 1,0 0-1,4 0 8,1 0 0,0 1 0,-1-1-1,11 4 1,-5-2-90,99 13-453,-70-10 385</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3:09.539"/>
    </inkml:context>
    <inkml:brush xml:id="br0">
      <inkml:brushProperty name="width" value="0.05" units="cm"/>
      <inkml:brushProperty name="height" value="0.05" units="cm"/>
    </inkml:brush>
  </inkml:definitions>
  <inkml:trace contextRef="#ctx0" brushRef="#br0">4 1 5137,'-2'1'600,"2"1"-336,-1 2-80,1-1 288,0 1-63,3-2-137,2-2-72,1 0-80,1 3-64,2-3-688,-2-3 584,2 0-49,1-4-55</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3:10.237"/>
    </inkml:context>
    <inkml:brush xml:id="br0">
      <inkml:brushProperty name="width" value="0.05" units="cm"/>
      <inkml:brushProperty name="height" value="0.05" units="cm"/>
    </inkml:brush>
  </inkml:definitions>
  <inkml:trace contextRef="#ctx0" brushRef="#br0">1 1 2657,'1'1'256</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3:10.639"/>
    </inkml:context>
    <inkml:brush xml:id="br0">
      <inkml:brushProperty name="width" value="0.05" units="cm"/>
      <inkml:brushProperty name="height" value="0.05" units="cm"/>
    </inkml:brush>
  </inkml:definitions>
  <inkml:trace contextRef="#ctx0" brushRef="#br0">4 13 2761,'2'-7'2084,"-2"1"-1426,-2 6-18,2 1-706,0-1 0,0 0 1,-1 0-1,1 0 1,0 0-1,0 0 0,0 0 1,0 1-1,-1-1 0,1 0 1,0 0-1,0 0 0,0 0 1,0 1-1,0-1 1,-1 0-1,1 0 0,0 1 1,0-1-1,0 0 0,0 0 1,0 0-1,0 1 1,0-1-1,0 0 0,0 0 1,0 1-1,0-1 0,0 0 1,0 0-1,0 0 1,0 1-1,0-1 0,0 0 1,0 0-1,0 1 0,0-1 1,1 0-1,-1 0 1,11-3-2109,-8 4 2024,-1-3 100</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3:11.685"/>
    </inkml:context>
    <inkml:brush xml:id="br0">
      <inkml:brushProperty name="width" value="0.05" units="cm"/>
      <inkml:brushProperty name="height" value="0.05" units="cm"/>
    </inkml:brush>
  </inkml:definitions>
  <inkml:trace contextRef="#ctx0" brushRef="#br0">0 26 10330,'3'0'976,"-1"-3"-640,-1-1-103,-1 1 399,1 0 200,1-1-480,1 2-304,1 1-856,-1-1 744,1 0-120,6 0-32</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3:13.010"/>
    </inkml:context>
    <inkml:brush xml:id="br0">
      <inkml:brushProperty name="width" value="0.05" units="cm"/>
      <inkml:brushProperty name="height" value="0.05" units="cm"/>
    </inkml:brush>
  </inkml:definitions>
  <inkml:trace contextRef="#ctx0" brushRef="#br0">44 1 19804,'0'46'1733,"0"49"-1147,-12 98 0,12-187-465,-6 22-2099,6-27 1915,0-1 0,0 0 0,0 1 0,0-1 0,-1 1 0,1-1 0,0 1 0,0-1 0,0 0 0,-1 1 0,1-1 0,0 1 0,0-1 0,-1 0 0,1 1 0,0-1 0,-1 0 0,1 1 0,-1-1 0,1 0 0,0 0 0,-1 1 0,1-1 1,-1 0-1,1 0 0,-1 0 0,1 0 0,-1 0 0,1 1 0,0-1 0,-1 0 0,1 0 0,-1 0 0,1 0 0,-1 0 0,1 0 0,-1-1 0,1 1 0,-1 0 0,1 0 0,-1 0 0,1 0 0,0 0 0,-1-1 0,1 1 0,-1 0 0,1 0 0,-1-1 0,-6-6-923</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3:13.496"/>
    </inkml:context>
    <inkml:brush xml:id="br0">
      <inkml:brushProperty name="width" value="0.05" units="cm"/>
      <inkml:brushProperty name="height" value="0.05" units="cm"/>
    </inkml:brush>
  </inkml:definitions>
  <inkml:trace contextRef="#ctx0" brushRef="#br0">0 252 17884,'2'-8'355,"1"-1"-1,0 1 1,0 0 0,0 0-1,1 0 1,0 1 0,0 0 0,1-1-1,0 1 1,1 1 0,-1-1-1,1 1 1,0 0 0,12-8 0,5-4 444,2 1 0,50-25 1,-54 32-605,1 0-1,0 2 1,1 1 0,0 1 0,28-5-1,-37 9-149,0 0-1,0 1 1,0 1-1,0 0 1,0 1-1,0 0 1,0 1-1,0 1 1,0 0-1,15 6 0,-24-6-46,1 0 0,-1 0-1,1 0 1,-1 0 0,0 1-1,0 0 1,-1 0-1,1 0 1,-1 1 0,0-1-1,0 1 1,0 0-1,-1 1 1,0-1 0,0 0-1,0 1 1,0 0-1,-1-1 1,0 1 0,0 0-1,-1 0 1,0 0-1,0 0 1,0 1 0,-1-1-1,0 0 1,0 0-1,0 0 1,-1 1 0,0-1-1,0 0 1,-1 0-1,1 0 1,-1 0 0,-1 0-1,1-1 1,-1 1-1,-5 7 1,-1 0-4,-1 0 1,0-1-1,-1 0 0,0 0 0,-17 12 1,11-9 40,-22 25 0,38-39-35,0 1-1,0-1 0,0 0 1,0 1-1,1-1 1,-1 1-1,0 0 1,1-1-1,0 1 1,-1 0-1,1-1 0,0 1 1,0 0-1,0-1 1,0 1-1,0 0 1,0-1-1,0 1 0,0 0 1,1-1-1,-1 1 1,1-1-1,0 1 1,-1 0-1,1-1 1,0 1-1,0-1 0,1 2 1,4 6-33,1 0 0,0 0 1,11 10-1,1 2-63,-8-8 27,-2 1-1,0 0 0,-1 0 0,0 0 1,-1 1-1,0 0 0,-2 1 0,6 21 1,-10-31 74,0 0 1,0 0 0,0 0-1,-1 0 1,0 0 0,0 0 0,-1 1-1,0-1 1,0 0 0,0-1 0,-1 1-1,0 0 1,0 0 0,0-1 0,-1 1-1,1-1 1,-1 1 0,-1-1-1,1 0 1,-1-1 0,0 1 0,0-1-1,0 1 1,-1-1 0,-8 6 0,1-2 95,-1 0 0,0-1 1,0 0-1,0-1 1,-1-1-1,1 0 0,-1-1 1,-1-1-1,1 0 1,0-1-1,-1 0 0,0-1 1,1-1-1,-1 0 1,1-1-1,-1 0 0,1-1 1,-1-1-1,1-1 1,0 0-1,0 0 0,0-2 1,1 1-1,0-2 1,0 0-1,1 0 0,-1-1 1,2-1-1,-1 0 1,-19-21-1,28 27-339,0-1 0,0 1 0,0-1-1,1 1 1,-1-1 0,1 0 0,0 0 0,0 0 0,-2-8-1,4 10 142,0 1-1,0-1 1,0 0-1,0 1 0,0-1 1,0 0-1,1 1 1,-1-1-1,0 1 0,1-1 1,0 1-1,-1-1 0,1 1 1,0-1-1,0 1 1,-1 0-1,1-1 0,0 1 1,0 0-1,1 0 1,-1-1-1,0 1 0,0 0 1,0 0-1,1 0 1,-1 1-1,1-1 0,-1 0 1,0 0-1,1 1 0,2-1 1,34-13-954</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3:14.664"/>
    </inkml:context>
    <inkml:brush xml:id="br0">
      <inkml:brushProperty name="width" value="0.05" units="cm"/>
      <inkml:brushProperty name="height" value="0.05" units="cm"/>
    </inkml:brush>
  </inkml:definitions>
  <inkml:trace contextRef="#ctx0" brushRef="#br0">499 69 16692,'17'-9'1272,"-11"6"-1011,-1 1 0,0-1 0,0 0 0,-1-1-1,1 1 1,-1-1 0,7-7 0,-11 11-200,1-1 0,-1 1 0,1 0 1,-1-1-1,0 1 0,1-1 0,-1 1 0,0-1 0,0 1 1,1-1-1,-1 1 0,0-1 0,0 1 0,0-1 0,0 0 0,0 1 1,1-1-1,-1 1 0,0-1 0,0 1 0,0-1 0,-1 1 1,1-1-1,0 0 0,0 1 0,0-1 0,0 1 0,0-1 0,-1 1 1,1-1-1,0 1 0,0-1 0,-1 0 0,-1 0 50,1 0-1,0 0 0,-1 1 1,1-1-1,-1 0 0,1 1 1,-1-1-1,1 1 0,-1-1 1,1 1-1,-4-1 0,-5 0 197,0 1 0,1 0 0,-13 2-1,-5 3-25,1 2-1,0 1 1,0 1-1,1 2 1,-44 24-1,42-20-102,2 1-1,0 1 1,0 1-1,-33 32 1,42-33-89,0 0-1,1 0 1,1 1 0,1 1 0,0 0 0,-15 34 0,25-47-65,0 1 0,1 0-1,0 0 1,0 0 0,1 0 0,-1 1-1,1-1 1,1 0 0,0 8 0,0-12-12,0 1-1,1-1 1,0 1 0,-1-1-1,1 0 1,1 1 0,-1-1-1,0 0 1,1 0 0,-1 0-1,1 0 1,0 0 0,0 0-1,0-1 1,1 1 0,-1 0-1,1-1 1,-1 0 0,1 0-1,0 0 1,3 3 0,5 0 31,0 0 1,0-1-1,1 0 0,-1 0 1,1-1-1,0-1 1,18 2-1,91 0 222,-95-4-206,176-7 366,-159 3-1608,0-2-1,70-19 1,-112 24 1118,3 1-44,-1-1 0,1 0 0,-1 0 0,1-1 0,-1 1-1,0-1 1,0 1 0,0-1 0,0 0 0,0-1 0,0 1 0,3-3 0,8-17-854</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3:22.992"/>
    </inkml:context>
    <inkml:brush xml:id="br0">
      <inkml:brushProperty name="width" value="0.05" units="cm"/>
      <inkml:brushProperty name="height" value="0.05" units="cm"/>
      <inkml:brushProperty name="color" value="#004F8B"/>
    </inkml:brush>
  </inkml:definitions>
  <inkml:trace contextRef="#ctx0" brushRef="#br0">30 58 13227,'-8'4'1296,"1"-11"-800,0-2-248,1-2 1129,4 4-1017,4 5-360,4 1-176,2 1 176,1-6-56,1-12-144</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3:59.540"/>
    </inkml:context>
    <inkml:brush xml:id="br0">
      <inkml:brushProperty name="width" value="0.025" units="cm"/>
      <inkml:brushProperty name="height" value="0.025" units="cm"/>
      <inkml:brushProperty name="color" value="#FFC114"/>
    </inkml:brush>
  </inkml:definitions>
  <inkml:trace contextRef="#ctx0" brushRef="#br0">882 130 12179,'-5'-9'264,"0"0"0,-1 1 0,-1 0 0,1 0 0,-1 0 0,-1 1 0,1 0 0,-1 1 0,0 0 0,-1 0 0,-15-8 0,11 8-41,-1 0-1,1 1 0,-1 1 0,0 0 1,0 1-1,-1 1 0,-23-2 1,13 4-116,1 1 0,0 1 1,0 1-1,0 1 1,1 1-1,-1 1 1,1 1-1,0 1 0,-39 20 1,35-12-72,1 1 0,1 1-1,0 2 1,1 0 0,1 1 0,1 2 0,1 0 0,1 1-1,1 1 1,1 1 0,-15 30 0,19-30-24,1 1 0,1 0 0,2 1 1,1 0-1,1 1 0,1-1 0,1 2 0,2-1 0,1 1 1,1-1-1,5 55 0,-1-66-14,1-1 0,1 0 0,1 0 0,0 0 1,1 0-1,1-1 0,1 0 0,0 0 0,1-1 0,0 0 0,2-1 0,-1 0 1,2 0-1,0-1 0,0-1 0,26 20 0,-22-21 23,0 0-1,1-1 1,0-1-1,1 0 1,0-2-1,0 0 1,1 0-1,-1-2 1,1-1-1,1 0 1,-1-1-1,0-1 1,1-1-1,-1-1 1,22-2-1,-8-2 71,-1-3 1,1 0-1,-1-2 0,0-1 0,-1-2 1,0-1-1,39-23 0,-27 10 76,0-2 0,-2-2 1,-1-2-1,41-41 0,-62 54-101,0-1 1,-2-1-1,0 0 0,-2-2 1,0 1-1,-2-2 1,0 0-1,16-45 1,-24 54-46,-1-1 1,0 0 0,-1 0-1,-1-1 1,0 1-1,-2 0 1,1-1 0,-2 1-1,0-1 1,-1 1 0,-1 0-1,-1 0 1,0 0 0,-1 0-1,-11-25 1,9 27-97,-1 1-1,0-1 1,-1 1 0,0 1-1,-1 0 1,-1 0 0,1 1 0,-2 0-1,0 1 1,0 0 0,-1 1-1,0 0 1,-1 1 0,1 1-1,-2 0 1,1 1 0,-1 0-1,0 1 1,0 1 0,0 0 0,0 1-1,-1 1 1,0 1 0,1 0-1,-1 1 1,0 0 0,-22 4-1,11 3-353</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51.081"/>
    </inkml:context>
    <inkml:brush xml:id="br0">
      <inkml:brushProperty name="width" value="0.025" units="cm"/>
      <inkml:brushProperty name="height" value="0.025" units="cm"/>
      <inkml:brushProperty name="color" value="#FFC114"/>
    </inkml:brush>
  </inkml:definitions>
  <inkml:trace contextRef="#ctx0" brushRef="#br0">70 133 12043,'-1'1'113,"-1"-1"0,1 1 0,0 0 0,0-1 0,0 1 0,-1 0 0,1 0 0,0 0 0,0 0 0,0 0 0,0 0 0,0 0 0,1 0 0,-1 0 0,0 1 0,0-1 0,1 0 0,-2 3 1,-7 28 743,6-22-195,-8 30-91,2 0 0,2 1 1,1 0-1,3 0 0,1 66 0,3-102-506,-1-1-1,1 0 0,0 0 0,0 0 0,0 1 0,0-1 0,1 0 0,3 7 0,-4-10-41,-1 0 1,1 0-1,0-1 0,0 1 0,0 0 1,-1 0-1,1 0 0,0-1 0,0 1 0,0 0 1,0-1-1,0 1 0,1-1 0,-1 1 0,0-1 1,0 1-1,0-1 0,0 0 0,0 0 0,1 1 1,-1-1-1,0 0 0,0 0 0,0 0 0,1-1 1,-1 1-1,0 0 0,0 0 0,0-1 0,1 1 1,-1 0-1,0-1 0,0 1 0,0-1 1,1 0-1,5-3 91,0-1 0,0 0 0,-1 0 0,1 0 0,-1 0 0,0-1 0,-1 0 0,9-12 0,-1-1 325,20-38 0,-15 20 103,-2 0-1,-1-2 0,17-70 1,-37 134-523,2 1 1,1 0-1,1 0 0,1 0 1,1 0-1,2 0 0,6 33 1,-7-54-40,-1 0 1,1 0-1,0 0 1,0 0-1,1-1 1,-1 1 0,1-1-1,0 0 1,0 0-1,1 0 1,3 4 0,-4-6 14,-1 0 0,1 0 0,0 0 0,0 0 0,-1-1 0,1 1 1,0-1-1,0 0 0,1 0 0,-1 0 0,0 0 0,0-1 0,0 1 1,1-1-1,-1 0 0,0 0 0,0 0 0,7-1 0,1-2 63,0 0 0,-1 0-1,1-1 1,-1-1 0,0 0-1,0 0 1,-1-1 0,1 0-1,-1 0 1,-1-1 0,1 0 0,-1-1-1,0 0 1,-1 0 0,0-1-1,9-14 1,3-7 231,-1-1 0,-2-1 0,23-63 0,-32 76-218,0 0 0,-1 0 0,-1-1 0,-1 0 1,-1 0-1,-1 0 0,0-30 0,-2 49-85,0 0 0,0-1 0,0 1 0,0 0-1,0 0 1,-1-1 0,1 1 0,0 0 0,-1-1 0,1 1-1,-1 0 1,1 0 0,-1 0 0,0-1 0,0 1 0,1 0-1,-1 0 1,0 0 0,0 0 0,-1-1 0,1 2-39,0 0 0,0 0 0,0 0 0,0 0 0,0 0 0,0 0 0,0 0 0,0 0 1,0 1-1,0-1 0,0 0 0,0 0 0,0 1 0,1-1 0,-1 1 0,0-1 0,0 1 0,0-1 0,1 1 0,-1-1 1,0 1-1,0 0 0,1 0 0,-1-1 0,1 1 0,-1 0 0,0 1 0,-2 1 147,2-2-99,0 0 0,0-1 0,0 1 0,1 0 0,-1 0 0,0 0 0,0 0 0,1 0 0,-1 0 0,1 0 0,-1 1 0,1-1 0,-1 0 0,1 0 0,0 0 0,-1 1 0,1-1 0,0 1 0,3 4-269</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14.568"/>
    </inkml:context>
    <inkml:brush xml:id="br0">
      <inkml:brushProperty name="width" value="0.05" units="cm"/>
      <inkml:brushProperty name="height" value="0.05" units="cm"/>
    </inkml:brush>
  </inkml:definitions>
  <inkml:trace contextRef="#ctx0" brushRef="#br0">346 19 18044,'-16'-3'507,"-1"0"-1,1 1 1,-1 1 0,1 1-1,-1 0 1,0 1 0,1 1 0,-1 0-1,-23 7 1,31-6-468,-1 0 0,1 0-1,-1 1 1,1 0 0,0 1 0,0 0 0,1 1-1,-1-1 1,1 2 0,1-1 0,-1 1-1,1 0 1,0 0 0,1 1 0,0 0 0,-9 14-1,14-19-41,-1 0 0,1 0 0,-1 1 0,1-1 0,0 0 0,1 1 0,-1-1 0,0 0 0,1 1 0,0-1 0,0 1 0,0-1 0,0 6 0,1-7 0,-1 0 0,1-1 0,0 1 0,-1-1 0,1 1 0,0-1 1,0 0-1,0 1 0,0-1 0,0 0 0,0 1 0,0-1 0,1 0 0,-1 0 1,0 0-1,1 0 0,-1 0 0,1-1 0,-1 1 0,1 0 0,-1 0 0,1-1 0,-1 1 1,1-1-1,0 0 0,-1 1 0,1-1 0,0 0 0,-1 0 0,3 0 0,6-1-1,0 1 0,0-1 0,0-1 0,0 0-1,-1 0 1,1-1 0,-1 0 0,10-6 0,74-40-4,-79 41 13,182-115 387,-194 121-376,1 1-1,0-1 0,0 1 1,-1 0-1,1 0 0,0 0 1,0 0-1,0 0 0,0 1 1,0-1-1,4 1 0,-5 0-8,-1 1-1,0-1 0,0 0 1,0 1-1,0-1 1,0 1-1,0-1 1,0 1-1,0-1 0,0 1 1,0 0-1,0-1 1,0 1-1,0 0 1,-1 0-1,1 0 0,0 0 1,-1 0-1,1 0 1,0 0-1,-1 0 0,1 0 1,-1 0-1,0 0 1,1 0-1,-1 0 1,0 0-1,1 0 0,-1 1 1,0 1-1,1 14 22,0 0-1,-3 35 1,1-32 30,1 36 1,0-54-51,0 0 0,0 0-1,1 0 1,-1 0 0,1 0 0,-1 0-1,1 0 1,0 0 0,-1 0 0,1-1-1,0 1 1,0 0 0,0 0 0,1-1-1,-1 1 1,0-1 0,1 1-1,-1-1 1,1 1 0,-1-1 0,1 0-1,2 2 1,0-2 2,-1 0 0,0 0 0,1 0 0,-1-1 0,1 1 0,-1-1 0,1 0 0,-1 0 0,1 0 0,-1 0 0,0-1 0,5 0 0,9-4 29,1 0 1,-1-1 0,31-17-1,-44 21-33,68-37 16,-36 19-102,1 2 0,48-18 0,-83 35 69,0 0 0,0 1 0,0-1 0,0 1 0,0-1 0,0 1 0,0 0 0,0 0 0,1 0 0,-1 0 0,0 0 0,3 1 0,-4 0 5,0-1 0,0 1 0,-1-1 1,1 1-1,0-1 0,0 1 0,0 0 0,0-1 1,-1 1-1,1 0 0,0 0 0,0-1 0,-1 1 0,1 0 1,-1 0-1,1 0 0,-1 0 0,1 1 0,1 4-8,-1 1 0,0-1 0,0 0-1,0 1 1,-1-1 0,-1 12 0,0-13 27,1 0 0,0 0 0,0 1 0,1-1 0,-1 0 0,1 0 0,0 0 0,3 8 0,-4-12-5,1 0 1,0 0-1,-1 0 1,1 0-1,0-1 1,0 1-1,-1 0 1,1 0-1,0-1 1,0 1-1,0-1 1,0 1-1,0-1 1,0 1-1,0-1 1,0 1-1,0-1 0,1 0 1,-1 0-1,0 0 1,0 1-1,0-1 1,0 0-1,0 0 1,0-1-1,0 1 1,1 0-1,-1 0 1,0 0-1,2-2 1,4 0 30,-1-1-1,1 0 1,11-6 0,-12 5-11,62-39 161,-50 30-261,0 0 0,1 2 1,1 0-1,-1 2 0,2 0 1,31-9-1,-49 17 47,-1 0 0,1 1 0,0 0 0,0-1 0,0 1 0,0 0 0,0 0 0,-1 1 1,1-1-1,0 1 0,4 1 0,-6-2 3,1 1 0,-1 0 0,0-1 0,1 1 1,-1 0-1,0 0 0,0 0 0,1 0 0,-1 1 1,0-1-1,0 0 0,0 0 0,0 1 0,0-1 1,0 2-1,2 4-152,-2 0 0,1-1 0,-1 1 0,0 0 0,0 0 0,-1 0 0,0 11 0,0-16 34,0 1 0,0-1 0,0 1 0,0-1 0,0 1 0,0-1 0,1 1 0,0-1 0,-1 0 0,1 1 0,1 2 0,-1-4 99,0 0 0,0-1-1,1 1 1,-1 0 0,0-1 0,0 1-1,0-1 1,0 0 0,1 1 0,-1-1 0,0 0-1,0 0 1,1 0 0,-1 0 0,0 0-1,1 0 1,-1 0 0,0 0 0,0 0 0,1 0-1,-1-1 1,0 1 0,0-1 0,0 1-1,2-2 1,29-9-695</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51.731"/>
    </inkml:context>
    <inkml:brush xml:id="br0">
      <inkml:brushProperty name="width" value="0.025" units="cm"/>
      <inkml:brushProperty name="height" value="0.025" units="cm"/>
      <inkml:brushProperty name="color" value="#FFC114"/>
    </inkml:brush>
  </inkml:definitions>
  <inkml:trace contextRef="#ctx0" brushRef="#br0">24 95 16027,'1'5'504,"-1"-1"-1,0 1 0,0 0 0,0-1 0,0 1 1,-1-1-1,0 1 0,0-1 0,0 1 0,-3 7 1,-3 16 191,4-9-462,1-9-138,0 1 0,0-1 0,1 1 0,1 0 0,0-1 0,2 12 0,-2-21-87,0-1 1,0 1 0,0-1-1,0 0 1,0 1 0,0-1-1,1 1 1,-1-1 0,0 1-1,0-1 1,1 0 0,-1 1-1,0-1 1,0 0-1,1 1 1,-1-1 0,0 0-1,1 1 1,-1-1 0,1 0-1,-1 0 1,0 1 0,1-1-1,-1 0 1,1 0 0,-1 0-1,1 1 1,-1-1 0,1 0-1,15-5 187,15-18 55,-29 21-228,33-28 213,-19 14-141,1 1 1,0 1-1,1 1 1,1 0-1,29-15 1,-46 27-93,-1 1 0,1-1 1,-1 0-1,1 1 0,0-1 1,-1 1-1,1-1 0,0 1 0,-1 0 1,1 0-1,0 0 0,-1 0 0,1 0 1,0 0-1,0 0 0,-1 0 0,1 1 1,0-1-1,-1 1 0,1-1 0,-1 1 1,1 0-1,-1 0 0,1-1 1,-1 1-1,1 0 0,-1 0 0,0 0 1,1 1-1,1 1 0,1 3 1,-1 0 0,1 0 1,-1 1-1,0-1 0,-1 1 0,3 8 0,-3-8-7,0 0-1,1-1 0,-1 1 1,7 8-1,-9-14 7,0-1 0,0 0 0,0 0 0,1 1 0,-1-1 0,0 0 0,0 1-1,1-1 1,-1 0 0,0 0 0,1 0 0,-1 1 0,0-1 0,1 0 0,-1 0 0,0 0 0,1 0-1,-1 0 1,0 1 0,1-1 0,-1 0 0,0 0 0,1 0 0,-1 0 0,1 0 0,-1 0 0,0 0-1,1 0 1,-1 0 0,0-1 0,1 1 0,0 0 0,10-11 102,7-21 128,-17 29-208,2-5 54,0 0-1,-1 0 1,0-1-1,0 1 1,-1-1-1,1-14 1,0-7 193,-1 29-274,0 1-1,0-1 1,0 1 0,0-1 0,0 1 0,0 0 0,0 0 0,0-1 0,0 1 0,0 0 0,0 0 0,0 0 0,0 0 0,0 0 0,0 0 0,0 0 0,0 0 0,0 1 0,1-1 0,11 1-140,-6-3-79,1-1 0,-1 0 0,0 0 0,0-1 0,0 1 0,0-2 1,-1 1-1,1-1 0,-1 0 0,0 0 0,-1 0 0,1-1 0,4-7 1,9-13-374</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52.135"/>
    </inkml:context>
    <inkml:brush xml:id="br0">
      <inkml:brushProperty name="width" value="0.025" units="cm"/>
      <inkml:brushProperty name="height" value="0.025" units="cm"/>
      <inkml:brushProperty name="color" value="#FFC114"/>
    </inkml:brush>
  </inkml:definitions>
  <inkml:trace contextRef="#ctx0" brushRef="#br0">22 1 19548,'-11'0'1721,"4"4"-1241,4 0-232,7-2 800,9-1-648,7-1-1096,6 1 728,4 1-288,1-1-80</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52.509"/>
    </inkml:context>
    <inkml:brush xml:id="br0">
      <inkml:brushProperty name="width" value="0.025" units="cm"/>
      <inkml:brushProperty name="height" value="0.025" units="cm"/>
      <inkml:brushProperty name="color" value="#FFC114"/>
    </inkml:brush>
  </inkml:definitions>
  <inkml:trace contextRef="#ctx0" brushRef="#br0">144 315 17684,'-8'6'448,"-15"11"1229,-39 38 1,57-50-1517,0 0 1,0 1-1,1-1 1,0 1-1,0 0 1,0 1-1,1-1 1,0 1-1,0 0 1,0-1-1,1 1 1,-2 13-1,3-18-140,1-1 0,0 0 0,0 0 0,-1 0 0,1 1 0,0-1 0,0 0 0,1 1 0,-1-1 0,0 0 0,0 0 0,1 0 0,-1 1 0,0-1 0,1 0 0,-1 0 0,1 0 0,0 0 0,0 2 0,0-3-7,0 0 0,-1 1-1,1-1 1,0 0-1,-1 1 1,1-1 0,0 0-1,0 0 1,-1 0 0,1 0-1,0 0 1,0 0-1,-1 0 1,1 0 0,0 0-1,-1 0 1,1 0 0,0-1-1,0 1 1,-1 0-1,1 0 1,0-1 0,0 0-1,5-2 33,-1 0-1,0-1 1,1 1-1,-1-1 1,-1-1-1,5-4 1,15-20 44,-2-1 0,-1 0 0,-2-2 0,0 0 1,-3-2-1,15-39 0,-14 29-60,-2-2 0,13-61 0,-28 106-30,1 0 0,-1 0-1,0 0 1,0 0 0,0 0-1,0 0 1,0 0-1,0 0 1,0-1 0,0 1-1,0 0 1,0 0-1,-1 0 1,1 0 0,0 0-1,-1 0 1,0-1 0,1 1-1,-1 1 1,1 0 0,0 0 0,-1 0 0,1-1 0,-1 1-1,1 0 1,-1 0 0,1 0 0,-1 0 0,1 0-1,0 0 1,-1 0 0,1 0 0,-1 0 0,1 0 0,-1 0-1,1 0 1,-1 0 0,1 0 0,0 1 0,-1-1 0,1 0-1,-1 0 1,1 0 0,0 1 0,-1-1 0,-3 3 0,1-1 1,0 0-1,0 1 1,0 0-1,1-1 1,-1 1 0,0 0-1,-2 5 1,-6 12 33,1 0 0,1 1 0,0 1 0,-9 39 0,14-46 0,1 1 1,1-1-1,0 1 1,1 0 0,1 0-1,0 0 1,5 29 0,-3-38-55,0 0 1,1-1-1,-1 1 1,1-1 0,0 1-1,1-1 1,-1 0-1,1 0 1,1 0 0,-1-1-1,1 1 1,0-1-1,0 0 1,0-1 0,1 1-1,6 3 1,-8-5-6,1 0 1,0-1-1,0 0 1,0 0 0,0 0-1,0 0 1,0-1-1,0 0 1,1 0-1,-1 0 1,0 0-1,1-1 1,-1 0-1,1 0 1,-1-1-1,0 0 1,1 0-1,-1 0 1,0 0-1,0-1 1,9-4-1,-6 2-29,-1-1-1,0 0 0,9-8 1,-16 13 52</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53.305"/>
    </inkml:context>
    <inkml:brush xml:id="br0">
      <inkml:brushProperty name="width" value="0.025" units="cm"/>
      <inkml:brushProperty name="height" value="0.025" units="cm"/>
      <inkml:brushProperty name="color" value="#FFC114"/>
    </inkml:brush>
  </inkml:definitions>
  <inkml:trace contextRef="#ctx0" brushRef="#br0">262 1 17564,'-27'40'3551,"-31"52"-2695,3 2 0,-50 123-1,101-208-844,2-4-47,0 0 1,0 1 0,0-1 0,0 1-1,-1 7 1,3-12 22,1-1 0,-1 0 0,0 0 0,0 0 0,0 0 0,0 0 0,0 0 0,1 1 0,-1-1 0,0 0 0,0 0 0,0 0 0,0 0 1,1 0-1,-1 0 0,0 0 0,0 0 0,0 0 0,1 0 0,-1 0 0,0 0 0,0 0 0,0 0 0,0 0 0,1 0 0,-1 0 0,0 0 0,0 0 0,0 0 0,0 0 0,1 0 0,-1 0 0,0 0 0,0-1 0,0 1 0,0 0 0,1 0 0,-1 0 0,0 0 0,0 0 0,0 0 1,0-1-1,0 1 0,0 0 0,0 0 0,1 0 0,-1 0 0,0-1 0,0 1 0,0 0 0,0 0 0,10-11-421,17-27-1244,33-61 0,-35 55 870,95-171-1668,-119 213 2471,1-3 29,0 1 0,1-1 0,0 1 0,-1 0 0,1 0 0,1 1 1,-1-1-1,6-5 0,-8 9-13,-1 0 0,0 0 0,0 0 0,0-1 0,1 1 0,-1 0 0,0 0 0,0 0 0,0 0 0,1 0 0,-1 0 0,0 0 0,0 0 1,0 0-1,1 0 0,-1 0 0,0 0 0,0 0 0,0 0 0,1 0 0,-1 0 0,0 0 0,0 0 0,0 0 0,1 0 0,-1 0 0,0 1 0,0-1 0,0 0 0,1 0 0,-1 0 1,0 0-1,0 0 0,0 1 0,0-1 0,1 0 0,-1 0 0,0 0 0,3 12 302,-2 17 148,-2-25-355,0 56 718,-2 5 693,9 89 0,-3-134-1378,-1 0-1,2-1 1,1 0 0,1 0-1,0 0 1,1 0 0,1-1-1,20 33 1,-4-27 237,-32-31-501</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53.694"/>
    </inkml:context>
    <inkml:brush xml:id="br0">
      <inkml:brushProperty name="width" value="0.025" units="cm"/>
      <inkml:brushProperty name="height" value="0.025" units="cm"/>
      <inkml:brushProperty name="color" value="#FFC114"/>
    </inkml:brush>
  </inkml:definitions>
  <inkml:trace contextRef="#ctx0" brushRef="#br0">1 1 17316,'3'7'1504,"8"-2"-976,9 6-240,13-4 696,4 0-383,11 3-2066,8-4 1585,5-14-256,-3-14-160</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54.786"/>
    </inkml:context>
    <inkml:brush xml:id="br0">
      <inkml:brushProperty name="width" value="0.025" units="cm"/>
      <inkml:brushProperty name="height" value="0.025" units="cm"/>
      <inkml:brushProperty name="color" value="#FFC114"/>
    </inkml:brush>
  </inkml:definitions>
  <inkml:trace contextRef="#ctx0" brushRef="#br0">162 93 17460,'0'-1'149,"-1"0"0,0 0 1,0 0-1,0 1 0,0-1 1,0 0-1,0 1 1,0-1-1,0 1 0,0-1 1,-1 1-1,1-1 0,0 1 1,0 0-1,0 0 0,0 0 1,-1-1-1,1 1 0,0 0 1,0 0-1,0 1 0,-1-1 1,1 0-1,0 0 1,0 1-1,0-1 0,-1 0 1,1 1-1,0-1 0,0 1 1,0 0-1,0-1 0,0 1 1,0 0-1,-1 1 0,-8 5 367,1 0-1,-17 18 0,11-10-329,1-2-102,-22 26 0,30-31-60,6-8-26,-1 0 1,1 1-1,-1-1 1,1 1-1,0-1 1,-1 1-1,1-1 0,0 1 1,-1-1-1,1 1 1,0-1-1,0 1 1,0-1-1,-1 1 0,1-1 1,0 1-1,0-1 1,0 1-1,0 0 1,0-1-1,0 1 0,0-1 1,0 1-1,0-1 1,0 1-1,0 0 1,1-1-1,-1 1 0,0-1 1,0 1-1,0-1 1,1 1-1,-1-1 1,0 1-1,1-1 0,-1 1 1,0-1-1,1 0 1,0 1-1,23 12-74,-14-9 48,8 5-23,-1 0 1,0 1-1,-1 1 0,0 1 0,-1 0 0,0 1 0,-1 1 0,0 0 1,11 17-1,-17-20 32,0 1 0,-1 0 1,0 1-1,-1-1 1,0 1-1,-1 0 0,-1 1 1,0-1-1,-1 1 0,0 0 1,-1 0-1,-1 0 0,0 20 1,-2-20 36,0 0 0,-1-1 1,0 1-1,-1-1 0,0 0 0,-7 16 1,8-25 0,0 0 0,0 0 0,-1 0 1,1 0-1,-1 0 0,0 0 0,0 0 0,0-1 1,-6 5-1,7-6-4,-1-1 0,1 1 0,0-1 0,-1 0 0,0 1 0,1-1 0,-1-1 0,0 1 0,0 0 0,1-1 0,-1 1 0,0-1 0,0 0 0,0 0 0,0 0 0,-5-1 0,3 0-4,0 0 1,0-1-1,1 0 1,-1 0 0,1 0-1,-1-1 1,1 1 0,0-1-1,0 0 1,0-1-1,0 1 1,0-1 0,1 1-1,-1-1 1,1 0 0,0 0-1,1 0 1,-4-6-1,0-1-47,0 0-1,1-1 0,0 0 0,1 0 0,0 0 0,-2-15 0,5 20-18,0-1-1,0 1 1,1-1-1,-1 0 1,2 1-1,-1-1 0,1 1 1,0-1-1,1 1 1,0-1-1,0 1 1,0 0-1,1 0 1,0 0-1,1 0 1,-1 1-1,1-1 1,1 1-1,-1 0 0,1 0 1,0 0-1,0 1 1,1 0-1,0 0 1,0 0-1,0 0 1,7-3-1,93-54-771,-70 44 622,0-3 1,-2-1-1,51-42 1,-61 42 280,34-41 1,-53 57 12,0 0-1,0-1 1,-1 0 0,0 0-1,0 0 1,-1 0-1,1-1 1,-2 0 0,1 1-1,-1-1 1,0 0 0,1-11-1,-3 18-60,0 0-1,0 0 1,0 0-1,0-1 1,0 1-1,0 0 1,0 0-1,-1 0 1,1 0 0,0 0-1,-1 0 1,1-1-1,-1 1 1,1 0-1,-1 0 1,0-1-1,0 1-4,1 1-1,-1 0 1,1 0-1,-1-1 1,1 1 0,-1 0-1,1 0 1,-1 0-1,1 0 1,-1-1-1,1 1 1,-1 0-1,1 0 1,-1 0 0,0 0-1,1 0 1,-1 0-1,1 1 1,-1-1-1,1 0 1,-1 0-1,1 0 1,-1 0-1,0 1 1,-3 1 53,0 1 0,1-1 0,-1 1 0,1 0-1,-1 0 1,1 0 0,-4 5 0,-4 6-38,1-1-1,1 1 1,0 1-1,1 0 1,1 0-1,0 0 1,1 1-1,1 0 1,0 0-1,1 1 1,1-1 0,1 1-1,-1 22 1,2-37-35,1 0 1,0 0 0,0 0 0,1 1-1,-1-1 1,0 0 0,1 0 0,-1 0 0,1 0-1,0 0 1,0 0 0,-1 0 0,1 0-1,1 0 1,-1 0 0,0 0 0,0 0-1,1-1 1,-1 1 0,1 0 0,-1-1 0,1 1-1,0-1 1,0 0 0,-1 0 0,1 0-1,0 0 1,0 0 0,0 0 0,0 0-1,1 0 1,-1-1 0,0 1 0,0-1 0,0 0-1,0 1 1,1-1 0,-1 0 0,0 0-1,0-1 1,0 1 0,0 0 0,1-1-1,-1 1 1,3-2 0,7-3 20,0 0 0,0 0 1,-1-1-1,0-1 0,0 0 0,-1 0 0,0-1 1,0-1-1,10-10 0,7-12 47,34-49-1,-44 57-40,-15 20-25,16-19-8,-18 22 2,1 0 1,-1 0 0,0-1-1,0 1 1,0 0 0,0 0-1,0 0 1,1 0-1,-1 0 1,0 0 0,0 0-1,0 0 1,0-1 0,0 1-1,1 0 1,-1 0 0,0 0-1,0 0 1,0 0-1,1 0 1,-1 0 0,0 0-1,0 0 1,0 0 0,0 0-1,1 0 1,-1 0 0,0 0-1,0 0 1,0 0-1,0 1 1,1-1 0,-1 0-1,0 0 1,0 0 0,0 0-1,1 0 1,0 14-13,-8 35 18,-2 35-30,8-76 25,1 1 0,1 0-1,-1 0 1,2-1 0,-1 1 0,1 0 0,3 9 0,-4-15 1,0-1 0,0 1 0,0-1 1,1 1-1,-1-1 0,1 0 0,-1 1 0,1-1 1,0 0-1,-1 0 0,1 0 0,0 0 1,0 0-1,1-1 0,-1 1 0,0-1 0,1 1 1,-1-1-1,3 1 0,-1-1 2,-1 0 1,0-1-1,1 0 0,-1 1 1,1-1-1,-1 0 0,0-1 0,1 1 1,-1-1-1,0 1 0,1-1 0,-1 0 1,5-2-1,2-2 11,1 0 0,-1-1 1,0 0-1,0-1 0,-1 0 0,0-1 1,14-14-1,11-17 40,34-50 1,-68 88-57,13-15-11,-13 16 12,0 1 1,0-1-1,0 0 0,0 0 0,0 1 0,0-1 1,0 0-1,0 0 0,0 1 0,0-1 0,0 0 1,0 0-1,0 1 0,0-1 0,0 0 0,0 0 1,1 1-1,-1-1 0,0 0 0,0 0 0,0 1 1,0-1-1,0 0 0,1 0 0,-1 0 0,0 0 1,0 1-1,0-1 0,1 0 0,-1 0 0,0 0 1,0 0-1,1 0 0,-1 0 0,0 1 0,0-1 1,1 0-1,-1 0 0,0 0 0,0 0 0,1 0 1,-1 0-1,0 0 0,0 0 0,1 0 0,-1 0 1,0 0-1,0 0 0,1-1 0,-1 1 0,0 0 1,0 0-1,0 0 0,1 0 0,-1 0 0,0 0 1,0 0-1,1-1 0,-1 1 0,0 0 0,0 0 1,0 0-1,0-1 0,1 1 0,-1 0 0,0 0 1,0-1-1,-5 57-72,3-40 50,0 0 0,0 23 0,3-35 22,-1 0 1,0-1-1,1 1 1,-1 0-1,1 0 1,0-1 0,1 1-1,-1 0 1,1-1-1,-1 1 1,1-1-1,0 0 1,0 1-1,0-1 1,4 3-1,-3-3 8,1-1-1,-1 0 1,1 0-1,0 0 1,-1 0-1,1 0 0,0-1 1,0 0-1,0 0 1,0 0-1,1 0 1,-1 0-1,0-1 1,0 0-1,0 0 0,1 0 1,-1 0-1,0-1 1,0 0-1,0 0 1,7-2-1,1 0 42,1-2 1,-1 1-1,0-2 1,0 1-1,17-13 0,-23 15-21,-1-1-1,0 0 1,0-1-1,0 1 0,-1-1 1,0 0-1,0 0 1,0 0-1,0-1 1,-1 1-1,0-1 0,0 0 1,-1 0-1,4-9 1,-5 11-25,-1 0 0,1 1 0,-1-1 0,0 0 0,0 0 0,0 0 0,0 0 0,0 0 0,-1 1 0,0-1 0,0 0 0,0 0 0,0 1 0,-1-1 0,1 1 0,-1-1 0,0 1 0,0 0 1,0-1-1,0 1 0,-1 0 0,1 1 0,-1-1 0,0 0 0,-5-3 0,-8-4-845,12 8-604,14 6 703,9 5 112</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55.222"/>
    </inkml:context>
    <inkml:brush xml:id="br0">
      <inkml:brushProperty name="width" value="0.025" units="cm"/>
      <inkml:brushProperty name="height" value="0.025" units="cm"/>
      <inkml:brushProperty name="color" value="#FFC114"/>
    </inkml:brush>
  </inkml:definitions>
  <inkml:trace contextRef="#ctx0" brushRef="#br0">152 70 16123,'-2'-2'197,"1"0"-1,-1 0 0,0-1 1,0 1-1,0 1 0,0-1 0,-1 0 1,1 0-1,0 1 0,-1-1 1,1 1-1,-1 0 0,0 0 1,1 0-1,-1 0 0,0 0 0,1 1 1,-1-1-1,0 1 0,0 0 1,0 0-1,0 0 0,1 0 0,-1 0 1,0 0-1,0 1 0,0 0 1,1-1-1,-1 1 0,0 0 0,1 0 1,-1 0-1,1 1 0,-1-1 1,1 1-1,0-1 0,-1 1 0,1 0 1,0 0-1,0 0 0,0 0 1,-2 4-1,-1-1-146,0 1 0,1 0-1,0 1 1,0-1 0,0 1 0,1-1 0,0 1 0,0 0-1,1 1 1,0-1 0,0 0 0,1 1 0,0-1 0,0 1-1,1-1 1,0 1 0,0-1 0,2 9 0,-2-15-46,0 1 0,0-1 0,1 1 0,-1-1 0,1 0 0,-1 1 0,1-1 0,0 0 0,-1 0 0,1 0 0,0 1 0,0-1 0,0 0 0,0 0 0,0 0 0,0 0 0,0 0 0,0-1 0,1 1 0,-1 0 0,0 0 0,0-1 0,1 1 0,1 0-1,0-1 2,-1 1 0,1-1 0,0 0 0,0 0 0,0 0 0,0-1 0,0 1-1,-1 0 1,1-1 0,0 0 0,4-1 0,3-3 4,0 0 1,0 0 0,0-1-1,0 0 1,11-10 0,-7 1 2,0-1 0,-1 0 1,0 0-1,-2-1 1,0-1-1,0 0 0,11-30 1,-16 24-28,-6 24 15,0 0 0,0 0-1,0 0 1,0 0-1,0 0 1,0 0 0,-1 0-1,1 0 1,0 0-1,0 0 1,0 0 0,0 0-1,0 0 1,0 0 0,0 0-1,0 0 1,0 1-1,0-1 1,0 0 0,0 0-1,0 0 1,0 0 0,0 0-1,0 0 1,0 0-1,-1 0 1,1 0 0,0 0-1,0 0 1,0 0-1,0 0 1,0 0 0,0 0-1,0 0 1,0-1 0,0 1-1,0 0 1,0 0-1,0 0 1,0 0 0,0 0-1,0 0 1,0 0 0,-1 0-1,1 0 1,0 0-1,0 0 1,0 0 0,0 0-1,0 0 1,0 0-1,0 0 1,0 0 0,0 0-1,0 0 1,0 0 0,0-1-1,0 1 1,0 0-1,0 0 1,0 0 0,0 0-1,0 0 1,0 0 0,-7 14-11,0 4-31,1 0-1,0 1 0,2 0 0,0 0 1,1 0-1,0 0 0,2 21 1,1-37-5,0-1 0,0 1 0,0 0 1,1 0-1,0-1 0,-1 1 0,1 0 0,0-1 1,0 1-1,0-1 0,1 1 0,-1-1 0,1 1 1,-1-1-1,1 0 0,0 0 0,0 0 0,0 0 1,0 0-1,0 0 0,4 2 0,-2-2-95,-1-1-1,0 1 1,1-1-1,-1 0 1,1 0-1,0-1 0,-1 1 1,1-1-1,-1 1 1,1-1-1,0 0 1,-1-1-1,1 1 1,0-1-1,-1 1 1,7-3-1,-4 0 0,1 1 0,-1-1 0,0 0 0,0-1 0,0 1 0,0-1 0,-1 0 0,10-10 0,18-23-540</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55.628"/>
    </inkml:context>
    <inkml:brush xml:id="br0">
      <inkml:brushProperty name="width" value="0.025" units="cm"/>
      <inkml:brushProperty name="height" value="0.025" units="cm"/>
      <inkml:brushProperty name="color" value="#FFC114"/>
    </inkml:brush>
  </inkml:definitions>
  <inkml:trace contextRef="#ctx0" brushRef="#br0">76 0 17764,'-10'14'412,"1"0"1,1 1-1,0 0 1,1 0-1,0 1 1,1 0-1,1 0 1,1 0-1,0 1 1,1-1-1,1 1 1,0 0-1,2 0 1,0 0-1,0-1 0,6 33 1,-5-45-401,0-1 1,-1 1-1,1-1 0,0 1 1,1-1-1,-1 0 0,1 1 1,-1-1-1,1 0 1,0 0-1,0 0 0,0 0 1,1 0-1,-1-1 0,1 1 1,5 4-1,-6-6-13,1 0 1,0 0-1,0 0 0,0 0 1,0 0-1,0 0 1,1-1-1,-1 1 0,0-1 1,0 0-1,0 0 0,0 0 1,0 0-1,1-1 1,-1 0-1,0 1 0,0-1 1,0 0-1,4-2 0,31-19-86,-1 1 6,-35 19 72,1 1 0,-1 0-1,1 0 1,0 1 0,-1-1 0,1 0 0,0 1-1,-1 0 1,1-1 0,0 1 0,4 1 0,-5-1 4,0 1 1,-1-1 0,1 1 0,0 0 0,-1 0 0,1 0-1,-1 0 1,1 0 0,-1 0 0,0 0 0,1 0 0,-1 1-1,0-1 1,0 0 0,0 1 0,0-1 0,0 1 0,0-1-1,0 1 1,0 0 0,-1-1 0,1 1 0,-1 0 0,1 0-1,-1-1 1,0 1 0,1 0 0,-1 0 0,0 2 0,0 6 22,0 1 1,0-1-1,-3 16 1,-11 32-437,3-19-386,10-28 631,3-10-95</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56.035"/>
    </inkml:context>
    <inkml:brush xml:id="br0">
      <inkml:brushProperty name="width" value="0.025" units="cm"/>
      <inkml:brushProperty name="height" value="0.025" units="cm"/>
      <inkml:brushProperty name="color" value="#FFC114"/>
    </inkml:brush>
  </inkml:definitions>
  <inkml:trace contextRef="#ctx0" brushRef="#br0">155 0 18708,'0'2'124,"0"0"1,1 0-1,-1 0 1,0 0-1,0-1 1,0 1-1,0 0 1,0 0-1,0 0 1,-1 0-1,1-1 0,-1 1 1,1 0-1,-1 0 1,0-1-1,1 1 1,-1 0-1,0-1 1,-1 3-1,-3 5 229,-111 325 3018,110-316-3326,0 0-1,2 1 0,0-1 0,1 1 0,1 0 1,1 27-1,1-44-45,0 0 0,0 0 0,0 0-1,0 1 1,0-1 0,1 0 0,-1 0 0,1 0 0,-1 0 0,1 0 0,0 0 0,0 0 0,0 0 0,0 0 0,0-1 0,0 1 0,1 0 0,-1-1-1,0 1 1,1 0 0,0-1 0,-1 0 0,1 1 0,0-1 0,-1 0 0,1 0 0,0 0 0,0 0 0,0 0 0,0-1 0,0 1 0,0 0 0,0-1-1,0 0 1,1 1 0,-1-1 0,0 0 0,0 0 0,2 0 0,5-1-46,0-1 0,-1 1 0,1-1 0,-1-1 0,1 0 0,-1 0 0,0 0 0,0-1 0,0 0-1,-1-1 1,1 0 0,-1 0 0,9-8 0,3-5 72,-1 0-1,-1-1 0,21-29 1,7-15-175</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56.487"/>
    </inkml:context>
    <inkml:brush xml:id="br0">
      <inkml:brushProperty name="width" value="0.025" units="cm"/>
      <inkml:brushProperty name="height" value="0.025" units="cm"/>
      <inkml:brushProperty name="color" value="#FFC114"/>
    </inkml:brush>
  </inkml:definitions>
  <inkml:trace contextRef="#ctx0" brushRef="#br0">199 1 18180,'-15'27'779,"2"1"0,1 0 0,1 1 0,1 0 0,2 1 0,-8 46 0,12-47-536,2 1 0,0 0 0,2 0 0,1-1 0,2 1 0,10 51-1,13-1-1178,-28-84 457,0 0-1,0 0 1,-1 1 0,1-1-1,-1 0 1,0 1-1,-4-5 1,-6-7-423,-82-110 507,94 123 526,-1 0 0,0 0-1,1 0 1,0 0-1,-1 0 1,1 0 0,0 0-1,0 0 1,0 0 0,0-1-1,1 1 1,-1 0-1,0-1 1,1 1 0,0-1-1,-1 1 1,1 0-1,0-1 1,1-3 0,0 4-4,0 0 1,0 0 0,0 0 0,1 0 0,-1 0 0,1 0 0,-1 0-1,1 0 1,0 1 0,0-1 0,0 1 0,0-1 0,0 1-1,0 0 1,0 0 0,0 0 0,0 0 0,1 0 0,2-1 0,165-60 657,-143 49-908,-9-2-97</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15.423"/>
    </inkml:context>
    <inkml:brush xml:id="br0">
      <inkml:brushProperty name="width" value="0.05" units="cm"/>
      <inkml:brushProperty name="height" value="0.05" units="cm"/>
    </inkml:brush>
  </inkml:definitions>
  <inkml:trace contextRef="#ctx0" brushRef="#br0">149 344 17804,'-15'11'830,"-60"50"1532,68-55-2072,0 1 0,1 0-1,0 1 1,0-1 0,1 1 0,-1 0 0,-6 16-1,12-23-260,-1 0 0,1 0 0,-1 1 1,1-1-1,-1 0 0,1 0 0,0 0 0,0 1 0,-1-1 0,1 0 0,0 0 0,0 1 0,0-1 0,1 0 0,-1 0 0,0 0 0,1 2 0,-1-2-16,1-1 0,-1 1-1,0-1 1,1 0 0,-1 1-1,1-1 1,-1 1 0,1-1 0,-1 0-1,1 0 1,-1 1 0,1-1-1,-1 0 1,1 0 0,0 0-1,-1 0 1,1 1 0,-1-1-1,1 0 1,-1 0 0,1 0 0,0 0-1,-1 0 1,2-1 0,3 0-2,-1 0 0,1 0 0,-1-1 0,0 0 0,1 1 1,-1-2-1,7-3 0,5-7-71,0-1 0,-1 0 0,-1-1 1,23-31-1,-3 6-437,-34 40 490,0-1 0,0 1 0,0 0-1,0 0 1,0 0 0,0 0 0,0 0 0,0 0 0,0 0 0,0 0 0,0-1 0,0 1 0,0 0 0,1 0 0,-1 0 0,0 0 0,0 0 0,0 0 0,0 0 0,0 0-1,0 0 1,0 0 0,0 0 0,0 0 0,1 0 0,-1 0 0,0 0 0,0 0 0,0 0 0,0 0 0,0-1 0,0 1 0,0 0 0,1 1 0,-1-1 0,0 0 0,0 0-1,0 0 1,0 0 0,0 0 0,0 0 0,0 0 0,0 0 0,1 0 0,-1 0 0,0 0 0,0 0 0,0 0 0,0 0 0,0 0 0,0 0 0,0 0 0,0 0 0,0 1-1,0-1 1,1 0 0,-1 9-179,-2 13 40,2-22 123,-2 11-13,1-1-1,0 1 0,0-1 1,2 14-1,-1-22 44,1 1 0,-1-1 0,0 1 1,1-1-1,0 0 0,-1 1 0,1-1 0,0 1 0,0-1 0,0 0 0,1 0 0,-1 0 1,1 0-1,-1 0 0,1 0 0,-1 0 0,1 0 0,0-1 0,0 1 0,0-1 0,0 1 1,0-1-1,0 0 0,3 2 0,1-2 31,1 1 0,0-1 0,0 0 0,0 0 0,0-1 0,0 0 0,0 0 1,0 0-1,0-1 0,0 0 0,13-4 0,4-3 77,-1 0 0,24-12 1,-18 5-11,0 0 1,-1-2-1,-1-1 1,-1-1-1,0-1 1,36-38 0,-48 44-72,-1-1 0,-1 0 1,-1-1-1,0 0 0,-1-1 1,-1 0-1,0-1 0,-1 0 1,-1 0-1,-1-1 1,-1 0-1,4-23 0,-8 37-27,0 1-1,-1 0 1,0-1 0,0 1-1,0 0 1,-1-1-1,1 1 1,-1 0-1,0-1 1,-3-5 0,4 9-7,0 1 0,0-1 1,-1 1-1,1-1 0,-1 1 1,1-1-1,0 1 0,-1-1 1,1 1-1,-1-1 0,1 1 1,-1-1-1,1 1 0,-1 0 1,1-1-1,-1 1 0,0 0 1,1 0-1,-1-1 0,1 1 1,-1 0-1,0 0 0,1 0 0,-1 0 1,0 0-1,0 0 0,-1 0-1,0 1 0,0-1-1,1 1 1,-1 0-1,0 0 1,0 0 0,1 0-1,-1 0 1,1 0-1,-1 0 1,1 0-1,-1 1 1,-1 1 0,-7 9 0,1-1 1,1 1 0,0 0 0,0 1 0,1 0-1,-8 22 1,4-4 60,-15 63-1,24-83-45,0 0-1,1 0 1,0 1-1,0-1 1,2 0-1,-1 0 1,1 0 0,4 16-1,-4-23-10,0 0 0,1 0 0,-1 0 0,1 0 0,-1 0 0,1-1 0,1 1 0,-1 0 0,0-1 0,1 0 0,0 0 0,-1 1 0,1-2 0,1 1 0,-1 0 0,0-1 0,1 1 0,-1-1 0,1 0 0,0 0 0,-1 0 0,1-1 0,0 1 0,0-1 0,6 1 0,-8-1-4,0-1 0,0 0 0,-1 1 1,1-1-1,0 0 0,0 0 0,0 0 0,-1-1 0,1 1 0,0 0 0,0 0 1,-1-1-1,1 1 0,0-1 0,-1 0 0,1 0 0,2-1 0,-3 1 0,0 0 0,0 0 0,0 0 0,0 0 0,0 0 0,-1-1 0,1 1 0,0 0 0,-1 0 0,1-1 0,-1 1-1,1 0 1,-1-1 0,0 1 0,1-1 0,-1 1 0,0-2 0,0-2 0,-1 0-1,1 0 1,-1 0 0,0 0 0,0 0-1,0 0 1,-1 1 0,0-1-1,0 1 1,-5-9 0,6 11 1,-26-34-22,25 34 36,0-1-1,0 1 1,0 0 0,0 1-1,0-1 1,-1 0 0,1 1-1,-1-1 1,1 1 0,-1-1-1,0 1 1,-4-1 0,7 2-10,0 0 0,-1 0 0,1 0 1,0 0-1,0 0 0,-1 0 0,1 0 0,0 0 1,0 0-1,0 0 0,-1 0 0,1 0 0,0 0 1,0 0-1,0 0 0,-1 0 0,1 0 0,0 0 1,0 0-1,0 0 0,-1 1 0,1-1 1,0 0-1,0 0 0,0 0 0,0 0 0,0 0 1,-1 1-1,1-1 0,0 0 0,0 0 0,0 0 1,0 1-1,0-1 0,0 0 0,0 0 0,0 0 1,0 1-1,-1-1 0,1 0 0,0 0 0,0 0 1,0 1-1,0-1 0,0 0 0,0 0 1,1 1-1,-1-1 0,0 0 0,0 0 0,0 0 1,0 1-1,0-1 0,0 0 0,0 0 0,0 1 1,5 10 131,-2-7-109,0 0 1,1-1-1,-1 0 1,0 1-1,1-1 1,0 0-1,0-1 1,-1 1-1,2-1 1,-1 0-1,0 0 1,0 0-1,1 0 1,-1-1-1,1 0 1,-1 0-1,1 0 1,0 0-1,7 0 1,8 0 1,0-1 0,0-1 0,23-3 1,-8-1-14,-1-2 1,0-1-1,0-1 1,-1-2 0,0-1-1,-1-2 1,0-1-1,41-27 1,-73 42-12,0 0-1,1 0 1,-1 0-1,0 0 1,0 0 0,0 0-1,0 0 1,0 0-1,0 0 1,0 0 0,0 0-1,0 0 1,0 0-1,0 0 1,0 0 0,0 0-1,0 0 1,0 0-1,0 0 1,0 0 0,0 0-1,0 1 1,0-1-1,0 0 1,0 0 0,0 0-1,0 0 1,0 0-1,0 0 1,0 0 0,0 0-1,0 0 1,0 0-1,0 0 1,0 0 0,1 0-1,-1 0 1,0 0-1,0 0 1,0 0 0,0 0-1,0 0 1,-6 9 153,-18 24 88,-7 10 77,22-30-224,1 0-1,0 1 0,1-1 0,1 1 0,0 1 0,1-1 0,0 1 0,-3 23 0,8-36-111,-1 0-1,1-1 0,0 1 0,0 0 0,0 0 1,0-1-1,0 1 0,0 0 0,1 0 1,-1-1-1,1 1 0,-1 0 0,1-1 0,-1 1 1,1 0-1,0-1 0,0 1 0,0-1 1,0 1-1,0-1 0,2 2 0,-2-2-23,1-1-1,-1 1 1,0 0-1,1-1 1,0 1-1,-1-1 1,1 0-1,-1 1 1,1-1-1,-1 0 1,1 0-1,0 0 1,-1 0-1,1 0 1,0-1-1,-1 1 1,1 0-1,1-2 1,5 0-16,-1-1 0,0 0 1,0-1-1,0 0 0,-1 0 1,1 0-1,-1-1 0,7-6 1,16-23-290,-1-8-76</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56.893"/>
    </inkml:context>
    <inkml:brush xml:id="br0">
      <inkml:brushProperty name="width" value="0.025" units="cm"/>
      <inkml:brushProperty name="height" value="0.025" units="cm"/>
      <inkml:brushProperty name="color" value="#FFC114"/>
    </inkml:brush>
  </inkml:definitions>
  <inkml:trace contextRef="#ctx0" brushRef="#br0">1 20 17692,'8'-5'1984,"11"5"-1208,-1-4-336,2 1 649,2-1-993,-6 1 344,-3 3-168,-8 3-544</inkml:trace>
  <inkml:trace contextRef="#ctx0" brushRef="#br0" timeOffset="1">148 136 21317,'7'5'2000,"-2"-7"-1392,0-9-376,1-4 608,-2-5-664,-6 2-32,-3 0-224,-1 5-304</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1:04.342"/>
    </inkml:context>
    <inkml:brush xml:id="br0">
      <inkml:brushProperty name="width" value="0.025" units="cm"/>
      <inkml:brushProperty name="height" value="0.025" units="cm"/>
      <inkml:brushProperty name="color" value="#FFC114"/>
    </inkml:brush>
  </inkml:definitions>
  <inkml:trace contextRef="#ctx0" brushRef="#br0">0 0 13787,'31'17'4082,"-21"-11"-3364,0 0-1,1-1 1,0 0 0,17 4 0,119 25 1897,-118-29-2490,-1-2-1,1-1 1,37-2 0,-48-1-224,-10 1-203,0 0-1,1 0 1,-1-1 0,0-1-1,0 1 1,16-6 0,-24 7 289,0 0 0,0 0 0,0 0 0,0-1 1,0 1-1,1 0 0,-1 0 0,0 0 0,0 0 0,0 0 0,0 0 1,0 0-1,0-1 0,0 1 0,0 0 0,0 0 0,0 0 1,1 0-1,-1 0 0,0 0 0,0-1 0,0 1 0,0 0 0,0 0 1,0 0-1,0 0 0,0 0 0,0-1 0,0 1 0,0 0 1,0 0-1,0 0 0,0 0 0,-1-1 0,1 1 0,0 0 0,0 0 1,0 0-1,0 0 0,0 0 0,0 0 0,0-1 0,0 1 0,0 0 1,0 0-1,-1 0 0,1 0 0,0 0 0,0 0 0,0 0 1,0 0-1,0 0 0,0 0 0,-1 0 0,1-1 0,0 1 0,0 0 1,0 0-1,-1 0 0,-7 1-601</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1:04.774"/>
    </inkml:context>
    <inkml:brush xml:id="br0">
      <inkml:brushProperty name="width" value="0.025" units="cm"/>
      <inkml:brushProperty name="height" value="0.025" units="cm"/>
      <inkml:brushProperty name="color" value="#FFC114"/>
    </inkml:brush>
  </inkml:definitions>
  <inkml:trace contextRef="#ctx0" brushRef="#br0">8 0 15139,'-7'13'1585,"10"-4"-769,9-1-184,17-3 800,4-3-192,13 0-247,4-1-129,9-2-256,0-1-184,-1-2-776,-6 0-456,-9-2 680,-6-1-184,-9 3-104</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1:05.243"/>
    </inkml:context>
    <inkml:brush xml:id="br0">
      <inkml:brushProperty name="width" value="0.025" units="cm"/>
      <inkml:brushProperty name="height" value="0.025" units="cm"/>
      <inkml:brushProperty name="color" value="#FFC114"/>
    </inkml:brush>
  </inkml:definitions>
  <inkml:trace contextRef="#ctx0" brushRef="#br0">40 0 14027,'8'7'715,"0"-1"1,1 0-1,0-1 0,0 0 0,0 0 1,0-1-1,14 5 0,-9-4-238,1 1 0,12 9-1,-19-11-389,0 1-1,-1 1 0,0-1 1,0 1-1,0 1 1,-1-1-1,0 1 1,0 0-1,-1 0 1,0 1-1,7 12 0,-11-16-75,1 1 0,-1-1 0,1 1 0,-1-1 0,0 1 0,-1-1 0,1 1 0,-1 0-1,0-1 1,0 1 0,-1 0 0,1-1 0,-1 1 0,0-1 0,0 1 0,0-1 0,-1 1-1,0-1 1,0 0 0,0 0 0,0 0 0,-1 0 0,1 0 0,-4 4 0,-7 6 41,-1 0 1,0-1-1,-1 0 1,-18 11 0,16-11-3,-3 1-53,-24 15-1,38-26-50,0 0 0,0 0 0,0 0 0,-1-1 0,1 0 0,-1 0 0,1-1-1,-1 1 1,-7-1 0,8-2-99</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3:45.119"/>
    </inkml:context>
    <inkml:brush xml:id="br0">
      <inkml:brushProperty name="width" value="0.025" units="cm"/>
      <inkml:brushProperty name="height" value="0.025" units="cm"/>
      <inkml:brushProperty name="color" value="#FFC114"/>
    </inkml:brush>
  </inkml:definitions>
  <inkml:trace contextRef="#ctx0" brushRef="#br0">105 43 16155,'0'-8'1060,"-2"-13"34,2 20-1023,0 1-1,0-1 1,0 0 0,0 1 0,-1-1-1,1 0 1,0 1 0,0-1-1,-1 1 1,1-1 0,0 1-1,-1-1 1,1 1 0,0-1-1,-1 1 1,1-1 0,-1 1-1,1-1 1,-1 1 0,1 0 0,-1-1-1,1 1 1,-1 0 0,-1-1-1,2 1-10,-1 0 0,0 0 0,1 0 0,-1 0-1,1 0 1,-1 1 0,0-1 0,1 0 0,-1 0 0,1 0-1,-1 1 1,1-1 0,-1 0 0,1 1 0,-1-1 0,1 1-1,-1-1 1,1 0 0,0 1 0,-1-1 0,1 1 0,-1-1 0,1 1-1,0-1 1,0 1 0,-1 0 0,-8 20 452,8-19-423,-12 37 200,2 1-1,-11 72 1,3 84 57,17-175-308,1-4 20,-1 1 1,2-1-1,0 1 0,6 33 0,-6-49-49,0 0-1,1 0 0,-1-1 1,1 1-1,-1 0 0,1-1 0,0 1 1,-1-1-1,1 1 0,0-1 1,0 1-1,0-1 0,0 1 1,0-1-1,1 0 0,-1 0 0,0 1 1,1-1-1,-1 0 0,3 1 1,-3-2 3,1 1 0,-1-1 1,1 0-1,-1 0 0,1 0 1,-1 0-1,1 0 0,-1 0 1,1-1-1,0 1 0,-1 0 1,0-1-1,1 1 0,-1-1 1,1 0-1,-1 1 0,0-1 1,2-1-1,6-4 52,-1-1 1,0 0 0,0-1-1,-1 1 1,8-12 0,5-9 87,0-1 1,-3-1 0,0 0 0,13-34-1,-8 8 169,22-87-1,-26 57-85,-15 71-172,-3 19-30,-2 25-17,-9 126-11,11-133-8,1 0 0,1 0 0,1 0 0,10 42 0,-11-60 2,-1 0 1,1 0-1,-1 0 0,1 0 0,0-1 0,0 1 0,1-1 0,-1 0 0,1 1 0,0-1 0,-1 0 1,1-1-1,6 5 0,-7-5-1,1-1 0,-1 0 1,0 0-1,1 0 1,-1 0-1,1 0 1,-1-1-1,1 1 0,-1-1 1,1 0-1,0 1 1,-1-1-1,1 0 0,-1-1 1,1 1-1,-1 0 1,1-1-1,0 1 0,-1-1 1,0 0-1,1 0 1,3-2-1,4-3 8,-1 0 1,0-1-1,0 0 1,-1 0-1,0-1 1,0 0-1,-1 0 1,0-1-1,-1 0 1,7-11-1,3-7 52,-1-1 0,14-41 0,-19 43-116,-1-2-1,-1 1 0,-1-1 1,-2 0-1,2-37 0,-8 55-837,-1 9-90,-3 15 5,6-1 313</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3:45.816"/>
    </inkml:context>
    <inkml:brush xml:id="br0">
      <inkml:brushProperty name="width" value="0.025" units="cm"/>
      <inkml:brushProperty name="height" value="0.025" units="cm"/>
      <inkml:brushProperty name="color" value="#FFC114"/>
    </inkml:brush>
  </inkml:definitions>
  <inkml:trace contextRef="#ctx0" brushRef="#br0">52 1 19004,'-2'4'485,"0"0"-1,0 0 1,0 0 0,1 0-1,-1 1 1,1-1 0,-1 7-1,-8 53 93,4-29-278,0-2-211,1-14-29,1 1 1,1 0 0,1 0 0,1 0 0,1 23 0,0-42-55,0 0 0,0 0 1,0 0-1,1 0 0,-1-1 0,0 1 1,0 0-1,1 0 0,-1 0 1,0-1-1,1 1 0,-1 0 0,1-1 1,-1 1-1,1 0 0,0-1 1,-1 1-1,1 0 0,-1-1 0,1 1 1,0-1-1,0 1 0,-1-1 0,1 0 1,0 1-1,0-1 0,-1 0 1,1 1-1,0-1 0,0 0 0,0 0 1,0 0-1,-1 0 0,1 0 0,0 0 1,0 0-1,0 0 0,0 0 1,0 0-1,-1 0 0,1 0 0,0-1 1,0 1-1,1-1 0,5-1 22,-1-1 0,1 0 1,-1 0-1,7-5 0,-12 8-27,21-16 105,34-28 1,-34 25-31,25-17 1,-24 21-34,28-18-6,-48 31-34,1 0 0,0 0 0,0 1 0,0-1 0,0 1 0,0 0 0,0 0 1,0 0-1,1 0 0,5 1 0,-8 0-5,0 0 0,0 1 1,0 0-1,0-1 0,0 1 0,0 0 0,-1 0 0,1 0 1,0 0-1,0 0 0,-1 0 0,1 1 0,-1-1 0,1 0 1,-1 1-1,0 0 0,1-1 0,-1 1 0,0 0 1,0-1-1,0 1 0,0 0 0,0 0 0,-1 0 0,1 0 1,-1 0-1,1 0 0,0 3 0,1 8-10,-1-1 1,0 1-1,0 17 0,-2-20 21,0 5 612,2-23-408,1-1 1,-1 1-1,0-1 0,-1 1 1,-1-13-1,1-9 257,0 15-247,2-28 279,-2 42-502,0 0 0,0 0-1,1 0 1,-1 0 0,0 0 0,0 0 0,1 0 0,-1 0 0,1 0 0,-1 0 0,0 0 0,1 1-1,0-1 1,-1 0 0,1 0 0,-1 0 0,1 1 0,0-1 0,0 0 0,-1 1 0,1-1 0,0 1-1,0-1 1,0 1 0,0-1 0,0 1 0,-1 0 0,1-1 0,0 1 0,0 0 0,0 0 0,0-1-1,2 1 1,-1 1-80,1-1-1,0 0 1,-1 0 0,1 0-1,0 0 1,-1-1-1,1 1 1,-1-1-1,1 1 1,-1-1 0,1 0-1,-1 0 1,1 0-1,-1 0 1,0 0-1,1-1 1,-1 1 0,0-1-1,0 0 1,0 1-1,0-1 1,-1 0-1,1 0 1,0 0 0,-1 0-1,1-1 1,-1 1-1,0 0 1,0-1-1,0 1 1,0 0 0,0-1-1,1-3 1,5-19-405</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3:46.235"/>
    </inkml:context>
    <inkml:brush xml:id="br0">
      <inkml:brushProperty name="width" value="0.025" units="cm"/>
      <inkml:brushProperty name="height" value="0.025" units="cm"/>
      <inkml:brushProperty name="color" value="#FFC114"/>
    </inkml:brush>
  </inkml:definitions>
  <inkml:trace contextRef="#ctx0" brushRef="#br0">42 1 16988,'-16'0'1896,"5"1"-1120,1 4-376,6 0 1169,4 2-489,10-1-824,4 0-432,2 1 1376,2-1-1168,10 0-32,3 1 40</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3:46.651"/>
    </inkml:context>
    <inkml:brush xml:id="br0">
      <inkml:brushProperty name="width" value="0.025" units="cm"/>
      <inkml:brushProperty name="height" value="0.025" units="cm"/>
      <inkml:brushProperty name="color" value="#FFC114"/>
    </inkml:brush>
  </inkml:definitions>
  <inkml:trace contextRef="#ctx0" brushRef="#br0">146 233 17372,'-3'4'349,"-1"1"1,0-1 0,0 0-1,0-1 1,-1 1 0,1-1 0,-7 4-1,-17 14 1099,15-9-857,1 1 1,-12 14 0,21-22-537,-1 0 0,1 0 1,0 0-1,1 0 0,-1 0 0,1 1 1,0-1-1,0 1 0,0 0 1,0 6-1,2-11-50,-1 0 1,1 1-1,0-1 1,0 0-1,0 1 1,0-1-1,0 0 1,0 1 0,0-1-1,1 0 1,-1 1-1,0-1 1,1 0-1,-1 0 1,1 1-1,-1-1 1,1 0-1,0 0 1,1 2-1,-1-3 0,-1 1-1,1-1 1,0 1-1,0-1 1,0 0-1,0 1 1,0-1 0,0 0-1,0 0 1,0 0-1,0 1 1,0-1-1,0 0 1,-1 0-1,1-1 1,0 1-1,0 0 1,0 0-1,0 0 1,1-1-1,6-2 28,0 0 0,-1-1 0,1 0 0,10-8 0,-17 12-29,10-9 53,-1 0-1,0 0 1,0-1 0,-1 0-1,0 0 1,-1-1 0,0-1-1,7-14 1,46-101 598,-61 127-654,0 0 4,32-82 458,-29 71-378,1 0 1,-2 0-1,0 0 0,0-1 1,0-12-1,-2 23-78,0 1-1,0-1 1,0 1 0,0-1-1,0 0 1,0 1 0,0-1 0,0 1-1,0-1 1,0 1 0,0-1-1,0 1 1,-1-1 0,1 1-1,0-1 1,0 1 0,-1-1-1,1 1 1,0-1 0,-1 1-1,1 0 1,-1-1 0,-7 4 45,-8 17-34,7-2-83,0 1-1,1 0 1,1 0 0,1 1 0,1-1 0,0 1-1,2 1 1,0-1 0,2 0 0,0 35 0,2-47 32,-1 1 1,1 0 0,1-1 0,-1 1 0,1-1-1,1 1 1,0-1 0,0 0 0,7 13-1,-7-18 11,-1 0-1,1 0 1,0 0-1,0-1 1,0 1-1,0-1 1,5 3-1</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3:47.323"/>
    </inkml:context>
    <inkml:brush xml:id="br0">
      <inkml:brushProperty name="width" value="0.025" units="cm"/>
      <inkml:brushProperty name="height" value="0.025" units="cm"/>
      <inkml:brushProperty name="color" value="#FFC114"/>
    </inkml:brush>
  </inkml:definitions>
  <inkml:trace contextRef="#ctx0" brushRef="#br0">177 1 20820,'1'2'155,"-1"1"-1,1-1 0,0 0 0,-1 1 0,0-1 1,0 1-1,1-1 0,-1 1 0,-1-1 1,1 1-1,0-1 0,-1 1 0,1-1 0,-1 0 1,-1 4-1,-2 9 223,-27 208 2587,14 4-3799,17-224 642,0 0 0,-1 0 0,1 0 1,-1 0-1,1 0 0,-1 0 0,-2 4 1,3-7 131,0 0 0,0 1 0,0-1 1,0 0-1,-1 0 0,1 1 0,0-1 1,0 0-1,-1 0 0,1 1 0,0-1 0,0 0 1,-1 0-1,1 0 0,0 0 0,0 1 1,-1-1-1,1 0 0,0 0 0,-1 0 1,1 0-1,0 0 0,-1 0 0,1 0 1,0 0-1,-1 0 0,1 0 0,-13-10-1679,3-4 724,2 0-1,0-1 1,0 0 0,1 0 0,1-1-1,-6-23 1,5 17 484,-1-6 69,0 0 0,-4-34 0,10 50 701,1 0 1,0-1-1,1 1 0,1-1 0,-1 1 0,2-1 0,4-19 0,-3 26 123,-1 0 0,1 1 0,0-1-1,0 0 1,1 1 0,0 0 0,0 0-1,0 0 1,0 0 0,1 1 0,0-1-1,0 1 1,0 0 0,0 1 0,0-1 0,1 1-1,0 0 1,0 1 0,12-5 0,0 2 220,0 0 0,1 1 1,0 1-1,0 1 0,25-1 1,-34 3-435,-1 0 0,1 1 1,-1 0-1,1 0 0,-1 1 0,0 0 0,12 5 1,-18-6-129,0 0 1,0 1 0,0 0 0,0-1-1,0 1 1,-1 0 0,1 0-1,0 0 1,-1 1 0,0-1 0,0 1-1,0-1 1,0 1 0,0 0 0,0-1-1,0 1 1,-1 0 0,0 0-1,1 1 1,-1-1 0,0 0 0,-1 0-1,1 0 1,0 5 0,-1 1 1,-1 0 0,1 1 0,-2-1 0,1 0 1,-1 0-1,-1-1 0,1 1 0,-1 0 0,-6 9 0,-41 74 183,39-77-169,6-8-12,0 0 0,0 1-1,-7 14 1,12-21-27,-1 1 0,1-1 0,-1 0 0,1 0 0,-1 1 0,1-1 1,0 0-1,0 0 0,0 1 0,-1-1 0,1 0 0,1 1 0,-1-1 0,0 0 0,0 1 0,0-1 0,1 0 1,-1 0-1,0 1 0,1-1 0,-1 0 0,1 0 0,0 0 0,-1 0 0,1 1 0,0-1 0,0 0 1,0 0-1,0 0 0,0-1 0,0 1 0,1 1 0,14 7-210,1 0 1,19 7-1,-17-9 24,-1 2 0,0 0 0,17 12 0,-31-19 160,0 1 1,0 0-1,-1 1 0,1-1 1,-1 1-1,0-1 0,1 1 1,-2 0-1,1 0 0,0 0 1,-1 1-1,0-1 0,0 1 1,0-1-1,0 1 0,-1 0 1,1 5-1,-2-6 57,1 1 0,-2 0 0,1-1-1,0 1 1,-1 0 0,0-1 0,0 1 0,0-1 0,-1 1 0,1-1 0,-1 0 0,0 0-1,0 1 1,-1-2 0,1 1 0,-1 0 0,0 0 0,0-1 0,0 1 0,0-1-1,-1 0 1,-3 3 0,-7 4 223,1-1 0,-2 0 0,1-1 0,-29 12 0,27-14 20,-1 0 0,0-1 0,-1 0-1,-32 2 1,43-6-268,0 0 1,-1-1-1,1 0 0,-1 0 0,1-1 0,-1 0 0,1 0 1,0-1-1,0 0 0,-1 0 0,1 0 0,1-1 1,-1 0-1,-7-5 0,12 6-62,0 1 0,0 0 0,0-1-1,0 1 1,1-1 0,-1 0 0,1 1 0,-1-1 0,1 0 0,0 0-1,-1 0 1,1 0 0,0 0 0,1 0 0,-1-1 0,0 1 0,0 0 0,1 0-1,-1-1 1,1 1 0,0-3 0,2-9-345</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3:47.881"/>
    </inkml:context>
    <inkml:brush xml:id="br0">
      <inkml:brushProperty name="width" value="0.025" units="cm"/>
      <inkml:brushProperty name="height" value="0.025" units="cm"/>
      <inkml:brushProperty name="color" value="#FFC114"/>
    </inkml:brush>
  </inkml:definitions>
  <inkml:trace contextRef="#ctx0" brushRef="#br0">0 1 20836,'3'6'215,"-1"0"0,1 0 0,-1 0 0,-1 0 0,1 1 0,-1-1 0,0 1 0,-1-1 0,0 1 0,0-1 0,0 1 0,-2 10 0,2 36 675,1-46-804,0 0 0,0 0 0,1 0 0,0-1 0,1 1-1,4 8 1,-7-13-80,1 0 0,0-1-1,0 1 1,0-1 0,0 1-1,0-1 1,0 1 0,1-1 0,-1 0-1,0 1 1,1-1 0,-1 0-1,1 0 1,-1 0 0,1 0-1,0 0 1,-1-1 0,1 1-1,0 0 1,0-1 0,0 1 0,-1-1-1,1 0 1,0 1 0,0-1-1,0 0 1,0 0 0,-1 0-1,1-1 1,2 1 0,6-3-24,0-1 1,-1 0 0,1 0-1,-1-1 1,0 0 0,-1 0-1,1-1 1,-1-1 0,0 1-1,11-13 1,7-9-62,32-46 0,-52 65 66,2-1-3,-4 3 5,1 1 0,0 0 0,0 0 1,6-5-1,-11 11 11,1-1 0,-1 1 1,0 0-1,0 0 0,0 0 0,0 0 1,0 0-1,1 0 0,-1-1 1,0 1-1,0 0 0,0 0 1,0 0-1,1 0 0,-1 0 1,0 0-1,0 0 0,0 0 0,1 0 1,-1 0-1,0 0 0,0 0 1,0 0-1,0 0 0,1 0 1,-1 0-1,0 0 0,0 0 1,0 0-1,1 0 0,-1 0 0,0 0 1,0 0-1,0 1 0,0-1 1,1 0-1,-1 0 0,0 0 1,0 0-1,0 1 0,3 9 20,-4 15 14,1-23-32,-12 84 79,6-48 262,-2 54 1,11-72-135,-4-20-205,1 1 0,0-1-1,1 0 1,-1 1 0,0-1-1,0 0 1,0 1 0,0-1-1,0 1 1,0-1 0,0 0-1,0 1 1,1-1 0,-1 0-1,0 1 1,0-1 0,1 0-1,-1 0 1,0 1 0,0-1 0,1 0-1,-1 0 1,0 1 0,0-1-1,1 0 1,-1 0 0,0 0-1,1 1 1,-1-1 0,1 0-1,-1 0 1,0 0 0,1 0-1,-1 0 1,0 0 0,1 0-1,-1 0 1,1 0 0,-1 0 0,0 0-1,1 0 1,14-13 183</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15.842"/>
    </inkml:context>
    <inkml:brush xml:id="br0">
      <inkml:brushProperty name="width" value="0.05" units="cm"/>
      <inkml:brushProperty name="height" value="0.05" units="cm"/>
    </inkml:brush>
  </inkml:definitions>
  <inkml:trace contextRef="#ctx0" brushRef="#br0">56 0 14683,'-11'13'1825,"-2"10"-977,1 3-496,2 1 1784,0 0-1480,12-1-528,5 0 16</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3:48.850"/>
    </inkml:context>
    <inkml:brush xml:id="br0">
      <inkml:brushProperty name="width" value="0.025" units="cm"/>
      <inkml:brushProperty name="height" value="0.025" units="cm"/>
      <inkml:brushProperty name="color" value="#FFC114"/>
    </inkml:brush>
  </inkml:definitions>
  <inkml:trace contextRef="#ctx0" brushRef="#br0">5 0 19628,'-5'8'1641,"8"0"-1089,4 2-216,15-4 680,12 0-144,14-5-264,6 1-136,9-1-136,2 2-88,-1-2-224,-7-1-168,-12 5-736,-8-1-376,-15 3 976,-12 5-168,-10-7-232</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3:49.284"/>
    </inkml:context>
    <inkml:brush xml:id="br0">
      <inkml:brushProperty name="width" value="0.025" units="cm"/>
      <inkml:brushProperty name="height" value="0.025" units="cm"/>
      <inkml:brushProperty name="color" value="#FFC114"/>
    </inkml:brush>
  </inkml:definitions>
  <inkml:trace contextRef="#ctx0" brushRef="#br0">1 1 18436,'4'16'1744,"10"-6"-1008,6-5-279,15-3 695,6-1-152,11-1-240,2-4-224,5 0-496,0 1-448,-7-3-736,-7 0-536,-10 5 1264,-6-2-289,-12-1-343</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3:49.672"/>
    </inkml:context>
    <inkml:brush xml:id="br0">
      <inkml:brushProperty name="width" value="0.025" units="cm"/>
      <inkml:brushProperty name="height" value="0.025" units="cm"/>
      <inkml:brushProperty name="color" value="#FFC114"/>
    </inkml:brush>
  </inkml:definitions>
  <inkml:trace contextRef="#ctx0" brushRef="#br0">1 36 14019,'1'-2'168,"0"0"0,0 0 0,1 0-1,-1 0 1,1 0 0,-1 0 0,1 0 0,0 1 0,0-1 0,0 1-1,0-1 1,0 1 0,0 0 0,0-1 0,0 1 0,1 0-1,-1 1 1,0-1 0,1 0 0,-1 1 0,3-1 0,5-1 414,0 0 0,0 1 0,19 1 0,-16 1-489,0 1-1,0 0 0,-1 1 0,0 0 1,1 1-1,-1 0 0,0 1 0,-1 0 1,1 1-1,-1 0 0,-1 1 1,21 16-1,-26-18-50,1-1-1,-1 1 1,0 0 0,-1 1-1,1-1 1,-1 1 0,0 0-1,-1 0 1,1 0 0,-1 1-1,-1-1 1,1 1 0,-1 0 0,0-1-1,0 1 1,-1 0 0,0 0-1,0 0 1,-1 0 0,0 0-1,0 0 1,-1 0 0,0 0-1,-3 14 1,-1-5 174,-2-1 0,1 0 0,-2 0 0,0 0 0,-1-1-1,-15 18 1,-4 2 427,-38 36 0,43-50-734,-1 0 0,-29 18 0,2-2-818,37-26 545</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10.487"/>
    </inkml:context>
    <inkml:brush xml:id="br0">
      <inkml:brushProperty name="width" value="0.025" units="cm"/>
      <inkml:brushProperty name="height" value="0.025" units="cm"/>
      <inkml:brushProperty name="color" value="#FFC114"/>
    </inkml:brush>
  </inkml:definitions>
  <inkml:trace contextRef="#ctx0" brushRef="#br0">116 31 16516,'-2'1'149,"0"0"0,0 0 1,-1 0-1,1 0 1,0 1-1,0-1 1,0 1-1,1 0 1,-1-1-1,0 1 1,1 0-1,-1 0 0,1 0 1,-1 0-1,0 3 1,-17 38 284,14-30 27,-9 24-150,2 2 1,2-1 0,1 1 0,2 1 0,2 0 0,2-1 0,1 1 0,2 1 0,8 58 0,-7-90-258,1 0 0,0 1 1,0-2-1,1 1 0,0 0 0,1 0 1,7 11-1,-10-17-41,0-1-1,1 0 1,0 1 0,-1-1-1,1 0 1,0 0 0,0 0 0,1-1-1,-1 1 1,0 0 0,0-1-1,1 0 1,-1 1 0,1-1-1,-1 0 1,1 0 0,0 0-1,-1-1 1,1 1 0,0-1 0,-1 1-1,1-1 1,0 0 0,0 0-1,0 0 1,-1 0 0,1-1-1,0 1 1,4-2 0,2-1 13,-1-1 0,1 0 1,-1 0-1,0 0 0,0-1 1,-1-1-1,1 1 0,11-12 1,50-59 177,-39 36-64,-2 0 1,-2-2-1,-2-1 0,-1-1 0,19-55 1,-38 90-102,-1 1 1,1-1-1,-1 0 1,-1 0 0,0 0-1,0 0 1,0 0-1,-1 0 1,-1-1-1,0 1 1,-1-14-1,1 22-34,0 0 0,0 0 0,0 0 0,-1 0 0,1 0 0,0 0 0,-1 0 0,1 0 0,-1 0 0,1 0 0,-1 0 0,1 0 0,-1 0 0,1 0 0,-1 0 0,0 0 0,0 1 0,1-1 0,-1 0 0,0 1 0,-1-2 0,1 2-3,0 0 0,0 0-1,0 0 1,0 0 0,1 0 0,-1 0 0,0 1 0,0-1-1,0 0 1,1 0 0,-1 1 0,0-1 0,1 0-1,-1 1 1,0-1 0,0 1 0,1-1 0,-1 1-1,1-1 1,-1 1 0,0 0 0,-4 4-5,1 0 0,0 1 1,0-1-1,1 1 0,-4 7 1,4-7-2,1 1 0,0 0 0,0 0 0,0 0 0,1 0 0,0 1 0,1-1 0,-1 0 0,1 0 1,1 1-1,-1-1 0,1 0 0,0 0 0,1 0 0,0 0 0,0 0 0,4 8 0,-4-11 3,-1 0 1,1-1-1,1 1 0,-1 0 0,0-1 1,1 1-1,0-1 0,0 0 1,0 0-1,0 0 0,0 0 1,1 0-1,-1-1 0,1 1 0,-1-1 1,1 0-1,0 0 0,0-1 1,0 1-1,0-1 0,0 0 0,1 0 1,-1 0-1,0-1 0,1 1 1,-1-1-1,0 0 0,0 0 0,8-2 1,-1 0 3,0-2 1,0 1-1,-1-1 1,1-1-1,-1 0 1,0-1-1,0 0 1,-1 0-1,0-1 1,0 0-1,9-10 0,-1 1-56,-2-1 0,0 0-1,-1-2 1,19-30-1,-28 40-97,0-1 0,0 0-1,-1 0 1,4-14-1,-7 20-34,0-1-1,0 0 0,0 1 1,-1-1-1,0 0 0,0 1 1,0-1-1,0 0 1,-1 1-1,0-1 0,0 1 1,-2-8-1,2 11 131,1 0-1,-1-1 1,1 1 0,-1 0-1,0-1 1,0 1-1,1 0 1,-1 0 0,0 0-1,0 0 1,0 0 0,0 0-1,-1 0 1,1 0-1,0 0 1,0 0 0,-1 1-1,1-1 1,0 0 0,-1 1-1,-1-1 1,-10 0-762</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11.237"/>
    </inkml:context>
    <inkml:brush xml:id="br0">
      <inkml:brushProperty name="width" value="0.025" units="cm"/>
      <inkml:brushProperty name="height" value="0.025" units="cm"/>
      <inkml:brushProperty name="color" value="#FFC114"/>
    </inkml:brush>
  </inkml:definitions>
  <inkml:trace contextRef="#ctx0" brushRef="#br0">19 0 20076,'0'0'34,"0"0"-1,0 0 0,0 1 1,0-1-1,0 0 1,0 0-1,1 0 0,-1 0 1,0 0-1,0 0 1,0 0-1,0 0 0,0 0 1,0 0-1,0 0 1,0 0-1,0 0 0,0 0 1,0 0-1,0 0 1,0 0-1,0 0 0,0 0 1,0 0-1,0 0 0,0 0 1,0 0-1,0 0 1,1 0-1,-1 0 0,0 0 1,0 0-1,0 0 1,0 0-1,0 0 0,0 0 1,0 0-1,0 0 1,0 0-1,0 0 0,0 0 1,0 0-1,0 0 1,0 0-1,0 0 0,0 0 1,0 0-1,0 0 0,1 0 1,-1 0-1,0 0 1,0 0-1,0 0 0,0 0 1,0 0-1,0-1 1,0 1-1,1 10 578,-2 13-10,-9 72 566,5-71-1096,2 1-1,1-1 0,1 1 1,4 46-1,-3-69-65,1 0 0,-1-1-1,0 1 1,1 0 0,-1-1 0,1 1 0,0 0-1,-1-1 1,1 1 0,0-1 0,0 1-1,0-1 1,0 0 0,0 1 0,1-1 0,-1 0-1,0 0 1,1 0 0,-1 0 0,1 0 0,-1 0-1,1 0 1,-1 0 0,1 0 0,-1-1 0,1 1-1,0-1 1,-1 1 0,1-1 0,0 0 0,0 1-1,-1-1 1,1 0 0,0 0 0,0-1-1,-1 1 1,1 0 0,0 0 0,-1-1 0,4 0-1,5-2 11,0 0 0,0 0 0,-1-1 0,1-1 0,11-7-1,18-14 33,11-7-18,-33 23-25,-13 7-5,1 0 0,0 0 0,1 1 0,9-4 0,-15 5 7,1 1-1,-1 0 1,0 0 0,1 0-1,-1 0 1,1 0 0,-1 0-1,1 0 1,-1 0 0,1 0 0,-1 0-1,0 0 1,1 1 0,-1-1-1,1 0 1,-1 0 0,1 0-1,-1 0 1,0 1 0,1-1-1,-1 0 1,0 0 0,1 1-1,-1-1 1,0 0 0,1 1-1,-1-1 1,0 0 0,1 1-1,-1-1 1,0 1 0,0-1 0,0 0-1,1 1 1,-1-1 0,0 1-1,0-1 1,0 1 0,0-1-1,0 0 1,0 1 0,0-1-1,0 1 1,0-1 0,0 1-1,0 0 1,-3 26 497,2-19-303,3-10 17,1 1 1,-1-1 0,0 0-1,0 0 1,0 0 0,0 0 0,3-4-1,16-18 296,-9 9-413,0 1-1,1 1 0,1 0 1,15-12-1,-23 21-435,0 0 1,-1 0-1,1-1 0,-1 0 1,0 0-1,5-7 1,-8 8-38,0 1 0,0 0 0,-1 0 1,1-1-1,-1 1 0,0-1 1,0 1-1,0-1 0,0 1 1,-1-1-1,1 0 0,-1 1 1,-1-8-1,-1-13-1001</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11.656"/>
    </inkml:context>
    <inkml:brush xml:id="br0">
      <inkml:brushProperty name="width" value="0.025" units="cm"/>
      <inkml:brushProperty name="height" value="0.025" units="cm"/>
      <inkml:brushProperty name="color" value="#FFC114"/>
    </inkml:brush>
  </inkml:definitions>
  <inkml:trace contextRef="#ctx0" brushRef="#br0">7 2 17308,'-7'-1'1616,"10"8"-1088,6 3-240,11 4 912,0-1-687,8-1-121,4-1-192,9 0-168,2 1-24</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12.033"/>
    </inkml:context>
    <inkml:brush xml:id="br0">
      <inkml:brushProperty name="width" value="0.025" units="cm"/>
      <inkml:brushProperty name="height" value="0.025" units="cm"/>
      <inkml:brushProperty name="color" value="#FFC114"/>
    </inkml:brush>
  </inkml:definitions>
  <inkml:trace contextRef="#ctx0" brushRef="#br0">163 261 19276,'-15'9'1400,"7"-4"-1058,-1 0 1,1 0-1,-1 1 1,1 0-1,1 0 0,0 1 1,0 0-1,0 1 1,0-1-1,-9 16 1,6-5-210,2-5-73,1 0 1,0 0-1,1 0 1,1 0-1,-5 17 1,10-29-53,0 1 0,-1-1 0,1 0 1,0 0-1,-1 0 0,1 0 0,0 1 1,0-1-1,0 0 0,0 0 0,0 0 1,1 1-1,-1-1 0,0 0 0,0 0 1,1 0-1,-1 0 0,1 0 0,-1 0 1,1 1-1,-1-1 0,1 0 0,0 0 1,-1-1-1,1 1 0,0 0 0,2 2 1,-2-3-3,0 1 0,1-1 1,-1 0-1,1 0 0,-1 0 1,1 1-1,-1-1 0,1 0 0,-1-1 1,1 1-1,-1 0 0,1 0 1,-1-1-1,1 1 0,-1-1 1,0 1-1,1-1 0,-1 1 1,0-1-1,1 0 0,-1 0 0,1-1 1,16-11-33,-1 0 0,-1-1-1,0-1 1,14-19 0,49-71-177,-60 75 145,-1-1 0,-1-1 0,-2 0-1,-2-1 1,19-68 0,-31 98 61,-1 1 0,1 0 1,-1-1-1,1 1 0,-1-1 0,0 1 0,0 0 1,0-1-1,-1 1 0,1-1 0,0 1 0,-2-5 1,2 7-3,-1 0 0,1-1 0,0 1 0,0 0 0,0 0 0,-1-1 0,1 1 0,0 0 1,0 0-1,-1-1 0,1 1 0,0 0 0,-1 0 0,1 0 0,0 0 0,0-1 0,-1 1 0,1 0 0,0 0 1,-1 0-1,1 0 0,0 0 0,-1 0 0,1 0 0,-1 0 0,1 0 0,0 0 0,-1 0 0,1 0 1,-1 0-1,-16 13 26,10-5-9,1 1 1,-1-1-1,2 1 1,-1 1-1,1-1 1,1 1-1,0 0 1,0 0-1,-3 16 1,2-2 33,0 0 1,2 0-1,0 27 0,3-34-107,0 0 0,2 0 0,0 0 0,0 0 0,7 18 0,-7-28 2,0-1 0,0 1 0,1-1 0,0 1 0,0-1 0,0 0 0,1 0 1,0 0-1,0-1 0,1 1 0,0-1 0,-1 0 0,2-1 0,9 9 0,12-3-203</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12.500"/>
    </inkml:context>
    <inkml:brush xml:id="br0">
      <inkml:brushProperty name="width" value="0.025" units="cm"/>
      <inkml:brushProperty name="height" value="0.025" units="cm"/>
      <inkml:brushProperty name="color" value="#FFC114"/>
    </inkml:brush>
  </inkml:definitions>
  <inkml:trace contextRef="#ctx0" brushRef="#br0">454 5 17772,'-21'-2'615,"0"0"-1,1 2 1,-1 0 0,1 2 0,-1 0 0,1 1-1,-1 1 1,1 1 0,1 1 0,-1 0 0,-37 19-1,45-19-542,1 1 0,-1 0-1,1 1 1,0 0-1,1 0 1,0 1 0,0 1-1,1 0 1,0 0 0,0 1-1,2 0 1,-1 0-1,1 0 1,1 1 0,0 1-1,1-1 1,0 1-1,1-1 1,-3 16 0,5-22-49,2 1 0,-1-1 0,1 0 0,0 1 0,0-1 0,0 0 0,1 0 1,0 1-1,0-1 0,1 0 0,0 0 0,0 0 0,0 0 0,1-1 0,5 10 0,-4-9-16,1 0 0,0-1-1,0 1 1,0-1 0,1 0-1,0 0 1,0-1 0,0 0-1,0 0 1,1 0 0,-1-1-1,1 0 1,8 3-1,0-2-99,1-1-1,0 0 0,0-1 1,0 0-1,0-2 0,1 0 0,-1-1 1,0 0-1,0-1 0,0-1 0,0-1 1,-1 0-1,29-11 0,21-15-177</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13.230"/>
    </inkml:context>
    <inkml:brush xml:id="br0">
      <inkml:brushProperty name="width" value="0.025" units="cm"/>
      <inkml:brushProperty name="height" value="0.025" units="cm"/>
      <inkml:brushProperty name="color" value="#FFC114"/>
    </inkml:brush>
  </inkml:definitions>
  <inkml:trace contextRef="#ctx0" brushRef="#br0">1 0 18132,'2'6'301,"0"0"0,0 0 1,0 0-1,-1 0 0,0 0 1,0 1-1,-1-1 0,0 0 0,0 1 1,0-1-1,-1 0 0,-1 8 1,0 13 771,2-24-984,-2 23 353,1 0 0,2 0 0,0 0 1,8 38-1,-7-58-414,0 1 1,0-1-1,0-1 1,0 1-1,1 0 0,0-1 1,0 1-1,1-1 1,0 0-1,6 7 1,-7-9-48,1 0 1,-1 0-1,1-1 1,0 1-1,-1-1 1,1 0-1,0 0 1,1-1-1,-1 1 1,0-1-1,0 0 1,1 0-1,-1 0 1,0-1-1,1 1 1,7-1-1,0-2-106,0 1 0,0-1 0,0-1 1,-1 0-1,1-1 0,-1 0 0,1-1 0,-1 0 0,-1-1 0,1 0 0,-1 0 0,0-1 1,10-10-1,-1 1-215,-1-1 1,0-1-1,-2-1 1,0 0 0,18-31-1,-13 14-228,-25 62 235,2-19 332,-17 78-110,17-74 103,1 1-1,0 0 1,0-1-1,1 1 1,2 14-1,5-4 10</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14.337"/>
    </inkml:context>
    <inkml:brush xml:id="br0">
      <inkml:brushProperty name="width" value="0.025" units="cm"/>
      <inkml:brushProperty name="height" value="0.025" units="cm"/>
      <inkml:brushProperty name="color" value="#FFC114"/>
    </inkml:brush>
  </inkml:definitions>
  <inkml:trace contextRef="#ctx0" brushRef="#br0">1 0 16828,'1'12'1664,"5"-2"-912,10 1-256,18-2 921,13-3-337,15-2-224,7 0-128,8-2-256,3-1-112,1 2-336,-5 1-248,-18 4-632,-9 2-304,-20-2 864,-9 1-168,-19-5-249</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7:35.959"/>
    </inkml:context>
    <inkml:brush xml:id="br0">
      <inkml:brushProperty name="width" value="0.05" units="cm"/>
      <inkml:brushProperty name="height" value="0.05" units="cm"/>
    </inkml:brush>
  </inkml:definitions>
  <inkml:trace contextRef="#ctx0" brushRef="#br0">3 21 13107,'5'-17'3058,"-5"14"-1380,-3 11-850,2-3-764,0 0 0,0 0 1,0 1-1,1-1 0,0 0 1,0 0-1,0 1 0,1-1 1,-1 0-1,1 0 0,2 6 1,-2-9-49,0 0 0,0 1 0,0-1 0,0 0 0,0 0 0,0 0 0,1 0 0,-1 0 0,1 0 0,-1 0 0,1-1 0,0 1 0,0 0 0,-1-1 0,1 1 0,1-1 0,-1 0 0,0 0 0,0 0 0,0 0 0,0 0 0,1 0 0,-1 0 0,1-1 0,2 1 0,4-1 93,1 0 0,-1-1-1,0 0 1,0 0 0,0-1 0,0 0 0,0-1-1,0 0 1,0 0 0,-1-1 0,1 0 0,-1 0-1,0-1 1,-1 0 0,1-1 0,-1 1 0,0-1-1,0-1 1,-1 0 0,0 0 0,0 0 0,0 0-1,7-14 1,-12 16 329,-7 12-259,-7 14-86,11-17-160,1 0 0,-1 0 1,1 0-1,0 0 0,0 0 1,1 0-1,-1 0 1,1 0-1,0 1 0,0-1 1,0 0-1,1 0 0,0 6 1,0-8-21,0 0 0,0 0 1,0 0-1,0 0 0,0 0 0,0 0 0,1 0 1,-1 0-1,1-1 0,-1 1 0,1 0 1,0-1-1,-1 1 0,1-1 0,0 0 1,0 0-1,0 0 0,0 1 0,0-2 1,0 1-1,0 0 0,1 0 0,-1-1 0,0 1 1,4-1-1,15 2-516</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16.232"/>
    </inkml:context>
    <inkml:brush xml:id="br0">
      <inkml:brushProperty name="width" value="0.05" units="cm"/>
      <inkml:brushProperty name="height" value="0.05" units="cm"/>
    </inkml:brush>
  </inkml:definitions>
  <inkml:trace contextRef="#ctx0" brushRef="#br0">329 4 18572,'-83'-2'3459,"37"0"-2269,1 2-1,-78 10 1,120-10-1200,1 1 1,0-1-1,0 1 0,-1 0 0,1 0 1,0 0-1,0 0 0,0 0 0,0 0 0,0 0 1,-3 3-1,5-4 2,0 1-1,-1-1 1,1 0 0,0 0-1,0 1 1,0-1 0,0 0-1,-1 1 1,1-1 0,0 0-1,0 1 1,0-1 0,0 0-1,0 1 1,0-1 0,0 0-1,0 1 1,0-1 0,0 0-1,0 1 1,0-1 0,0 0-1,0 1 1,0-1 0,0 0-1,0 1 1,1 0-6,-1 0 0,1 0 0,0-1 0,0 1 0,-1 0 0,1-1 0,0 1 0,0-1 0,-1 1 0,1-1 0,0 1 0,0-1 0,0 0 0,1 1 0,20 5-265,-1-1 1,1-1-1,0-1 0,32 0 0,9 2-274,-40-3 366,-11-1 65,0 0 0,0 1 0,0 0 0,-1 1 0,1 0 1,21 9-1,-33-12 134,1 0 0,-1 0 0,1 1 0,0-1-1,-1 0 1,1 1 0,-1-1 0,1 0 0,-1 1 0,1-1 0,-1 1 0,1-1 0,-1 1 0,0-1 0,1 1 0,-1-1 0,0 1 0,1-1 0,-1 1 0,0-1 0,1 1 0,-1 0 0,0-1 0,0 1 0,0 0-1,0-1 1,0 1 0,0-1 0,0 1 0,0 0 0,0 1 0,-1-1 23,1 0 0,-1 0 1,0 1-1,0-1 0,0 0 0,0 0 0,0 0 0,0 0 0,0 0 1,-1 0-1,1 0 0,-3 1 0,-6 3 232,0 0-1,-18 6 1,-1-3-222,0 0 0,0-2 1,-1-1-1,1-1 0,-1-2 1,-32-1-1,59-1-89,1 0 0,-1 0 0,1-1 1,-1 1-1,1 0 0,-1-1 0,1 0 0,-1 0 0,1 1 0,0-1 0,0 0 0,-5-3 0,4-5-357</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14.758"/>
    </inkml:context>
    <inkml:brush xml:id="br0">
      <inkml:brushProperty name="width" value="0.025" units="cm"/>
      <inkml:brushProperty name="height" value="0.025" units="cm"/>
      <inkml:brushProperty name="color" value="#FFC114"/>
    </inkml:brush>
  </inkml:definitions>
  <inkml:trace contextRef="#ctx0" brushRef="#br0">0 36 16700,'6'33'1768,"16"-13"-904,8-7-336,17-10 1129,7 0-601,11-9-296,2-1-200,2-6-608,1 1-440,-8-2 640,-8-2-232,-13-1-152,-7-6-64</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46.573"/>
    </inkml:context>
    <inkml:brush xml:id="br0">
      <inkml:brushProperty name="width" value="0.025" units="cm"/>
      <inkml:brushProperty name="height" value="0.025" units="cm"/>
      <inkml:brushProperty name="color" value="#FFC114"/>
    </inkml:brush>
  </inkml:definitions>
  <inkml:trace contextRef="#ctx0" brushRef="#br0">61 8 15979,'-9'-8'7361,"28"16"-5286,108 11-1134,-96-16-914,1 1 1,-1 2 0,0 1-1,39 14 1,-65-19-25,-1 0 0,0 0 0,-1 0-1,1 0 1,0 1 0,-1-1 0,1 1 0,-1 0 0,0 0 0,0 1 0,0-1 0,0 0 0,0 1 0,3 7 0,-3-5 1,-1 0-1,0 0 1,0-1-1,-1 1 1,0 1-1,0-1 1,0 0-1,-1 0 1,0 11-1,-2 0 17,-1 1-1,-1-1 1,0 0-1,-1 0 1,-1-1-1,-13 28 1,8-23 34,-1 0-1,0-2 1,-2 1 0,0-2 0,-1 0 0,-1 0 0,-1-2 0,0 0 0,-39 27-1,-99 67 24,146-102-87,-4 1 15,0 1-1,1 0 1,-19 22 0,31-32-21,0 0 1,0 0 0,0 0-1,0 0 1,0 0-1,0 0 1,0 0 0,0 0-1,0 0 1,0 0-1,0 0 1,-1 0 0,1 0-1,0 0 1,0 1-1,0-1 1,0 0 0,0 0-1,0 0 1,0 0-1,0 0 1,0 0 0,0 0-1,0 0 1,0 0-1,0 1 1,0-1-1,0 0 1,0 0 0,0 0-1,0 0 1,0 0-1,0 0 1,0 0 0,0 0-1,0 0 1,0 1-1,0-1 1,0 0 0,0 0-1,0 0 1,1 0-1,-1 0 1,0 0 0,0 0-1,0 0 1,0 0-1,0 0 1,0 0 0,0 0-1,0 0 1,0 0-1,0 1 1,0-1 0,1 0-1,-1 0 1,0 0-1,0 0 1,0 0-1,9-1-1196,12-6-431,-12 2 950</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54.755"/>
    </inkml:context>
    <inkml:brush xml:id="br0">
      <inkml:brushProperty name="width" value="0.025" units="cm"/>
      <inkml:brushProperty name="height" value="0.025" units="cm"/>
      <inkml:brushProperty name="color" value="#FFC114"/>
    </inkml:brush>
  </inkml:definitions>
  <inkml:trace contextRef="#ctx0" brushRef="#br0">103 1 16732,'-1'0'107,"-1"0"1,1 0 0,-1 0-1,1 0 1,0 0 0,-1 0-1,1 1 1,0-1 0,-1 0-1,1 1 1,0-1 0,-1 1-1,1-1 1,0 1 0,0 0-1,0 0 1,-1-1 0,1 1-1,0 0 1,0 0 0,0 0-1,0 0 1,1 0 0,-1 1-1,0-1 1,0 0 0,0 2-1,-3 5 81,0-1 0,0 1 0,-2 12 1,5-16-54,-13 43 56,3 0 1,1 1 0,3 1 0,2-1-1,2 1 1,2 0 0,8 67-1,-7-111-179,11 65 132,-9-63-135,0 0 1,0 0 0,1-1 0,0 1-1,0-1 1,0 1 0,8 9 0,-9-14-10,-1 0 0,0-1 0,0 1 0,1-1 0,-1 0 0,1 1 0,-1-1 0,1 0 0,0 0 0,-1 0 0,1 0 0,0 0 0,0-1 0,0 1 0,0 0 1,-1-1-1,1 1 0,0-1 0,0 0 0,4 0 0,-3 0-1,0-1 1,1 1 0,-1-1-1,0 0 1,0 0 0,0-1-1,0 1 1,0 0 0,0-1-1,-1 0 1,5-3 0,4-4 15,-1-1 1,0-1 0,-1 0 0,14-20 0,-3 1 171,-1-2 1,-2 0-1,-1-2 0,-1 1 1,-2-2-1,-2 0 0,-1 0 1,-1-1-1,4-50 1,-14 112-165,2 1 0,0-1 1,2 0-1,1 1 1,0-1-1,2-1 0,2 1 1,13 33-1,-18-53-32,-1-1 1,1 0-1,0 0 0,0 0 0,1 0 1,0-1-1,0 1 0,0-1 0,6 5 1,-8-7 5,1 0 0,0-1 0,-1 1 0,1-1 0,0 1 0,0-1 0,-1 0 1,1-1-1,0 1 0,0 0 0,0-1 0,0 1 0,0-1 0,0 0 0,0 0 0,0 0 1,0-1-1,0 1 0,6-2 0,-1-1 24,0 0 0,-1-1 1,1 0-1,-1 0 0,0-1 1,0 0-1,0 0 0,0-1 1,-1 0-1,0 0 0,0 0 1,5-9-1,9-13 274,27-50 1,-44 71-252,8-10 94,-2-1 0,-1-1 0,0 1-1,-1-1 1,-1-1 0,-1 1 0,-1-1 0,0 0 0,-1 0 0,-1-25-1,-2 41-134,-1-1-1,0 1 0,1-1 0,-2 1 0,1 0 0,0-1 0,-1 1 0,0 0 0,-4-7 1,5 10-87,1 0 0,-1 0 1,0 0-1,0 0 0,0 0 1,1 0-1,-1 0 1,0 0-1,0 0 0,-1 0 1,1 1-1,0-1 0,0 0 1,0 1-1,0-1 1,0 1-1,-1-1 0,1 1 1,0 0-1,-1-1 0,1 1 1,0 0-1,-1 0 1,1 0-1,0 0 0,0 0 1,-1 0-1,1 0 0,0 0 1,-1 1-1,1-1 1,0 1-1,0-1 0,-1 1 1,1-1-1,0 1 0,-1 0 1,1 0 21,0 0 0,0-1 0,0 1 0,0 0 0,0-1 0,0 1 1,0 0-1,1 0 0,-1 0 0,0 0 0,1 0 0,-1 0 0,1 0 0,-1 0 1,1 0-1,-1 0 0,1 0 0,0 0 0,-1 2 0,2 10-759</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55.740"/>
    </inkml:context>
    <inkml:brush xml:id="br0">
      <inkml:brushProperty name="width" value="0.025" units="cm"/>
      <inkml:brushProperty name="height" value="0.025" units="cm"/>
      <inkml:brushProperty name="color" value="#FFC114"/>
    </inkml:brush>
  </inkml:definitions>
  <inkml:trace contextRef="#ctx0" brushRef="#br0">39 181 15931,'0'-12'1717,"-2"0"0,-3-20 0,2 21 115,3 10-976,-7 7 998,-13 91-1530,21-107-236,0 1-64,1 0 0,-1 1 1,1-1-1,1 1 0,3-11 1,9-8-13,12-29 62,-26 51 356,-5 14-256,-6 20-63,-3 32-29,-9 48-83,18-82 0,-3 34 4,6-55-2,1 0-1,0-1 0,1 1 1,-1 0-1,1-1 1,0 1-1,1 0 0,1 5 1,-2-11-1,-1 1 0,0 0 0,1 0 0,-1-1 0,0 1 0,1 0 0,-1-1 0,1 1 0,-1 0 0,1-1 0,0 1 0,-1-1 0,1 1 0,-1-1 0,1 1 0,0-1 0,0 1 1,-1-1-1,1 0 0,0 1 0,0-1 0,-1 0 0,1 0 0,0 0 0,1 1 0,0-1 0,0-1 0,0 1 1,0 0-1,0-1 0,0 1 0,0-1 0,-1 1 1,1-1-1,0 0 0,2-2 0,5-3 1,0 0 1,0-1-1,8-8 0,-13 11-1,48-49-2,13-13-6,-56 58 5,0 1 0,0 0 0,1 0 0,0 1 0,16-7 0,-23 11-4,0 1 0,0 0 1,0 0-1,0 0 0,1 0 0,-1 1 1,0-1-1,0 1 0,0 0 0,0 0 1,1 0-1,-1 0 0,0 1 1,0-1-1,0 1 0,0 0 0,0 0 1,1 0-1,-2 0 0,1 0 0,0 1 1,0-1-1,0 1 0,-1 0 0,1 0 1,-1 0-1,1 0 0,-1 0 0,0 1 1,0-1-1,0 1 0,0-1 1,0 1-1,1 3 0,2 3 3,-1 0 0,0 1 0,0-1-1,-1 1 1,0 0 0,-1 0 0,0 0 0,-1 0 0,1 18-1,-5-53 161,0-1-1,-11-39 1,5 27-76,3 11-53,1 8 7,-3-37 0,8 55-41,0 1 0,0-1 0,0 0 0,0 0 0,0 1 0,1-1 0,-1 0 1,0 1-1,0-1 0,1 0 0,-1 1 0,1-1 0,-1 1 0,1-1 0,-1 0 0,0 1 0,1-1 0,0 1 0,-1-1 1,1 1-1,-1 0 0,1-1 0,0 1 0,-1-1 0,1 1 0,0 0 0,-1 0 0,1-1 0,1 1 0,26-5-618,-16 4 108,-7 0 468,0-1 0,0 1-1,0-1 1,0 0 0,0 0-1,-1 0 1,1-1-1,-1 1 1,1-1 0,-1 0-1,0 0 1,0-1 0,-1 1-1,1-1 1,-1 0 0,1 0-1,3-6 1,5-14-330</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56.143"/>
    </inkml:context>
    <inkml:brush xml:id="br0">
      <inkml:brushProperty name="width" value="0.025" units="cm"/>
      <inkml:brushProperty name="height" value="0.025" units="cm"/>
      <inkml:brushProperty name="color" value="#FFC114"/>
    </inkml:brush>
  </inkml:definitions>
  <inkml:trace contextRef="#ctx0" brushRef="#br0">0 0 16756,'0'16'1152,"4"0"-1048,4 1-280,6-4 448,0-2-72,11-6-160</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56.532"/>
    </inkml:context>
    <inkml:brush xml:id="br0">
      <inkml:brushProperty name="width" value="0.025" units="cm"/>
      <inkml:brushProperty name="height" value="0.025" units="cm"/>
      <inkml:brushProperty name="color" value="#FFC114"/>
    </inkml:brush>
  </inkml:definitions>
  <inkml:trace contextRef="#ctx0" brushRef="#br0">210 231 16948,'-24'23'1540,"-29"21"1,39-34-1097,-1 1 0,2 1 1,0 0-1,0 1 1,1 1-1,1 0 0,-19 29 1,28-39-417,0 0 1,1 0 0,-1 1 0,1-1-1,0 1 1,0-1 0,0 1 0,1-1-1,0 1 1,0 5 0,0-9-29,0 0 0,0 0 1,0 1-1,1-1 0,-1 0 1,0 0-1,1 0 0,-1 0 0,1 0 1,-1 0-1,1 0 0,-1 0 1,1 0-1,0 0 0,0 0 1,0 0-1,-1 0 0,1 0 1,0-1-1,0 1 0,0 0 1,0-1-1,0 1 0,0-1 0,0 1 1,0-1-1,1 1 0,-1-1 1,0 0-1,0 1 0,0-1 1,0 0-1,1 0 0,-1 0 1,0 0-1,0 0 0,0 0 1,1 0-1,-1-1 0,0 1 0,0 0 1,2-1-1,4-1-6,0-1 0,0 1-1,-1-2 1,1 1 0,-1-1 0,1 1 0,-1-2-1,0 1 1,0-1 0,-1 0 0,0 0 0,0 0-1,0-1 1,4-6 0,8-11-10,-2-1 1,16-32-1,-15 25 59,-1-1 1,-1-1-1,-2 0 0,-2-1 1,-1 0-1,-1-1 0,4-51 1,-13 72 27,1 14-69,0 0-1,0 0 1,0 0-1,0 0 1,0-1 0,0 1-1,0 0 1,0 0 0,0 0-1,0 0 1,0 0-1,0 0 1,0 0 0,0 0-1,-1 0 1,1 0 0,0 0-1,0-1 1,0 1-1,0 0 1,0 0 0,0 0-1,0 0 1,0 0 0,0 0-1,-1 0 1,1 0-1,0 0 1,0 0 0,0 0-1,0 0 1,0 0-1,0 0 1,0 0 0,-1 0-1,1 0 1,0 0 0,0 0-1,0 0 1,0 0-1,0 0 1,0 0 0,0 0-1,0 0 1,0 0 0,-1 0-1,1 1 1,0-1-1,0 0 1,-10 18 109,3 7-98,1 1 1,1 0-1,2 0 1,0 0 0,2 0-1,1 1 1,1-1 0,5 29-1,-4-41-171,0 0 1,1 0-1,1 0 0,0 0 0,1 0 1,1-1-1,0 0 0,1 0 0,11 16 1,-15-26 129,-1 0 0,1 0 0,-1 0 1,1 0-1,0 0 0,0-1 1,0 1-1,4 1 0,-4-3-15,1 1-1,-1-1 1,0-1-1,1 1 1,-1 0-1,0-1 1,7 0-1,-9 0 39</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56.950"/>
    </inkml:context>
    <inkml:brush xml:id="br0">
      <inkml:brushProperty name="width" value="0.025" units="cm"/>
      <inkml:brushProperty name="height" value="0.025" units="cm"/>
      <inkml:brushProperty name="color" value="#FFC114"/>
    </inkml:brush>
  </inkml:definitions>
  <inkml:trace contextRef="#ctx0" brushRef="#br0">97 0 18884,'-7'23'1992,"-8"9"-1375,0 15-249,0 5 1056,4 11-664,1 1-160,3 1-224,4-1-104,3-6-272,3-7-208,-2-15-584,1-9-304,-2-17 856,-5-8-176,-9-8-192</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57.359"/>
    </inkml:context>
    <inkml:brush xml:id="br0">
      <inkml:brushProperty name="width" value="0.025" units="cm"/>
      <inkml:brushProperty name="height" value="0.025" units="cm"/>
      <inkml:brushProperty name="color" value="#FFC114"/>
    </inkml:brush>
  </inkml:definitions>
  <inkml:trace contextRef="#ctx0" brushRef="#br0">1 98 19340,'6'-7'280,"0"0"0,1 1 0,0 0-1,0 0 1,1 1 0,-1 0 0,1 0 0,0 1 0,1 0-1,-1 1 1,1-1 0,9-1 0,14-3 391,64-9 0,-64 14-528,0 1 1,1 1-1,-1 2 1,49 7-1,-58-4-149,0 1 0,0 1 0,-1 1 0,0 1 0,0 1 0,-1 1 0,21 13 0,-35-18 0,1 0-1,-1 1 0,0 0 0,0 0 0,0 1 1,-1 0-1,0 0 0,-1 0 0,1 1 1,-1-1-1,-1 1 0,5 9 0,-5-5 37,0 0 0,0 0 0,-1 1 0,-1-1 0,0 1 0,0-1 0,-1 26 0,-3-11 122,-2-1 0,0 0 0,-1 0 0,-2-1 0,0 1 0,-2-1-1,-22 44 1,22-52-67,0-1 1,-1 1-1,-1-2 0,0 0 0,-1 0 0,-1-1 1,0 0-1,-1-1 0,-1-1 0,0 0 0,0-1 0,-1-1 1,-1 0-1,1-1 0,-2-1 0,1 0 0,-1-2 0,0 0 1,0-1-1,-1 0 0,0-2 0,-29 2 0,33-4-139,-1-1-1,0-1 1,1 0-1,-1-1 0,-21-6 1,30 6-273,0 0 1,0-1 0,1 1-1,-1-2 1,1 1-1,0-1 1,0 1 0,0-2-1,0 1 1,1-1-1,0 1 1,0-2 0,-8-9-1,11 13 214,1 1 1,0-1-1,0 0 0,1 1 0,-1-1 0,0 0 0,0 1 0,1-1 0,-1 0 0,1 0 0,0 0 0,0 0 0,-1 1 1,1-1-1,0 0 0,0 0 0,1-3 0,4-12-1093</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57.950"/>
    </inkml:context>
    <inkml:brush xml:id="br0">
      <inkml:brushProperty name="width" value="0.025" units="cm"/>
      <inkml:brushProperty name="height" value="0.025" units="cm"/>
      <inkml:brushProperty name="color" value="#FFC114"/>
    </inkml:brush>
  </inkml:definitions>
  <inkml:trace contextRef="#ctx0" brushRef="#br0">1 3 19604,'1'1'88,"-1"-1"-1,1 0 0,-1 1 0,1-1 1,-1 0-1,1 1 0,-1-1 1,1 0-1,-1 1 0,1-1 1,-1 1-1,1-1 0,-1 1 1,0-1-1,1 1 0,-1-1 1,0 1-1,1 0 0,-1-1 1,0 1-1,0-1 0,0 1 0,0 0 1,1 0-1,3 20 107,-4-19-22,3 17 541,0 6-40,12 40 0,-14-59-664,1 0 1,0-1 0,0 1 0,1-1-1,-1 0 1,1 0 0,0 0 0,1 0 0,-1 0-1,1-1 1,0 0 0,9 8 0,-11-11-21,0 0 0,0 0 0,0 0 0,0 0 0,0 0 0,0-1 0,1 1 1,-1-1-1,0 0 0,1 1 0,-1-1 0,0 0 0,0 0 0,1-1 1,-1 1-1,0 0 0,0-1 0,1 0 0,-1 1 0,0-1 0,0 0 1,0 0-1,0 0 0,0 0 0,0 0 0,3-3 0,4-2-63,0-1 0,-1-1 0,16-16 0,2-10-172,-1-1 1,35-66-1,-59 101 244,-1 0 2,0 0-1,0 0 0,0 0 1,0 0-1,0 0 1,0 0-1,0 0 0,0 0 1,0 0-1,0 0 1,0 0-1,0 0 0,0 1 1,0-1-1,0 0 1,0 0-1,0 0 0,0 0 1,0 0-1,0 0 1,0 0-1,0 0 0,0 0 1,0 0-1,0 0 1,0 0-1,1 0 0,-1 0 1,0 0-1,0 0 1,0 0-1,0 0 0,0 0 1,0 0-1,0 0 1,0 0-1,0 0 0,0 0 1,0 0-1,0 0 1,1 0-1,-1 0 0,0 0 1,-2 16 17,-6 29 51,7-39-63,-27 185-1454,26-181 1203,-1-16-89</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03.787"/>
    </inkml:context>
    <inkml:brush xml:id="br0">
      <inkml:brushProperty name="width" value="0.025" units="cm"/>
      <inkml:brushProperty name="height" value="0.025" units="cm"/>
      <inkml:brushProperty name="color" value="#FFC114"/>
    </inkml:brush>
  </inkml:definitions>
  <inkml:trace contextRef="#ctx0" brushRef="#br0">1 1 16404,'-1'1'2264,"5"3"-1302,7 1 386,18-1-174,0-1 0,1-1 0,32-2 1,12 0-251,110 14 173,-61 9-3337,-86-16-198,-35-7 1601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16.634"/>
    </inkml:context>
    <inkml:brush xml:id="br0">
      <inkml:brushProperty name="width" value="0.05" units="cm"/>
      <inkml:brushProperty name="height" value="0.05" units="cm"/>
    </inkml:brush>
  </inkml:definitions>
  <inkml:trace contextRef="#ctx0" brushRef="#br0">227 302 19708,'0'-1'85,"1"0"0,-1 0-1,0 0 1,1 0-1,-1 0 1,0 0 0,1 0-1,-1 0 1,0 0 0,0 0-1,0 0 1,0 0 0,0 0-1,0 0 1,0 0 0,-1 0-1,1 0 1,0 0 0,0 0-1,-1 0 1,1 0-1,-1 0 1,0-1 0,0 1 0,0 0 0,-1-1 1,1 1-1,0 0 0,-1 0 1,1 0-1,-1 0 1,1 0-1,-1 1 0,0-1 1,1 0-1,-4 0 0,-2-1 152,0 1 0,0 0 0,0 1-1,0-1 1,0 1 0,-10 1 0,9 1-173,-1 0 0,1 0-1,-1 1 1,1-1 0,0 2 0,0-1 0,0 1 0,1 1 0,-10 6 0,12-8-64,1 1 0,-1-1 0,1 1-1,0 0 1,1 0 0,-1 1 0,1-1 0,-1 1-1,1 0 1,1 0 0,-1 0 0,1 0-1,0 0 1,0 0 0,-2 9 0,4-12 0,0-1 1,0 0 0,-1 1 0,2-1 0,-1 0-1,0 1 1,0-1 0,0 0 0,1 1-1,-1-1 1,0 0 0,1 0 0,-1 1-1,1-1 1,0 0 0,-1 0 0,1 0-1,0 0 1,0 1 0,0-1 0,0 0-1,0-1 1,0 1 0,0 0 0,0 0 0,0 0-1,0-1 1,0 1 0,1 0 0,-1-1-1,0 1 1,0-1 0,1 1 0,-1-1-1,0 0 1,1 0 0,1 1 0,5 0 0,1-1 0,-1 1 1,0-1-1,0-1 1,10-1-1,6-2-9,0-2 1,0 0-1,0-2 0,-1 0 0,0-2 1,25-14-1,-18 6-28,0-1 1,-1-1-1,46-42 1,-63 50 21,0-1-1,-1 1 1,0-2 0,10-18 0,-17 26 5,0-2 0,0 1 1,-1 0-1,0-1 0,0 1 1,-1-1-1,0 0 0,0 0 1,-1 0-1,1-14 0,-2 20 6,0 0-1,0 0 0,0 0 1,-1 0-1,1 0 0,0 0 1,-1 0-1,1 0 0,-1 0 1,0 1-1,0-1 1,0 0-1,0 0 0,0 0 1,0 1-1,0-1 0,0 1 1,-1-1-1,1 1 0,-3-2 1,2 1-1,0 1 1,-1 0-1,1 0 1,-1 0 0,1 0-1,-1 0 1,0 1-1,1-1 1,-1 1 0,0 0-1,1 0 1,-1-1-1,-3 2 1,-4 0-5,1 1 1,-1 0-1,1 0 0,0 1 1,0 0-1,0 1 1,-9 4-1,7-2 11,0 0 1,1 1 0,0 0-1,0 1 1,0 0-1,1 0 1,1 1-1,-1 0 1,1 1-1,1-1 1,-13 22 0,19-29-18,0 0 0,1 0 0,-1 0 0,0 0 0,1 0 0,-1 0 0,1 0 0,0 0 0,0 0 0,0 0 0,0 0 0,0 0 0,0 0 0,0 1 0,1-1 0,-1 0 0,1 0 0,-1 0 0,1 0 0,0 0 0,0-1 0,0 1 1,0 0-1,0 0 0,0 0 0,0-1 0,1 1 0,-1-1 0,1 1 0,-1-1 0,1 1 0,0-1 0,-1 0 0,1 0 0,3 2 0,7 3-206,0 0 0,1-1 0,0-1 0,19 5 0,-15-4-7,3 0-98,-1 1-1,-1 1 1,1 0 0,31 19-1,-47-24 303,1 0 0,-1 0 0,0 1 1,1-1-1,-1 1 0,-1 0 0,1 0 0,0 0 0,-1 1 0,1-1 0,-1 0 0,0 1 0,0 0 0,0-1 0,-1 1 0,0 0 0,1 0 0,-1 0 0,0 0 0,-1 0 0,1 0 0,-1 0 0,0 0 0,0 0 0,0 0 1,0 0-1,-1 0 0,1 0 0,-3 7 0,2-8 1</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04.203"/>
    </inkml:context>
    <inkml:brush xml:id="br0">
      <inkml:brushProperty name="width" value="0.025" units="cm"/>
      <inkml:brushProperty name="height" value="0.025" units="cm"/>
      <inkml:brushProperty name="color" value="#FFC114"/>
    </inkml:brush>
  </inkml:definitions>
  <inkml:trace contextRef="#ctx0" brushRef="#br0">29 1 15403,'-17'11'1985,"6"1"-1201,13-1-216,6 1 1392,15-2-823,4 0-161,10 1-264,6 2-136,6-1-160,0-2-112,1-6-392,-2-1-280,4 1-536,0 0 240,-9-6 416,-2-4-176,-9-17-216</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04.609"/>
    </inkml:context>
    <inkml:brush xml:id="br0">
      <inkml:brushProperty name="width" value="0.025" units="cm"/>
      <inkml:brushProperty name="height" value="0.025" units="cm"/>
      <inkml:brushProperty name="color" value="#FFC114"/>
    </inkml:brush>
  </inkml:definitions>
  <inkml:trace contextRef="#ctx0" brushRef="#br0">0 66 17100,'10'-5'490,"0"0"1,0 1 0,1 0-1,-1 0 1,19-3-1,2-1 512,-5 0-625,0 2 1,0 0 0,33-1 0,-48 6-339,1 1-1,-1 0 0,0 0 0,0 1 1,0 1-1,0 0 0,0 1 0,0 0 0,-1 0 1,16 7-1,-21-7-11,-1 0-1,1 1 1,0-1 0,-1 1 0,0 0-1,0 0 1,0 1 0,0-1-1,-1 1 1,1 0 0,-1 0 0,0 0-1,-1 0 1,1 0 0,-1 1 0,0-1-1,-1 1 1,1 0 0,-1-1-1,0 1 1,-1 0 0,1 11 0,-1 2 192,-1 0 0,-1 0 1,-1 0-1,0-1 1,-11 34-1,1-13 291,-2-1 0,-1 0-1,-32 53 1,38-74-605,-1 0 0,-1-1 0,0-1 0,-1 0 0,-1-1 0,0 0 0,-1-1 1,0 0-1,-24 13 0,33-23-1,0 0 1,0 0 0,0 0 0,-1-1 0,0 0 0,-10 1 0,-10 0-368</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1:05.713"/>
    </inkml:context>
    <inkml:brush xml:id="br0">
      <inkml:brushProperty name="width" value="0.025" units="cm"/>
      <inkml:brushProperty name="height" value="0.025" units="cm"/>
      <inkml:brushProperty name="color" value="#FFC114"/>
    </inkml:brush>
  </inkml:definitions>
  <inkml:trace contextRef="#ctx0" brushRef="#br0">22 0 16363,'15'26'1641,"-12"13"-921,1 4-296,-3 10 760,-2 1-319,0 1-129,-2-1-144,3-8-296,-2-3-216,2-12-472,0-5-304,-3-10 1536,2-3-896,-13-9-56,-5-2-24</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1:06.163"/>
    </inkml:context>
    <inkml:brush xml:id="br0">
      <inkml:brushProperty name="width" value="0.025" units="cm"/>
      <inkml:brushProperty name="height" value="0.025" units="cm"/>
      <inkml:brushProperty name="color" value="#FFC114"/>
    </inkml:brush>
  </inkml:definitions>
  <inkml:trace contextRef="#ctx0" brushRef="#br0">0 103 16235,'1'-3'141,"-1"0"0,1 0 0,-1 0 0,1 0 0,0 0 0,0 1 0,0-1 0,1 0 0,-1 0 0,1 1 0,-1-1 0,1 1 0,0-1 0,0 1 0,0 0 0,3-3 0,0 1 84,0 0 0,1 0 0,-1 1-1,1-1 1,0 1 0,13-4 0,3 1 203,1 0 0,-1 2 0,27-3 0,-23 5-287,-1 2 0,0 0 0,0 1 0,0 2 1,0 0-1,0 2 0,40 12 0,-49-11-133,0 0 1,0 0-1,-1 2 1,0 0-1,0 0 1,-1 2-1,0-1 1,-1 2-1,0 0 1,0 1-1,-1 0 0,13 17 1,-20-22-4,0 1-1,-1-1 1,0 1 0,0-1 0,0 1-1,-1 1 1,-1-1 0,1 0 0,-1 1-1,0-1 1,-1 1 0,0-1 0,-1 1-1,0 0 1,0 0 0,0-1 0,-1 1-1,-1-1 1,1 1 0,-1-1 0,-1 1-1,0-1 1,0 0 0,0 0 0,-1 0-1,-1 0 1,1-1 0,-1 0 0,0 0-1,-1 0 1,1-1 0,-1 1 0,-12 8-1,-3 2 116,-1-2 1,-1-1-1,-1 0 0,-49 20 0,58-28-153,-1-1 0,1-1 0,-1 0 0,0-1 0,-1 0 0,1-2 0,0 0 0,-1 0 0,-23-4 0,36 3-23,0 0 1,1-1-1,-1 0 0,1 1 0,-1-1 0,1-1 1,-1 1-1,1 0 0,0-1 0,-1 0 1,1 0-1,0 0 0,0 0 0,0 0 1,0 0-1,1-1 0,-1 0 0,1 1 1,0-1-1,-4-5 0,1-8-301</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1:06.569"/>
    </inkml:context>
    <inkml:brush xml:id="br0">
      <inkml:brushProperty name="width" value="0.025" units="cm"/>
      <inkml:brushProperty name="height" value="0.025" units="cm"/>
      <inkml:brushProperty name="color" value="#FFC114"/>
    </inkml:brush>
  </inkml:definitions>
  <inkml:trace contextRef="#ctx0" brushRef="#br0">73 261 16660,'-3'1'1936,"-2"9"-1288,-5 8-256,-2 10 1633,-2 2-1281,1 1-208,4 6-296,4-1-32,3-11-296,2-5-248,4-12-536,4-5 32,2-12 567,-3-5-151,0-12-192</inkml:trace>
  <inkml:trace contextRef="#ctx0" brushRef="#br0" timeOffset="1">13 0 17828,'0'9'1824,"0"1"-1376,1 0-176,2-2 921,6 2-1145,4 0-400,3-7 384,2-3-104,4-3-209</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1:07.019"/>
    </inkml:context>
    <inkml:brush xml:id="br0">
      <inkml:brushProperty name="width" value="0.025" units="cm"/>
      <inkml:brushProperty name="height" value="0.025" units="cm"/>
      <inkml:brushProperty name="color" value="#FFC114"/>
    </inkml:brush>
  </inkml:definitions>
  <inkml:trace contextRef="#ctx0" brushRef="#br0">122 0 15307,'0'2'223,"0"0"0,0-1 0,-1 1 1,1 0-1,0 0 0,-1-1 0,1 1 0,-1 0 0,1-1 0,-1 1 0,0-1 0,0 1 0,0-1 0,0 1 0,0-1 0,0 1 0,0-1 1,-2 2-1,-2 1 299,1-1 1,-1-1 0,0 1 0,-8 3-1,7-4-416,1 1-1,0 0 0,-1 0 1,-5 5-1,8-6-98,0 0 0,0 1 0,1 0 0,-1 0-1,1 0 1,0 0 0,0 0 0,0 0 0,0 0 0,0 1 0,1-1 0,-1 1-1,0 6 1,1-9-10,1 1-1,0 0 1,0 0-1,0 0 1,0 0 0,1-1-1,-1 1 1,1 0-1,-1 0 1,1 0-1,-1-1 1,1 1-1,0 0 1,0-1 0,0 1-1,0-1 1,0 1-1,0-1 1,0 1-1,0-1 1,0 0-1,1 1 1,-1-1 0,1 0-1,-1 0 1,1 0-1,-1 0 1,1 0-1,0 0 1,1 0 0,13 5-56,1-1 0,-1 0 0,1-1 0,-1-1 1,22 1-1,-21-2-1,1 0 0,-1 2-1,1 0 1,27 10 0,-43-13 57,-1-1 0,1 1 0,0 0 0,-1 0 0,1 0 0,-1 0-1,0 0 1,1 0 0,-1 0 0,0 0 0,1 1 0,-1-1 0,0 0 0,0 1 0,0-1 0,0 1 0,1 2 0,-2-3 6,0 1 1,0-1-1,0 1 1,0-1-1,0 1 1,0-1-1,0 1 1,0-1-1,-1 0 1,1 1-1,0-1 1,-1 1-1,1-1 0,-1 0 1,0 0-1,1 1 1,-1-1-1,0 0 1,0 0-1,0 0 1,-2 2-1,-4 4 72,0 0-1,-1 0 1,0-1-1,0-1 1,-1 1-1,0-1 0,0-1 1,-13 5-1,5-2 157,-1-1 0,0-1 0,-30 4 0,41-8-240,0-1-1,0 0 1,0 0 0,0-1-1,0 1 1,1-2 0,-1 1-1,-13-5 1,19 6-42,-1-1 0,1 1 1,0-1-1,-1 0 0,1 0 0,-1 0 0,1 1 1,0-1-1,0 0 0,-1-1 0,1 1 0,0 0 1,0 0-1,0 0 0,0-1 0,1 1 1,-1 0-1,0-1 0,0 1 0,1-1 0,-1 1 1,1-1-1,-1 1 0,1-1 0,0 0 0,0 1 1,-1-1-1,1 1 0,0-1 0,0 1 0,1-1 1,-1 0-1,0 1 0,0-1 0,1 1 0,-1-1 1,1 1-1,0-1 0,-1 1 0,1-1 0,0 1 1,0 0-1,0-1 0,1-1 0,11-14-604</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1:07.408"/>
    </inkml:context>
    <inkml:brush xml:id="br0">
      <inkml:brushProperty name="width" value="0.025" units="cm"/>
      <inkml:brushProperty name="height" value="0.025" units="cm"/>
      <inkml:brushProperty name="color" value="#FFC114"/>
    </inkml:brush>
  </inkml:definitions>
  <inkml:trace contextRef="#ctx0" brushRef="#br0">191 38 17540,'24'-37'2707,"-24"37"-2685,0 1 0,0-1 0,-1 0-1,1 0 1,0 0 0,0 0 0,0 0 0,0 0 0,0 0 0,0 0 0,0 0-1,0 0 1,0 0 0,0 0 0,0 0 0,0 0 0,0 0 0,0 0 0,0 0-1,-1 0 1,1 0 0,0 0 0,0 0 0,0 0 0,0 0 0,0 0-1,0 0 1,0 0 0,0 0 0,0 0 0,0 0 0,0-1 0,0 1 0,0 0-1,0 0 1,0 0 0,0 0 0,0 0 0,0 0 0,0 0 0,-1 0 0,1 0-1,0 0 1,0 0 0,0 0 0,0 0 0,0 0 0,0 0 0,0 0 0,0 0-1,0-1 1,0 1 0,0 0 0,0 0 0,0 0 0,0 0 0,0 0 0,-6 6 839,-1 6-511,1 1 0,0 0 0,1 0 0,-8 28 1,-7 59-158,18-84-214,0 0 0,0-1-1,1 1 1,1 0 0,1 0-1,0 0 1,1 0 0,1-1-1,0 1 1,1-1-1,1 0 1,0 0 0,1 0-1,1-1 1,0 0 0,13 19-1,-16-27-3486,-15-19 1260,-12-14-188,-67-59-437,25 25 5079,62 59-1817,1-1 0,0 1 0,0-1 0,-1 1 0,2-1 0,-1 0 0,-3-6 0,5 9-312,0-1-1,0 1 0,0-1 1,-1 0-1,1 1 0,0-1 0,0 0 1,0 1-1,0-1 0,0 0 1,0 1-1,1-1 0,-1 0 0,0 1 1,0-1-1,0 1 0,1-1 1,-1 0-1,0 1 0,0-1 0,1 1 1,-1-1-1,1 1 0,-1-1 1,0 1-1,1-1 0,-1 1 0,1-1 1,-1 1-1,1 0 0,0-1 1,-1 1-1,1 0 0,-1-1 1,1 1-1,-1 0 0,1 0 0,0-1 1,-1 1-1,1 0 0,0 0 1,-1 0-1,1 0 0,0 0 0,0 0 1,28-5 1100,-4 2-1223,-1-2 1,1 0-1,-1-2 1,-1-1-1,27-12 1,5-11-158,4-3-126</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1:07.971"/>
    </inkml:context>
    <inkml:brush xml:id="br0">
      <inkml:brushProperty name="width" value="0.025" units="cm"/>
      <inkml:brushProperty name="height" value="0.025" units="cm"/>
      <inkml:brushProperty name="color" value="#FFC114"/>
    </inkml:brush>
  </inkml:definitions>
  <inkml:trace contextRef="#ctx0" brushRef="#br0">116 0 19708,'-7'35'977,"-44"281"2583,50-305-3488,-1 41 178,3-48-229,-1-1-1,0 0 1,1 0 0,0 1 0,-1-1 0,1 0 0,1 0 0,-1 0 0,0 0 0,1 0 0,-1 0 0,5 4 0,-5-5-15,1-1 1,-1 0 0,1 0-1,-1 0 1,1 0-1,0 0 1,-1 0 0,1 0-1,0-1 1,0 1-1,0-1 1,-1 1 0,1-1-1,0 0 1,0 0 0,0 1-1,0-1 1,0 0-1,0-1 1,0 1 0,0 0-1,-1-1 1,1 1 0,4-2-1,5-2 6,-1 0 0,1-1-1,10-7 1,1 0 1,-15 9-11,0 0 0,0 1 0,1-1 0,-1 2 1,1-1-1,14-1 0,-21 3-3,1 0 0,-1 0 0,1 0 0,0 0 1,-1 0-1,1 0 0,-1 1 0,1-1 0,-1 1 0,1-1 1,-1 1-1,0-1 0,1 1 0,-1 0 0,1-1 0,-1 1 1,0 0-1,0 0 0,0 0 0,1 0 0,-1 0 0,0 1 1,0-1-1,0 0 0,-1 0 0,1 1 0,0-1 0,0 0 1,-1 1-1,1-1 0,-1 1 0,1-1 0,-1 1 0,1-1 1,-1 1-1,0-1 0,0 1 0,0-1 0,0 4 0,-1 1 8,0 0 0,0-1 0,0 1-1,-1 0 1,1-1 0,-1 1 0,-1-1-1,1 0 1,-1 0 0,0 1 0,0-2-1,-1 1 1,1 0 0,-1-1 0,0 0 0,0 1-1,0-2 1,-1 1 0,0 0 0,1-1-1,-8 4 1,0 0 70,0-1 0,-1 1-1,0-2 1,0 0 0,-1 0 0,1-2-1,-24 5 1,26-7-5,1 0-1,0-1 1,0 0-1,-11-2 1,20 2-97,-1 0 1,0 0 0,0 0-1,1 0 1,-1-1-1,0 1 1,1-1 0,-1 1-1,1-1 1,-1 0-1,1 1 1,-1-1 0,1 0-1,-1 0 1,1 0 0,0 0-1,-1-1 1,1 1-1,0 0 1,0 0 0,0-1-1,0 1 1,0-1-1,0 1 1,0-1 0,0 1-1,1-1 1,-1 1 0,1-1-1,-1 0 1,0-2-1,2 2-96,-1 0-1,0 1 1,1-1 0,-1 0-1,1 0 1,0 0-1,-1 1 1,1-1-1,0 0 1,0 1-1,0-1 1,0 1-1,1-1 1,-1 1-1,0 0 1,0-1-1,1 1 1,-1 0-1,1 0 1,-1 0-1,1 0 1,0 0-1,-1 0 1,1 0 0,3 0-1,4-3-306,0 1 1,1 0-1,16-2 0,7 1-492</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1:08.484"/>
    </inkml:context>
    <inkml:brush xml:id="br0">
      <inkml:brushProperty name="width" value="0.025" units="cm"/>
      <inkml:brushProperty name="height" value="0.025" units="cm"/>
      <inkml:brushProperty name="color" value="#FFC114"/>
    </inkml:brush>
  </inkml:definitions>
  <inkml:trace contextRef="#ctx0" brushRef="#br0">190 151 16219,'5'-1'368,"0"0"0,0-1 0,0 0-1,0 0 1,0 0 0,-1 0-1,1-1 1,-1 1 0,1-1-1,-1-1 1,0 1 0,5-5-1,-7 5-157,0 1-1,0-1 0,0 0 0,0 0 1,-1 0-1,1 0 0,-1 0 0,0 0 1,0 0-1,0 0 0,0 0 0,-1-1 1,1 1-1,-1 0 0,0 0 0,1-1 0,-2 1 1,1 0-1,0-1 0,-2-5 0,1 7-166,0-1-1,0 1 0,0 0 0,0-1 0,0 1 0,-1 0 0,1 0 1,-1 0-1,1 0 0,-1 0 0,0 0 0,0 0 0,0 1 1,0-1-1,0 1 0,0-1 0,0 1 0,-1 0 0,1 0 0,0 0 1,-1 0-1,1 0 0,-1 0 0,-3 0 0,0 0-26,1 0 1,-1 0-1,1 1 0,-1 0 0,1 0 1,-1 0-1,0 1 0,1 0 0,-1 0 0,-6 2 1,1 2-21,-1 0 1,1 0-1,0 1 1,1 0 0,0 1-1,0 0 1,0 1-1,-16 16 1,22-19-5,-1 0 0,1 1 0,0-1 1,0 1-1,1 0 0,0 0 0,0 0 0,0 0 0,1 1 0,0-1 1,0 1-1,0-1 0,1 1 0,0 0 0,0 0 0,1-1 1,0 10-1,1-12-45,-1-1 0,1 0 0,0 0 0,0 0 1,0 0-1,0 0 0,0 0 0,1-1 1,-1 1-1,1 0 0,0 0 0,0-1 0,0 0 1,0 1-1,0-1 0,0 0 0,1 0 0,-1 0 1,1 0-1,0 0 0,-1-1 0,1 1 0,0-1 1,0 0-1,0 1 0,0-2 0,6 3 0,2-1-140,0 0-1,0-1 0,0 0 0,0-1 0,0 0 0,18-3 0,26-8-274,2-5-157</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1:08.906"/>
    </inkml:context>
    <inkml:brush xml:id="br0">
      <inkml:brushProperty name="width" value="0.025" units="cm"/>
      <inkml:brushProperty name="height" value="0.025" units="cm"/>
      <inkml:brushProperty name="color" value="#FFC114"/>
    </inkml:brush>
  </inkml:definitions>
  <inkml:trace contextRef="#ctx0" brushRef="#br0">234 0 17588,'-79'55'2547,"45"-33"-1545,1 2 1,-41 38-1,61-45-726,13-17-276,0 1 0,0-1 1,0 0-1,0 1 0,0-1 0,-1 0 0,1 0 0,0 1 0,0-1 0,0 0 0,0 1 0,0-1 0,0 0 0,1 1 0,-1-1 0,0 0 0,0 1 0,0-1 0,0 0 1,0 0-1,0 1 0,0-1 0,1 0 0,-1 1 0,0-1 0,0 0 0,0 0 0,1 0 0,-1 1 0,0-1 0,3 1-34,0 0-1,0 0 1,-1 0-1,1-1 1,0 1 0,0-1-1,0 0 1,4 0-1,2 1-13,23 0-181,97 10-490,-115-9 638,0 1 0,0 1 0,0 0 0,0 0 0,0 2 0,20 10 0,-32-15 85,-1 0-1,0 0 0,1-1 1,-1 1-1,0 0 1,0 0-1,0 1 0,0-1 1,0 0-1,0 0 1,0 0-1,0 1 0,1 1 1,-2-2 14,0-1 1,0 1-1,0 0 1,1-1 0,-1 1-1,0 0 1,0-1-1,0 1 1,-1 0 0,1-1-1,0 1 1,0 0-1,0 0 1,0-1 0,-1 1-1,1-1 1,0 1-1,0 0 1,-1-1-1,1 1 1,-1 0 0,-2 2 96,-1 0 0,1 0 0,-1 0 0,0 0 0,1 0 0,-1-1 0,-5 2 0,-7 3 4,0 0 1,0-2-1,-1 0 1,1-1-1,-1-1 1,0 0-1,0-1 1,0-1-1,-28-2 0,45 1-125,-26-4-925,25 4 899,0-1 0,0 1 0,0 0 1,0-1-1,0 1 0,0 0 1,0-1-1,1 0 0,-1 1 1,0-1-1,0 1 0,0-1 0,1 0 1,-1 1-1,0-1 0,1 0 1,-1 0-1,1 0 0,-1 0 1,1 1-1,-1-1 0,0-2 0,3-5-518</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17.074"/>
    </inkml:context>
    <inkml:brush xml:id="br0">
      <inkml:brushProperty name="width" value="0.05" units="cm"/>
      <inkml:brushProperty name="height" value="0.05" units="cm"/>
    </inkml:brush>
  </inkml:definitions>
  <inkml:trace contextRef="#ctx0" brushRef="#br0">252 71 18396,'-4'-1'133,"0"-1"0,0 1 0,0 1 0,0-1 0,0 1 1,0-1-1,0 1 0,0 0 0,0 1 0,-1-1 0,1 1 0,0 0 0,0 0 0,0 0 0,1 0 0,-1 1 1,-4 1-1,-3 3 90,0 0 0,0 0 1,1 1-1,-14 12 1,12-10-89,1 1 1,1 0 0,0 0 0,0 1-1,1 1 1,0 0 0,1 0 0,1 0 0,-11 25-1,17-35-121,0-1 0,1 1 0,-1 0 0,1-1 0,-1 1 0,1 0 0,0 0 0,0-1 0,0 1 0,0 0 0,0 0 0,0 0 0,0-1 0,0 1 0,1 0 0,-1-1 0,2 4 0,-1-4-8,-1-1-1,1 1 1,0 0 0,-1-1-1,1 1 1,0-1 0,0 1-1,0-1 1,0 1 0,-1-1 0,1 0-1,0 1 1,0-1 0,0 0-1,0 0 1,0 1 0,0-1-1,0 0 1,0 0 0,0 0-1,0 0 1,0 0 0,1-1-1,4 0 7,0-1 0,0 0-1,1 0 1,-1 0 0,0-1-1,-1 0 1,11-6 0,2-5 64,0 0 1,-1-1-1,-1 0 1,29-36-1,-36 39 26,1-1 1,-2-1-1,0 0 0,0 0 0,-1 0 1,-1-1-1,7-28 0,-11 26 99,-2 17-195,0-1 1,0 1-1,-1 0 0,1 0 1,0-1-1,0 1 0,0 0 1,0-1-1,0 1 0,0 0 1,0 0-1,-1-1 0,1 1 0,0 0 1,0 0-1,0-1 0,-1 1 1,1 0-1,0 0 0,0 0 1,-1 0-1,1-1 0,0 1 1,0 0-1,-1 0 0,1 0 1,-1 0-1,0 0 0,0 0 1,0 1-1,0-1 1,-1 1-1,1-1 1,0 1-1,0-1 1,0 1-1,0 0 1,0 0 0,0-1-1,0 1 1,0 0-1,0 0 1,1 0-1,-1 0 1,0 0-1,1 0 1,-2 3-1,-8 12-68,1 1-1,1 0 0,1 1 1,0 0-1,1 0 1,1 1-1,1 0 1,1 0-1,0 0 0,2 0 1,0 32-1,1-49-26,0 1 0,0-1-1,1 1 1,-1-1 0,1 1-1,-1-1 1,1 1 0,0-1-1,0 1 1,0-1-1,0 0 1,1 0 0,-1 1-1,1-1 1,-1 0 0,1 0-1,-1 0 1,1-1 0,0 1-1,0 0 1,4 2 0,-3-3 26,0 0 0,0 0 0,0-1 0,0 1 0,0-1 1,1 1-1,-1-1 0,0 0 0,0 0 0,1-1 0,-1 1 1,0-1-1,0 1 0,0-1 0,0 0 0,0 0 0,4-2 1,38-20-703</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1:09.344"/>
    </inkml:context>
    <inkml:brush xml:id="br0">
      <inkml:brushProperty name="width" value="0.025" units="cm"/>
      <inkml:brushProperty name="height" value="0.025" units="cm"/>
      <inkml:brushProperty name="color" value="#FFC114"/>
    </inkml:brush>
  </inkml:definitions>
  <inkml:trace contextRef="#ctx0" brushRef="#br0">285 3 19188,'-2'-1'91,"1"1"1,0-1-1,-1 1 0,1 0 1,0 0-1,-1 0 0,1 0 1,0 0-1,-1 0 0,1 0 0,-1 1 1,1-1-1,0 0 0,0 1 1,-1-1-1,1 1 0,0-1 1,-2 2-1,-5 1 89,-13 4 188,0 1-1,0 0 0,1 2 1,-31 20-1,37-21-243,1 1-1,0 0 0,1 1 0,0 0 1,1 1-1,0 1 0,-10 14 0,20-26-119,0 0-1,0 1 1,0-1-1,1 0 1,-1 0-1,0 1 1,1-1-1,-1 0 1,1 1-1,0-1 1,-1 0-1,1 1 1,0-1-1,0 1 1,0-1-1,0 1 1,0-1-1,0 3 1,1-4-8,-1 1 1,1 0 0,-1 0 0,1 0-1,-1-1 1,1 1 0,0 0 0,-1 0-1,1-1 1,0 1 0,0-1 0,-1 1-1,1-1 1,0 1 0,0-1 0,0 1-1,0-1 1,0 0 0,0 1 0,1-1-1,6 1-42,0 0-1,0 0 0,0-1 0,16-1 0,-22 1 41,59-9-149,-37 5 90,36-2-1,-54 6 54,1 0 0,0 0 0,-1 1 0,1 0 0,-1 0 0,1 1 0,-1-1 0,1 1 0,11 6 0,-17-7 14,0-1 0,0 1-1,0-1 1,-1 1-1,1-1 1,0 1 0,0 0-1,0-1 1,-1 1-1,1 0 1,-1 0 0,1 0-1,0 0 1,-1-1-1,1 1 1,-1 0 0,0 0-1,1 0 1,-1 0-1,0 0 1,0 0 0,1 0-1,-1 1 1,0 1 17,-1-1 0,1 0-1,0 0 1,-1 0 0,1 0 0,-1 0 0,0 0 0,0 0 0,1 0 0,-3 3 0,-1 1 82,-1 0 0,1 0 0,-1 0 0,0-1 1,-10 9-1,0-3 241,-1 0 1,0-1 0,-29 13-1,38-20-318,0 0-1,0 0 0,0-1 1,0 0-1,0 0 1,-1-1-1,1 0 1,-1 0-1,1-1 1,-1 0-1,1 0 0,-10-2 1,15 2-90,-1-1 0,0 1 0,1-1 0,-1 0 0,1 0 0,0 0 0,-1-1 0,1 1 0,0 0-1,0-1 1,0 0 0,0 1 0,0-1 0,0 0 0,0 0 0,0 0 0,1 0 0,-1 0 0,1-1 0,0 1 0,-1 0 0,1-1 0,0 1 0,0-1 0,1 1 0,-1-1 0,0 1 0,1-1 0,0 1 0,-1-5 0,6-5-465</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1:09.748"/>
    </inkml:context>
    <inkml:brush xml:id="br0">
      <inkml:brushProperty name="width" value="0.025" units="cm"/>
      <inkml:brushProperty name="height" value="0.025" units="cm"/>
      <inkml:brushProperty name="color" value="#FFC114"/>
    </inkml:brush>
  </inkml:definitions>
  <inkml:trace contextRef="#ctx0" brushRef="#br0">161 303 14283,'10'-9'5446,"4"-19"-2149,-12 23-2825,1 0-212,2-5-45,0 0 0,-1 1-1,0-1 1,0-1 0,-1 1 0,0-1-1,-1 1 1,0-1 0,0-11 0,-2 21-202,0 0 0,0 0 0,0 0 0,-1 0 0,1 0 0,0 0 1,0 0-1,0 0 0,-1 0 0,1 1 0,-1-1 0,1 0 0,-1 0 1,1 0-1,-1 0 0,1 0 0,-1 1 0,0-1 0,1 0 1,-1 0-1,0 1 0,0-1 0,1 1 0,-3-2 0,1 2 6,1-1 0,-1 1 0,0-1-1,0 1 1,0 0 0,0 0 0,0 0 0,0 0-1,0 0 1,0 0 0,0 0 0,-1 1-1,-6 1 42,1 1 0,0 0 0,1 0 0,-14 7 0,-59 42 157,74-48-205,0 0-1,1 0 1,0 0-1,-7 6 1,11-8-9,-1 0 1,0 0 0,0 0-1,1 0 1,0 0-1,-1 1 1,1-1 0,0 0-1,0 1 1,0-1-1,0 1 1,0-1 0,0 5-1,1-6-2,1 0 0,-1 0 0,0 0 0,1 0 0,-1 0 0,1 0 0,-1 0 0,1 0 0,0 0 0,-1-1 0,1 1 0,0 0 0,0 0 0,-1-1 0,1 1 1,0 0-1,0-1 0,0 1 0,0-1 0,0 1 0,0-1 0,0 0 0,0 1 0,0-1 0,0 0 0,0 0 0,0 1 0,1-1 0,39 6 9,-32-5-10,129 8 22,-8-1-13,-112-6-7,30 5-14,-44-6 13,-1 0 0,1 0-1,-1 0 1,0 0-1,1 1 1,-1-1 0,0 1-1,0 0 1,0 0 0,4 3-1,-7-5 2,0 0 1,0 0-1,0 0 0,-1 0 1,1 0-1,0 0 0,0 0 1,0 0-1,0 0 0,0 0 0,0 0 1,0 0-1,0 0 0,0 0 1,0 0-1,0 0 0,0 0 1,-1 0-1,1 0 0,0 0 1,0 0-1,0 0 0,0 0 0,0 0 1,0 0-1,0 0 0,0 0 1,0 0-1,0 0 0,0 1 1,0-1-1,0 0 0,0 0 0,0 0 1,0 0-1,0 0 0,-1 0 1,1 0-1,0 0 0,0 0 1,0 0-1,0 0 0,0 0 1,0 0-1,0 0 0,0 1 0,0-1 1,0 0-1,0 0 0,0 0 1,0 0-1,0 0 0,0 0 1,0 0-1,0 0 0,0 0 0,0 0 1,0 0-1,1 1 0,-10-7 104,6 0-56,0-1-1,1 1 1,-1-1-1,1 1 1,1-1-1,-1 0 1,1 0-1,-1-8 1,1-61 137,1 51-137,0 20-42,0-3-6,0 0 1,1 0-1,2-15 1,-2 21-5,-1 0 0,1 0 1,-1 1-1,1-1 1,0 0-1,-1 1 0,1-1 1,0 1-1,0-1 0,0 1 1,0-1-1,0 1 1,1 0-1,-1 0 0,0-1 1,1 1-1,-1 0 1,1 0-1,-1 0 0,1 0 1,-1 1-1,1-1 1,-1 0-1,4 0 0,5 0-98,0 0 1,0 0-1,0 1 0,15 1 0,-13 0-187,0 0-1,0-1 1,17-3 0,-13-1 155,-1 0 1,0-1 0,0-1-1,22-13 1,16-7-282</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04.990"/>
    </inkml:context>
    <inkml:brush xml:id="br0">
      <inkml:brushProperty name="width" value="0.025" units="cm"/>
      <inkml:brushProperty name="height" value="0.025" units="cm"/>
      <inkml:brushProperty name="color" value="#FFC114"/>
    </inkml:brush>
  </inkml:definitions>
  <inkml:trace contextRef="#ctx0" brushRef="#br0">361 61 15283,'6'-3'785,"1"-1"0,-1 0 0,0-1 0,0 0 0,-1 0 0,1 0 0,-1 0 0,0-1 0,5-8 0,-8 9 1998,-6 8-1781,-11 9-399,-20 30 16,-33 51 1,9-11-486,-80 113 35,34-47-895,141-208-4085,-1-2 3823,5-5 3,6-7-108</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05.437"/>
    </inkml:context>
    <inkml:brush xml:id="br0">
      <inkml:brushProperty name="width" value="0.025" units="cm"/>
      <inkml:brushProperty name="height" value="0.025" units="cm"/>
      <inkml:brushProperty name="color" value="#FFC114"/>
    </inkml:brush>
  </inkml:definitions>
  <inkml:trace contextRef="#ctx0" brushRef="#br0">300 16 14019,'0'0'81,"14"-13"1248,-8 11-387,-5 10 267,-36 101 3202,-14 107-1373,43-182-2804,2 0-1,2 0 0,1 1 1,4 46-1,-3-80-238,6 31-128,-6-31 71,0 1 1,1 0-1,-1-1 0,1 1 0,0-1 0,-1 0 1,1 1-1,0-1 0,0 1 0,0-1 0,0 0 1,0 0-1,0 0 0,0 0 0,3 2 0,-4-3 14,0 1-1,1-1 1,-1 0-1,0 0 1,0 0-1,1 0 1,-1 0-1,0 1 0,0-1 1,1 0-1,-1 0 1,0 0-1,1 0 1,-1 0-1,0 0 1,0 0-1,1 0 1,-1 0-1,0 0 0,1 0 1,-1 0-1,0 0 1,1-1-1,-1 1 1,0 0-1,0 0 1,1 0-1,-1 0 1,0 0-1,0-1 1,1 1-1,-1 0 0,0 0 1,0 0-1,0-1 1,1 1-1,-1 0 1,0 0-1,0-1 1,0 1-1,0 0 1,1 0-1,-1-1 0,0 1 1,0 0-1,0 0 1,0-1-1,0 1 1,0 0-1,0-1 1,0 1-1,0 0 1,0-1-1,0 1 0,0 0 1,0 0-1,0-1 1,0 1-1,0 0 1,0-1-1,-1 1 1,1 0-1,0 0 1,0-1-1,0 1 1,-7-22-1111,-6 1 308,-8-4-97</inkml:trace>
  <inkml:trace contextRef="#ctx0" brushRef="#br0" timeOffset="1">16 359 16404,'-12'-6'2256,"8"9"-1304,10 3-264,8-1 1625,18 5-937,6-4-272,11-3-311,4-3-241,9-3-608,2-4-520,1-2 568,-2-2-137,-14-11-191</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05.826"/>
    </inkml:context>
    <inkml:brush xml:id="br0">
      <inkml:brushProperty name="width" value="0.025" units="cm"/>
      <inkml:brushProperty name="height" value="0.025" units="cm"/>
      <inkml:brushProperty name="color" value="#FFC114"/>
    </inkml:brush>
  </inkml:definitions>
  <inkml:trace contextRef="#ctx0" brushRef="#br0">23 201 19828,'-3'24'2177,"1"4"-1505,-3 0-296,1 4 1256,1 2-944,0-1-111,2-4-313,-1-5-208,2-5-480,0-2-393,2-10 1586,-1-5-866,4-12-55,-3-9-56</inkml:trace>
  <inkml:trace contextRef="#ctx0" brushRef="#br0" timeOffset="1">59 5 23037,'2'-5'1944,"-2"8"-1416,0 0-255,0 3 999,0-2-608,2 2-872,4 0-640,0-5 728,1 3-128,2 1-152</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06.231"/>
    </inkml:context>
    <inkml:brush xml:id="br0">
      <inkml:brushProperty name="width" value="0.025" units="cm"/>
      <inkml:brushProperty name="height" value="0.025" units="cm"/>
      <inkml:brushProperty name="color" value="#FFC114"/>
    </inkml:brush>
  </inkml:definitions>
  <inkml:trace contextRef="#ctx0" brushRef="#br0">202 0 21893,'-7'3'369,"0"-1"0,0 0 0,0-1 0,0 1 0,0-1-1,-11 0 1,12-1-271,0 0 0,-1 1-1,1-1 1,0 2-1,0-1 1,0 1-1,0 0 1,0 0-1,-10 5 1,13-5-126,0 0-1,1 0 1,-1 0 0,1 0 0,0 0 0,-1 0 0,1 1-1,0-1 1,0 1 0,1 0 0,-1 0 0,0-1 0,1 1-1,0 0 1,0 0 0,0 0 0,0 1 0,0-1 0,0 0 0,1 0-1,-1 0 1,1 1 0,0-1 0,0 0 0,1 0 0,-1 1-1,0-1 1,1 0 0,0 0 0,0 0 0,0 0 0,0 0-1,0 0 1,1 0 0,0 0 0,-1 0 0,1-1 0,0 1-1,0 0 1,0-1 0,0 0 0,1 1 0,-1-1 0,1 0-1,-1 0 1,1-1 0,0 1 0,0 0 0,0-1 0,6 2-1,8 3-358,0-2 0,1 0-1,30 2 1,-31-4 121,0 0-1,-1 1 1,1 1 0,20 7 0,-34-10 277,-1-1 1,0 1 0,1 0-1,-1 0 1,0 0 0,0 1-1,0-1 1,0 0-1,0 1 1,0-1 0,-1 1-1,1 0 1,0-1 0,-1 1-1,1 0 1,-1 0-1,0 0 1,1 0 0,-1 1-1,0-1 1,0 0 0,-1 0-1,1 1 1,0-1-1,-1 0 1,1 1 0,-1-1-1,0 1 1,0-1-1,0 0 1,0 1 0,0-1-1,-1 1 1,1-1 0,-1 0-1,1 1 1,-1-1-1,-1 3 1,-1 2 177,-1 1 1,0-1-1,-1 0 0,1 0 0,-1 0 1,-1 0-1,1-1 0,-1 0 0,-10 8 1,6-7 51,0 0 1,0-1-1,0-1 0,0 0 1,-1 0-1,0-1 1,0 0-1,0-1 0,-1 0 1,-13 1-1,18-4-186,0 1 0,0-1 0,-1 0-1,1-1 1,0 1 0,1-1 0,-1-1-1,-8-2 1,11 3-128,0-1 0,0 0 0,0 0 0,0 0 0,1 0 0,-1-1 0,1 0 0,-1 1 0,1-1 0,0 0 0,0-1 0,0 1 0,-4-7-1,5 5-50,0 1-1,0 0 0,0-1 0,0 1 0,1-1 0,0 1 0,0-1 0,0 0 0,1 0 1,-1 1-1,1-1 0,0 0 0,0 0 0,1 1 0,0-1 0,1-6 0,15-23-632</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06.684"/>
    </inkml:context>
    <inkml:brush xml:id="br0">
      <inkml:brushProperty name="width" value="0.025" units="cm"/>
      <inkml:brushProperty name="height" value="0.025" units="cm"/>
      <inkml:brushProperty name="color" value="#FFC114"/>
    </inkml:brush>
  </inkml:definitions>
  <inkml:trace contextRef="#ctx0" brushRef="#br0">198 1 21093,'0'0'55,"0"0"0,1 0 1,-1 0-1,0 0 0,1 0 1,-1 0-1,0 0 0,1 0 1,-1 0-1,0 0 1,1 0-1,-1 0 0,0 1 1,0-1-1,1 0 0,-1 0 1,0 0-1,1 0 0,-1 1 1,0-1-1,0 0 1,1 0-1,-1 1 0,0-1 1,0 0-1,0 0 0,1 1 1,-1-1-1,0 0 1,0 1-1,0-1 0,0 1 1,1 15 908,-12 29-232,5-25-167,0 8-405,1-1 0,2 0 0,0 1 0,2 0-1,3 30 1,2-8-1074,2-1-1,16 60 1,-18-81-1083,-7-19-49,2-8 1979,1-1 0,-1 0 0,1 0 0,-1 0 0,1-1 0,-1 1-1,0 0 1,1 0 0,-1 0 0,1 0 0,-1 0 0,1-1 0,-1 1 0,1 0-1,-1-1 1,1 1 0,-1 0 0,1-1 0,-1 1 0,1 0 0,-1-1 0,0 0-1,-15-16-865,1-1 0,0-1-1,1 0 1,-16-28-1,8 11 1162,9 17 233,-3-4 1028,1-1-1,-19-42 0,34 65-1382,-1 1 0,1-1 0,0 0 1,-1 0-1,1 1 0,0-1 0,-1 0 0,1 0 0,0 1 0,0-1 0,0 0 0,0 0 0,0 0 0,0 0 1,0 1-1,0-1 0,0 0 0,0 0 0,0 0 0,0 0 0,1 1 0,-1-1 0,0 0 0,1 0 0,-1 1 0,1-1 1,-1 0-1,0 1 0,1-1 0,0 0 0,-1 1 0,1-1 0,-1 0 0,1 1 0,0-1 0,-1 1 0,1 0 0,0-1 1,-1 1-1,1-1 0,0 1 0,0 0 0,0 0 0,1-1 0,4 0 165,1 0 0,-1 1 0,1 0-1,-1 0 1,7 1 0,3 0-194,140-9-231,-94-1-28</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07.266"/>
    </inkml:context>
    <inkml:brush xml:id="br0">
      <inkml:brushProperty name="width" value="0.025" units="cm"/>
      <inkml:brushProperty name="height" value="0.025" units="cm"/>
      <inkml:brushProperty name="color" value="#FFC114"/>
    </inkml:brush>
  </inkml:definitions>
  <inkml:trace contextRef="#ctx0" brushRef="#br0">177 1 19804,'-3'23'4558,"-7"18"-2971,-1 1-1185,7-22-259,-3 7 9,2-1 1,2 1-1,0 0 0,1 43 0,3-67-146,-1-1-1,0 0 1,1 1-1,-1-1 1,1 0-1,-1 1 1,1-1-1,0 0 1,0 0-1,0 0 1,3 3-1,-4-4-4,1 0-1,0-1 1,0 1-1,0 0 1,-1-1-1,1 1 1,0 0-1,0-1 1,0 1-1,0-1 1,0 0-1,0 1 1,0-1-1,0 0 1,0 0-1,0 1 1,0-1-1,2 0 1,3-1-13,-1 0-1,1 0 1,-1-1 0,1 0-1,-1 0 1,1 0 0,6-4 0,25-9-118,-34 15 110,0-1 1,0 1-1,0-1 0,0 1 0,0 0 0,0 0 1,0 1-1,0-1 0,0 1 0,0-1 0,0 1 0,0 0 1,5 2-1,-7-2 10,1 1 0,-1-1 0,0 0 0,1 1 0,-1-1 0,0 1 0,0 0 0,0-1 1,0 1-1,0 0 0,0-1 0,0 1 0,-1 0 0,1 0 0,-1 0 0,1 0 0,-1 0 0,0 0 0,0 0 0,0 0 1,0 0-1,0 3 0,-1 4 42,-1 0 0,1 0 0,-2 0 0,1-1 0,-1 1 1,0-1-1,-1 0 0,0 0 0,0 0 0,-1 0 0,0-1 1,0 1-1,-1-1 0,0-1 0,-11 11 0,10-10 82,0-1 0,-1 0 0,1 0 0,-1-1 0,-1 0 0,1-1 0,-1 1-1,1-2 1,-1 1 0,0-1 0,-1 0 0,1-1 0,0 0 0,-17 0 0,21-2-133,1-1 1,-1 0-1,0 0 0,0-1 1,1 1-1,-1-1 0,1 0 1,-1 0-1,1-1 0,0 1 1,0-1-1,0 0 1,0 0-1,0 0 0,1-1 1,-1 1-1,-4-8 0,6 9-46,1 0 0,-1 0 0,1 0 1,-1 0-1,1 0 0,0 0 0,0 0 0,0-1 0,0 1 0,1 0 0,-1-1 0,0 1 0,1-1 0,0 1 0,-1 0 0,1-1 0,0 1 0,1-1 0,-1 1 0,0-1 1,1 1-1,-1-1 0,1 1 0,0 0 0,-1-1 0,1 1 0,0 0 0,1 0 0,-1 0 0,0 0 0,1 0 0,-1 0 0,1 0 0,-1 0 0,1 0 0,0 1 0,2-2 1,19-11-495,7 3-39</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07.704"/>
    </inkml:context>
    <inkml:brush xml:id="br0">
      <inkml:brushProperty name="width" value="0.025" units="cm"/>
      <inkml:brushProperty name="height" value="0.025" units="cm"/>
      <inkml:brushProperty name="color" value="#FFC114"/>
    </inkml:brush>
  </inkml:definitions>
  <inkml:trace contextRef="#ctx0" brushRef="#br0">167 204 21701,'0'-2'2794,"0"-10"-2245,3 6-254,0 0 0,1 1 0,0-1 0,0 1 0,0 0 0,1 0-1,0 0 1,8-6 0,1-2-144,-4 4-109,29-31 97,-37 38-114,1-1 1,-1-1-1,0 1 1,0 0-1,0 0 1,0-1-1,-1 1 0,1-1 1,-1 1-1,0-1 1,1-4-1,-2 7-10,0 0-1,0-1 0,0 1 0,0 0 0,0 0 0,0 0 0,-1 0 1,1 0-1,0-1 0,-1 1 0,1 0 0,-1 0 0,1 0 0,-1 0 1,1 0-1,-1 0 0,0 0 0,1 0 0,-1 1 0,0-1 0,0 0 0,0 0 1,0 1-1,0-1 0,0 0 0,0 1 0,0-1 0,0 1 0,0-1 1,0 1-1,0 0 0,0-1 0,0 1 0,0 0 0,-1 0 0,1 0 1,0 0-1,0 0 0,0 0 0,0 0 0,-2 0 0,-3 0 21,0 1 0,0 0-1,0 0 1,0 0-1,0 0 1,1 1 0,-7 3-1,-4 3-17,1 2-1,0 0 1,0 0-1,1 1 1,0 1-1,1 1 1,0 0 0,1 0-1,1 1 1,0 1-1,1 0 1,1 0-1,0 1 1,-10 26-1,16-34-23,0 1-1,0 0 0,1-1 1,0 1-1,1 1 0,0-1 0,0 0 1,2 9-1,-1-15-50,0 0-1,0 0 0,1 0 1,-1 0-1,1-1 1,0 1-1,0 0 1,0 0-1,0-1 1,0 1-1,1-1 1,-1 1-1,1-1 0,0 0 1,0 1-1,-1-1 1,2 0-1,-1 0 1,0 0-1,0 0 1,0-1-1,1 1 1,-1-1-1,1 1 0,0-1 1,-1 0-1,1 0 1,4 1-1,0-1-85,1 0 0,-1 0 0,1-1 0,0 0 0,-1-1 0,1 0 0,-1 0 0,1-1 0,-1 1 0,0-2 0,1 1 0,-1-1 0,0 0 0,0 0 0,9-7 0,35-24-602</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08.167"/>
    </inkml:context>
    <inkml:brush xml:id="br0">
      <inkml:brushProperty name="width" value="0.025" units="cm"/>
      <inkml:brushProperty name="height" value="0.025" units="cm"/>
      <inkml:brushProperty name="color" value="#FFC114"/>
    </inkml:brush>
  </inkml:definitions>
  <inkml:trace contextRef="#ctx0" brushRef="#br0">268 1 18628,'-36'12'1731,"1"2"0,0 1 0,1 2 0,-49 32 0,79-47-1661,1 1-1,-1-1 1,0 1 0,1-1-1,-1 1 1,1 0 0,0 0-1,0 1 1,0-1 0,0 1-1,1-1 1,-4 7 0,6-10-73,0 1 1,1-1-1,-1 1 1,0-1-1,0 0 1,0 1 0,1-1-1,-1 0 1,0 1-1,1-1 1,-1 0-1,0 1 1,0-1-1,1 0 1,-1 0-1,1 1 1,-1-1 0,0 0-1,1 0 1,-1 1-1,0-1 1,1 0-1,-1 0 1,1 0-1,-1 0 1,1 0-1,-1 0 1,0 0-1,1 0 1,-1 0 0,1 0-1,-1 0 1,1 0-1,0 0 1,19-1-94,-19 1 87,104-15-750,-84 10 490,0 2 0,0 0 0,0 1-1,1 0 1,0 2 0,32 4 0,-51-4 241,0 1 1,-1-1 0,1 1-1,0 0 1,-1 0 0,1 0 0,0 0-1,-1 0 1,1 0 0,-1 1-1,0-1 1,0 1 0,1-1-1,-1 1 1,0 0 0,0 0-1,0 0 1,-1 0 0,1 1-1,0-1 1,0 3 0,-1-2 50,0-1-1,-1 1 1,1 0 0,-1 0 0,0-1 0,0 1 0,0 0-1,0 0 1,0 0 0,-1-1 0,1 1 0,-1 0 0,0-1 0,0 1-1,0 0 1,0-1 0,0 1 0,0-1 0,-1 1 0,-2 3-1,-8 10 237,0-1 0,-1-1 0,0 1 0,-1-2 0,0 0 0,-1-1 0,-1 0 0,0-1 0,-1-1 0,0-1 0,0 0 0,-1-1 0,0-1 0,-21 6 0,35-12-297,1 0 0,0-1-1,0 1 1,0-1 0,0 0 0,-1 0 0,1 0-1,0 0 1,0 0 0,0-1 0,-1 1-1,1-1 1,0 0 0,0 0 0,0 0-1,-4-2 1,6 2 11,-1-1-1,0 0 1,0 1-1,1-1 1,-1 0 0,1 0-1,0 0 1,-1 0-1,1 0 1,0 0-1,0 0 1,0 0 0,0 0-1,1-1 1,-1 1-1,1 0 1,-1 0-1,1-1 1,0 1 0,0 0-1,0-1 1,0 1-1,0-3 1,6-26-314,4-5-98</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17.478"/>
    </inkml:context>
    <inkml:brush xml:id="br0">
      <inkml:brushProperty name="width" value="0.05" units="cm"/>
      <inkml:brushProperty name="height" value="0.05" units="cm"/>
    </inkml:brush>
  </inkml:definitions>
  <inkml:trace contextRef="#ctx0" brushRef="#br0">195 46 12779,'0'-5'374,"-5"-27"1435,5 31-1777,0 1 1,0-1-1,0 1 0,-1-1 1,1 1-1,0 0 0,0-1 0,0 1 1,-1 0-1,1-1 0,0 1 1,-1 0-1,1-1 0,0 1 0,-1 0 1,1-1-1,0 1 0,-1 0 0,1 0 1,-1 0-1,1-1 0,0 1 1,-1 0-1,0 0 11,0 0 0,0 0-1,0 0 1,0 1 0,1-1 0,-1 0 0,0 1-1,0-1 1,0 0 0,1 1 0,-1-1 0,0 1-1,1-1 1,-1 1 0,0-1 0,1 1 0,-2 0 0,-7 10 699,-1 0 1,2 0 0,-1 1 0,-12 24-1,-22 56 691,43-91-1406,-8 17 318,0 1 1,-6 30 0,12-44-276,1-1 1,0 1 0,1 0-1,-1 0 1,1 1-1,0-1 1,0 0 0,1 0-1,0 0 1,-1 0 0,1 0-1,1-1 1,-1 1-1,1 0 1,4 8 0,-3-10-40,0 0 1,0 1 0,0-2-1,1 1 1,-1 0-1,1-1 1,0 1 0,-1-1-1,1 0 1,0-1 0,0 1-1,0-1 1,1 1-1,-1-1 1,0 0 0,0-1-1,1 1 1,-1-1 0,0 0-1,6 0 1,13-1-113,0 0 0,33-8-1,-52 8 65,57-13-278,-44 9 124,2 1 0,-1 0 1,0 1-1,30 0 0,-48 3 175,1-1 1,-1 1-1,1 0 0,-1 0 0,1 0 0,-1 0 1,1 0-1,-1 0 0,0 0 0,1 0 0,-1 0 1,1 0-1,-1 0 0,1 1 0,-1-1 0,1 0 1,-1 0-1,0 0 0,1 0 0,-1 1 0,1-1 1,-1 0-1,0 1 0,1-1 0,-1 0 0,0 0 1,1 1-1,-1-1 0,0 1 0,0-1 0,1 0 1,-1 1-1,0-1 0,0 1 0,0-1 0,0 0 1,1 1-1,-1-1 0,0 1 0,0-1 0,0 1 1,0-1-1,0 1 0,0-1 0,0 0 0,0 1 1,0-1-1,0 1 0,0-1 0,-1 1 0,1-1 1,0 1-1,0-1 0,0 0 0,0 1 0,-1-1 1,1 1-1,0-1 0,0 0 0,-1 1 0,1-1 1,-23 25 640,4-10-284,0-1 0,-2 0 0,0-2 0,0 0 0,-1-1 0,0-1 0,-1-1 0,0-2 0,-1 0 0,0-1 0,0-1 0,-45 2 0,62-6-465,0-2 1,0 1-1,0-1 1,0 0 0,-9-3-1,15 4 52,0 0-1,-1-1 1,1 1-1,0-1 1,0 1-1,-1-1 1,1 0 0,0 1-1,0-1 1,0 0-1,0 0 1,0 0-1,0 0 1,0 0-1,0 0 1,1 0 0,-1 0-1,0 0 1,0 0-1,1 0 1,-1-1-1,1 1 1,-1 0 0,1 0-1,0-1 1,-1 1-1,1 0 1,0-1-1,0 1 1,0 0-1,0-1 1,0 1 0,0 0-1,0-1 1,1-1-1,2-7-558</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08.591"/>
    </inkml:context>
    <inkml:brush xml:id="br0">
      <inkml:brushProperty name="width" value="0.025" units="cm"/>
      <inkml:brushProperty name="height" value="0.025" units="cm"/>
      <inkml:brushProperty name="color" value="#FFC114"/>
    </inkml:brush>
  </inkml:definitions>
  <inkml:trace contextRef="#ctx0" brushRef="#br0">260 20 17388,'-4'-3'447,"0"1"0,-1 0 0,1 0 0,-1 1 1,0-1-1,1 1 0,-1 0 0,0 0 0,0 1 0,-8-1 1,-1 0 1375,7 0-1648,0 0-1,0 1 1,0 0-1,0 0 1,-1 1-1,1 0 0,0 0 1,0 1-1,0-1 1,1 2-1,-1-1 0,0 1 1,-10 6-1,13-7-173,0 1 1,1-1-1,-1 1 1,1 0-1,0 1 0,0-1 1,0 0-1,0 1 0,1 0 1,-1-1-1,1 1 0,0 0 1,0 0-1,0 0 0,1 1 1,0-1-1,-1 0 0,1 1 1,1-1-1,-1 0 0,1 1 1,0-1-1,0 6 0,0-7-7,1 1-1,-1-1 0,1 0 1,0 1-1,0-1 0,1 0 1,-1 1-1,1-1 0,-1 0 1,1 0-1,0 0 0,0 0 0,0-1 1,1 1-1,-1 0 0,1-1 1,-1 0-1,1 1 0,0-1 1,0 0-1,5 2 0,7 4-100,0-1 0,1-1 0,21 7 0,-12-5-20,-23-7 116,12 3-101,0 2 0,-1-1 0,22 14-1,-33-17 107,1 0-1,-1 0 0,1 0 1,-1 0-1,1 0 0,-1 1 1,0-1-1,0 1 0,-1 0 1,3 2-1,-3-3 19,-1 0 0,1-1-1,-1 1 1,0-1 0,1 1 0,-1 0-1,0-1 1,0 1 0,0-1 0,0 1-1,0 0 1,0-1 0,0 1 0,-1 0 0,1-1-1,-1 1 1,1-1 0,-1 1 0,0-1-1,-1 3 1,-1 0 46,0 0-1,0 0 0,-1-1 1,1 1-1,-1-1 1,0 0-1,0-1 1,0 1-1,0 0 0,-1-1 1,-5 2-1,-4 2 187,0-1 0,-22 6-1,24-8-62,-1-1 0,-1 0-1,1-1 1,-23-1 0,32 0-244,0 0 0,0-1 0,0 1 0,0-1 1,0 0-1,0 0 0,0 0 0,0-1 0,0 1 0,1-1 1,-1 0-1,1 0 0,-1-1 0,1 1 0,0-1 0,0 1 1,0-1-1,0 0 0,-4-5 0,7 7-7,-1-1 1,0 1-1,1 0 0,-1-1 0,1 0 1,-1 1-1,1-1 0,0 1 1,0-1-1,-1 1 0,1-1 0,0 0 1,1 1-1,-1-1 0,0 1 0,0-1 1,1 1-1,-1-1 0,1 1 1,0-3-1,1 0-30,0 0 1,0 0-1,0 1 1,1-1 0,-1 1-1,4-5 1,12-8-531</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08.981"/>
    </inkml:context>
    <inkml:brush xml:id="br0">
      <inkml:brushProperty name="width" value="0.025" units="cm"/>
      <inkml:brushProperty name="height" value="0.025" units="cm"/>
      <inkml:brushProperty name="color" value="#FFC114"/>
    </inkml:brush>
  </inkml:definitions>
  <inkml:trace contextRef="#ctx0" brushRef="#br0">162 217 21725,'1'-1'140,"-1"1"1,1-1 0,-1 1-1,1-1 1,-1 0 0,0 1-1,1-1 1,-1 0 0,0 0-1,0 1 1,1-1 0,-1 0-1,0 0 1,0 1 0,0-1-1,0 0 1,0 0 0,0 1 0,0-1-1,0-1 1,-1-21 788,1 22-595,0-2-203,0 0 1,0 0 0,-1-1-1,1 1 1,-1 0 0,0 0-1,0 0 1,0 0 0,0 0 0,-1 0-1,1 0 1,-3-3 0,3 5-130,0 0 0,0 0 0,0 0 1,0 1-1,0-1 0,0 0 0,0 1 1,-1-1-1,1 1 0,0-1 0,0 1 0,0 0 1,-1-1-1,1 1 0,0 0 0,0 0 1,-1 0-1,1 0 0,0 0 0,-1 0 1,1 0-1,0 0 0,0 1 0,-1-1 0,1 0 1,0 1-1,0-1 0,0 1 0,0-1 1,-1 1-1,1 0 0,-1 1 0,-12 7-19,2 0 0,-1 1 0,1 0 0,1 1 0,0 1-1,-18 23 1,28-34 17,0 0 0,0 0 0,0 0-1,1 0 1,-1 0 0,0 1 0,1-1-1,-1 0 1,0 0 0,1 0 0,-1 1-1,1-1 1,0 0 0,-1 1 0,1-1-1,0 0 1,0 0 0,0 1 0,0-1 0,0 0-1,0 1 1,0-1 0,0 0 0,1 1-1,-1-1 1,0 0 0,1 1 0,-1-1-1,1 0 1,-1 0 0,2 2 0,0-2-1,0 1 0,0-1 0,0 0-1,0 0 1,0 0 0,0 0 0,0 0 0,1 0 0,-1-1 0,0 1 0,1-1 0,-1 0 0,0 1 0,1-1 0,-1 0 0,0 0 0,5-1 0,23-4-12,-1-1 0,1-1 0,28-12 1,51-12 30,-95 29-18,-1-1 0,1 2-1,0 0 1,0 0 0,0 2-1,14 1 1,-26-2 4,0 0 0,0 1 0,0-1 0,0 0 1,0 1-1,-1-1 0,1 1 0,0 0 0,0 0 0,0 0 0,0 0 1,-1 0-1,1 0 0,0 0 0,-1 1 0,1-1 0,-1 0 0,0 1 0,1-1 1,-1 1-1,0 0 0,0-1 0,0 1 0,0 0 0,0 0 0,0 0 1,-1 0-1,1 0 0,-1-1 0,1 1 0,-1 0 0,0 0 0,1 0 1,-1 0-1,0 1 0,0-1 0,-1 0 0,1 0 0,0 0 0,-1 0 0,-1 3 1,-1 8 103,-1-1 1,-1 0-1,0 0 1,-13 21-1,12-27 302,3-14-209,4-13-26,17-267 830,-18 286-1004,1-1-1,-1 1 1,0-1 0,1 1-1,-1-1 1,1 1-1,0-1 1,0 1 0,0-1-1,2-2 1,-2 4-16,0 0 0,0 0-1,-1 1 1,1-1 0,0 0 0,1 0 0,-1 1 0,0-1 0,0 0-1,0 1 1,0-1 0,0 1 0,1 0 0,-1-1 0,0 1 0,0 0 0,1 0-1,-1 0 1,0 0 0,0 0 0,1 0 0,1 0 0,181 13-5229,-133-12 4229</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48.103"/>
    </inkml:context>
    <inkml:brush xml:id="br0">
      <inkml:brushProperty name="width" value="0.025" units="cm"/>
      <inkml:brushProperty name="height" value="0.025" units="cm"/>
      <inkml:brushProperty name="color" value="#FFC114"/>
    </inkml:brush>
  </inkml:definitions>
  <inkml:trace contextRef="#ctx0" brushRef="#br0">71 4 18092,'0'-1'94,"1"1"0,-1 0 1,1-1-1,-1 1 0,1 0 0,-1 0 0,1 0 1,-1-1-1,1 1 0,-1 0 0,1 0 0,-1 0 1,1 0-1,-1 0 0,1 0 0,-1 0 1,1 0-1,-1 0 0,1 0 0,0 0 0,-1 0 1,1 0-1,-1 0 0,1 0 0,-1 1 1,1-1-1,-3 17 1034,1-13-1001,-5 32 322,1 1 0,0 61 0,1-16-23,-3 183 658,4-249-1470,3-16 381,0 0-1,0 0 1,0 0-1,0 0 0,0 0 1,0 0-1,0 0 1,0 0-1,0 0 0,0 1 1,0-1-1,0 0 1,0 0-1,0 0 1,0 0-1,0 0 0,0 0 1,0 0-1,0 0 1,0 0-1,0 0 0,-1 0 1,1 0-1,0 1 1,0-1-1,0 0 0,0 0 1,0 0-1,0 0 1,0 0-1,0 0 0,0 0 1,0 0-1,0 0 1,-1 0-1,1 0 0,0 0 1,0 0-1,0 0 1,0 0-1,0 0 1,0 0-1,0 0 0,0 0 1,0 0-1,-1 0 1,1 0-1,0 0 0,0 0 1,0 0-1,0 0 1,0-1-1,0 1 0,0 0 1,0 0-1,0 0 1,-9-21-218,5 11 362,-10-23-299,-7-13-91</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48.555"/>
    </inkml:context>
    <inkml:brush xml:id="br0">
      <inkml:brushProperty name="width" value="0.025" units="cm"/>
      <inkml:brushProperty name="height" value="0.025" units="cm"/>
      <inkml:brushProperty name="color" value="#FFC114"/>
    </inkml:brush>
  </inkml:definitions>
  <inkml:trace contextRef="#ctx0" brushRef="#br0">0 151 18268,'0'-3'160,"1"1"1,-1-1 0,1 0-1,0 1 1,-1-1-1,1 0 1,0 1-1,0-1 1,1 1 0,-1 0-1,1-1 1,-1 1-1,1 0 1,0 0-1,-1 0 1,1 0-1,0 0 1,1 0 0,-1 0-1,3-1 1,7-4 267,-1 0-1,25-9 1,-28 13-137,29-13 327,1 3 1,61-15-1,-82 25-543,1 0 1,-1 1 0,1 0-1,-1 2 1,1 0 0,-1 1-1,0 1 1,25 5-1,-37-6-68,0 0 0,0 1-1,0-1 1,-1 1-1,1 0 1,-1 0 0,1 1-1,-1 0 1,0-1-1,0 1 1,0 0 0,0 1-1,-1-1 1,1 1-1,-1 0 1,0 0 0,0 0-1,0 0 1,0 0-1,-1 1 1,0-1 0,0 1-1,0-1 1,-1 1-1,1 0 1,-1 0 0,0 0-1,0 0 1,-1 0-1,1 0 1,-1 0 0,0 0-1,-1 0 1,1 0-1,-1-1 1,-3 11 0,0-1 39,0 0 1,-1-1 0,-1 1 0,0-1 0,-1 0 0,-1-1 0,-8 12 0,-6 4 255,-43 45-1,60-69-249,1 1 0,-1-1 0,-1 0 0,-7 4 0,14-8-50,-1 0-1,0 0 0,0 0 0,0 0 0,0 0 1,0 0-1,0 0 0,1 0 0,-1 0 0,0 0 1,0 0-1,0 0 0,0 0 0,0 1 0,1-1 1,-1 0-1,0 0 0,0 0 0,0 0 0,0 0 1,0 0-1,0 0 0,0 0 0,1 0 0,-1 0 1,0 0-1,0 1 0,0-1 0,0 0 0,0 0 0,0 0 1,0 0-1,0 0 0,0 0 0,0 1 0,0-1 1,0 0-1,0 0 0,0 0 0,0 0 0,0 0 1,0 1-1,0-1 0,0 0 0,0 0 0,0 0 1,0 0-1,0 0 0,0 0 0,0 1 0,0-1 1,0 0-1,0 0 0,0 0 0,0 0 0,0 0 1,0 0-1,0 1 0,0-1 0,-1 0 0,1 0 0,0 0 1,0 0-1,0 0 0,0 0 0,0 0 0,-1 0 1,13 3-45,-3-1-20,1 0 0,-1 1-1,0 0 1,1 0 0,-1 1 0,-1 1-1,1-1 1,-1 1 0,1 1 0,-1 0-1,-1 0 1,1 0 0,-1 1 0,-1 0 0,1 1-1,10 14 1,-14-16 53,1-1 0,-1 1 0,0 0 0,0 0 0,0 0 0,-1 0 0,0 0-1,0 1 1,-1-1 0,0 0 0,0 1 0,0 0 0,-1-1 0,0 1 0,0-1 0,-1 1 0,1-1 0,-2 1 0,1-1 0,-1 1 0,0-1 0,0 0-1,0 0 1,-1 0 0,0 0 0,-4 6 0,-1-2 102,-1 0-1,0 0 1,0-1-1,-1 0 1,0-1-1,0 0 0,-1-1 1,-23 13-1,10-9 99,0 0 0,0-2 0,-39 10 0,48-16-162,0 0 0,0-1-1,0 0 1,-20-1 0,31-1-211,0 0 0,0 0 0,-1-1-1,1 1 1,0-1 0,0 0 0,0 0 0,1 0 0,-1-1 0,0 0 0,0 1 0,1-1 0,-1 0 0,1-1 0,-1 1-1,1-1 1,0 1 0,0-1 0,0 0 0,-4-6 0,2-4-481,3-1-236</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49.129"/>
    </inkml:context>
    <inkml:brush xml:id="br0">
      <inkml:brushProperty name="width" value="0.025" units="cm"/>
      <inkml:brushProperty name="height" value="0.025" units="cm"/>
      <inkml:brushProperty name="color" value="#FFC114"/>
    </inkml:brush>
  </inkml:definitions>
  <inkml:trace contextRef="#ctx0" brushRef="#br0">22 28 17244,'2'-2'279,"-1"1"1,1-1 0,-1 1-1,0-1 1,0 0 0,0 1-1,0-1 1,0 0 0,0 0-1,0 0 1,0 0 0,-1 0 0,2-3-1,-2 7 2297,2 35-324,-8 29-1535,-23 164-203,27-207-678,0-11-331,2-11-110,0-5-345,1-20 566,1-18-159</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49.550"/>
    </inkml:context>
    <inkml:brush xml:id="br0">
      <inkml:brushProperty name="width" value="0.025" units="cm"/>
      <inkml:brushProperty name="height" value="0.025" units="cm"/>
      <inkml:brushProperty name="color" value="#FFC114"/>
    </inkml:brush>
  </inkml:definitions>
  <inkml:trace contextRef="#ctx0" brushRef="#br0">1 23 18396,'1'-16'2104,"-1"11"-1255,0 3-393,0 4 1504,0 6-792,3 2-528,-2 2-295,7-4-698,4 1-399,7-2 1584,1-4-888,9 0-56,5-2-56</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49.988"/>
    </inkml:context>
    <inkml:brush xml:id="br0">
      <inkml:brushProperty name="width" value="0.025" units="cm"/>
      <inkml:brushProperty name="height" value="0.025" units="cm"/>
      <inkml:brushProperty name="color" value="#FFC114"/>
    </inkml:brush>
  </inkml:definitions>
  <inkml:trace contextRef="#ctx0" brushRef="#br0">200 0 17220,'0'3'251,"-1"-1"0,1 0 0,-1 1 0,0-1 0,0 1 1,0-1-1,0 0 0,-1 0 0,1 0 0,0 1 0,-1-1 0,0-1 1,1 1-1,-1 0 0,0 0 0,0-1 0,0 1 0,-3 1 0,-6 4 716,0-1-1,-20 7 1,22-9-719,0 0 1,0 0 0,-10 7 0,18-10-251,0 0 1,0-1 0,0 1 0,0 0-1,0 0 1,1 0 0,-1 0 0,0 0-1,0 0 1,1 0 0,-1 0 0,0 0 0,1 0-1,-1 0 1,1 0 0,-1 0 0,1 1-1,0-1 1,0 0 0,-1 0 0,1 0 0,0 1-1,0-1 1,0 0 0,0 2 0,1-1-28,0 1 1,0-1 0,0 0 0,0 0-1,0 1 1,1-1 0,-1 0-1,0 0 1,1 0 0,0 0 0,3 3-1,5 3-166,1 1-1,0-1 0,19 9 0,-27-15 165,44 21-402,-29-15 282,0 1 0,0 1 1,23 16-1,-38-23 149,1-1 1,0 1-1,-1 1 0,0-1 1,0 0-1,0 1 0,0-1 1,-1 1-1,1 0 0,-1 0 1,0 0-1,0 0 0,-1 1 1,1-1-1,-1 0 0,0 1 1,0-1-1,0 1 0,0-1 1,-1 6-1,0-5 49,-1 0 0,1-1 0,-1 1 1,0 0-1,0-1 0,-1 1 0,0-1 0,1 1 0,-1-1 0,-1 0 0,1 0 0,-1 0 1,-2 4-1,-1-2 66,1 0 0,-1-1 1,0 1-1,0-1 0,-1 0 1,1-1-1,-10 5 1,2-2 88,-1-1 0,0 0 0,0-1 0,0-1 0,0 0 0,-1-1 0,-21 1 0,29-3-262,1-1 0,-1 0 0,1-1 0,-1 0 0,1 0 0,0 0 0,-1-1 0,-7-3 0,13 4-26,0 1 0,0-1 0,1 0 0,-1 0 0,0 0 0,1 0 0,-1-1 0,0 1 1,1 0-1,0-1 0,-1 1 0,1-1 0,0 1 0,0-1 0,0 0 0,0 1 0,0-1 0,0 0 0,0 0 0,1 0 0,-1 0 0,1 1 0,-1-1 1,1 0-1,0 0 0,-1 0 0,1 0 0,0 0 0,0 0 0,1 0 0,-1 0 0,0 0 0,1 0 0,-1 0 0,2-3 0,9-21-629,8-9-167</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50.425"/>
    </inkml:context>
    <inkml:brush xml:id="br0">
      <inkml:brushProperty name="width" value="0.025" units="cm"/>
      <inkml:brushProperty name="height" value="0.025" units="cm"/>
      <inkml:brushProperty name="color" value="#FFC114"/>
    </inkml:brush>
  </inkml:definitions>
  <inkml:trace contextRef="#ctx0" brushRef="#br0">200 5 17300,'0'-1'40,"0"1"0,0 0 1,0 0-1,0 0 1,0 0-1,0-1 0,0 1 1,0 0-1,0 0 0,0 0 1,0-1-1,1 1 0,-1 0 1,0 0-1,0 0 1,0 0-1,0-1 0,0 1 1,0 0-1,1 0 0,-1 0 1,0 0-1,0 0 1,0 0-1,0 0 0,1-1 1,-1 1-1,0 0 0,0 0 1,0 0-1,0 0 0,1 0 1,-1 0-1,0 0 1,0 0-1,0 0 0,1 0 1,-1 0-1,0 0 0,0 0 1,0 0-1,1 0 1,-1 0-1,0 0 0,0 1 1,1 11 1265,-10 37 229,4-21-836,-4 39-546,4 1 0,2 0 0,4 0 1,2 0-1,3 0 0,27 114 0,-19-140-1705,-14-42 1516,0 0 0,0 0 0,0 0 0,0 0 0,0 0 0,0 0 0,0 0 0,0 0 0,0 0 0,0 0 0,0 0 0,0 0 0,0 0 0,0-1 1,0 1-1,0 0 0,0 0 0,0 0 0,0 0 0,1 0 0,-1 0 0,0 0 0,0 0 0,0 0 0,0 0 0,0 0 0,0 0 0,0 0 0,0 0 0,0 0 0,0 0 0,0 0 0,0 0 1,0 0-1,0 0 0,0 0 0,0 0 0,0 0 0,0 0 0,0 0 0,1 0 0,-1 0 0,0 0 0,0 0 0,0 0 0,0 0 0,0 0 0,0 0 0,0 0 0,0 0 0,0-9-577,-7-20-412,-1 0 0,-2 1 1,0 0-1,-17-31 1,-64-103-882,89 158 1996,-52-75 2866,29 45-811,25 34-2092,0 0 0,0 0 0,0 0 1,0 0-1,1 0 0,-1 0 0,0 1 1,0-1-1,0 0 0,0 0 0,0 0 0,1 0 1,-1 0-1,0 0 0,0 0 0,0 0 0,0 0 1,0 0-1,1 0 0,-1 0 0,0 0 1,0 0-1,0 0 0,0 0 0,0 0 0,1 0 1,-1 0-1,0 0 0,0-1 0,0 1 0,0 0 1,0 0-1,1 0 0,-1 0 0,0 0 1,0 0-1,0 0 0,0 0 0,0-1 0,0 1 1,0 0-1,0 0 0,0 0 0,0 0 1,1 0-1,-1 0 0,0-1 0,0 1 0,0 0 1,0 0-1,0 0 0,0 0 0,0 0 0,0-1 1,0 1-1,0 0 0,0 0 0,0 0 1,0 0-1,0 0 0,0-1 0,0 1 0,-1 0 1,1 0-1,16 4 986,-14-3-852,15 4-118,0-1 1,1-1 0,0 0-1,0-1 1,-1-1 0,1-1-1,0-1 1,0 0-1,33-7 1,-15 0-210</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50.970"/>
    </inkml:context>
    <inkml:brush xml:id="br0">
      <inkml:brushProperty name="width" value="0.025" units="cm"/>
      <inkml:brushProperty name="height" value="0.025" units="cm"/>
      <inkml:brushProperty name="color" value="#FFC114"/>
    </inkml:brush>
  </inkml:definitions>
  <inkml:trace contextRef="#ctx0" brushRef="#br0">75 39 16644,'-1'-33'2522,"-1"28"-1181,1 23 53,-6 76 339,-3 169-252,10-262-1474,0 10 45,1 0 1,0-1-1,0 1 0,4 10 0,-5-19-46,0-1-1,1 1 1,-1-1 0,1 1 0,-1-1-1,1 1 1,0-1 0,-1 1 0,1-1-1,0 1 1,0-1 0,0 0 0,0 0-1,0 0 1,1 1 0,-1-1 0,0 0-1,0 0 1,1 0 0,-1-1 0,1 1-1,-1 0 1,1 0 0,-1-1 0,1 1-1,-1-1 1,1 0 0,-1 1 0,1-1-1,0 0 1,-1 0 0,1 0 0,-1 0-1,4 0 1,6-4-3,1 0 0,0 0 0,-1-1 0,0-1 0,0 0 0,-1 0 0,18-14 0,15-9-79,-31 22 37,0 0 0,0 1 0,1 1 0,-1 0 0,1 0 0,20-3 0,-30 8 26,-1-1 0,1 1 1,0-1-1,0 1 1,0 0-1,0 0 1,0 1-1,0-1 1,0 0-1,0 1 1,0 0-1,-1 0 1,1 0-1,0 0 0,-1 0 1,1 0-1,0 1 1,-1-1-1,1 1 1,-1 0-1,0-1 1,0 1-1,0 0 1,0 1-1,0-1 1,0 0-1,0 1 0,0-1 1,-1 1-1,0-1 1,1 1-1,-1 0 1,0-1-1,0 1 1,0 0-1,0 3 1,0 1 14,1 0 0,-1 0 0,-1 0 0,1 0 1,-1 1-1,-1-1 0,1 0 0,-1 0 0,-1 0 1,1 0-1,-4 10 0,1-7 71,-1 0-1,0 0 0,0 0 1,-1 0-1,0-1 1,-14 16-1,6-11 132,0 0 0,-2-1 0,1 0 0,-1-1 0,-1-1 0,0 0 0,-35 15 0,39-21-72,-1-1 0,1 0 0,-1-1 0,1 0 0,-1-1 0,-17 0 0,26-1-140,-1-1 0,1 0 0,-1 0 0,1-1 0,-1 0 0,1 0 0,-1 0 0,1 0 0,0-1 0,0 0 0,0 0 0,0-1 0,0 1-1,0-1 1,0 0 0,1 0 0,0-1 0,-6-5 0,8 8-54,1 0 0,0 0 0,0 0 0,0-1 0,0 1 0,1 0 0,-1-1 0,0 1 0,0-1 0,1 1 0,-1-1 0,1 1 0,-1-1 0,1 1 0,0-1 0,0 1 0,0-1 0,-1 0 0,1 1 0,1-1 0,-1 1 0,0-1 0,0 0 0,1 1 0,-1-1 0,1 1 0,-1-1 0,1 1 0,-1-1 0,2-1 0,2-2-75,1 1-1,-1-1 1,0 1 0,1 0 0,0 0 0,8-4 0,1-2 55,15-12-424</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51.420"/>
    </inkml:context>
    <inkml:brush xml:id="br0">
      <inkml:brushProperty name="width" value="0.025" units="cm"/>
      <inkml:brushProperty name="height" value="0.025" units="cm"/>
      <inkml:brushProperty name="color" value="#FFC114"/>
    </inkml:brush>
  </inkml:definitions>
  <inkml:trace contextRef="#ctx0" brushRef="#br0">50 186 19364,'-1'1'117,"1"0"0,-1 0 0,1 0 1,0 0-1,-1 1 0,1-1 0,0 0 0,0 0 0,-1 0 0,1 0 0,0 0 0,0 0 0,0 1 0,0-1 1,1 0-1,-1 0 0,0 0 0,0 0 0,1 0 0,-1 0 0,1 0 0,-1 0 0,1 0 0,-1 0 0,1 0 1,1 2-1,0-2-16,0-1 0,0 1 1,0 0-1,0-1 1,0 0-1,0 1 0,0-1 1,0 0-1,0 0 1,0 0-1,0 0 0,0-1 1,1 1-1,2-1 0,16-5 10,1 0 0,-1-1 0,0-1 0,-1-1 0,0-1-1,0-1 1,-1 0 0,-1-2 0,0 0 0,17-16-1,-30 25-78,-1 0 0,0-1 0,-1 1 0,1-1 0,-1 0 0,0 0 0,5-9-1,-8 13-21,0 0-1,1 0 0,-1 0 1,1-1-1,-1 1 0,0 0 1,0 0-1,0-1 0,0 1 0,0 0 1,0 0-1,0-1 0,0 1 1,0 0-1,0 0 0,-1-1 0,1 1 1,-1 0-1,1 0 0,-1 0 1,1 0-1,-1 0 0,0 0 1,1 0-1,-1 0 0,0 0 0,0 0 1,0 0-1,0 0 0,1 0 1,-1 0-1,-1 1 0,1-1 0,0 0 1,0 1-1,0-1 0,0 1 1,0-1-1,0 1 0,-2 0 1,-4-3 27,1 1 0,-1 1 0,0 0 1,0 0-1,1 0 0,-1 1 0,0-1 1,0 2-1,0-1 0,0 1 0,-13 3 1,10-1-5,0 1 0,0 0 1,0 0-1,0 1 0,1 0 0,0 1 1,-10 8-1,5-3-9,2 0-1,-1 1 1,2 1-1,-1 0 1,2 0 0,0 1-1,0 1 1,2 0-1,-12 24 1,13-19 7,0 0-1,-7 34 1,12-44-47,1 1 1,0 0 0,0-1-1,1 1 1,1-1 0,0 1 0,2 13-1,-2-21-46,0 0-1,0 0 0,0 0 0,0 0 0,0 0 0,1 0 0,-1 0 0,1 0 0,0-1 0,0 1 1,0-1-1,0 1 0,0-1 0,0 0 0,1 0 0,-1 0 0,1 0 0,0 0 0,-1-1 0,1 1 0,0-1 1,0 1-1,0-1 0,0 0 0,0 0 0,0-1 0,0 1 0,1-1 0,2 1 0,4-1-67,0 0-1,1-1 1,-1 0-1,-1 0 1,1-1-1,0-1 1,0 0-1,12-5 0,42-21-494</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26.161"/>
    </inkml:context>
    <inkml:brush xml:id="br0">
      <inkml:brushProperty name="width" value="0.05" units="cm"/>
      <inkml:brushProperty name="height" value="0.05" units="cm"/>
    </inkml:brush>
  </inkml:definitions>
  <inkml:trace contextRef="#ctx0" brushRef="#br0">33 112 17820,'-26'12'2481,"19"-5"-1260,20-6 169,28-4-437,205-14 1105,74 7-1479,-288 8-1055,1-1 0,47-10 0,-63 8 402,1 0-1,-2-1 0,1 0 0,-1-2 0,0 0 0,17-11 1,4-8-336</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51.823"/>
    </inkml:context>
    <inkml:brush xml:id="br0">
      <inkml:brushProperty name="width" value="0.025" units="cm"/>
      <inkml:brushProperty name="height" value="0.025" units="cm"/>
      <inkml:brushProperty name="color" value="#FFC114"/>
    </inkml:brush>
  </inkml:definitions>
  <inkml:trace contextRef="#ctx0" brushRef="#br0">259 4 20820,'-5'-1'156,"0"0"0,0 0 0,1 1-1,-1-1 1,0 1 0,0 1-1,0-1 1,0 1 0,0 0-1,1 0 1,-1 0 0,0 0-1,1 1 1,-1 0 0,1 0-1,-1 0 1,-4 4 0,-9 5 206,1 2-1,-24 20 1,41-33-359,-17 14 210,-23 28 1,36-38-199,0 1 1,1-1-1,-1 1 0,1 0 0,0 0 0,1 0 0,-1 1 0,1-1 1,0 0-1,0 1 0,-1 8 0,3-13-18,0 1-1,0-1 1,0 0-1,0 1 1,1-1-1,-1 0 1,0 1-1,1-1 1,-1 0 0,1 1-1,-1-1 1,1 0-1,0 0 1,0 0-1,-1 1 1,1-1-1,0 0 1,0 0 0,0 0-1,0 0 1,0-1-1,0 1 1,0 0-1,1 0 1,-1-1-1,0 1 1,0 0 0,1-1-1,-1 1 1,0-1-1,1 0 1,-1 1-1,0-1 1,1 0-1,1 0 1,7 1-54,0 0 0,0-1 0,17-1 1,-19 1 16,45-5-243,43-1-348,-87 6 526,1 0-1,-1 1 1,0 0-1,1 1 1,-1 0-1,0 1 1,16 6 0,-23-8 94,1 1 0,-1-1 1,0 0-1,0 1 1,1-1-1,-1 1 0,0-1 1,0 1-1,-1 0 1,1 0-1,0 0 0,-1 0 1,1 0-1,-1 1 0,0-1 1,1 0-1,-1 0 1,0 1-1,1 4 0,-2-3 49,1 0 0,-1 0-1,0 0 1,0 0-1,-1 0 1,1 0 0,-1 0-1,0 0 1,0 0-1,0 0 1,-3 6-1,-3 3 192,1 0 0,-2-1 0,0 0 0,0 0 0,-1-1 0,-14 13 0,4-5 352,-2 0 0,-35 23 0,48-36-516,-2 0 0,1-1-1,-1 0 1,0 0 0,0-1-1,0-1 1,0 1 0,-1-2-1,-14 3 1,23-5-138,0 0 1,0 1-1,0-1 0,0 0 0,0-1 0,0 1 0,0 0 1,0 0-1,0-1 0,0 1 0,0-1 0,0 0 0,1 0 1,-1 1-1,0-1 0,0 0 0,1 0 0,-3-2 1,3 1 20,0 1 0,0-1 0,0 1 1,1-1-1,-1 0 0,0 1 1,1-1-1,-1 0 0,1 1 1,0-1-1,-1 0 0,1 0 1,0 1-1,0-1 0,0 0 1,0 0-1,0 1 0,1-1 1,-1 0-1,1 1 0,0-4 1,10-29-547</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52.325"/>
    </inkml:context>
    <inkml:brush xml:id="br0">
      <inkml:brushProperty name="width" value="0.025" units="cm"/>
      <inkml:brushProperty name="height" value="0.025" units="cm"/>
      <inkml:brushProperty name="color" value="#FFC114"/>
    </inkml:brush>
  </inkml:definitions>
  <inkml:trace contextRef="#ctx0" brushRef="#br0">315 15 18324,'-1'-1'211,"-1"-1"0,1 1 0,-1 0-1,1-1 1,-1 1 0,0 0 0,0 0 0,1 0 0,-1 1 0,0-1 0,0 0-1,0 1 1,0-1 0,0 1 0,0 0 0,0-1 0,0 1 0,0 0-1,0 0 1,0 1 0,0-1 0,0 0 0,0 1 0,0-1 0,0 1 0,-4 1-1,-7 2 486,1 1-1,-21 10 0,31-14-675,-19 11 138,1 0 0,0 0 0,-27 25 0,35-27-155,2 1-1,-1 0 1,2 0 0,-1 0-1,1 2 1,-12 21 0,20-31-11,-1-1 1,1 1 0,0 0-1,-1 0 1,1 0-1,1 0 1,-1 0 0,0 0-1,1 1 1,0-1 0,-1 0-1,1 0 1,0 0-1,1 0 1,-1 1 0,1-1-1,1 5 1,-1-6-6,0 0 0,1 0 0,-1 0 0,1 0 0,-1 0 1,1 0-1,0 0 0,0-1 0,0 1 0,0-1 0,0 0 0,0 1 0,0-1 0,1 0 0,-1 0 1,0 0-1,1 0 0,-1-1 0,1 1 0,-1-1 0,0 1 0,6-1 0,19 1-153,45-2 0,12 0-118,-74 1 231,1 1-1,-1 1 1,0-1 0,0 2-1,18 6 1,-24-8 47,-1 1 0,0-1-1,0 1 1,0-1 0,0 1-1,0 0 1,0 0 0,-1 0 0,1 1-1,-1-1 1,1 1 0,-1-1-1,0 1 1,0 0 0,0 0 0,0 0-1,0 0 1,-1 0 0,0 0-1,1 0 1,-1 1 0,0-1 0,-1 0-1,1 1 1,0 4 0,-1-3 41,-1 1 1,1-1-1,-1 0 1,-1 0 0,1 0-1,0 0 1,-1 0-1,0 0 1,-1 0-1,1 0 1,-1-1 0,0 1-1,0-1 1,0 0-1,0 0 1,-5 5 0,-5 2 73,0 0 1,0 0 0,-1-2 0,0 1-1,-1-2 1,0 0 0,0-1 0,-1 0 0,0-2-1,-28 8 1,31-11-629,0 0-1,0 0 1,0-1-1,-24-2 1,37 1 496,-1 1 1,1-1-1,0 0 0,0 0 1,-1 0-1,1 0 1,0 0-1,0 0 0,0 0 1,-1 0-1,1 0 0,0-1 1,0 1-1,0 0 1,-1 0-1,1 0 0,0 0 1,0 0-1,0 0 1,-1 0-1,1 0 0,0-1 1,0 1-1,0 0 0,0 0 1,-1 0-1,1 0 1,0 0-1,0-1 0,0 1 1,0 0-1,0 0 1,0 0-1,0-1 0,0 1 1,-1 0-1,1 0 0,0 0 1,0-1-1,0 1 1,0 0-1,0 0 0,0-1 1,0 1-1,0 0 1,0 0-1,1-1 0,0-7-714</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52.961"/>
    </inkml:context>
    <inkml:brush xml:id="br0">
      <inkml:brushProperty name="width" value="0.025" units="cm"/>
      <inkml:brushProperty name="height" value="0.025" units="cm"/>
      <inkml:brushProperty name="color" value="#FFC114"/>
    </inkml:brush>
  </inkml:definitions>
  <inkml:trace contextRef="#ctx0" brushRef="#br0">0 222 19716,'2'2'174,"1"0"-1,-1-1 0,1 1 1,-1-1-1,1 0 0,0 1 1,-1-1-1,1-1 0,0 1 1,0 0-1,0-1 1,0 1-1,0-1 0,-1 0 1,1 0-1,0 0 0,0 0 1,0-1-1,0 1 0,0-1 1,0 1-1,-1-1 1,1 0-1,3-2 0,9-3 85,0-1 0,-1-1 0,14-9 1,-24 15-205,11-7 69,-1-1-1,0 0 0,-1-1 1,0-1-1,-1 0 0,0-1 1,-1 0-1,0 0 0,-1-1 1,8-17-1,-17 30-107,0 0 0,-1 0 0,1 0 0,-1 0 0,1 0-1,-1 0 1,1 0 0,-1-1 0,0 1 0,0 0 0,1 0 0,-1 0 0,0-1 0,0 1 0,0 0-1,0 0 1,-1 0 0,1-1 0,0 1 0,0 0 0,-1 0 0,1 0 0,-1 0 0,1-1 0,-1 1 0,1 0-1,-1 0 1,-1-1 0,1 1 1,-1 0 0,1 0-1,-1 0 1,1 1 0,-1-1-1,1 1 1,-1-1 0,1 1-1,-1 0 1,0-1 0,1 1 0,-1 0-1,0 0 1,1 0 0,-1 0-1,1 0 1,-1 1 0,0-1-1,1 0 1,-1 1 0,-2 0-1,-5 3 7,1 0 0,0 0 0,0 1 0,1 0 0,-1 0 0,1 1 0,0 0 0,0 0 0,1 0 0,-10 13-1,6-5-13,0-1 0,1 1 0,1 1 0,1 0 0,-7 16 0,12-26-8,0-1 1,1 1 0,0 0-1,0 0 1,0-1-1,0 1 1,1 0 0,0 0-1,0 6 1,1-9-2,-1 0 0,1 0 0,-1-1 0,1 1 0,-1 0 0,1 0 0,0-1 0,0 1 0,0 0 0,0-1 0,0 1 0,0-1 0,0 1 0,1-1 0,-1 0 0,0 1 0,1-1-1,-1 0 1,1 0 0,0 0 0,-1 0 0,1 0 0,0 0 0,-1-1 0,1 1 0,4 0 0,14 2-12,0 0 0,0-2 0,1-1 0,-1 0 0,0-1-1,27-6 1,15 1-88,-37 4-69,48 3 1,-66 0 123,1 0 0,-1 0 0,0 1 1,0 0-1,0 0 0,0 0 0,0 1 1,0 0-1,-1 1 0,1-1 0,7 7 1,-12-8 23,1 0 0,-1 0 0,0 1 0,0 0 0,0-1 0,0 1 0,0 0 0,-1 0 0,1 0 0,-1 0 0,1 0 0,-1 0 0,1 4 0,-3-5 318,-2-8-122,-4-14 94,-9-48 210,-2 1 0,-35-83 0,53 150-478,1 0-1,-1 0 1,0 1-1,0-1 1,0 0 0,0 0-1,0 0 1,0 0-1,0 0 1,0 0 0,1 0-1,-1 0 1,0 0-1,0 0 1,0 0-1,0 0 1,0 0 0,0 0-1,1 0 1,-1 0-1,0 0 1,0 0 0,0 0-1,0 0 1,0 0-1,0 0 1,1 0 0,-1 0-1,0 0 1,0 0-1,0 0 1,0 0-1,0 0 1,0 0 0,0 0-1,1 0 1,-1-1-1,0 1 1,0 0 0,0 0-1,0 0 1,0 0-1,0 0 1,0 0 0,0 0-1,0 0 1,0-1-1,0 1 1,0 0-1,0 0 1,0 0 0,1 0-1,-1 0 1,0 0-1,0-1 1,0 1 0,0 0-1,0 0 1,0 0-1,-1 0 1,1 0 0,0 0-1,0-1 1,0 1-1,0 0 1,10 5-98,1 1-126,-1-1 1,1-1 0,0 0 0,0 0 0,0-1 0,1 0-1,-1-1 1,1-1 0,-1 0 0,1 0 0,0-1-1,0 0 1,22-4 0,3-5-344</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11.974"/>
    </inkml:context>
    <inkml:brush xml:id="br0">
      <inkml:brushProperty name="width" value="0.025" units="cm"/>
      <inkml:brushProperty name="height" value="0.025" units="cm"/>
      <inkml:brushProperty name="color" value="#FFC114"/>
    </inkml:brush>
  </inkml:definitions>
  <inkml:trace contextRef="#ctx0" brushRef="#br0">426 103 12947,'11'-7'980,"0"1"0,0-2 0,12-10 0,-19 15-460,-1-1 0,1 1 0,-1-1 0,0 1 0,0-1 0,0 0 0,0 0 0,-1 0 0,0 0-1,1-1 1,2-8 0,-5 13-477,0-1-1,0 1 1,0 0-1,0-1 1,0 1 0,0 0-1,0-1 1,-1 1-1,1 0 1,0 0-1,0-1 1,0 1-1,0 0 1,0-1 0,0 1-1,0 0 1,-1 0-1,1-1 1,0 1-1,0 0 1,0 0-1,-1-1 1,1 1 0,0 0-1,0 0 1,-1 0-1,1-1 1,0 1-1,-1 0 1,1 0-1,0 0 1,0 0 0,-1 0-1,1 0 1,0 0-1,-1-1 1,1 1-1,0 0 1,-1 0-1,1 0 1,-1 0-1,-13 1 584,-9 5-355,0 1 0,1 1 1,0 1-1,0 1 0,1 0 1,-24 18-1,15-10-191,2 2-1,0 1 1,1 2 0,1 0-1,-37 43 1,49-49-44,1 0-1,1 1 1,0 1 0,1 0 0,2 0-1,-1 1 1,2 0 0,1 1-1,1 0 1,-5 24 0,10-37-27,-1 1 0,2 0 0,-1 0 0,2 0 0,-1 0 0,1 0 0,0 0 0,1 0-1,0-1 1,0 1 0,1 0 0,4 8 0,-4-12-8,0 0 0,0 0 0,0 0 0,1 0 0,0 0 0,0-1 0,0 1-1,0-1 1,1-1 0,-1 1 0,1 0 0,0-1 0,1 0 0,-1 0 0,0-1-1,1 1 1,-1-1 0,11 2 0,7 1-61,0-2 0,1 0 0,-1-1 1,1-2-1,34-3 0,-6-3-1132,69-18 1,-82 12 752,-1-6-149</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12.597"/>
    </inkml:context>
    <inkml:brush xml:id="br0">
      <inkml:brushProperty name="width" value="0.025" units="cm"/>
      <inkml:brushProperty name="height" value="0.025" units="cm"/>
      <inkml:brushProperty name="color" value="#FFC114"/>
    </inkml:brush>
  </inkml:definitions>
  <inkml:trace contextRef="#ctx0" brushRef="#br0">48 8 19820,'-6'-8'1929,"5"11"-1217,-5 7-328,1 16 1056,-4 7-400,2 13-479,1 4-145,3 10-240,2 2-40,-1-6-72,1-6-64,4-10-344,1-10-176,3-18-513,2-11-287,-3-24 976,-1-11-256,4-19-272</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13.051"/>
    </inkml:context>
    <inkml:brush xml:id="br0">
      <inkml:brushProperty name="width" value="0.025" units="cm"/>
      <inkml:brushProperty name="height" value="0.025" units="cm"/>
      <inkml:brushProperty name="color" value="#FFC114"/>
    </inkml:brush>
  </inkml:definitions>
  <inkml:trace contextRef="#ctx0" brushRef="#br0">34 2 18804,'-6'-2'2497,"3"8"-1553,-3 7-392,1 3 2104,-1-1-1559,2 1-337,2 1-600,1-2-320,6-2-704,5-5-321,3-4 897,5-2-208,3 2-264</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13.469"/>
    </inkml:context>
    <inkml:brush xml:id="br0">
      <inkml:brushProperty name="width" value="0.025" units="cm"/>
      <inkml:brushProperty name="height" value="0.025" units="cm"/>
      <inkml:brushProperty name="color" value="#FFC114"/>
    </inkml:brush>
  </inkml:definitions>
  <inkml:trace contextRef="#ctx0" brushRef="#br0">243 0 18164,'0'0'53,"0"0"1,1 0-1,-1 0 1,0 1-1,0-1 1,0 0-1,0 0 1,1 0-1,-1 0 1,0 0-1,0 0 1,0 1-1,0-1 1,0 0-1,0 0 1,1 0-1,-1 0 1,0 1-1,0-1 1,0 0-1,0 0 1,0 0-1,0 1 1,0-1-1,0 0 1,0 0-1,0 0 1,0 1-1,0-1 1,0 0-1,0 0 1,0 0-1,0 1 1,0-1-1,0 0 1,0 0-1,0 0 1,0 0-1,0 1 1,-1-1-1,-8 6 1006,-23 4 57,24-8-344,-17 4 389,6-2-755,0 2 0,1 0-1,-24 11 1,39-15-409,-1-1 0,1 1 0,-1 0 1,1 0-1,0 1 0,-1-1 0,1 1 0,1 0 0,-1-1 0,0 1 0,1 0 0,-1 1 1,1-1-1,0 0 0,0 1 0,0-1 0,1 1 0,-1 0 0,1-1 0,0 1 0,0 0 0,-1 5 1,3-6-28,-1 0 1,0 0 0,1 0 0,0 1 0,0-1 0,0 0 0,0 0-1,0 0 1,0 0 0,1 0 0,0-1 0,-1 1 0,1 0-1,0-1 1,0 1 0,0-1 0,1 1 0,-1-1 0,1 0 0,-1 0-1,1 0 1,0-1 0,0 1 0,4 2 0,9 3-120,1 1 0,0-2-1,18 5 1,-30-9 120,24 6-129,-7-2 25,0 0 0,26 13 0,-43-17 130,0 0 0,-1 1 0,1 0 0,-1-1 0,0 2 0,0-1 0,0 0 0,0 1 0,0 0-1,-1 0 1,1 0 0,-1 0 0,0 0 0,0 1 0,2 6 0,-4-8 38,0 1-1,0-1 0,0 1 1,-1 0-1,0 0 0,1-1 1,-1 1-1,-1 0 0,1-1 1,0 1-1,-1 0 1,0-1-1,0 1 0,0 0 1,0-1-1,-1 0 0,1 1 1,-1-1-1,0 0 1,0 0-1,0 0 0,0 0 1,-1 0-1,1 0 0,-7 4 1,0 2 145,-1-1 1,0-1-1,0 0 0,-1 0 1,0-1-1,-18 8 1,16-10-24,1 0 1,-1 0 0,0-1 0,-1-1 0,1 0-1,-20 0 1,28-1-204,0-1 0,0 0-1,0-1 1,0 1 0,-1-1 0,1 0 0,1 0-1,-1 0 1,0-1 0,0 0 0,0 0-1,1 0 1,-1-1 0,1 1 0,0-1 0,-1 0-1,1 0 1,1-1 0,-7-5 0,9 5-138,-1 1 1,1 0 0,-1-1 0,1 1-1,0-1 1,1 1 0,-1-1-1,0 1 1,1-1 0,0 1 0,0-1-1,0 0 1,0 1 0,1-1 0,-1 1-1,1-1 1,0 1 0,0-1 0,0 1-1,1-1 1,-1 1 0,1 0-1,0 0 1,0 0 0,3-5 0,14-17-902</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13.919"/>
    </inkml:context>
    <inkml:brush xml:id="br0">
      <inkml:brushProperty name="width" value="0.025" units="cm"/>
      <inkml:brushProperty name="height" value="0.025" units="cm"/>
      <inkml:brushProperty name="color" value="#FFC114"/>
    </inkml:brush>
  </inkml:definitions>
  <inkml:trace contextRef="#ctx0" brushRef="#br0">147 1 17524,'-6'20'5350,"-3"25"-3451,1 32-1645,4 1 0,4 1 0,3-1 1,3 0-1,27 129 0,-31-194-793,-5-15-655,-8-21-221,-44-98-1853,-37-99 3309,90 203 717,2 16-701,0 1 0,0 0 0,0-1 0,0 1 0,0 0 0,0-1 0,0 1 0,1-1 0,-1 1 0,0 0 0,0-1 0,0 1 0,1 0 0,-1-1 0,0 1 1,0 0-1,1 0 0,-1-1 0,0 1 0,1 0 0,-1 0 0,0 0 0,1-1 0,2 1 157,0-1 0,0 1 0,0 0 0,-1 0 0,1 0 0,0 0 0,0 1 0,5 0 0,37 7-75,1-2 1,79-1 0,-63-8-346</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14.356"/>
    </inkml:context>
    <inkml:brush xml:id="br0">
      <inkml:brushProperty name="width" value="0.025" units="cm"/>
      <inkml:brushProperty name="height" value="0.025" units="cm"/>
      <inkml:brushProperty name="color" value="#FFC114"/>
    </inkml:brush>
  </inkml:definitions>
  <inkml:trace contextRef="#ctx0" brushRef="#br0">72 0 20564,'2'10'356,"0"-1"-1,0 1 0,0-1 1,-2 1-1,1-1 0,-1 1 1,-2 13-1,2 0 280,-5 68 575,1-57-928,3 0-1,0 0 0,7 49 1,-6-81-275,0-1 1,0 1 0,1 0 0,-1 0-1,1-1 1,-1 1 0,1 0 0,0-1-1,-1 1 1,1 0 0,0-1 0,0 1-1,0-1 1,0 0 0,0 1 0,1-1-1,-1 0 1,0 1 0,1-1 0,-1 0-1,3 1 1,-1-1-1,0 0-1,-1-1 1,1 1-1,0-1 1,0 0 0,0 0-1,0 0 1,0 0-1,-1 0 1,1-1 0,0 1-1,5-3 1,29-8 15,-22 6-53,0 1 0,0 0 0,0 1 0,28-2 0,-39 5 15,0 0-1,0 1 0,0-1 1,0 1-1,0 0 0,0 0 1,0 0-1,0 0 1,0 1-1,0-1 0,0 1 1,-1 0-1,1 0 1,-1 1-1,1-1 0,-1 1 1,0 0-1,0 0 0,0 0 1,0 0-1,-1 0 1,4 6-1,-2-2 20,-1 0 1,1 1-1,-2-1 0,1 0 1,-1 1-1,0 0 1,0-1-1,-1 1 0,0 0 1,-1 0-1,0 0 1,0 0-1,-1 0 0,1 0 1,-2-1-1,1 1 0,-1 0 1,0-1-1,-1 1 1,0-1-1,-6 13 0,4-12 93,1 0 0,-1 0-1,0 0 1,0-1 0,-1 0-1,0 0 1,-1 0 0,1-1-1,-1 0 1,0 0 0,-1-1 0,0 0-1,1 0 1,-2-1 0,1 0-1,0 0 1,-1-1 0,-12 4-1,11-6-29,0 0 0,1 0 0,-1-1 0,0 0 0,0 0 0,0-1 0,0-1 0,0 0 0,0 0 0,1-1 0,-17-6 0,20 6-209,0 0 1,1 0-1,-1 0 1,1-1-1,0 1 1,0-1-1,0-1 1,0 1-1,1-1 1,-1 1-1,1-1 0,1-1 1,-1 1-1,1 0 1,0-1-1,0 0 1,0 0-1,-3-12 1,6 17-42,-1-1 0,1 0 0,0 1 0,0-1 0,0 0 0,0 1 0,0-1 0,0 1 0,0-1 0,0 0 0,1 1 0,-1-1 0,1 1-1,-1-1 1,1 1 0,-1-1 0,1 1 0,0-1 0,0 1 0,0 0 0,0-1 0,0 1 0,0 0 0,0 0 0,2-2 0,2-1-175,1 1 1,-1 0-1,0 0 0,1 0 0,9-3 0,24-6-1050</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14.795"/>
    </inkml:context>
    <inkml:brush xml:id="br0">
      <inkml:brushProperty name="width" value="0.025" units="cm"/>
      <inkml:brushProperty name="height" value="0.025" units="cm"/>
      <inkml:brushProperty name="color" value="#FFC114"/>
    </inkml:brush>
  </inkml:definitions>
  <inkml:trace contextRef="#ctx0" brushRef="#br0">69 148 18060,'-5'3'2726,"12"1"-1612,11 0 172,5-3-989,0-1-1,0-1 1,-1-1-1,1-1 1,0 0-1,-1-2 0,0-1 1,0-1-1,0-1 1,-1 0-1,0-2 1,-1 0-1,25-18 1,-43 27-282,-1 0 1,1 1 0,-1-1-1,0 0 1,1-1 0,-1 1-1,0 0 1,0 0 0,0 0-1,0-1 1,0 1 0,0-1-1,0 1 1,0-1 0,0 1-1,-1-1 1,1 1 0,-1-1-1,1 0 1,-1 1 0,1-1-1,-1 0 1,0 1 0,0-1-1,0-1 1,-1 1 3,0 0 0,0 1 0,1-1 0,-2 1 1,1-1-1,0 1 0,0-1 0,0 1 0,-1 0 0,1 0 0,-1-1 0,1 1 0,-1 0 0,1 0 1,-1 1-1,1-1 0,-1 0 0,0 0 0,0 1 0,1-1 0,-1 1 0,-3-1 0,-9-1 34,0 0 0,0 1-1,0 1 1,0 0-1,0 0 1,1 2 0,-1-1-1,0 2 1,-17 5 0,14-3-44,0 1 1,1 0 0,0 1 0,0 1 0,1 1-1,-28 21 1,30-20-8,1 1 1,0 1-1,1 0 0,0 0 1,-10 17-1,17-22-53,0-1 0,0 1 0,1 0-1,0 0 1,0 0 0,0 1 0,1-1 0,1 1-1,-1-1 1,1 1 0,0 0 0,1-1 0,0 9-1,0-13-31,0-1 1,0 0-1,0 1 0,1-1 0,-1 0 0,1 1 0,0-1 0,0 0 1,0 1-1,0-1 0,0 0 0,0 0 0,0 0 0,1 0 1,-1 0-1,1 0 0,-1-1 0,1 1 0,0 0 0,0-1 0,0 1 1,0-1-1,0 0 0,0 0 0,0 1 0,0-1 0,0-1 0,0 1 1,1 0-1,-1 0 0,0-1 0,1 0 0,-1 1 0,3-1 0,5 0-125,-1 0-1,0-1 1,1 0 0,-1-1-1,0 0 1,0 0-1,13-5 1,31-15-767</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26.568"/>
    </inkml:context>
    <inkml:brush xml:id="br0">
      <inkml:brushProperty name="width" value="0.05" units="cm"/>
      <inkml:brushProperty name="height" value="0.05" units="cm"/>
    </inkml:brush>
  </inkml:definitions>
  <inkml:trace contextRef="#ctx0" brushRef="#br0">0 0 20044,'19'2'1758,"0"0"-1,22-2 0,44 2-1662,-81-1-92,13 0 1,0 1 0,0 1 1,0 1-1,18 6 0,-31-9-7,-1 0-1,1 1 1,-1-1 0,1 1 0,-1 0-1,0 0 1,0 0 0,0 1-1,0-1 1,0 1 0,0-1-1,-1 1 1,1 0 0,-1 0-1,0 0 1,0 1 0,0-1-1,0 0 1,-1 1 0,1-1-1,-1 1 1,0 0 0,0-1-1,1 7 1,-2 1 0,1 0 0,-2 0 0,0 0 0,0 0 0,-1-1 0,-1 1 0,1 0 0,-2-1 0,-4 11 0,-8 15 72,-23 38-1,34-65-46,-11 21-13,-7 12-247,-2 0 0,-43 56 0,54-84 41,12-10 9,6 0-118</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15.232"/>
    </inkml:context>
    <inkml:brush xml:id="br0">
      <inkml:brushProperty name="width" value="0.025" units="cm"/>
      <inkml:brushProperty name="height" value="0.025" units="cm"/>
      <inkml:brushProperty name="color" value="#FFC114"/>
    </inkml:brush>
  </inkml:definitions>
  <inkml:trace contextRef="#ctx0" brushRef="#br0">201 0 20244,'-8'3'361,"0"0"-1,1 1 1,-1 0-1,1 0 0,0 1 1,0 0-1,0 0 1,1 0-1,0 1 0,0 0 1,0 0-1,1 1 1,0-1-1,0 1 0,-4 9 1,9-15-363,0 0-1,-1 0 1,1 0 0,0 1 0,0-1 0,0 0 0,0 1-1,0-1 1,0 0 0,0 0 0,0 1 0,0-1-1,1 0 1,-1 0 0,0 0 0,1 1 0,-1-1-1,1 0 1,0 0 0,-1 0 0,1 0 0,0 0-1,0 0 1,-1 0 0,1 0 0,0 0 0,0 0-1,0 0 1,0-1 0,0 1 0,0 0 0,0-1-1,1 1 1,-1-1 0,1 1 0,7 3-60,0 0 1,0-1-1,15 3 1,-15-4-13,17 5-128,48 14-485,-68-20 626,-1 2 0,1-1-1,-1 1 1,0-1 0,0 2 0,0-1-1,0 0 1,-1 1 0,1 0-1,4 5 1,-8-8 68,0 1-1,0 0 1,0-1 0,0 1-1,0 0 1,0-1-1,-1 1 1,1 0-1,-1 0 1,1 0 0,-1-1-1,1 1 1,-1 0-1,0 0 1,0 0 0,0 0-1,0 0 1,0 0-1,-1 0 1,0 2 0,0 0 49,-1 0 1,1-1 0,-1 1 0,0 0 0,0-1 0,-1 1 0,1-1-1,-1 0 1,-2 3 0,-6 5 245,-1-1-1,1-1 0,-1 0 1,-15 8-1,10-7 144,-1 0-1,0-2 1,-32 11-1,44-17-446,-2 0 0,1 0 0,0-1 0,0 0 0,0 0 0,-1-1 0,1 0 0,0 0 0,0 0 0,-1-1 0,1-1 0,0 1 0,-10-4 0,15 5-47,1-1-1,-1 0 1,0 1 0,1-1 0,-1 0 0,1 0 0,-1 0 0,1 0-1,-1 0 1,1 0 0,-1 0 0,1 0 0,0-1 0,0 1 0,0 0 0,0-1-1,0 1 1,0-1 0,0 1 0,0-1 0,0 0 0,1 1 0,-1-1 0,1 0-1,-1 0 1,1 1 0,0-1 0,-1 0 0,1 0 0,0-2 0,6-21-515</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15.700"/>
    </inkml:context>
    <inkml:brush xml:id="br0">
      <inkml:brushProperty name="width" value="0.025" units="cm"/>
      <inkml:brushProperty name="height" value="0.025" units="cm"/>
      <inkml:brushProperty name="color" value="#FFC114"/>
    </inkml:brush>
  </inkml:definitions>
  <inkml:trace contextRef="#ctx0" brushRef="#br0">230 1 22445,'-19'0'817,"0"0"0,0 1 0,0 1 0,-29 7 0,41-7-737,1-1-1,-1 1 1,1 1-1,0-1 1,-1 1-1,1 0 1,0 0-1,1 1 1,-1 0-1,1 0 1,-1 0-1,1 1 1,0-1-1,1 1 0,-9 11 1,13-15-90,-1-1 0,1 1 0,-1 0 0,1 0 0,-1-1 0,1 1 0,-1 0 0,1 0 0,0 0 0,-1 0 0,1 0 0,0 0 0,0 0 0,0-1 0,0 1 0,0 0 0,0 0 0,0 0 0,0 0 0,0 0 0,0 0 0,0 0 0,1 0 0,-1 0 0,0-1 0,1 1 0,-1 0 0,1 0 0,-1 0 0,1 0 0,-1-1 0,1 1 0,-1 0 0,1-1 0,0 1 0,-1 0 0,1-1 0,0 1 0,0-1 0,-1 1 0,1-1 0,0 1 0,0-1 0,0 0 0,0 1 0,-1-1 0,1 0 0,0 0 0,0 0 0,0 1 0,0-1 0,1 0 0,9 1-156,0 0 1,0-1-1,18-1 0,-16 0 27,42-2-544,-40 1 441,-1 0 1,0 1-1,0 1 0,1 0 0,-1 1 0,0 1 0,0 0 0,19 6 0,-30-7 236,-1 0 0,1 1 0,-1-1 0,1 1 0,-1-1 0,1 1 0,-1 0-1,0 0 1,0 0 0,0 0 0,0 0 0,0 0 0,0 1 0,-1-1 0,1 0 0,-1 1-1,3 4 1,-3-2 93,0-1-1,0 1 1,0 0-1,0-1 0,-1 1 1,0 0-1,0 0 1,0-1-1,-1 1 0,0 5 1,-2 1 233,0 0 0,0-1 0,-1 1 0,0-1 0,-1 0 0,0-1 0,-1 1 0,-11 15 0,7-14 39,1-1 1,-1 0-1,-1-1 0,0 0 0,0 0 1,-22 11-1,29-17-369,0-1-1,-1 0 1,1 0-1,-1 0 1,1 0-1,-1-1 1,0 0-1,1 0 1,-1 0-1,0-1 1,0 1-1,0-1 1,0 0-1,0-1 1,1 1-1,-1-1 1,0 0-1,0 0 1,1-1-1,-1 1 1,0-1-1,-7-4 1,10 5-69,1-1-1,-1 1 1,1 0 0,-1-1-1,1 1 1,-1-1 0,1 0-1,0 0 1,0 1 0,0-1-1,0 0 1,0 0 0,0 0-1,0 0 1,1 0 0,-1 0-1,1 0 1,-1 0 0,1 0-1,0-3 1,0 0-6,0 1 1,0-1-1,1 1 0,-1-1 0,1 0 1,0 1-1,1-1 0,2-5 0,13-21-669</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16.146"/>
    </inkml:context>
    <inkml:brush xml:id="br0">
      <inkml:brushProperty name="width" value="0.025" units="cm"/>
      <inkml:brushProperty name="height" value="0.025" units="cm"/>
      <inkml:brushProperty name="color" value="#FFC114"/>
    </inkml:brush>
  </inkml:definitions>
  <inkml:trace contextRef="#ctx0" brushRef="#br0">1 307 21421,'0'0'46,"0"0"1,0 1 0,0-1 0,0 0-1,-1 0 1,1 0 0,0 1 0,0-1-1,0 0 1,0 0 0,0 0 0,0 1-1,0-1 1,0 0 0,0 0 0,0 0-1,0 1 1,0-1 0,0 0 0,0 0-1,0 1 1,1-1 0,-1 0 0,0 0-1,0 0 1,0 1 0,0-1 0,0 0-1,0 0 1,1 0 0,-1 0 0,0 1-1,0-1 1,0 0 0,0 0 0,1 0-1,-1 0 1,0 0 0,0 0 0,0 0-1,1 1 1,-1-1 0,0 0 0,0 0-1,12-7 876,15-18-280,-25 23-502,49-51 255,79-78 250,-127 127-242,-13 11-253,-15 16-43,19-16-86,0 0-1,1 0 0,0 0 0,-5 12 0,9-18-18,1 0-1,-1 0 0,1 0 1,-1 0-1,1 0 1,-1 0-1,1 0 1,0 0-1,-1 0 0,1 0 1,0 1-1,0-1 1,0 0-1,0 0 1,0 0-1,0 0 1,0 0-1,0 0 0,1 1 1,-1-1-1,0 0 1,1 0-1,-1 0 1,1 0-1,-1 0 0,1 0 1,-1 0-1,1 0 1,0 0-1,-1 0 1,1-1-1,0 1 1,0 0-1,0 0 0,0-1 1,0 1-1,-1 0 1,1-1-1,0 1 1,1-1-1,-1 1 0,0-1 1,0 0-1,2 1 1,9 1-20,-1 0 0,1-1 0,0 0 1,14-2-1,19 2-100,-25 1-152,1 0 0,-1 1-1,-1 2 1,31 9 0,-45-12 180,0-1 0,0 2 0,0-1 0,0 0 0,-1 1 0,1 0 1,-1 0-1,1 0 0,-1 0 0,0 1 0,0 0 0,-1 0 0,1 0 0,-1 0 0,0 0 0,0 1 0,0 0 0,-1-1 0,1 1 0,-1 0 1,0 0-1,1 6 0,-3-10 117,1 1 0,-1-1 1,0 1-1,1 0 0,-1-1 1,0 1-1,0-1 0,0 1 1,0 0-1,-1-1 1,1 1-1,0-1 0,-1 1 1,1-1-1,-1 1 0,1-1 1,-1 1-1,0-1 0,0 1 1,0-1-1,0 0 0,0 1 1,0-1-1,0 0 0,0 0 1,0 0-1,0 0 0,-1 0 1,1 0-1,-3 1 1,2-1 35,0-1 0,0 1 0,0-1 1,1 0-1,-1 0 0,0 0 1,0 0-1,0 0 0,0 0 1,0 0-1,0-1 0,0 1 1,0-1-1,0 1 0,1-1 0,-1 0 1,0 0-1,0 0 0,1 0 1,-1 0-1,1 0 0,-1 0 1,1 0-1,-1-1 0,0-1 1,-9-9 53,2 0 0,-1-1 0,2 0 0,0 0 0,0-1 0,1 0 0,1-1 0,1 1 0,0-1 0,1 0 1,0-1-1,1 1 0,1-1 0,-1-26 0,3 39-140,0 0 1,1 0-1,-1 1 0,1-1 1,0 0-1,0 1 0,0-1 1,0 0-1,0 1 0,0-1 1,1 1-1,-1 0 0,1-1 1,-1 1-1,1 0 1,0 0-1,0 0 0,0 0 1,0 0-1,1 1 0,-1-1 1,0 1-1,5-3 0,4-1-310,1 1 0,0 0 0,0 0 0,16-1 0,-15 2 154,0 0 1,-1 0 0,14-6 0,16-17-325</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17.674"/>
    </inkml:context>
    <inkml:brush xml:id="br0">
      <inkml:brushProperty name="width" value="0.025" units="cm"/>
      <inkml:brushProperty name="height" value="0.025" units="cm"/>
      <inkml:brushProperty name="color" value="#FFC114"/>
    </inkml:brush>
  </inkml:definitions>
  <inkml:trace contextRef="#ctx0" brushRef="#br0">1 254 15531,'9'-19'449,"2"0"0,0 1 0,1 1 0,1 0 0,0 0 0,1 1 0,1 1-1,1 0 1,28-20 0,-32 26-321,-1 2 1,2-1-1,-1 2 0,1 0 1,0 0-1,0 1 0,0 1 0,1 0 1,-1 1-1,1 0 0,0 1 1,0 1-1,0 0 0,0 1 0,22 2 1,-31-1-124,0 0-1,-1 0 1,1 1 0,0-1 0,-1 1 0,0 0 0,1 0 0,-1 1 0,0-1-1,0 1 1,0 0 0,0 0 0,-1 0 0,1 0 0,2 5 0,-1-1-2,0 0 1,0 0 0,-1 1-1,0-1 1,-1 1 0,1 0 0,3 15-1,-1 7 45,-2 1-1,0-1 0,-2 50 1,-2-77-40,-39 493 1685,0-51-228,38-383-1431,3 0 0,3 1 0,2-2 0,3 1 0,20 67 0,-22-104-110,1 0 0,1-1-1,1 0 1,1-1 0,18 28 0,-19-36-61,1 0 1,0-1 0,0-1-1,2 0 1,0 0 0,0-1-1,1-1 1,18 11 0,-32-22 121,-1 0 0,1 0 0,0 1 1,-1-1-1,1 0 0,-1 1 0,1-1 1,-1 0-1,1 1 0,-1-1 0,1 1 0,-1-1 1,1 1-1,-1-1 0,0 1 0,1-1 1,-1 1-1,0-1 0,1 1 0,-1 1 0,-7 7-148,-3 2 175,4-3-11,1 1 0,1 0 0,-1 0-1,2 1 1,-1-1 0,1 1-1,1 0 1,0 0 0,0 0 0,1 0-1,0 0 1,0 10 0,2 3-9,0-1 1,1 0-1,2 0 1,8 32-1,-5-33-43,0 0 0,2-1 0,0-1 0,1 1 0,1-1 0,22 27 0,91 94-1440,-46-58 152,-61-60 1116,0 0-1,-1 1 1,-2 0 0,0 2-1,-1-1 1,-2 2-1,0-1 1,-2 1 0,-1 1-1,6 34 1,-7-15 502,-2 0-1,-1 1 1,-3 0-1,-2-1 1,-8 61 0,4-77 177,0 1 1,-2-2-1,-1 1 1,-2-1 0,-1 0-1,-1-1 1,-26 46-1,23-52-222,0 0 0,-2 0 0,0-2-1,-1 0 1,-1-1 0,-1-1 0,-1 0 0,0-2-1,-25 15 1,34-25-432,0 1 1,0-1-1,-1-1 0,-13 4 0,20-7 70,0-1-1,1 0 0,-1 0 1,0 0-1,0-1 0,0 1 1,0-1-1,0-1 0,1 1 1,-1-1-1,-11-3 1,2-4-455</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18.966"/>
    </inkml:context>
    <inkml:brush xml:id="br0">
      <inkml:brushProperty name="width" value="0.025" units="cm"/>
      <inkml:brushProperty name="height" value="0.025" units="cm"/>
      <inkml:brushProperty name="color" value="#FFC114"/>
    </inkml:brush>
  </inkml:definitions>
  <inkml:trace contextRef="#ctx0" brushRef="#br0">225 605 16668,'0'-11'478,"-1"0"1,0 0-1,0 0 1,-1 1 0,-1-1-1,-6-18 1,9 27-400,-1 0-1,0 0 1,0 0 0,0 0 0,0 0 0,0 0 0,-1 0 0,1 0-1,0 0 1,-1 1 0,0-1 0,1 1 0,-1-1 0,0 1-1,0 0 1,0-1 0,0 1 0,0 0 0,0 0 0,0 0 0,0 1-1,0-1 1,0 0 0,-1 1 0,1-1 0,0 1 0,0 0-1,-1 0 1,1 0 0,0 0 0,0 0 0,-1 0 0,1 1 0,0-1-1,0 1 1,0 0 0,-1-1 0,1 1 0,-3 2 0,-3 1-12,1 1 1,-1 0 0,1 0 0,-1 0-1,1 1 1,1 0 0,-1 1 0,1-1 0,1 1-1,-1 1 1,1-1 0,0 1 0,1 0-1,-7 14 1,5-8-44,1 1-1,0 0 1,1 0 0,0 0-1,1 1 1,1-1 0,-1 28-1,3-37-22,0 0-1,1 0 0,0 0 0,0 0 1,0 0-1,0-1 0,1 1 1,0 0-1,0-1 0,4 7 0,-5-10 1,1 0 0,-1 0 0,1 0 0,0 0 0,0-1 0,-1 1 0,1-1 0,0 1 0,0-1 0,0 1 0,0-1 0,1 0 0,-1 0 0,0 0-1,0-1 1,1 1 0,-1 0 0,1-1 0,-1 1 0,0-1 0,1 0 0,-1 0 0,1 0 0,-1 0 0,1 0 0,-1-1 0,4 0 0,3-2 11,0 0 0,0 0 1,0-1-1,-1 0 1,1-1-1,-1 0 1,0 0-1,0 0 1,-1-1-1,0-1 1,0 1-1,0-1 1,9-13-1,3-5 113,-1-1 0,27-51 0,-31 50 32,-1 0 0,0-1 0,-3 0-1,14-54 1,-23 70-29,-3 14-32,-6 20-33,2 2-59,1 0 0,1 0-1,1 1 1,1 0 0,1-1 0,5 48 0,-4-69-4,0 0 0,1-1 0,-1 1 0,1 0 1,-1-1-1,1 1 0,0-1 0,0 1 0,0-1 0,1 0 1,-1 1-1,1-1 0,-1 0 0,1 0 0,0 0 1,-1 0-1,1 0 0,0-1 0,0 1 0,1 0 1,-1-1-1,0 1 0,0-1 0,1 0 0,-1 0 1,1 0-1,-1 0 0,1 0 0,-1-1 0,1 1 0,-1-1 1,1 0-1,0 1 0,4-1 0,3-2 2,-1 1 0,1-2 0,-1 1 0,0-1 0,1 0 0,-1-1 0,-1 0 0,1-1 0,-1 0 0,1 0 0,10-9-1,2-4 23,0-1 0,34-39 0,-21 16 40,-2-2 1,-1 0-1,27-54 0,-43 68-17,-1 0 0,-2-1 0,-1-1 0,-1 0 0,-1 0 0,4-41-1,-9 30 1,-4 40-45,0 0 0,0 0 0,0 0 0,-1 0 1,1 0-1,-1 0 0,1 0 0,-1 0 0,-2-5 0,2 7-2,1 1-1,0 0 1,-1-1-1,1 1 1,-1-1-1,1 1 1,-1 0-1,1-1 1,0 1 0,-1 0-1,1 0 1,-1-1-1,1 1 1,-1 0-1,0 0 1,1 0-1,-1 0 1,1-1-1,-1 1 1,1 0-1,-1 0 1,1 0-1,-1 0 1,1 0-1,-1 0 1,0 1-1,1-1 1,-1 0-1,1 0 1,-2 1-1,1-1-2,-1 1 0,0 0 0,1 0 0,-1 0 0,0 0 0,1 0 0,-1 0 0,1 1 0,-3 2 0,-5 8-10,1 0-1,0 1 1,1 0-1,0 0 1,-9 26-1,-19 80 36,29-100-11,-5 25 33,1 0 0,-3 48 0,11-72-19,1 0 0,1 0 0,1 0 0,1 0 0,0 0 0,2-1 0,6 23 0,-8-35-10,1 0-1,1 0 1,-1 0-1,1-1 1,0 1 0,1-1-1,0 0 1,0 0-1,0-1 1,0 1 0,1-1-1,10 7 1,-12-9-113,1 0 0,0 0 0,-1-1 1,1 1-1,0-1 0,1 0 0,-1-1 0,0 1 1,0-1-1,1 0 0,-1 0 0,1-1 1,-1 1-1,0-1 0,1-1 0,-1 1 0,1-1 1,6-1-1,-9 1 33,-1 0 1,0 0-1,0 0 1,0 0-1,0-1 1,0 1-1,0-1 1,0 1-1,0-1 1,3-3-1,2-6-383</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19.389"/>
    </inkml:context>
    <inkml:brush xml:id="br0">
      <inkml:brushProperty name="width" value="0.025" units="cm"/>
      <inkml:brushProperty name="height" value="0.025" units="cm"/>
      <inkml:brushProperty name="color" value="#FFC114"/>
    </inkml:brush>
  </inkml:definitions>
  <inkml:trace contextRef="#ctx0" brushRef="#br0">293 1 22949,'-53'11'2005,"43"-10"-1877,-1 1 0,1 0 1,0 1-1,0 0 0,0 1 1,0 0-1,-14 8 0,15-6-94,-1 0 1,1 1-1,0 1 0,0 0 0,1 0 1,0 1-1,0-1 0,-8 14 0,15-21-35,1 0 0,-1 0 0,0 0 0,1 0 0,-1 0 0,1 0 0,-1 0 0,1 0 0,0 1 0,-1-1 0,1 0 1,0 0-1,0 0 0,0 0 0,0 1 0,0-1 0,0 0 0,0 0 0,0 0 0,0 1 0,1-1 0,-1 0 0,0 0 0,1 0 0,0 2 0,0-2 0,1 1-1,-1 0 1,1-1 0,0 0 0,-1 1-1,1-1 1,0 0 0,0 0 0,0 0-1,0 0 1,0 0 0,3 1 0,7 1-11,0 0 1,0-1 0,21 1 0,-20-2-55,0 0 0,0 1 0,-1 1 0,1 0 1,0 0-1,-1 1 0,24 12 0,-33-15 41,0 1 1,0 0-1,0 0 0,0 0 1,0 1-1,0-1 0,0 1 1,-1 0-1,1-1 0,-1 1 1,0 0-1,0 1 1,0-1-1,0 0 0,-1 0 1,1 1-1,-1-1 0,0 1 1,0-1-1,0 1 0,0 0 1,0-1-1,-1 1 0,0 0 1,0 0-1,0-1 0,0 1 1,-1 0-1,1-1 0,-1 1 1,0 0-1,-2 4 0,0-1 31,0 0 0,-1-1 0,1 1 0,-1-1 1,-1 0-1,1 0 0,-1 0 0,0-1 0,-1 0 0,1 0 0,-1 0 0,0 0 0,0-1 0,-1 0 0,-6 3 0,1-1 0,0 0 0,-1-1 1,0 0-1,0-1 0,0 0 0,0-1 1,-21 2-1,23-5-14,-1 1-1,1-2 1,-1 0 0,-18-4 0,-3-5-50</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21.028"/>
    </inkml:context>
    <inkml:brush xml:id="br0">
      <inkml:brushProperty name="width" value="0.025" units="cm"/>
      <inkml:brushProperty name="height" value="0.025" units="cm"/>
      <inkml:brushProperty name="color" value="#FFC114"/>
    </inkml:brush>
  </inkml:definitions>
  <inkml:trace contextRef="#ctx0" brushRef="#br0">42 0 19420,'-29'2'2041,"16"4"-1473,16 1-424,7 0 1560,22 3-2040,2 3 64,13 3 64,3 1-216,5-1-64</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29.921"/>
    </inkml:context>
    <inkml:brush xml:id="br0">
      <inkml:brushProperty name="width" value="0.025" units="cm"/>
      <inkml:brushProperty name="height" value="0.025" units="cm"/>
      <inkml:brushProperty name="color" value="#FFC114"/>
    </inkml:brush>
  </inkml:definitions>
  <inkml:trace contextRef="#ctx0" brushRef="#br0">175 71 16107,'1'-1'183,"0"0"-1,0 0 0,0-1 0,0 1 0,0-1 0,0 1 0,0-1 0,0 1 0,-1-1 1,1 0-1,-1 1 0,1-1 0,-1 0 0,1 0 0,-1 1 0,0-1 0,0 0 0,0 1 0,0-1 1,0 0-1,0 0 0,-1-2 0,0 3-75,0 0 0,1 0-1,-1 0 1,0 0 0,1 0 0,-1 0-1,0 1 1,0-1 0,0 0 0,0 0 0,0 1-1,0-1 1,0 0 0,0 1 0,0-1-1,0 1 1,-1 0 0,1-1 0,0 1 0,0 0-1,0 0 1,0-1 0,-1 1 0,1 0-1,0 0 1,0 0 0,-1 0 0,1 1 0,0-1-1,0 0 1,0 1 0,0-1 0,-3 1-1,-2 1 55,0 1 0,0 0 0,1 0 0,-1 0 0,0 0 0,1 1 0,0 0 0,0 0 0,0 0 0,0 1 0,-5 6-1,-3 6 2,0 0-1,-11 22 1,20-32-152,0 1 0,0 0 0,1 0 0,0 0 1,1 0-1,0 0 0,0 1 0,-1 9 0,3-15-7,0-1 0,0 1 0,0 0 0,0-1-1,0 1 1,0 0 0,0-1 0,1 1 0,0 0-1,-1-1 1,1 1 0,0-1 0,0 1 0,1-1-1,-1 0 1,0 1 0,1-1 0,-1 0 0,1 0-1,0 0 1,0 0 0,0 0 0,0 0 0,0-1-1,0 1 1,0-1 0,0 1 0,1-1 0,-1 0 0,3 1-1,2 0 41,1 0 0,-1-1 0,0-1-1,1 1 1,-1-1 0,1 0-1,-1-1 1,0 1 0,1-2 0,-1 1-1,0-1 1,0 0 0,0 0 0,0-1-1,0 0 1,0 0 0,9-7 0,0 0 129,-1 0 0,0-1 0,-1-1 0,0 0 0,-1-1 0,12-15 0,-20 20-53,1 1-1,-1-1 1,-1 0 0,1-1-1,-1 1 1,-1-1-1,0 0 1,0 0 0,2-13-1,-4 20-92,-1-1-1,1 1 1,-1-1-1,0 1 1,0-1-1,0 0 1,0 1-1,0-1 1,-1 0 0,1 1-1,-1-1 1,1 1-1,-1-1 1,0 1-1,0 0 1,0-1-1,-1 1 1,1 0-1,0-1 1,-1 1-1,0 0 1,1 0-1,-1 0 1,0 1 0,0-1-1,0 0 1,0 1-1,0-1 1,-1 1-1,1 0 1,0-1-1,-1 1 1,1 0-1,-1 1 1,1-1-1,-1 0 1,-2 0 0,-1 1-77,1-1 0,0 1 1,-1 0-1,1 1 0,0-1 1,-1 1-1,1 0 1,0 0-1,0 1 0,0 0 1,0 0-1,-7 3 1,-3 3-301,2 0 0,-25 18 1,38-26 348,-12 12-111,11-12 101,1 0 0,0 0 0,-1 1 0,1-1 1,0 0-1,0 1 0,0-1 0,-1 0 0,1 1 0,0-1 0,0 1 0,0-1 0,0 0 1,0 1-1,0-1 0,0 1 0,0-1 0,0 0 0,0 1 0,0-1 0,0 1 1,0-1-1,0 0 0,0 1 0,0-1 0,0 0 0,0 1 0,0-1 0,0 1 1,1-1-1,-1 0 0,0 1 0,0-1 0,1 1 0,11 4-448</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31.076"/>
    </inkml:context>
    <inkml:brush xml:id="br0">
      <inkml:brushProperty name="width" value="0.025" units="cm"/>
      <inkml:brushProperty name="height" value="0.025" units="cm"/>
      <inkml:brushProperty name="color" value="#FFC114"/>
    </inkml:brush>
  </inkml:definitions>
  <inkml:trace contextRef="#ctx0" brushRef="#br0">20 23 16155,'3'-21'1919,"-2"20"-971,0 4-66,3 37 1107,-18 667 2493,5-559-3919,7-107-426,-1-3 203,4 70 0,-1-108-334,0 0-1,0 0 0,0 0 1,0 1-1,0-1 1,0 0-1,-1 0 0,1 0 1,0 0-1,0 0 0,0 0 1,0 0-1,0 0 1,0 0-1,0 1 0,0-1 1,0 0-1,0 0 1,0 0-1,0 0 0,0 0 1,0 0-1,0 0 0,0 0 1,0 0-1,0 1 1,0-1-1,0 0 0,1 0 1,-1 0-1,0 0 1,0 0-1,0 0 0,0 0 1,0 0-1,0 0 0,0 0 1,0 0-1,0 1 1,0-1-1,0 0 0,0 0 1,0 0-1,1 0 1,-1 0-1,0 0 0,0 0 1,0 0-1,0 0 0,0 0 1,0 0-1,0 0 1,0 0-1,0 0 0,1 0 1,-1 0-1,0 0 1,0 0-1,0 0 0,0 0 1,0 0-1,0 0 0,0 0 1,0 0-1,0 0 1,1 0-1,-1 0 0,0-1 1,5-8 212,3-19 46,1-46 112,-3 0 0,-6-106 0,0 146-363,-2-45-131,3 71-22,3 14 36,3 14-28,-6-16 111,4 14-92,0-1 0,1 1 0,1-1 0,1 0 0,11 19 0,-17-33 94,0 0 1,0 0-1,1 0 0,-1 0 1,1-1-1,0 1 0,-1-1 1,1 0-1,0 0 1,0 0-1,1 0 0,-1 0 1,0-1-1,4 2 1,-3-3 7,-1 1 1,1-1 0,-1 0-1,1 0 1,-1 0 0,1 0 0,-1-1-1,1 1 1,-1-1 0,1 0 0,-1 0-1,0 0 1,1-1 0,-1 1-1,0-1 1,0 0 0,4-2 0,5-5 5,0 0-1,-1-1 1,0-1 0,-1 0 0,0 0 0,0-1 0,-1 0 0,9-17 0,-1-1 26,-1 0 1,17-52-1,-30 75-11,0-1-1,-1 0 1,0 0 0,0 0-1,0-9 1,-23 117-17,20-92 1,-2 13-9,-1 30 0,4-46 14,0-1 1,0 1 0,1 0-1,-1-1 1,1 1-1,0-1 1,1 1 0,-1-1-1,1 1 1,-1-1-1,1 0 1,4 6 0,-5-9 2,0 0 0,0 0-1,0 0 1,0 0 0,0 0 0,0 0 0,1 0 0,-1-1 0,0 1 0,0 0 0,1-1 0,-1 1 0,0-1 0,1 1 0,-1-1 0,0 0 0,1 0 0,-1 1 0,1-1-1,-1 0 1,1 0 0,-1-1 0,0 1 0,1 0 0,-1 0 0,1-1 0,-1 1 0,0-1 0,1 1 0,-1-1 0,0 1 0,0-1 0,2-1 0,6-3 15,-1-1 0,0 0 1,13-12-1,-11 9-2,50-47 70,31-25 22,-89 80-109,0-1 0,0 0 0,1 1 0,-1-1 0,0 1 0,1 0 0,-1-1-1,1 1 1,-1 0 0,1 1 0,-1-1 0,1 0 0,0 1 0,-1-1 0,1 1-1,0 0 1,-1 0 0,6 1 0,-6 0-2,0-1-1,0 2 0,0-1 1,0 0-1,0 0 1,-1 1-1,1-1 1,0 0-1,-1 1 0,1 0 1,-1-1-1,0 1 1,1 0-1,-1 0 1,0 0-1,0 0 0,0 0 1,0 0-1,0 0 1,-1 0-1,1 0 1,0 5-1,2 9-21,-1 0 0,-1 0-1,-1 31 1,0-29 14,0 0 1,5 31-1,-5-49 13,0 1 0,0-1 1,-1 1-1,1-1 0,1 1 0,-1-1 0,0 1 0,0-1 1,0 0-1,0 1 0,0-1 0,0 1 0,0-1 0,1 1 1,-1-1-1,0 0 0,0 1 0,1-1 0,-1 1 0,0-1 1,1 0-1,-1 1 0,0-1 0,1 0 0,-1 1 0,0-1 0,1 0 1,-1 0-1,1 1 0,-1-1 0,0 0 0,1 0 0,-1 0 1,1 0-1,-1 0 0,1 0 0,-1 1 0,1-1 0,-1 0 1,1 0-1,-1 0 0,1-1 0,-1 1 0,1 0 0,-1 0 1,0 0-1,1 0 0,-1 0 0,1 0 0,-1-1 0,1 1 1,-1 0-1,0 0 0,1-1 0,-1 1 0,0 0 0,1-1 1,-1 1-1,0 0 0,1-1 0,-1 1 0,0 0 0,1-1 1,-1 0-1,25-31 63,-22 27-51,25-37 45,-18 25-35,1 0 0,1 0 0,0 1-1,1 1 1,24-22 0,-35 35-22,-1 1 0,0 0 0,1 0 0,-1 0 0,0 1 0,1-1 0,-1 0 0,1 1 0,-1-1 0,1 0 0,-1 1 0,1 0 0,0-1 0,-1 1 0,1 0 0,0 0 0,1 0-1,-2 0 0,0 0 0,0 1-1,0-1 1,0 1 0,0-1-1,0 1 1,-1-1 0,1 1-1,0 0 1,0-1 0,0 1-1,-1 0 1,1 0 0,0-1-1,-1 1 1,1 0 0,-1 0-1,1 0 1,0 2 0,1 3-3,0 0 1,0 0-1,-1 0 1,0 0-1,0 1 1,-1 9-1,1 0-97,-1-1 0,-1 1 0,0-1 0,-1 0 0,0 0 0,-9 25 0,0-23-741,4-17 530,0-11 95,0-21-157</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31.510"/>
    </inkml:context>
    <inkml:brush xml:id="br0">
      <inkml:brushProperty name="width" value="0.025" units="cm"/>
      <inkml:brushProperty name="height" value="0.025" units="cm"/>
      <inkml:brushProperty name="color" value="#FFC114"/>
    </inkml:brush>
  </inkml:definitions>
  <inkml:trace contextRef="#ctx0" brushRef="#br0">21 1 20516,'-7'17'2121,"1"2"-1609,0-6-992,5-2 2184,2-5-1472,2-3-104</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27.190"/>
    </inkml:context>
    <inkml:brush xml:id="br0">
      <inkml:brushProperty name="width" value="0.05" units="cm"/>
      <inkml:brushProperty name="height" value="0.05" units="cm"/>
    </inkml:brush>
  </inkml:definitions>
  <inkml:trace contextRef="#ctx0" brushRef="#br0">372 1 18420,'-6'10'2212,"-23"32"-926,-35 71-1,33-56-956,-38 71 424,-82 213-1,146-327-795,2-7-66,0-1 0,1 1 0,0-1 0,0 1 0,1 0 0,-1 0 0,2 0 0,-1 9 0,16-39-1938,57-121-732,-36 73 1844</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31.915"/>
    </inkml:context>
    <inkml:brush xml:id="br0">
      <inkml:brushProperty name="width" value="0.025" units="cm"/>
      <inkml:brushProperty name="height" value="0.025" units="cm"/>
      <inkml:brushProperty name="color" value="#FFC114"/>
    </inkml:brush>
  </inkml:definitions>
  <inkml:trace contextRef="#ctx0" brushRef="#br0">170 417 17612,'-1'-3'254,"0"0"1,0 0 0,0 1 0,-1-1-1,1 1 1,-1-1 0,0 1-1,1 0 1,-1 0 0,-3-3-1,4 4-194,1 1 0,-1-1 0,0 1 0,0-1 0,0 1 0,0-1 0,0 1 0,0-1 0,0 1 0,0 0 0,0-1 0,0 1 0,0 0 0,0 0 0,0 0-1,0 0 1,0 0 0,-1 0 0,1 0 0,0 0 0,0 1 0,0-1 0,0 0 0,0 1 0,0-1 0,0 0 0,0 1 0,0-1 0,0 1 0,1 0-1,-2 0 1,-2 3 119,0-1 0,0 1 0,1 0-1,0 0 1,-1 0 0,2 0 0,-1 1 0,-3 6-1,-16 43 475,18-41-542,-41 119 379,41-116-477,1-1 1,0 1-1,1 0 0,1 0 0,0 0 1,2 24-1,-1-39-13,0 1 1,0-1 0,0 1-1,1-1 1,-1 0 0,0 1-1,1-1 1,-1 1 0,1-1-1,-1 0 1,1 1 0,0-1-1,-1 0 1,1 0-1,0 0 1,0 1 0,0-1-1,0 0 1,2 2 0,-2-3 1,0 0 0,0 0 0,0 1 0,0-1 0,1 0 0,-1 0 0,0 0 0,0 0-1,0 0 1,0 0 0,0-1 0,0 1 0,0 0 0,0 0 0,0-1 0,0 1 0,0-1 0,0 1 0,0-1 0,1 0 0,5-4 18,-1 0-1,1-1 1,-1 0 0,0 0-1,7-10 1,12-18 144,-1-2 1,-2 0 0,-2-2-1,-1 0 1,16-49 0,-9 8 362,27-140 1,-52 215-513,4-18 92,-1-1 1,-1 0-1,-1 0 1,-1 0-1,-2-25 1,1 48-107,0-1 0,0 1 0,0 0 0,0-1 1,0 1-1,0 0 0,0-1 0,0 1 0,0-1 0,0 1 0,0 0 0,0-1 0,0 1 1,0 0-1,0-1 0,0 1 0,-1 0 0,1 0 0,0-1 0,0 1 0,0 0 0,-1-1 0,1 1 1,0 0-1,0 0 0,-1-1 0,1 1 0,0 0 0,0 0 0,-1 0 0,1-1 0,0 1 1,-1 0-1,1 0 0,0 0 0,-1 0 0,1 0 0,0 0 0,-1 0 0,1 0 0,-1 0 1,-9 11 10,-4 22 9,1 1 1,2 1-1,1 0 1,-6 38-1,12-52-4,-11 50 94,2 2 0,4 0 0,1 108 0,8-163-188,2 0 0,0-1 0,1 1 0,9 30 0,-11-43-113,1 0 1,0 1 0,1-1-1,-1 0 1,1 0 0,0-1-1,0 1 1,0 0 0,1-1-1,-1 0 1,1 0 0,0 0-1,0 0 1,1-1 0,-1 1 0,1-1-1,0 0 1,0-1 0,7 4-1,-3-4-566</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32.679"/>
    </inkml:context>
    <inkml:brush xml:id="br0">
      <inkml:brushProperty name="width" value="0.025" units="cm"/>
      <inkml:brushProperty name="height" value="0.025" units="cm"/>
      <inkml:brushProperty name="color" value="#FFC114"/>
    </inkml:brush>
  </inkml:definitions>
  <inkml:trace contextRef="#ctx0" brushRef="#br0">0 629 20580,'5'2'353,"0"0"-1,0 0 0,1-1 1,-1 1-1,0-1 0,0-1 0,1 1 1,-1-1-1,0 0 0,1 0 1,-1 0-1,0-1 0,1 0 1,-1 0-1,8-3 0,-6 2-311,-1-2-1,1 1 0,-1-1 1,0 0-1,0 0 1,0 0-1,0-1 0,-1 0 1,1 0-1,7-11 1,-8 9 25,0 0-1,0-1 1,5-11 0,-9 17-42,0 0 0,0 1 0,0-1 0,0 0 0,-1 0 0,1 0-1,-1-1 1,1 1 0,-1 0 0,0 0 0,0 0 0,0 0 0,0 0 0,0 0 0,0 0 0,-1 0-1,1 0 1,-1 0 0,-1-4 0,2 5-14,-1 0-1,1 1 0,-1-1 1,0 1-1,1-1 0,-1 1 1,0-1-1,1 1 0,-1 0 1,0-1-1,0 1 0,1 0 1,-1 0-1,0-1 0,0 1 1,0 0-1,1 0 0,-1 0 1,0 0-1,0 0 0,0 0 1,1 0-1,-1 0 0,0 0 1,0 1-1,0-1 0,1 0 1,-1 0-1,0 1 0,0-1 1,1 1-1,-1-1 0,0 0 1,0 2-1,-3 0 17,0 1 0,1-1 0,-1 1 0,1 0 0,-5 5 0,-2 5-4,0 0-1,1 1 1,1 0 0,0 0 0,1 1-1,-6 17 1,2-2-56,2 0 0,-7 40 1,14-55 12,0 0 1,1 1 0,1 25-1,0-36 15,1 0 0,0-1-1,0 1 1,0 0 0,0-1-1,5 10 1,-5-12 3,0 0 0,0-1-1,0 1 1,1 0 0,-1-1 0,0 1 0,1-1-1,-1 1 1,1-1 0,0 0 0,-1 1 0,1-1-1,0 0 1,0 0 0,0 0 0,3 1 0,-2-2 0,0 1 1,0-1 0,0 0-1,0 0 1,0 0 0,0 0-1,0 0 1,0-1 0,0 0 0,0 1-1,0-1 1,0 0 0,0 0-1,0 0 1,-1-1 0,1 1-1,0-1 1,3-2 0,6-5-1,-1-1 1,17-17-1,-21 21 4,31-35 79,-1-2-1,-3-1 1,-1-2 0,41-76 0,-23 21 131,47-133 0,-90 212-186,24-67 62,-29 76-93,1 0 0,-2 0 1,1 0-1,-1-21 0,-1 34 4,-1-1-1,0 1 1,0-1-1,0 0 1,0 1-1,0-1 1,0 0-1,0 1 1,0-1-1,-1 1 1,1-1-1,0 0 1,0 1-1,0-1 1,-1 1-1,1-1 0,0 1 1,0-1-1,-1 0 1,1 1-1,-1-1 1,1 1-1,0 0 1,-1-1-1,1 1 1,-1-1-1,0 0 1,0 1-2,0 1 1,0-1-1,1 0 1,-1 0-1,0 1 1,0-1-1,1 0 1,-1 1-1,0-1 1,0 0-1,1 1 1,-1-1-1,1 1 1,-1-1-1,0 1 1,1 0-1,-1-1 1,1 1-1,-1 0 1,1-1-1,-1 1 1,1 1-1,-14 20-28,2 1-1,0 1 0,-8 26 0,-26 84 55,41-118-17,-47 182 127,48-173-100,1 0-1,0 0 1,2 0-1,1 1 1,1-1-1,5 27 0,-3-37-14,0-1 0,2 1 0,-1-1 0,11 20 0,-13-29-26,1 0 0,0 1-1,0-2 1,1 1 0,-1 0 0,1 0 0,0-1 0,0 0-1,1 0 1,-1 0 0,1 0 0,0-1 0,10 6-1,-15-9 6,0 0-1,1 1 1,-1-1-1,1 0 1,-1 0-1,1 1 0,-1-1 1,1 0-1,-1 0 1,0 0-1,1 0 0,-1 0 1,1 0-1,-1 1 1,1-1-1,-1 0 0,1 0 1,-1-1-1,1 1 1,-1 0-1,1 0 1,-1 0-1,1 0 0,-1 0 1,1 0-1,-1-1 1,1 1-1,-1 0 0,0 0 1,1-1-1,-1 1 1,1 0-1,-1-1 1,0 1-1,1 0 0,-1-1 1,0 1-1,1-1 1,-1 1-1,0 0 0,0-1 1,1 1-1,-1-1 1,0 1-1,0-1 1,0 1-1,0-1 0,0 1 1,0-1-1,0 1 1,0-1-1,0 1 0,0-1 1,0-2-34,0-1-1,0 1 1,-1 0 0,0 0 0,1 0-1,-1-1 1,-2-4 0,-10-18-222,-2 0 0,-30-43 1,-46-46-14,27 38 648,62 73-354,-1 1 54,0-1 1,0 0-1,1 1 1,-1-1-1,1 0 0,-3-8 1,5 12-54,0-1 0,0 0 0,0 0 1,0 0-1,0 0 0,0 0 0,0 0 1,0 0-1,0 0 0,1 0 0,-1 0 0,0 0 1,0 1-1,1-1 0,-1 0 0,1 0 1,-1 0-1,1 0 0,-1 1 0,1-1 0,0 0 1,-1 0-1,1 1 0,0-1 0,-1 1 1,1-1-1,0 1 0,0-1 0,0 1 0,-1-1 1,1 1-1,0-1 0,0 1 0,0 0 1,0 0-1,0 0 0,1-1 0,24-6 165,-1 2 0,42-4 0,-10 1-338,-4 0 158,83-16-58,-80 8-47</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33.917"/>
    </inkml:context>
    <inkml:brush xml:id="br0">
      <inkml:brushProperty name="width" value="0.025" units="cm"/>
      <inkml:brushProperty name="height" value="0.025" units="cm"/>
      <inkml:brushProperty name="color" value="#FFC114"/>
    </inkml:brush>
  </inkml:definitions>
  <inkml:trace contextRef="#ctx0" brushRef="#br0">1 1 15859,'1'2'204,"1"-1"0,-1 1 0,0 0 0,0 0 0,0 0 0,0 0 0,0 0 0,0 1-1,-1-1 1,1 0 0,-1 0 0,1 0 0,-1 1 0,0-1 0,0 0 0,0 3 0,1 3 342,10 86 2622,-1-1-2060,26 110 0,-35-201-1094,0 5 63,1-1 0,0 1 0,1-1-1,3 7 1,-6-12-61,0-1-1,0 1 1,1 0 0,-1-1-1,0 1 1,1-1-1,-1 1 1,1-1-1,-1 1 1,1-1-1,-1 1 1,1-1-1,-1 1 1,1-1-1,-1 0 1,1 1 0,0-1-1,-1 0 1,1 1-1,0-1 1,-1 0-1,1 0 1,0 0-1,-1 1 1,1-1-1,0 0 1,-1 0-1,1 0 1,0 0 0,-1 0-1,1 0 1,0-1-1,-1 1 1,1 0-1,0 0 1,-1 0-1,1-1 1,0 1-1,-1 0 1,1-1 0,0 1-1,-1 0 1,1-1-1,-1 1 1,1-1-1,-1 1 1,1-1-1,7-8 113,-1 1-1,-1-1 0,1 0 1,-2 0-1,1-1 0,-1 1 1,-1-1-1,5-12 0,1-3 86,30-74 446,10-21-195,-33 95-430,-17 24-34,0 1 0,1 0 0,-1 0 0,0-1-1,1 1 1,-1 0 0,0 0 0,0-1 0,1 1 0,-1 0-1,1 0 1,-1 0 0,0 0 0,1 0 0,-1 0-1,0-1 1,1 1 0,-1 0 0,0 0 0,1 0 0,-1 0-1,1 0 1,-1 0 0,1 1 0,-1-1-1,1 0 1,-1 1 0,1-1-1,-1 1 1,1-1-1,-1 1 1,0 0-1,1-1 1,-1 1-1,0-1 1,1 1 0,-1 0-1,0-1 1,0 1-1,0 0 1,0-1-1,1 1 1,-1 1 0,4 35-10,-2 1 0,-2 42 0,2 33 24,3-82 20,-4-31-31,-1 1 0,0-1 1,0 1-1,1 0 0,-1-1 0,0 1 1,1-1-1,-1 1 0,0-1 1,1 1-1,-1-1 0,1 1 1,-1-1-1,1 1 0,-1-1 1,1 0-1,-1 1 0,1-1 0,-1 0 1,1 1-1,0-1 0,-1 0 1,1 0-1,-1 1 0,1-1 1,0 0-1,-1 0 0,1 0 0,0 0 1,-1 0-1,1 0 0,0 0 1,-1 0-1,1 0 0,-1 0 1,1-1-1,0 1 0,-1 0 0,1 0 1,0 0-1,-1-1 0,1 1 1,-1 0-1,1-1 0,-1 1 1,1-1-1,6-5 25,0 0 0,-1-1 1,0 1-1,0-1 0,-1-1 0,0 1 1,0-1-1,7-15 0,4-6 46,13-22 64,-18 29-63,2 1 1,0 0-1,31-37 1,-43 56-74,1 0-1,0 1 1,0-1-1,0 0 1,1 1-1,-1-1 1,0 1 0,0-1-1,4 0 1,-5 2-2,-1 0 0,1 0 0,0-1 0,0 1 0,0 0 0,0 0 0,-1 1 0,1-1 0,0 0 0,0 0 0,0 0 0,0 0 0,-1 1 0,1-1 0,0 0 0,0 1 1,-1-1-1,1 1 0,0-1 0,-1 1 0,1-1 0,0 1 0,-1-1 0,1 1 0,-1 0 0,1-1 0,-1 1 0,1 0 0,-1 0 0,0-1 0,1 1 0,-1 0 0,1 1 0,4 12-7,-1 0-1,-1 0 1,0 0 0,-1 0-1,1 20 1,1 0-3,-4-31 9,2 11 10,0-1 0,6 18 0,-8-30-7,0 0 0,0-1-1,0 1 1,0-1 0,0 1-1,1 0 1,-1-1 0,0 1-1,1-1 1,-1 1-1,0 0 1,1-1 0,-1 1-1,0-1 1,1 1 0,-1-1-1,1 0 1,-1 1 0,1-1-1,-1 1 1,1-1-1,-1 0 1,1 1 0,0-1-1,-1 0 1,1 0 0,-1 1-1,1-1 1,0 0 0,-1 0-1,1 0 1,0 0 0,-1 0-1,1 0 1,0 0-1,-1 0 1,1 0 0,-1 0-1,1 0 1,0-1 0,-1 1-1,1 0 1,0 0 0,-1 0-1,1-1 1,-1 1-1,1 0 1,-1-1 0,1 1-1,-1-1 1,1 1 0,-1-1-1,1 0 1,4-3 9,0-1-1,-1 0 1,0 0 0,4-7 0,-6 9 0,17-25 23,-12 15-35,1 1 0,0 1 0,1-1 0,0 2 0,20-19 0,-28 28-5,0 0 0,1 0 0,-1 0 0,0 0 0,0 1 0,0-1 0,0 1 0,1-1 0,-1 0 0,0 1 0,0 0 0,1-1 0,-1 1 0,0 0 0,1 0 0,-1 0 0,0 0 0,1 0 0,-1 0 0,1 0 0,-1 0 0,0 0 0,2 1 0,-1 0-4,-1 0 0,1 0 0,-1 0 1,0 1-1,1-1 0,-1 0 0,0 1 1,0-1-1,0 1 0,0-1 0,0 1 0,0-1 1,0 1-1,1 3 0,1 5-73,0 1 0,-1 0-1,0 0 1,1 13 0,-3-23 74,2 94-1749,-3-63-448,2-28 1510,0-8-139,3-15-117</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34.542"/>
    </inkml:context>
    <inkml:brush xml:id="br0">
      <inkml:brushProperty name="width" value="0.025" units="cm"/>
      <inkml:brushProperty name="height" value="0.025" units="cm"/>
      <inkml:brushProperty name="color" value="#FFC114"/>
    </inkml:brush>
  </inkml:definitions>
  <inkml:trace contextRef="#ctx0" brushRef="#br0">255 27 19436,'-3'-2'324,"0"0"0,-1 0 0,1 0-1,-1 1 1,1-1 0,-1 1 0,1 0 0,-1 0 0,0 0-1,1 1 1,-1-1 0,0 1 0,0 0 0,0 0-1,1 0 1,-1 0 0,0 1 0,0 0 0,1 0 0,-1 0-1,1 0 1,-8 3 0,2 1-184,0 0 0,0 0 0,0 1 0,1 0 0,-1 0-1,1 1 1,-7 8 0,2-1-66,0 1-1,1 0 0,-13 23 1,22-33-65,-1 1 0,1 0 0,1 0 0,-1 0 0,1 0 0,0 0 0,0 1 0,1-1 0,0 1 0,0-1 0,0 1 0,1-1 0,1 11 0,-1-16-6,0 1 0,0-1 0,0 1 0,1-1 0,-1 1 0,0-1 0,1 1 0,0-1-1,-1 0 1,1 1 0,0-1 0,0 0 0,-1 0 0,1 1 0,0-1 0,0 0-1,0 0 1,1 0 0,-1 0 0,0 0 0,0 0 0,1 0 0,1 1 0,-1-2-1,1 0 0,-1 1 0,0-1-1,0 0 1,1 0 0,-1 0 0,0 0 0,1-1 0,-1 1 0,0-1 0,0 1 0,0-1 0,1 0 0,1-1 0,7-3 0,0-1 1,-1 0-1,1-1 1,15-15-1,-7 6-2,-2-1-1,-1 0 0,0-2 1,-1 0-1,-1 0 1,0-2-1,-2 1 1,-1-2-1,17-41 1,-42 103-41,3 1 1,1 0-1,1 1 1,-2 48-1,11-89 42,2 26 90,-2-26-86,0-1 0,0 1-1,0-1 1,0 1 0,0-1 0,0 1 0,0-1-1,0 1 1,1-1 0,-1 1 0,0-1-1,0 0 1,1 1 0,-1-1 0,0 1 0,1-1-1,-1 0 1,0 1 0,1-1 0,-1 0-1,0 1 1,1-1 0,-1 0 0,1 0 0,-1 1-1,1-1 1,-1 0 0,0 0 0,1 0 0,-1 0-1,1 0 1,-1 1 0,1-1 0,-1 0-1,1 0 1,-1 0 0,1 0 0,-1 0 0,1-1-1,-1 1 1,1 0 0,-1 0 0,1 0-1,-1 0 1,1 0 0,-1-1 0,1 1 0,-1 0-1,0 0 1,1-1 0,-1 1 0,1-1-1,6-4 38,-1 0-1,1 0 0,-1-1 1,0 0-1,-1 0 0,6-8 0,29-47 138,-25 38-114,-4 6-25,6-10 12,32-38 0,-48 64-57,0-1 1,0 1 0,0 0 0,0 0 0,0 0 0,1 0 0,-1 0-1,0 0 1,0 0 0,1 0 0,-1 0 0,1 0 0,-1 1-1,1-1 1,-1 1 0,1-1 0,-1 1 0,1 0 0,2-1-1,-3 2 1,0-1 0,0 1 0,0-1 0,0 1 0,0 0 0,-1-1 0,1 1 0,0 0 0,0 0 0,0-1 0,-1 1 0,1 0 0,0 0 0,-1 0 0,1 0 0,-1 0 0,1 0 0,-1 0 0,1 0 0,-1 1 0,0-1 0,0 0 0,1 0 0,-1 0 0,0 0 0,0 3 0,2 16-55,-2 35 1,1 5 87,-1-60-29,1 0 1,-1 0 0,0-1 0,0 1 0,0 0 0,0 0 0,1-1-1,-1 1 1,0 0 0,0 0 0,0 0 0,1-1 0,-1 1-1,0 0 1,0 0 0,1 0 0,-1 0 0,0-1 0,0 1 0,1 0-1,-1 0 1,0 0 0,1 0 0,-1 0 0,0 0 0,0 0 0,1 0-1,-1 0 1,0 0 0,1 0 0,-1 0 0,0 0 0,0 0-1,1 0 1,-1 0 0,0 0 0,1 1 0,-1-1 0,0 0 0,0 0-1,1 0 1,-1 0 0,0 1 0,0-1 0,0 0 0,1 0 0,-1 0-1,0 1 1,0-1 0,0 0 0,0 0 0,1 1 0,-1-1 0,0 0-1,0 0 1,0 1 0,0-1 0,0 0 0,0 0 0,0 1-1,0-1 1,0 0 0,0 1 0,0-1 0,0 0 0,0 1 0,0-1-1,0 0 1,16-21 43,-15 19-36,7-10 5,12-17 43,-19 27-56,0 1 0,1-1 0,-1 1 0,1-1 0,-1 1 0,1-1 0,-1 1 0,1 0 0,0 0 1,0 0-1,0 0 0,3-1 0,-4 2-7,-1 0 1,1 0 0,-1 0 0,1 0-1,0 0 1,-1 0 0,1 1 0,-1-1 0,1 0-1,-1 0 1,1 1 0,-1-1 0,1 0-1,-1 1 1,1-1 0,-1 0 0,0 1 0,1-1-1,-1 1 1,1-1 0,-1 1 0,0-1-1,1 1 1,-1-1 0,0 1 0,0-1-1,0 1 1,1-1 0,-1 1 0,0 0 0,0-1-1,0 1 1,0 0 0,3 23-290,-2-22 237,0 12-459,-1 0 0,1 0 0,-4 18 1,-1-23 90,-1-12-95</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35.370"/>
    </inkml:context>
    <inkml:brush xml:id="br0">
      <inkml:brushProperty name="width" value="0.025" units="cm"/>
      <inkml:brushProperty name="height" value="0.025" units="cm"/>
      <inkml:brushProperty name="color" value="#FFC114"/>
    </inkml:brush>
  </inkml:definitions>
  <inkml:trace contextRef="#ctx0" brushRef="#br0">1 60 20388,'3'-3'477,"-1"0"-1,1 0 1,0 0-1,1 0 1,-1 1-1,0-1 1,1 1-1,0 0 1,-1 0-1,1 0 1,4-1-1,-7 3-392,0-1 0,0 1-1,0 0 1,0 0 0,0 0 0,0 0 0,0 0 0,0 0-1,0 0 1,0 0 0,0 0 0,-1 0 0,1 1 0,0-1-1,0 0 1,0 1 0,0-1 0,0 1 0,0-1 0,0 1-1,1 1-46,-1-1-1,0 0 0,0 1 1,0-1-1,-1 1 0,1-1 1,0 1-1,0-1 0,-1 1 1,1 0-1,-1-1 0,0 1 0,1 0 1,-1-1-1,0 4 0,0 11 37,0 0 0,-1 0 0,-1 0 0,-1 0-1,-6 22 1,4-20-52,1 1-1,1-1 1,-1 26-1,4-41-21,0-1 0,0 1 0,0-1 0,1 1 0,-1 0 0,1-1 0,-1 1 0,1-1 0,0 1 0,0-1 0,0 0 0,2 4 0,-1-5 0,-1 1 1,0-1-1,0 0 1,1 0-1,-1 0 1,0 0 0,1 0-1,-1 0 1,1 0-1,-1-1 1,1 1-1,0 0 1,-1-1 0,1 0-1,0 1 1,-1-1-1,1 0 1,0 0-1,0 1 1,2-2 0,4 0 1,0 0 1,0-1 0,0 0 0,0 0 0,-1-1 0,1 0-1,-1-1 1,0 1 0,0-1 0,12-9 0,9-9-1,27-26 0,-52 46-1,31-31 26,-2-1-1,0-1 0,36-55 1,-94 198-120,25-106 94,-12 78-49,12-72 49,0 1-1,1 0 1,0-1 0,0 1-1,1 0 1,0-1 0,3 9-1,-4-16 5,0 0 0,0 0-1,1 0 1,-1-1 0,0 1-1,0 0 1,1 0 0,-1-1-1,1 1 1,-1 0 0,1-1-1,-1 1 1,1 0 0,-1-1-1,1 1 1,-1-1 0,1 1-1,0-1 1,-1 1 0,1-1-1,0 1 1,-1-1 0,1 0-1,0 1 1,0-1 0,-1 0-1,2 1 1,0-2 3,-1 1 0,1 0 0,-1 0 0,0-1 0,1 1 1,-1-1-1,0 1 0,1-1 0,-1 0 0,0 1 0,1-1 0,-1 0 0,0 0 0,1-1 0,5-4 39,-1-1-1,0 1 0,9-15 1,6-13 142,-2-1 1,23-59-1,-1 1-5,-38 91-207,-1 7-1,-1 9-18,-12 63-78,6-54 109,2 1 1,0-1 0,1 1 0,3 43 0,-1-66-39,0 0 0,0 0 0,0 0 1,0 0-1,1 0 0,-1 0 0,0 0 0,0 0 1,1 0-1,-1 0 0,0 0 0,1-1 0,-1 1 1,1 0-1,-1 0 0,1 0 0,0-1 1,-1 1-1,1 0 0,0-1 0,-1 1 0,1 0 1,1 0-1,-1-1 4,0 0 1,-1-1-1,1 1 1,0 0-1,-1 0 1,1-1-1,0 1 1,-1 0-1,1-1 1,0 1-1,-1 0 1,1-1-1,-1 1 1,1-1-1,-1 1 1,1-1-1,-1 1 1,1-1-1,-1 0 0,0 1 1,1-1-1,-1 0 1,0 1-1,1-1 1,-1 0-1,0 1 1,0-1-1,0 0 1,1 1-1,-1-2 1,6-21-407,-1-3-188</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36.291"/>
    </inkml:context>
    <inkml:brush xml:id="br0">
      <inkml:brushProperty name="width" value="0.025" units="cm"/>
      <inkml:brushProperty name="height" value="0.025" units="cm"/>
      <inkml:brushProperty name="color" value="#FFC114"/>
    </inkml:brush>
  </inkml:definitions>
  <inkml:trace contextRef="#ctx0" brushRef="#br0">1 357 18172,'0'2'264,"0"0"-1,-1 0 1,1 0 0,0 0-1,1 0 1,-1 0 0,0 0 0,0-1-1,1 1 1,1 3 0,-2-4-188,0-1 0,1 1 0,0-1 0,-1 1 0,1-1 1,-1 1-1,1-1 0,0 1 0,-1-1 0,1 0 0,0 1 0,-1-1 0,1 0 1,0 0-1,0 1 0,-1-1 0,1 0 0,0 0 0,0 0 0,-1 0 0,1 0 1,0 0-1,0 0 0,-1 0 0,1 0 0,0-1 0,0 1 0,-1 0 0,1 0 1,0-1-1,0 1 0,-1 0 0,2-2 0,14-5 392,0-1 0,-1-1-1,0 0 1,0-1 0,16-15 0,66-65 342,-82 75-647,158-173 677,-155 167-772,-17 21-66,-1 0 0,0 0 0,0 0-1,0 0 1,0-1 0,1 1 0,-1 0 0,0 0 0,0 0 0,0 0 0,1 0 0,-1-1 0,0 1 0,0 0 0,0 0 0,1 0 0,-1 0 0,0 0-1,0 0 1,1 0 0,-1 0 0,0 0 0,0 0 0,1 0 0,-1 0 0,0 0 0,0 0 0,1 0 0,-1 0 0,0 0 0,0 0 0,0 1 0,1-1 0,-1 0-1,0 0 1,0 0 0,1 0 0,2 11 32,-5 16-18,2-26-14,-51 586 299,47-524-236,-31 337 413,35-396-465,-1-1 0,0 1 1,0-1-1,0 1 0,0-1 0,0 1 0,-1-1 0,1 0 0,-5 6 0,6-8-10,0-1 0,0 0 0,-1 0 0,1 0 0,0 1 0,0-1 0,0 0 0,-1 0 0,1 0 0,0 0 0,-1 0 0,1 1 0,0-1 0,0 0 0,-1 0 0,1 0 0,0 0 0,-1 0 0,1 0 0,0 0 0,-1 0-1,1 0 1,0 0 0,0 0 0,-1 0 0,1 0 0,0 0 0,-1 0 0,1-1 0,0 1 0,0 0 0,-1 0 0,1 0 0,0 0 0,-1 0 0,1-1 0,0 1 0,0 0 0,-2-2 5,1 0 1,-1 0-1,1 0 0,0 0 0,0 0 1,0-1-1,0 1 0,0 0 0,0-3 1,-4-17 11,0 0 1,2-1 0,1 0-1,0 1 1,3-34 0,2 10-18,17-79 0,-10 82-26,3 1 0,1 0 0,2 1 0,2 1 0,23-40 0,11-5-31,70-87 1,-109 156 47,21-29-5,-32 42 13,-1 1 0,1-1-1,-1 0 1,1 0 0,-1 0 0,0 0 0,0 0-1,0-1 1,-1 1 0,1 0 0,-1 0-1,0-1 1,0-3 0,0 6-2,0 1 0,0 0 0,0-1 1,0 1-1,0 0 0,0-1 0,0 1 0,0-1 1,0 1-1,0 0 0,0-1 0,-1 1 0,1 0 0,0-1 1,0 1-1,0 0 0,-1 0 0,1-1 0,0 1 0,0 0 1,-1 0-1,1-1 0,0 1 0,0 0 0,-1 0 1,1-1-1,0 1 0,-1 0 0,1 0 0,0 0 0,-1 0 1,1 0-1,0 0 0,-1 0 0,1-1 0,0 1 0,-1 0 1,1 0-1,-1 0 0,1 0 0,0 1 0,-1-1 1,1 0-1,0 0 0,-1 0 0,1 0 0,0 0 0,-1 0 1,1 0-1,0 1 0,-1-1 0,1 0 0,0 0 0,0 0 1,-1 1-1,1-1 0,0 0 0,0 0 0,-1 1 1,1-1-1,0 0 0,0 1 0,-17 19-30,12-8 21,0 1 0,0 0 0,1 0 0,1 0 0,0 0 0,1 1 0,-1 14 0,2 0 0,1-1-1,6 42 1,-5-62 5,7 37-5,-8-42 8,1 0-1,0 1 1,0-1 0,0 0-1,0 0 1,0 0-1,0 0 1,0 0-1,0 0 1,1-1 0,-1 1-1,1 0 1,0-1-1,-1 1 1,1-1-1,2 2 1,-3-3-21,0 1-1,0-1 1,0 0-1,0 0 1,1 0 0,-1 0-1,0 0 1,0 0-1,0 0 1,0 0 0,0 0-1,0-1 1,0 1-1,0 0 1,0-1 0,0 1-1,0 0 1,0-1-1,0 1 1,0-1 0,-1 0-1,1 1 1,0-1-1,0 0 1,0 1 0,-1-1-1,1 0 1,0 0-1,-1 0 1,1 0 0,0-1-1,17-32-964,-11 15 751,-1 0 0,5-37 1,-4-2-213</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36.741"/>
    </inkml:context>
    <inkml:brush xml:id="br0">
      <inkml:brushProperty name="width" value="0.025" units="cm"/>
      <inkml:brushProperty name="height" value="0.025" units="cm"/>
      <inkml:brushProperty name="color" value="#FFC114"/>
    </inkml:brush>
  </inkml:definitions>
  <inkml:trace contextRef="#ctx0" brushRef="#br0">8 0 22805,'-4'27'1912,"1"-10"-1448,3 1-208,5-4 681,5-3-569,6 1-1104,1-3-1561,5 5 1905,-1-1-328,8 3-272</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37.146"/>
    </inkml:context>
    <inkml:brush xml:id="br0">
      <inkml:brushProperty name="width" value="0.025" units="cm"/>
      <inkml:brushProperty name="height" value="0.025" units="cm"/>
      <inkml:brushProperty name="color" value="#FFC114"/>
    </inkml:brush>
  </inkml:definitions>
  <inkml:trace contextRef="#ctx0" brushRef="#br0">178 308 21557,'-13'3'403,"1"1"0,0 1 0,0 0 1,0 0-1,0 1 0,1 1 0,-15 11 0,20-13-246,0-1 0,1 1-1,0 0 1,0 1 0,0-1-1,0 1 1,1 0 0,0 0-1,0 1 1,1-1 0,0 1-1,0 0 1,0 0 0,-2 10-1,5-15-130,-1 0 1,1 0-1,0 0 0,-1 0 0,1 0 0,0 0 0,0 0 0,0-1 0,1 1 0,-1 0 0,0 0 0,1 0 0,-1 0 0,1 0 0,0 0 0,-1-1 0,1 1 0,0 0 0,0-1 0,0 1 0,0 0 0,1-1 0,-1 0 0,2 3 0,-1-4-11,0 1-1,0 0 1,0 0-1,0 0 1,0-1 0,0 1-1,0-1 1,0 0 0,0 0-1,0 1 1,0-1-1,0-1 1,0 1 0,0 0-1,0 0 1,0-1 0,0 1-1,0-1 1,0 0-1,0 1 1,0-1 0,3-2-1,11-6 51,0-1 0,0-1 0,-1 0 0,-1-1-1,0-1 1,0 0 0,-2-1 0,1 0 0,-2-1 0,12-19-1,10-20 259,41-95 0,-60 117-197,0-1 0,8-35 0,-19 55-64,-5 15-15,-8 24-15,-13 45-28,-30 105 144,42-132-85,-10 93 1,20-130-91,-1 43-52,2-48 22,0 0-1,0 1 1,1-1 0,-1 0 0,1 1-1,-1-1 1,1 0 0,0 0 0,-1 1-1,1-1 1,0 0 0,1 0 0,-1 0 0,0 0-1,0 0 1,1-1 0,2 4 0,-3-5-18,0 0 0,0 1 0,0-1 0,0 1 0,0-1 0,0 0 0,0 0 0,0 0 0,0 0 0,0 0 0,0 0 0,0 0 0,0 0 0,0 0 0,0 0 0,0 0 0,0 0 0,0-1 0,0 1 0,0 0 0,-1-1 0,1 1 0,0-1 0,0 1 0,0-1 0,0 0 0,0 1 0,-1-1 0,1 0 1,0 1-1,-1-1 0,1 0 0,0-1 0,20-30-777,-20 31 832,17-34-764,-1-5-210</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37.601"/>
    </inkml:context>
    <inkml:brush xml:id="br0">
      <inkml:brushProperty name="width" value="0.025" units="cm"/>
      <inkml:brushProperty name="height" value="0.025" units="cm"/>
      <inkml:brushProperty name="color" value="#FFC114"/>
    </inkml:brush>
  </inkml:definitions>
  <inkml:trace contextRef="#ctx0" brushRef="#br0">58 91 17268,'13'24'2484,"-11"-20"-1936,0 0 0,0-1 0,0 1 1,0 0-1,0-1 0,1 0 0,4 6 0,-5-9-446,-1 1-1,0 0 0,0-1 1,1 1-1,-1 0 0,0-1 1,1 0-1,-1 1 0,0-1 1,1 0-1,-1 0 0,1 0 1,-1 0-1,0 0 1,1 0-1,-1 0 0,1 0 1,-1 0-1,0-1 0,1 1 1,-1-1-1,0 1 0,1-1 1,-1 1-1,0-1 0,0 0 1,3-1-1,0-1-17,1 0 0,-1-1-1,0 1 1,0-1 0,0 0 0,-1 0 0,1 0-1,-1-1 1,0 1 0,0-1 0,4-8 0,-5 9-64,-1 0 0,1 0 0,-1-1 0,0 1 1,0 0-1,0 0 0,0-1 0,-1 1 0,0 0 0,0-1 1,0 1-1,0 0 0,-1 0 0,1-1 0,-3-5 0,3 9-21,-1 0 0,0 0 0,1 0 0,-1 0 0,0 0 0,0 0 0,0 0 0,1 0 0,-1 0 0,0 1 0,0-1 0,0 0 0,0 0 0,-1 1 0,1-1 0,0 1 0,0-1 0,0 1 0,0 0 0,-1-1 0,1 1 0,0 0 0,0 0 0,0 0-1,-1 0 1,1 0 0,0 0 0,0 0 0,-1 0 0,1 0 0,0 0 0,0 1 0,-1-1 0,1 1 0,-1 0 0,-4 1-6,1 0 1,0 0-1,-1 0 0,1 1 1,0 0-1,-7 5 0,4-1-5,1 1-1,0-1 1,0 1-1,1 1 1,0-1-1,-8 16 1,0 3 16,-9 28-1,20-49 4,1 0 1,0 0-1,1 0 0,0 0 0,0 0 0,0 1 0,0-1 1,1 0-1,0 0 0,1 1 0,1 7 0,-2-12-3,1 0 1,0 0-1,-1 1 0,1-1 1,0 0-1,0 0 0,1-1 0,-1 1 1,0 0-1,1 0 0,-1-1 1,1 1-1,0 0 0,-1-1 0,1 0 1,0 1-1,0-1 0,0 0 1,0 0-1,0 0 0,0 0 0,0 0 1,0 0-1,0-1 0,1 1 1,-1-1-1,0 0 0,0 1 0,0-1 1,1 0-1,-1 0 0,0-1 1,0 1-1,1 0 0,1-1 0,8-1 8,-1-1-1,1 0 0,-1-1 1,0 0-1,0 0 0,11-7 0,64-40 21,-67 38-19,16-10 6,-24 14-21,1 1-1,0 0 1,0 1-1,1 0 1,0 1-1,0 1 1,17-6-1,-29 11 2,0 0 0,1 0 0,-1 0 0,0 0 0,0 0-1,0 0 1,1 0 0,-1 1 0,0-1 0,0 0 0,0 1 0,0-1 0,0 1 0,1-1 0,-1 1-1,0-1 1,0 1 0,0 0 0,-1 0 0,1-1 0,0 1 0,0 0 0,0 0 0,0 0-1,-1 0 1,1 0 0,-1 0 0,1 0 0,0 0 0,-1 0 0,0 0 0,1 1 0,-1-1 0,0 0-1,1 0 1,-1 0 0,0 2 0,1 7 5,0-1-1,0 1 1,-2 16 0,0-17 3,0 14 17,0-17-2,0 1 0,1 0 0,0 0 0,2 12-1,-2-18-17,0-1 0,0 1 0,0-1 0,0 0 0,0 1 0,0-1 0,1 0 0,-1 1 0,0-1 0,0 0 0,0 1 0,1-1 0,-1 0 0,0 0 0,0 1 0,1-1 0,-1 0 0,0 0 0,1 0 0,-1 1 0,0-1 0,1 0 0,-1 0 0,0 0 0,1 0 0,-1 0 0,0 1 0,1-1 0,-1 0 0,1 0 0,-1 0 0,0 0 0,1 0 0,-1 0 0,0 0 0,1 0 0,-1-1 0,1 1 0,-1 0 0,0 0 0,1 0 0,-1 0 0,0 0 0,1-1 0,-1 1 0,0 0 0,0 0 0,1-1 0,15-11 77,-15 11-75,29-29 79,32-27 53,-57 52-133,1 1 0,0 0 0,1 0 0,-1 0 0,1 1-1,-1 0 1,1 0 0,11-3 0,-16 6-6,0-1 1,-1 1 0,1 0-1,-1-1 1,1 1-1,0 0 1,-1 0 0,1 0-1,-1 0 1,1 0-1,0 0 1,-1 1 0,1-1-1,-1 1 1,1-1-1,-1 1 1,1-1-1,-1 1 1,1 0 0,-1 0-1,1-1 1,-1 1-1,0 0 1,0 0 0,1 1-1,-1-1 1,0 0-1,0 0 1,0 1 0,0-1-1,0 0 1,1 3-1,0 3 3,0-1 0,-1 1 0,1 0-1,-1 0 1,-1 0 0,1 10 0,3 20 59,-4-36-58,0 0 0,1-1 0,-1 1 0,1 0 0,-1 0 0,0-1 0,1 1 0,-1 0 1,1-1-1,0 1 0,-1-1 0,1 1 0,-1-1 0,1 1 0,0-1 0,-1 1 0,1-1 0,0 1 0,0-1 0,-1 0 0,1 0 0,0 1 0,0-1 1,0 0-1,-1 0 0,1 0 0,0 0 0,0 0 0,0 0 0,0 0 0,-1 0 0,1 0 0,0 0 0,0 0 0,0 0 0,-1-1 0,1 1 1,0 0-1,0-1 0,-1 1 0,1-1 0,0 1 0,1-1 0,34-23 59,-34 22-55,32-24 13,3-4-3,69-42 1,-104 71-24,0 0 0,1-1 1,-1 1-1,0 0 0,1 0 0,-1 1 1,1-1-1,-1 0 0,1 1 1,-1-1-1,1 1 0,-1 0 0,1 0 1,0 0-1,-1 0 0,5 1 1,-5 0 2,-1 0 0,1 0 0,-1 0 0,0 0 0,0 0 0,0 0 0,0 0 0,0 0 0,0 1 0,0-1 1,0 0-1,0 1 0,0-1 0,-1 0 0,1 1 0,0-1 0,-1 1 0,0-1 0,1 1 0,-1 0 0,0-1 0,0 1 1,1-1-1,-1 1 0,-1 0 0,1-1 0,0 3 0,-2 11-146,0-1 0,0 0 0,-2 0 0,0 0 0,0-1 0,-8 17 0,11-27 6,-1-3-66</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38.584"/>
    </inkml:context>
    <inkml:brush xml:id="br0">
      <inkml:brushProperty name="width" value="0.025" units="cm"/>
      <inkml:brushProperty name="height" value="0.025" units="cm"/>
      <inkml:brushProperty name="color" value="#FFC114"/>
    </inkml:brush>
  </inkml:definitions>
  <inkml:trace contextRef="#ctx0" brushRef="#br0">94 141 18484,'-1'-5'326,"0"1"-1,0 0 1,0-1-1,-1 1 1,1 0 0,-5-8-1,5 12-279,1-1-1,-1 1 0,1-1 0,0 1 0,-1-1 0,1 1 1,-1-1-1,1 1 0,-1 0 0,1-1 0,-1 1 0,1 0 1,-1-1-1,1 1 0,-1 0 0,0 0 0,1-1 0,-1 1 1,1 0-1,-1 0 0,0 0 0,0 0 0,0 0 24,0 1 0,-1-1 0,1 0 0,0 1-1,0 0 1,0-1 0,0 1 0,0 0 0,0-1-1,1 1 1,-1 0 0,0 0 0,0 0 0,0 0-1,1 0 1,-1 0 0,0 1 0,-4 7 210,0 0 0,0 0-1,1 1 1,1 0 0,-1 0 0,2 0 0,-3 11 0,-6 77 268,10-88-491,-4 180 330,7-156-329,1 0 1,2-1-1,13 52 1,-16-77-45,1-1-1,-1 1 1,1-1-1,1 0 1,-1-1 0,7 10-1,-9-14-5,1-1 0,-1 1-1,1 0 1,-1-1 0,1 0-1,-1 1 1,1-1 0,0 0 0,0 0-1,0 0 1,-1 0 0,1 0-1,0 0 1,0-1 0,0 1 0,0 0-1,0-1 1,1 0 0,-1 0-1,0 1 1,0-1 0,0 0 0,0-1-1,0 1 1,0 0 0,3-1-1,1-1 12,0 0 0,0-1-1,0 1 1,0-1 0,-1-1 0,1 1-1,-1-1 1,0 0 0,0 0-1,-1 0 1,6-5 0,6-10 73,21-32 1,-28 39-54,26-44 183,-1-1 0,-3-2 0,-3-1 0,-3-1-1,30-104 1,-49 136-100,-4 18-47,-3 20-43,1-2-34,-13 196-89,13-180 82,1 0 1,1-1-1,1 1 0,1-1 1,1 1-1,14 38 0,-17-57 15,0 0-1,-1 0 1,2 1-1,-1-1 1,0-1 0,1 1-1,0 0 1,0-1-1,0 1 1,0-1 0,0 0-1,1 0 1,-1 0-1,7 3 1,-8-5 8,1-1 0,-1 1 0,1 0 0,-1-1 0,1 0 0,-1 1 0,1-1 0,0 0 0,-1-1 0,1 1 0,-1 0 0,1-1 0,0 1 0,-1-1 0,1 0 0,-1 0 0,0 0 0,1 0 0,-1 0 0,0 0 0,0-1 0,1 1 0,-1-1 0,0 0 0,-1 0 0,3-2 0,10-10 103,-1 0-1,0-1 1,-2-1 0,0 0-1,0 0 1,-2-1-1,0-1 1,-1 1 0,9-27-1,-3-2 232,-2-1 0,10-77 0,-21 111-315,2-2-38,-1-1 0,0 1 0,-1-1 1,-1 1-1,-1-1 0,0 1 0,-5-21 0,6 33-48,-1 1 0,0 0 0,0 0 1,0-1-1,0 1 0,0 0 0,0 0 0,-1 0 0,1 0 1,-3-2-1,4 4 20,-1 0-1,1-1 1,-1 1 0,1 0 0,-1-1 0,1 1-1,-1 0 1,1 0 0,-1-1 0,0 1 0,1 0 0,-1 0-1,1 0 1,-1 0 0,0 0 0,1 0 0,-1 0 0,0 0-1,1 0 1,-1 0 0,1 0 0,-1 1 0,1-1-1,-1 0 1,0 0 0,1 0 0,-1 1 0,1-1 0,-1 0-1,1 1 1,-1-1 0,1 1 0,-1-1 0,1 0 0,0 1-1,-1-1 1,1 1 0,-1-1 0,1 1 0,0-1-1,0 1 1,-1-1 0,1 1 0,0 0 0,0 0 0,-5 10-145,0 0 1,1 0-1,1 0 0,0 1 1,1-1-1,-2 17 1,-2 13-346</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27.575"/>
    </inkml:context>
    <inkml:brush xml:id="br0">
      <inkml:brushProperty name="width" value="0.05" units="cm"/>
      <inkml:brushProperty name="height" value="0.05" units="cm"/>
    </inkml:brush>
  </inkml:definitions>
  <inkml:trace contextRef="#ctx0" brushRef="#br0">292 8 15467,'9'-8'1490,"-12"21"-308,-2 5-625,-3 29 8,2 1-1,2-1 1,2 1 0,3 0 0,1 0-1,3-1 1,1 1 0,22 77-1,-15-73-2332,-13-52 1708,0 0 0,0 0 1,0 0-1,0 1 0,0-1 0,-1 0 0,1 0 1,0 0-1,0 0 0,0 1 0,-1-1 0,1 0 1,0 0-1,0 0 0,-1 0 0,1 0 0,0 0 1,0 0-1,-1 0 0,1 0 0,0 0 0,0 0 0,-1 0 1,1 0-1,0 0 0,0 0 0,-1 0 0,1 0 1,0 0-1,0 0 0,0 0 0,-1 0 0,1 0 1,0 0-1,0 0 0,-1 0 0,1-1 0,0 1 1,0 0-1,0 0 0,-1 0 0,1 0 0,0-1 1,0 1-1,0 0 0,-15-8-542,-161-97-6029,54 34 11701,116 65-2092,9 2-1758,10 3-127,85-2 1508,129-21-3358,-180 16 499</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39.480"/>
    </inkml:context>
    <inkml:brush xml:id="br0">
      <inkml:brushProperty name="width" value="0.025" units="cm"/>
      <inkml:brushProperty name="height" value="0.025" units="cm"/>
      <inkml:brushProperty name="color" value="#FFC114"/>
    </inkml:brush>
  </inkml:definitions>
  <inkml:trace contextRef="#ctx0" brushRef="#br0">75 3 17004,'-3'1'217,"1"0"1,0 0 0,0 0 0,0 0 0,0 0-1,0 0 1,0 1 0,0-1 0,1 1 0,-1-1-1,0 1 1,1 0 0,-1 0 0,1 0 0,0 0 0,-1 0-1,1 0 1,-1 2 0,-16 45 1350,15-40-1158,-2 9 54,1 2 1,0-1 0,-2 37-1,6-44-346,-1 0 0,2 0 0,0-1 0,0 1 0,1-1 0,1 1 0,6 18 0,-8-28-96,-1 0 0,1-1 0,0 1 1,0 0-1,0 0 0,0-1 0,0 1 1,0 0-1,0-1 0,0 1 0,1-1 1,-1 0-1,1 1 0,-1-1 1,1 0-1,-1 0 0,1 0 0,0 0 1,0 0-1,-1 0 0,4 1 0,-3-2 1,0 0 0,1 0-1,-1-1 1,0 1-1,0 0 1,0-1 0,0 1-1,0-1 1,0 0 0,0 1-1,0-1 1,0 0-1,0 0 1,0-1 0,0 1-1,1-2 1,6-5 60,0 0 0,-1 0 0,0-1 0,0 0 0,8-16 0,2-5 97,-1-2 0,-2 0 0,-2 0 0,0-1 0,-3-1 0,8-35 0,-36 186-141,15-92-38,2 0 1,1 0-1,4 36 0,-4-59 0,0 0-1,1 1 0,-1-1 1,1 0-1,-1 0 1,1 0-1,0 0 1,0 0-1,-1-1 0,2 1 1,-1 0-1,0 0 1,0 0-1,0-1 1,3 3-1,-3-4 1,0 1 0,0-1-1,0 1 1,0-1 0,0 1 0,0-1 0,1 1-1,-1-1 1,0 0 0,0 0 0,0 0 0,1 0-1,-1 0 1,0 0 0,0 0 0,1 0 0,-1 0 0,0 0-1,2-1 1,5-3 5,0 1 0,0-1-1,0-1 1,-1 0 0,13-10 0,-1 1-1,-12 9-5,1 1 1,-1-1-1,1 1 0,0 1 1,0 0-1,0 0 0,0 0 1,14-1-1,-17 3 0,-1 1 0,1 0-1,0 0 1,0 0 0,-1 1 0,1-1-1,0 1 1,-1 1 0,1-1-1,-1 0 1,1 1 0,-1 0 0,0 0-1,1 0 1,-1 1 0,7 5-1,-1 2 13,0 0-1,-1 1 0,0 0 1,0 0-1,-1 1 0,-1 0 0,0 1 1,8 20-1,-27-88 1350,-62-202 473,73 254-1828,-6-28-188,7 31 164,0-1 0,0 1 0,1-1 0,-1 1 0,0-1 0,0 1 0,0-1 0,0 0 0,0 1 0,1-1 0,-1 1 0,0-1 0,1 1 0,-1-1 0,0 1 0,1 0 0,-1-1 0,0 1 0,1-1 0,-1 1 0,1 0 0,-1-1 0,1 1-1,-1 0 1,1-1 0,-1 1 0,1 0 0,-1 0 0,1 0 0,-1-1 0,1 1 0,-1 0 0,1 0 0,-1 0 0,1 0 0,0 0 0,-1 0 0,1 0 0,-1 0 0,1 0 0,-1 0 0,1 0 0,-1 1 0,1-1 0,0 0 0,61 14-2107,-46-10 1393,1 0 1,-1-1-1,1 0 1,33-1-1,-20-4-103</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39.993"/>
    </inkml:context>
    <inkml:brush xml:id="br0">
      <inkml:brushProperty name="width" value="0.025" units="cm"/>
      <inkml:brushProperty name="height" value="0.025" units="cm"/>
      <inkml:brushProperty name="color" value="#FFC114"/>
    </inkml:brush>
  </inkml:definitions>
  <inkml:trace contextRef="#ctx0" brushRef="#br0">6 30 19412,'-5'0'2329,"5"-8"-1353,0 0-432,2 1 1440,4 1-567,3 6-793,1 0-472,7 3-1184,0 1 1632,2 2-736,-1-5-80,0-4-80</inkml:trace>
  <inkml:trace contextRef="#ctx0" brushRef="#br0" timeOffset="1">152 18 23597,'0'9'1728,"0"-8"-1352,3-1-279,6 0 343,0-1-736,1-2 272,-2-3-161,-2-4-135</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40.579"/>
    </inkml:context>
    <inkml:brush xml:id="br0">
      <inkml:brushProperty name="width" value="0.025" units="cm"/>
      <inkml:brushProperty name="height" value="0.025" units="cm"/>
      <inkml:brushProperty name="color" value="#FFC114"/>
    </inkml:brush>
  </inkml:definitions>
  <inkml:trace contextRef="#ctx0" brushRef="#br0">1 671 15491,'0'1'127,"-1"0"0,1 1-1,0-1 1,0 0 0,0 1-1,1-1 1,-1 0 0,0 1-1,1-1 1,-1 0 0,0 0 0,1 1-1,-1-1 1,1 0 0,0 0-1,-1 0 1,1 0 0,0 1-1,2 0 1,-3-1-21,1-1 1,0 1-1,0-1 1,0 0-1,0 0 0,0 1 1,0-1-1,0 0 1,0 0-1,0 0 1,0 0-1,0 0 0,0 0 1,0 0-1,0-1 1,0 1-1,0 0 0,0-1 1,0 1-1,1-1 1,5-2 331,-1-1 1,0 0 0,1 0 0,-1-1 0,9-8 0,13-16 553,-1-1 0,-2-1 0,40-63 0,-31 34-37,39-90 0,-63 129-813,-2-2-1,0 1 1,-1-1-1,-1 0 0,-2 0 1,0-1-1,0-23 0,-3 42-116,-2 0 0,1 0-1,0 0 1,-1 1 0,0-1-1,0 0 1,-4-9 0,5 13-23,-1 0 0,1 0-1,-1 0 1,0 0 0,1 0 0,-1 1 0,0-1 0,1 0 0,-1 0-1,0 1 1,0-1 0,0 0 0,0 1 0,0-1 0,1 1 0,-1-1-1,0 1 1,0-1 0,0 1 0,-1 0 0,1-1 0,0 1 0,0 0-1,0 0 1,0 0 0,0 0 0,0 0 0,0 0 0,0 0 0,0 0-1,0 0 1,0 1 0,0-1 0,0 0 0,0 1 0,0-1 0,-2 1-1,-1 2-3,-1-1 0,1 1 0,0 0 0,0 0-1,1 0 1,-1 0 0,1 1 0,-1 0 0,1-1-1,0 1 1,0 0 0,-3 8 0,-4 7-23,-12 32 0,22-50 25,-19 54-32,3 1 1,2 1-1,-7 62 0,-5 177 93,23-100-8,5-162-83,1 0 0,2 0 1,15 55-1,-19-85-7,12 33-196,-12-35 147,0 0 0,0 0 0,0 0 0,0 0 0,1-1 0,-1 1 0,1 0 0,-1-1 0,1 1 0,-1-1 1,1 1-1,0-1 0,0 0 0,3 2 0,-4-2 59,-1-1 1,1 0 0,-1 0-1,1 0 1,-1 0-1,1 0 1,-1 1 0,1-1-1,-1 0 1,1 0-1,-1 0 1,1 0 0,-1-1-1,1 1 1,-1 0-1,1 0 1,-1 0 0,1 0-1,-1 0 1,1-1-1,-1 1 1,1 0 0,-1 0-1,0-1 1,1 1 0,-1 0-1,1-1 1,-1 1-1,0 0 1,1-1 0,-1 1-1,0-1 1,1 1-1,-1-1 1,0 1 0,0 0-1,0-1 1,1 1-1,-1-1 1,0 1 0,0-1-1,0 1 1,0-1-1,0 1 1,0-1 0,0 1-1,0-1 1,0 1-1,0-1 1,-2-30-350,2 29 230,-4-25-375</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41.085"/>
    </inkml:context>
    <inkml:brush xml:id="br0">
      <inkml:brushProperty name="width" value="0.025" units="cm"/>
      <inkml:brushProperty name="height" value="0.025" units="cm"/>
      <inkml:brushProperty name="color" value="#FFC114"/>
    </inkml:brush>
  </inkml:definitions>
  <inkml:trace contextRef="#ctx0" brushRef="#br0">0 692 17196,'10'9'1189,"0"-1"-1,1 0 1,0 0 0,18 8 0,-25-14-1093,0 0 0,0-1 0,0 0 0,0 1 0,1-2 0,-1 1 0,0 0 0,0-1 0,1 0 0,-1 0 0,0 0 0,0-1 0,1 1 0,-1-1 0,0 0 0,0 0 0,0-1 0,5-1 0,0-2 16,-1 0 0,0 0 0,0-1 0,0 0 0,-1 0 0,0-1 0,0 0 0,0 0 0,-1 0 0,0-1 0,-1 0 0,1-1 0,-2 1 0,1-1 0,-1 0-1,-1 0 1,1 0 0,-2 0 0,1-1 0,-1 1 0,-1-1 0,1 1 0,-1-16 0,-1 22-79,-1 1 0,1 0 0,-1-1-1,1 1 1,-1 0 0,0-1 0,0 1-1,0 0 1,0 0 0,0 0 0,0 0-1,-3-3 1,4 4-26,-1 0 0,0 1-1,1-1 1,-1 1 0,0-1-1,0 1 1,1-1 0,-1 1 0,0 0-1,0-1 1,0 1 0,0 0 0,1 0-1,-1-1 1,0 1 0,0 0 0,0 0-1,0 0 1,0 0 0,0 0-1,0 0 1,0 0 0,1 1 0,-1-1-1,0 0 1,0 0 0,0 1 0,0-1-1,0 1 1,1-1 0,-1 0-1,0 1 1,0-1 0,1 1 0,-2 0-1,-2 4-12,-1-1-1,1 1 1,0 0-1,0 0 1,0 0-1,1 1 1,0-1-1,0 1 1,0 0-1,1 0 0,0 0 1,-3 11-1,-1 9-58,-4 44-1,10-68 64,-2 18-30,0 34 0,2-51 28,0 1 1,1 0-1,-1-1 1,0 1-1,1 0 0,0-1 1,0 1-1,0-1 0,0 1 1,1-1-1,0 0 0,-1 1 1,1-1-1,0 0 0,0 0 1,1 0-1,2 2 0,-4-4 4,0 0 0,1-1 0,-1 1 0,0-1 0,1 1 0,-1-1 0,1 0 0,-1 0 0,1 1 0,-1-1 0,0 0 0,1 0 0,-1 0 0,1-1 0,-1 1 0,1 0 0,-1 0 0,1-1 0,-1 1 0,0-1 0,1 1 0,-1-1 0,0 0 0,1 0 0,-1 1 0,0-1 0,2-2 0,4-2 1,0-1 1,-1 0 0,8-8 0,-11 11-2,25-30 57,-2-1 0,-1-1 0,-1 0 0,19-43 0,-6 1 139,29-86-1,-51 121-90,12-58-1,-24 85-85,0 0 0,-1-1-1,-1 1 1,-1-1 0,0 1 0,-1-1-1,-4-21 1,5 35-21,-1-1 1,1 1 0,-1-1-1,0 1 1,0-1 0,0 1-1,0 0 1,0-1-1,-1 1 1,1 0 0,-1 0-1,0 0 1,1 0 0,-4-3-1,3 4 0,1 1-1,-1-1 0,1 0 1,0 1-1,-1 0 1,1-1-1,-1 1 1,1 0-1,-1 0 1,1 0-1,-1-1 1,1 2-1,-1-1 0,1 0 1,-1 0-1,1 0 1,-1 1-1,1-1 1,-1 1-1,1-1 1,0 1-1,-1 0 1,1-1-1,0 1 0,-1 0 1,1 0-1,0 0 1,-1 1-1,-7 6-12,1-1 0,1 1 0,0 0 0,0 1 0,0 0 0,1 0 0,0 0 0,-8 21 0,-29 87-23,42-115 38,-12 41 9,-15 88 0,25-106 2,1-1 0,1 1 1,1-1-1,1 1 0,5 30 0,-4-47-34,0 1 0,1-1 0,-1 0 1,2 0-1,-1 0 0,1 0 0,0-1 0,1 1 0,0-1 0,0 0 0,0 0 1,1-1-1,11 11 0,-11-13-54,-1 0 0,0-1 1,1 1-1,0-1 1,-1 0-1,1 0 0,0-1 1,1 0-1,-1 0 0,0 0 1,1-1-1,-1 0 1,1 0-1,-1 0 0,1-1 1,0 0-1,-1-1 0,13-1 1,12-8-268</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42.317"/>
    </inkml:context>
    <inkml:brush xml:id="br0">
      <inkml:brushProperty name="width" value="0.025" units="cm"/>
      <inkml:brushProperty name="height" value="0.025" units="cm"/>
      <inkml:brushProperty name="color" value="#FFC114"/>
    </inkml:brush>
  </inkml:definitions>
  <inkml:trace contextRef="#ctx0" brushRef="#br0">0 415 17188,'3'3'232,"1"0"0,-1 0 0,1 0 0,0 0 0,-1 0 0,1-1 0,0 0 0,1 0 0,-1 0 0,0 0 0,1-1 0,-1 1 0,0-1 0,1 0 0,0 0 0,-1-1 0,1 0 0,-1 1 0,1-2 0,9 0 0,-6-1 26,0 0 0,0-1 1,0 0-1,0-1 0,-1 1 1,1-1-1,-1-1 0,0 0 1,0 0-1,11-10 0,-3 0-9,-1 0 1,0-1-1,-1 0 0,0-1 0,-2-1 0,0 0 0,-1 0 0,-1-1 0,0 0 1,-2-1-1,0 0 0,-1 0 0,-1 0 0,4-39 0,-9 53-210,0 0-1,-1 0 1,1 1-1,-1-1 1,0 0 0,0 0-1,-1 1 1,0-1-1,-2-5 1,3 10-33,1-1 0,-1 1 0,0-1 0,0 1-1,0 0 1,0-1 0,0 1 0,0 0 0,0 0 0,0 0 0,0 0 0,-1 0 0,1 0 0,0 0-1,-1 0 1,1 1 0,-1-1 0,1 0 0,-1 1 0,1-1 0,-1 1 0,1 0 0,-1-1 0,1 1-1,-1 0 1,0 0 0,1 0 0,-1 0 0,1 0 0,-1 0 0,1 1 0,-1-1 0,0 0 0,1 1-1,-1-1 1,-1 2 0,-5 2-5,1 1 0,-1-1 1,1 1-1,1 1 0,-1-1 0,1 1 0,0 0 0,0 0 0,1 1 1,-1 0-1,2 0 0,-1 0 0,-6 14 0,1 1-24,0 1 1,1 0-1,-8 36 1,11-31-1,1-1 0,-2 37 1,6-55 16,1 1 1,0-1-1,1 1 0,0 0 1,0-1-1,1 1 1,0-1-1,1 0 0,0 0 1,5 11-1,-6-17 5,-1 0 0,1-1 1,0 1-1,-1 0 0,1-1 0,1 0 0,-1 0 0,0 1 0,0-1 1,1 0-1,-1-1 0,1 1 0,0 0 0,-1-1 0,1 1 0,0-1 1,0 0-1,0 0 0,0 0 0,0-1 0,0 1 0,0-1 0,0 1 0,0-1 1,0 0-1,0 0 0,1 0 0,-1-1 0,0 1 0,0-1 0,0 0 1,0 0-1,3-1 0,5-2-1,0-1 1,0 0-1,-1-1 0,1 0 1,-1-1-1,-1 0 0,13-12 1,3-6-26,-1-2 0,-2 0 1,33-51-1,10-14-52,-65 92 72,0-1 0,0 1 0,1-1 0,-1 1 0,0-1 1,1 1-1,-1-1 0,1 1 0,-1-1 0,0 1 0,1 0 0,-1-1 0,1 1 0,-1-1 0,1 1 0,-1 0 0,1 0 0,-1-1 0,1 1 0,0 0 0,-1 0 1,1 0-1,-1 0 0,1-1 0,-1 1 0,1 0 0,0 0 0,0 0 0,0 1 0,-1 0 0,1-1 0,-1 1-1,1 0 1,-1 0 0,1-1 0,-1 1 0,0 0 0,1 0 0,-1 0-1,0-1 1,0 1 0,0 0 0,1 0 0,-1 0 0,0 1 0,-2 48-98,2-42 88,-3 29-23,1-23 60,1 1 1,0-1-1,1 1 0,1 0 1,0-1-1,5 24 1,-5-36-11,-1 0 1,1 0-1,0-1 1,-1 1-1,1 0 1,0 0-1,0 0 0,0-1 1,0 1-1,0 0 1,1-1-1,-1 1 1,1-1-1,-1 0 1,1 1-1,-1-1 1,1 0-1,-1 0 1,1 0-1,0 0 0,2 1 1,-1-2 6,-1 1 1,1-1-1,0 0 1,0 1-1,-1-2 1,1 1-1,0 0 1,0 0-1,-1-1 1,1 0-1,0 1 1,-1-1-1,5-2 0,7-4 52,0-1-1,0-1 0,-1 0 0,16-14 0,-22 16-52,18-14 35,21-18 38,-42 36-84,0 1-1,0-1 0,0 1 1,1 0-1,-1 0 0,0 0 1,1 0-1,-1 1 0,7-2 1,-9 3-6,-1 1 0,1-1 0,-1 0 0,1 0 1,0 1-1,-1-1 0,1 1 0,-1-1 0,1 1 1,-1 0-1,0-1 0,1 1 0,-1 0 1,0 0-1,1 0 0,-1 0 0,0 0 0,0 0 1,0 1-1,0-1 0,0 0 0,0 0 0,0 1 1,0-1-1,-1 1 0,1-1 0,0 1 0,0 1 1,3 8-10,-1 0 1,0-1 0,2 13 0,-2-10 2,-2-7 3,0-1 3,0 0 0,0 0 0,1-1 0,0 1 0,3 6-1,-5-11 2,1 1 0,-1 0 0,0 0 0,1-1 0,0 1 0,-1 0 0,1-1 0,0 1 0,-1 0 0,1-1 0,0 1 0,-1-1 0,1 0 0,0 1 0,0-1 0,0 1 0,-1-1 0,1 0 0,0 0 0,0 1 0,0-1 0,0 0-1,0 0 1,-1 0 0,1 0 0,0 0 0,0 0 0,0 0 0,0 0 0,0-1 0,0 1 0,-1 0 0,1 0 0,0-1 0,0 1 0,0-1 0,1 0 0,8-6-1,-1 0 1,1-1-1,-1 0 1,-1 0-1,1-1 1,10-15-1,13-14 13,-14 20-13,25-19 0,-38 32-10,1 1 0,0 0 0,0 0 0,1 1 0,-1 0 0,1 0 0,-1 0 0,1 1 0,8-2 0,-13 4 4,0-1 0,0 1 1,0 0-1,1 0 0,-1 0 1,0 0-1,0 0 0,0 0 0,0 1 1,0-1-1,0 1 0,0-1 1,0 1-1,0 0 0,0 0 0,0 0 1,0 0-1,-1 0 0,1 0 0,0 1 1,-1-1-1,1 0 0,0 1 1,-1-1-1,0 1 0,1 0 0,-1-1 1,0 1-1,0 0 0,0 0 0,0 0 1,0 0-1,1 4 0,0 5-14,1 0 0,-1 0 0,-1 0 0,0 0 0,0 12 0,-1-9 15,0-13 8,0-1 1,-1 1-1,1 0 1,0-1-1,0 1 1,0 0-1,0-1 1,0 1-1,0 0 1,0-1-1,0 1 1,1 0-1,-1-1 1,0 1-1,0-1 1,1 1-1,-1 0 1,0-1-1,0 1 1,1-1 0,-1 1-1,1-1 1,-1 1-1,1-1 1,-1 1-1,1-1 1,-1 1-1,1-1 1,-1 0-1,1 1 1,-1-1-1,2 1 1,-1-2-7,0 1 0,0 0 0,1-1 0,-1 1 0,0-1 1,0 0-1,0 1 0,0-1 0,0 0 0,0 0 0,0 1 0,0-1 1,0 0-1,0 0 0,0-2 0,3-1-237,-1 0 0,0 0 0,0-1 0,-1 1-1,1-1 1,-1 0 0,0 0 0,2-6 0,-4 11 220,0-1-1,0 0 1,0 1-1,0-1 1,0 1-1,0-1 1,0 1-1,-1-1 1,1 0-1,0 1 1,0-1-1,0 1 1,-1-1-1,1 1 1,0-1-1,-1 1 1,1 0-1,0-1 1,-1 1-1,1-1 1,-1 1-1,1 0 1,-1-1-1,1 1 1,-1 0-1,1-1 1,-1 1-1,1 0 1,-1 0-1,1-1 1,-1 1-1,1 0 1,-1 0-1,1 0 1,-1 0-1,0 0 1,1 0-1,-1 0 1,1 0-1,-1 0 1,0 0-1,-18-2-581</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42.749"/>
    </inkml:context>
    <inkml:brush xml:id="br0">
      <inkml:brushProperty name="width" value="0.025" units="cm"/>
      <inkml:brushProperty name="height" value="0.025" units="cm"/>
      <inkml:brushProperty name="color" value="#FFC114"/>
    </inkml:brush>
  </inkml:definitions>
  <inkml:trace contextRef="#ctx0" brushRef="#br0">0 1 21885,'0'8'1400,"10"7"-1392,3-1-288,4 6 1376,5 0-928,2-4-168,4 1 40</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43.184"/>
    </inkml:context>
    <inkml:brush xml:id="br0">
      <inkml:brushProperty name="width" value="0.025" units="cm"/>
      <inkml:brushProperty name="height" value="0.025" units="cm"/>
      <inkml:brushProperty name="color" value="#FFC114"/>
    </inkml:brush>
  </inkml:definitions>
  <inkml:trace contextRef="#ctx0" brushRef="#br0">20 296 17820,'-15'20'2417,"11"-10"-992,4-10-1343,0 1 0,1-1 0,-1 0 0,0 0 0,0 0 0,0 0 1,1 1-1,-1-1 0,0 0 0,0 0 0,1 0 0,-1 0 0,0 0 0,0 0 1,1 0-1,-1 0 0,0 0 0,1 0 0,-1 0 0,0 0 0,0 0 1,1 0-1,-1 0 0,0 0 0,0 0 0,1 0 0,-1 0 0,0 0 1,1 0-1,-1 0 0,0-1 0,0 1 0,0 0 0,1 0 0,-1-1 1,7-2 248,-1 0 1,0-1-1,0 0 1,0 0 0,-1 0-1,1-1 1,5-6-1,34-42 218,-42 50-480,10-14 132,0-1 1,-1 0 0,11-24 0,-19 33-134,0 0 0,0 1 0,-1-1 0,-1-1 0,0 1 0,0 0 0,0 0 0,-1-1 0,-1-16 0,0 25-60,0-1 1,0 1 0,0-1 0,0 0 0,-1 1 0,1-1 0,0 1 0,-1-1-1,0 1 1,1-1 0,-1 1 0,0 0 0,1-1 0,-1 1 0,-2-2 0,3 2-6,-1 1 0,0 0 0,0-1 0,1 1 0,-1-1 0,0 1 0,0 0 0,1 0 0,-1 0 0,0-1 0,0 1 0,1 0 0,-1 0 0,0 0 0,0 0 0,0 0 0,0 0 0,1 0 0,-1 0 0,0 1 0,-1-1 0,-2 2-4,0 0 0,0 0 0,0 0 0,1 0 0,-1 1 0,1 0 0,-1 0 0,1 0 0,-4 4 0,-5 8-8,1 0 0,0 0 0,1 1 0,1 1-1,1 0 1,-11 30 0,10-19-4,1 0 0,1 0 0,-5 47 0,11-68 13,1-1 0,0 1 0,0-1-1,0 1 1,1-1 0,2 12 0,-3-17 0,0 0 0,1 0 1,-1 1-1,1-1 0,0 0 1,-1 0-1,1 0 0,0 1 1,0-1-1,0 0 0,0 0 1,0 0-1,0-1 0,0 1 1,0 0-1,0 0 0,0 0 1,0-1-1,0 1 0,1-1 1,-1 1-1,0-1 0,0 1 0,1-1 1,-1 0-1,0 1 0,1-1 1,-1 0-1,0 0 0,1 0 1,-1 0-1,1 0 0,-1-1 1,0 1-1,1 0 0,-1 0 1,2-2-1,14-4 7,0-1 0,0-1-1,-1 0 1,0-2 0,-1 1 0,29-25 0,-6 5 12,-17 15-16,60-41-15,-71 49 2,0 1 0,0 1 1,1-1-1,-1 2 0,1-1 0,16-2 0,-25 5 8,0 1-1,0 0 1,-1-1-1,1 1 1,0 0-1,0 0 1,0 0-1,0 0 1,-1 1-1,1-1 1,0 0-1,0 1 1,0-1-1,-1 1 1,1-1 0,0 1-1,-1 0 1,1 0-1,0 0 1,-1 0-1,1 0 1,-1 0-1,0 0 1,1 1-1,-1-1 1,0 0-1,0 1 1,0-1-1,0 1 1,0 0-1,0-1 1,0 1-1,0-1 1,-1 1-1,1 0 1,0 3-1,1 5 3,-1 0-1,-1 0 0,1 0 1,-2 0-1,-1 16 0,0-4 49,1-13-28,1-5 1,-1 0 0,1 0 0,0 0 1,0 0-1,1-1 0,0 6 0,-1-9-15,0 1 0,1 0-1,-1-1 1,0 1 0,1-1 0,-1 1-1,0-1 1,1 1 0,-1-1-1,1 1 1,-1-1 0,1 1 0,-1-1-1,1 0 1,-1 1 0,1-1 0,-1 0-1,1 1 1,0-1 0,-1 0-1,1 0 1,-1 0 0,1 0 0,0 1-1,-1-1 1,1 0 0,0 0-1,-1 0 1,1 0 0,-1 0 0,1 0-1,0-1 1,-1 1 0,1 0-1,0 0 1,-1 0 0,1-1 0,-1 1-1,1 0 1,-1 0 0,1-1 0,-1 1-1,1-1 1,0 0 0,14-8 54,-2-1 0,1 0 1,-1-1-1,-1 0 0,0-1 1,15-20-1,9-7 19,-30 32-68,-1 2-12,-1 0 0,1 0-1,0 0 1,0 1-1,1 0 1,-1 0 0,1 0-1,0 0 1,12-4-1,-18 8 1,1 0-1,0 0 1,0 0-1,0-1 1,-1 1-1,1 0 1,0 0-1,0 0 1,0 1-1,0-1 1,-1 0-1,1 0 1,0 0-1,0 1 1,0-1-1,-1 0 1,1 1-1,0-1 1,0 0-1,-1 1 1,1-1-1,0 1 1,-1-1-1,1 1 1,-1 0-1,1-1 1,0 1-1,-1 0 1,1-1-1,-1 1 1,0 0-1,1-1 1,-1 1-1,0 0 1,1 0-1,-1 0 1,0-1-1,0 1 1,0 0-1,1 1 1,0 5-9,-1-1 0,1 1 0,-1-1 1,-1 8-1,1-11 4,-5 53-591,-17 75 0,20-126 239,0-6 211,2-9-182</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44.322"/>
    </inkml:context>
    <inkml:brush xml:id="br0">
      <inkml:brushProperty name="width" value="0.025" units="cm"/>
      <inkml:brushProperty name="height" value="0.025" units="cm"/>
      <inkml:brushProperty name="color" value="#FFC114"/>
    </inkml:brush>
  </inkml:definitions>
  <inkml:trace contextRef="#ctx0" brushRef="#br0">27 1 17476,'-8'32'2092,"1"1"0,-4 59 0,10 67 402,2-145-2316,0 1 1,1-1 0,0 0-1,7 20 1,-9-33-162,0 0 1,1 1-1,-1-1 0,1 0 0,-1 1 0,1-1 1,0 0-1,0 0 0,-1 0 0,1 1 1,0-1-1,0 0 0,0 0 0,0 0 0,0 0 1,0-1-1,0 1 0,1 0 0,-1 0 1,0-1-1,0 1 0,1 0 0,-1-1 0,0 0 1,1 1-1,-1-1 0,0 0 0,1 1 1,-1-1-1,1 0 0,-1 0 0,0 0 0,1 0 1,-1-1-1,1 1 0,-1 0 0,0 0 1,1-1-1,-1 1 0,0-1 0,3-1 0,3-2 32,1 0-1,-1 0 0,0-1 0,0-1 0,9-8 0,42-44 112,18-16-34,-66 66-120,0 0 0,0 1 0,0 0-1,1 1 1,0 0 0,12-5 0,-19 10-7,-1 0 0,1 0 0,-1 0 0,1 0 0,-1 0 0,1 1 0,0-1 0,-1 1 0,1 0 0,0 0 0,-1 1 0,1-1 0,0 1 0,-1-1 0,1 1 0,-1 0 0,1 1 0,-1-1 0,0 1 0,1-1 0,-1 1 0,0 0 0,0 0 0,0 0 0,0 1 0,-1-1 0,1 1 0,0-1 0,-1 1 0,0 0-1,3 4 1,1 4-4,0-1 0,-1 1-1,-1 0 1,0 0-1,0 0 1,-1 1 0,0-1-1,1 19 1,-2-14 83,-1-1 1,-1 1-1,0-1 1,-1 1-1,-1-1 1,-5 26-1,5-34-8,0-1-1,0 1 0,-1-1 1,0 0-1,0 0 0,0 0 1,-1 0-1,0 0 0,0-1 1,0 1-1,-1-1 0,0 0 1,0 0-1,0-1 0,0 0 1,-1 0-1,-9 5 0,4-4 31,0-1 0,0 0 0,-1 0 0,0-1 0,0-1 0,1 0 0,-1-1 0,-1 0 0,1-1 0,0 0 0,0-1 0,-14-2 0,8 0-228,1-1 1,-1-1-1,1-1 0,0 0 1,1-1-1,-1 0 1,-22-16-1,29 15-757,14 4-749,19 6-1112,-19-1 2655,65 9-1860,-21-8 862</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44.715"/>
    </inkml:context>
    <inkml:brush xml:id="br0">
      <inkml:brushProperty name="width" value="0.025" units="cm"/>
      <inkml:brushProperty name="height" value="0.025" units="cm"/>
      <inkml:brushProperty name="color" value="#FFC114"/>
    </inkml:brush>
  </inkml:definitions>
  <inkml:trace contextRef="#ctx0" brushRef="#br0">1 219 19700,'6'2'309,"0"-1"0,-1 0 0,1 0-1,1-1 1,-1 1 0,0-1 0,0 0 0,0-1 0,0 0-1,0 0 1,0 0 0,0-1 0,-1 1 0,1-1-1,0-1 1,-1 1 0,0-1 0,1 0 0,5-4 0,0-1-170,-1 0 1,1 0 0,-1-1 0,-1-1 0,0 1-1,0-1 1,12-20 0,-17 24-78,-1 0 0,0-1-1,0 1 1,-1 0 0,0-1 0,0 0-1,-1 1 1,2-8 0,-3 13-44,0-1-1,0 1 1,0-1 0,0 1 0,0-1 0,0 1-1,0-1 1,0 1 0,0 0 0,-1-1 0,1 1 0,0-1-1,-1 1 1,0 0 0,1-1 0,-1 1 0,0 0 0,1 0-1,-1-1 1,0 1 0,0 0 0,0 0 0,0 0-1,0 0 1,0 0 0,0 0 0,-1 0 0,1 1 0,0-1-1,0 0 1,-1 1 0,1-1 0,-1 1 0,1-1-1,0 1 1,-1 0 0,1-1 0,-1 1 0,1 0 0,-1 0-1,1 0 1,0 0 0,-1 0 0,-1 1 0,-2 0 22,-1 0 1,1 0-1,0 1 0,-1-1 1,1 1-1,0 1 0,0-1 1,0 1-1,1-1 1,-1 2-1,1-1 0,-1 0 1,1 1-1,0 0 1,1 0-1,-1 0 0,-6 9 1,1 1-6,0 0 1,0 1-1,2 0 0,-10 26 1,10-20-21,0 1 1,2-1-1,-5 44 1,9-55-43,0-1 0,1 1 1,0-1-1,1 1 0,0-1 0,0 1 1,1-1-1,0 1 0,1-1 1,0 0-1,7 14 0,-9-20-58,1 0-1,0-1 0,-1 1 1,1-1-1,0 1 0,0-1 1,1 1-1,-1-1 0,0 0 1,1 0-1,0-1 0,-1 1 1,1 0-1,0-1 0,0 1 1,0-1-1,0 0 0,0 0 1,4 1-1,-3-2-103,1 0 0,-1 0 1,0 0-1,1-1 0,-1 0 0,1 1 0,-1-1 0,0-1 1,0 1-1,0-1 0,0 1 0,5-4 0,8-6-439,0 0 0,-1-1-1,-1-1 1,26-27 0,6-11-713</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45.163"/>
    </inkml:context>
    <inkml:brush xml:id="br0">
      <inkml:brushProperty name="width" value="0.025" units="cm"/>
      <inkml:brushProperty name="height" value="0.025" units="cm"/>
      <inkml:brushProperty name="color" value="#FFC114"/>
    </inkml:brush>
  </inkml:definitions>
  <inkml:trace contextRef="#ctx0" brushRef="#br0">85 1 19044,'-5'16'1653,"-1"1"-1,-10 17 1,10-23-1044,0 1 0,2 0 0,-1 0 0,1 1 0,-2 12 1,6-24-593,0 0 0,0 0 1,0-1-1,0 1 0,-1 0 1,2 0-1,-1-1 0,0 1 1,0 0-1,0 0 0,0-1 1,0 1-1,1 0 0,-1 0 1,0-1-1,1 1 0,-1 0 1,0-1-1,1 1 0,-1-1 1,1 1-1,-1 0 0,1-1 1,-1 1-1,1-1 0,-1 1 1,1-1-1,0 1 0,-1-1 1,1 0-1,0 1 0,-1-1 1,1 0-1,0 0 0,0 1 1,0-1-1,34 1-84,-17-1 31,-8 1-8,0 1-1,0 1 1,0-1-1,-1 2 1,1-1-1,-1 1 1,0 1-1,0 0 1,0 0-1,-1 0 1,0 1-1,0 1 1,11 10-1,-15-13 50,0 0 0,-1 0 0,1 0 0,-1 0-1,0 1 1,0 0 0,0 0 0,0 0-1,-1 0 1,0 0 0,0 0 0,0 0 0,-1 1-1,0-1 1,0 1 0,0-1 0,-1 1-1,1-1 1,-2 1 0,1 0 0,0-1 0,-1 1-1,0-1 1,0 1 0,-4 8 0,-1-3 138,0-1 1,0 0 0,-1 0-1,0 0 1,-1-1 0,0-1 0,-1 1-1,0-1 1,0 0 0,-1-1-1,1 0 1,-2-1 0,1 0 0,-1-1-1,1 0 1,-2 0 0,1-1-1,0-1 1,-1 0 0,-13 2 0,23-5-206,-1 1 0,1-1 0,0 0 1,0 0-1,0 0 0,-1 0 0,1 0 1,0-1-1,0 1 0,0 0 0,-1-1 1,1 0-1,0 0 0,0 0 0,0 0 1,0 0-1,0 0 0,1 0 1,-1 0-1,0-1 0,0 1 0,1-1 1,-1 1-1,1-1 0,-1 0 0,-1-2 1,2 1-128,1 0 1,-1 0-1,0 1 1,1-1-1,0 0 1,0 0-1,0 0 1,0 0-1,0 0 1,0 0-1,1 1 0,-1-1 1,1 0-1,0 0 1,0 0-1,0 1 1,0-1-1,0 0 1,4-4-1,11-18-723,4 0-216</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28.013"/>
    </inkml:context>
    <inkml:brush xml:id="br0">
      <inkml:brushProperty name="width" value="0.05" units="cm"/>
      <inkml:brushProperty name="height" value="0.05" units="cm"/>
    </inkml:brush>
  </inkml:definitions>
  <inkml:trace contextRef="#ctx0" brushRef="#br0">0 1 18380,'0'0'62,"1"0"0,-1 0 0,0 0-1,0 0 1,0 0 0,1 0 0,-1 0 0,0 1 0,0-1 0,0 0 0,1 0 0,-1 0-1,0 0 1,0 1 0,0-1 0,0 0 0,1 0 0,-1 0 0,0 1 0,0-1-1,0 0 1,0 0 0,0 0 0,0 1 0,0-1 0,0 0 0,0 0 0,0 1 0,0-1-1,0 0 1,0 0 0,0 1 0,0-1 0,0 0 0,0 0 0,0 1 0,0 14 212,0-13-71,0 57 639,2 0-1,3 0 1,14 70-1,-7-93-532,-12-36-296,0 1 1,0-1-1,1 1 0,-1-1 1,0 1-1,0-1 1,0 1-1,1-1 0,-1 1 1,0-1-1,0 1 0,1-1 1,-1 0-1,0 1 0,1-1 1,-1 1-1,0-1 0,1 0 1,-1 1-1,1-1 0,-1 0 1,1 0-1,-1 1 0,1-1 1,-1 0-1,1 0 0,-1 0 1,1 0-1,-1 1 0,1-1 1,-1 0-1,1 0 0,-1 0 1,1 0-1,-1 0 1,1 0-1,-1 0 0,1-1 1,0 1-1,-1 0 0,1 0 1,-1 0-1,1 0 0,-1-1 1,0 1-1,1 0 0,-1 0 1,1-1-1,-1 1 0,1 0 1,-1-1-1,0 1 0,1-1 1,-1 1-1,0-1 0,1 1 1,-1 0-1,0-1 0,0 1 1,1-1-1,2-5 81,-1 1-1,1 0 1,-1-1-1,0 0 0,0 1 1,-1-1-1,1 0 1,-1 0-1,0-8 1,-1-61 555,-1 52-491,1 1-30,-2 0 0,-1 1 1,-1-1-1,-7-25 0,11 47-127,0-1 0,0 1 0,0 0 0,-1 0 0,1 0 0,0-1 0,0 1 0,0 0 0,0 0 0,0 0 0,0-1 0,0 1 0,0 0 0,0 0 0,0 0 0,0-1 0,0 1 0,0 0-1,1 0 1,-1 0 0,0-1 0,0 1 0,0 0 0,0 0 0,0 0 0,0 0 0,0-1 0,0 1 0,1 0 0,-1 0 0,0 0 0,0 0 0,0 0 0,0 0 0,0-1 0,1 1 0,-1 0 0,0 0 0,0 0 0,0 0-1,1 0 1,-1 0 0,0 0 0,0 0 0,0 0 0,1 0 0,-1 0 0,0 0 0,0 0 0,0 0 0,1 0 0,-1 0 0,0 0 0,0 0 0,1 0 0,12 4-128,-10-3 66,6 1-278,0 0 0,0-1 0,0 0 0,0 0 0,0-1 0,0 0 0,17-2 0,0-4-641,35-10 0,-53 14 947,37-12-814</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45.566"/>
    </inkml:context>
    <inkml:brush xml:id="br0">
      <inkml:brushProperty name="width" value="0.025" units="cm"/>
      <inkml:brushProperty name="height" value="0.025" units="cm"/>
      <inkml:brushProperty name="color" value="#FFC114"/>
    </inkml:brush>
  </inkml:definitions>
  <inkml:trace contextRef="#ctx0" brushRef="#br0">178 21 19124,'0'-1'111,"1"1"1,-1-1-1,0 0 0,0 1 0,0-1 1,1 0-1,-1 1 0,0-1 0,0 0 1,0 0-1,0 1 0,0-1 1,0 0-1,-1 1 0,1-1 0,0 0 1,0 1-1,0-1 0,-1 0 0,1 1 1,0-1-1,0 1 0,-1-1 0,1 0 1,-1 1-1,1-1 0,-1 1 1,0-1-1,0 0 1,0 1 1,-1 0-1,1-1 0,0 1 1,0 0-1,0 0 0,0 0 1,-1 0-1,1 0 1,0 0-1,0 1 0,0-1 1,0 0-1,-1 1 1,0 0-1,-5 1 351,1 1 0,-1 1-1,1-1 1,-11 8 0,8-3-219,0 0 1,1 1-1,0 0 0,0 0 1,1 0-1,-9 15 0,14-19-223,0-1 0,-1 1 1,2 0-1,-1 0 0,0-1 0,1 1 0,-1 10 0,1-12-17,1-1 0,0 0 1,1 1-1,-1-1 1,0 0-1,1 1 0,-1-1 1,1 0-1,0 1 1,0-1-1,0 0 0,0 0 1,0 0-1,0 0 1,0 0-1,1 0 0,2 3 1,-1-3-2,0 1 1,0-1 0,0 0-1,0 0 1,1 0-1,-1 0 1,1 0 0,-1-1-1,1 0 1,0 0 0,4 1-1,49 5-12,-25-3-12,-24-3 3,0 1 0,0 0 0,0 0 0,0 1 0,0 0 0,-1 0 0,1 1 0,-1 0 0,0 0 0,0 1 1,0 0-1,-1 0 0,1 0 0,7 10 0,-10-10 28,-1 0 0,1 0 0,-2 0 0,1 0 0,0 0 0,-1 1 1,0-1-1,0 1 0,-1 0 0,0-1 0,0 1 0,0 0 0,0 0 0,-1 0 1,0 0-1,0-1 0,-1 1 0,1 0 0,-1 0 0,-1 0 0,-2 8 0,0-5 41,0 0 0,-1 1-1,0-2 1,0 1-1,-1 0 1,0-1 0,-1 0-1,0-1 1,0 1-1,-1-1 1,0-1 0,0 1-1,0-1 1,-1-1-1,-17 9 1,19-11-101,0 0 0,0 0 1,-1-1-1,1 0 0,-1 0 0,1-1 1,-1 0-1,0 0 0,-14-1 0,17-1-20,0 0 0,-1 0 0,1 0 0,0 0 0,0-1 0,0 0 0,0 0 0,0-1 0,0 1 0,0-1 0,1 0 0,-1 0 0,1 0 0,-8-9 0,-15-24-357</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46.068"/>
    </inkml:context>
    <inkml:brush xml:id="br0">
      <inkml:brushProperty name="width" value="0.025" units="cm"/>
      <inkml:brushProperty name="height" value="0.025" units="cm"/>
      <inkml:brushProperty name="color" value="#FFC114"/>
    </inkml:brush>
  </inkml:definitions>
  <inkml:trace contextRef="#ctx0" brushRef="#br0">72 251 16163,'2'2'246,"-1"1"-1,1-1 0,0 1 1,-1-1-1,1 1 0,1-1 0,-1 0 1,0 0-1,0 0 0,1-1 1,-1 1-1,1 0 0,-1-1 0,1 0 1,0 1-1,0-1 0,0 0 1,-1 0-1,1-1 0,0 1 0,0-1 1,0 1-1,0-1 0,0 0 1,0 0-1,0 0 0,0-1 0,0 1 1,0-1-1,0 1 0,0-1 1,0 0-1,0 0 0,0 0 0,-1-1 1,1 1-1,0-1 0,3-2 0,4-3-69,0-1-1,-1 0 1,0 0-1,0-1 1,-1 0-1,0-1 1,0 1-1,-1-1 0,0-1 1,-1 0-1,0 0 1,-1 0-1,0 0 1,-1-1-1,0 0 1,-1 0-1,2-16 1,-4 25-161,-1 0 1,1-1 0,-1 1 0,0 0 0,0 0-1,-1-1 1,1 1 0,-1 0 0,1 0 0,-1-1-1,0 1 1,0 0 0,-1 0 0,1 0 0,-3-4-1,2 5-11,1 0-1,-1 1 1,0-1-1,1 1 0,-1-1 1,0 1-1,0 0 0,0-1 1,0 1-1,0 0 1,0 0-1,-1 1 0,1-1 1,0 0-1,0 1 1,-1-1-1,1 1 0,0 0 1,-1 0-1,1 0 0,0 0 1,-4 0-1,-3 2-8,0 0-1,0 0 1,0 1-1,1 0 1,-1 0-1,1 1 1,0 0 0,0 0-1,0 1 1,0 0-1,1 1 1,-7 6-1,-1 1-26,1 1 0,1 1 0,0 0-1,-16 26 1,23-32 10,0 1 0,1 1 1,0-1-1,1 1 0,0 0 0,1 0 0,-3 13 0,6-20 14,-1 0-1,1-1 0,0 1 0,0 0 1,0-1-1,0 1 0,1-1 0,0 1 1,0-1-1,0 1 0,2 5 1,-2-7 1,1 0 1,-1 0-1,1 1 1,-1-2-1,1 1 1,0 0-1,0 0 1,0 0-1,0-1 1,0 1-1,0-1 1,0 0-1,0 0 1,1 0-1,-1 0 1,0 0-1,1 0 1,3 1-1,1-1-7,0 0 0,0-1 0,1 1 0,-1-1-1,0 0 1,0-1 0,0 0 0,1 0-1,-1-1 1,8-2 0,10-5-30,34-17 0,-35 15 34,2-1 3,88-35-133,-103 44 108,0 0 0,1 0-1,-1 1 1,0 1 0,1 0-1,-1 0 1,1 1 0,15 2-1,-21-1 6,0 0-1,-1 1 1,1 0-1,0 0 1,-1 0-1,0 1 1,1 0-1,-1 0 1,8 6-1,-10-7 27,-1 1 0,1-1 0,0 1 0,0 0 0,-1 0 0,0 0 0,0 0 0,0 0 0,0 0 0,0 1 0,0-1-1,-1 0 1,0 1 0,1 0 0,0 7 0,-3-1 247,-5-11 205,-7-17 233,-7-23-114,1-1 0,3-1 0,-12-51 0,27 93-589,1 0 0,-1 1-1,1-1 1,0 0 0,-1 0 0,1 0 0,0 1-1,0-1 1,0 0 0,0 0 0,0 0 0,0 0-1,0 0 1,0 0 0,0 1 0,0-1 0,0 0-1,0 0 1,1 0 0,-1 0 0,0 1 0,1-1-1,-1 0 1,0 0 0,1 1 0,-1-1 0,1 0-1,-1 0 1,1 1 0,0-1 0,-1 1 0,2-2-1,1 2-197,-1-1 0,1 1 0,-1 0 0,1 0 0,0 0 0,-1 0-1,1 0 1,0 1 0,2 0 0,5 0-555,23 3-1991,55-2 0,-29-5 1218</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47.166"/>
    </inkml:context>
    <inkml:brush xml:id="br0">
      <inkml:brushProperty name="width" value="0.025" units="cm"/>
      <inkml:brushProperty name="height" value="0.025" units="cm"/>
      <inkml:brushProperty name="color" value="#FFC114"/>
    </inkml:brush>
  </inkml:definitions>
  <inkml:trace contextRef="#ctx0" brushRef="#br0">85 231 17396,'4'-1'5500,"3"-11"-4149,9-16-1143,-9 15-23,0 0 0,-2 0 0,1-1 0,-2 0 1,0 0-1,-1-1 0,0 1 0,1-29 1,-4 41-157,0 0 1,0 1 0,0-1 0,0 0 0,0 0 0,-1 1 0,1-1 0,-1 0 0,1 1 0,-1-1 0,0 0 0,1 1 0,-1-1-1,0 1 1,0-1 0,-2-1 0,2 2-10,0 0 1,0 1-1,0-1 0,0 0 0,0 1 0,-1-1 1,1 1-1,0 0 0,0-1 0,0 1 0,0 0 1,-1 0-1,1 0 0,0 0 0,0 0 0,0 0 1,0 0-1,-3 0 0,0 1 6,0 1 0,0-1 0,0 1 0,0 0-1,0 0 1,0 0 0,0 0 0,1 1 0,-1-1 0,1 1 0,-5 4 0,0 2-48,1 1 1,0 0-1,0 0 1,1 0 0,0 1-1,1 0 1,0 0 0,-5 19-1,8-22-33,0 0 0,0 0 0,1 0 0,0 0 0,0 0 0,1 1 1,0-1-1,0 0 0,1 1 0,0-1 0,0 0 0,1 0 0,4 10 0,-5-14 22,1-1-1,-1 0 1,1 1-1,0-1 1,0 0-1,0 0 1,0 0 0,1-1-1,-1 1 1,1-1-1,0 1 1,0-1-1,-1 0 1,2 0 0,-1 0-1,0 0 1,0 0-1,0-1 1,1 0-1,-1 1 1,1-1 0,3 0-1,0 0-9,-1-1-1,1 0 1,-1 0-1,1-1 1,0 1-1,-1-1 1,1-1-1,-1 1 1,0-1-1,0-1 1,10-3-1,5-5-57,25-18 0,-29 18 79,1 0 0,22-10 0,-37 20 21,-1 0 0,0 0 0,1 0-1,-1 0 1,1 1 0,-1-1 0,1 1 0,0-1 0,-1 1 0,1 0 0,-1 0-1,1 0 1,0 1 0,-1-1 0,1 1 0,-1-1 0,1 1 0,-1 0 0,1 0-1,-1 0 1,0 0 0,1 0 0,-1 1 0,0-1 0,0 0 0,0 1-1,2 2 1,3 3-4,-1 1-1,0 1 1,-1-1-1,1 1 0,6 15 1,8 13-7,-20-35 17,1-1 1,0 0 0,0 1 0,0-1 0,0 0 0,0 0 0,0 0-1,0 0 1,0 0 0,0 0 0,1 0 0,-1 0 0,0 0-1,1-1 1,-1 1 0,1 0 0,-1-1 0,1 1 0,-1-1 0,1 0-1,-1 1 1,1-1 0,-1 0 0,1 0 0,-1 0 0,1 0-1,-1 0 1,1 0 0,-1-1 0,1 1 0,-1 0 0,1-1 0,-1 1-1,1-1 1,-1 1 0,3-3 0,4-2 45,0 0 0,-1-1 0,0 0 0,0 0 0,7-8 0,-5 4-19,27-29 149,27-27 125,-56 61-276,-1-1-1,1 1 0,0 0 1,0 0-1,1 1 0,0 0 1,14-6-1,-20 10-27,-1-1 0,1 1 1,0 0-1,-1-1 0,1 1 0,-1 0 1,1 0-1,-1 0 0,1 0 0,0 0 1,-1 0-1,1 1 0,-1-1 0,1 1 1,-1-1-1,1 1 0,-1-1 0,1 1 1,-1 0-1,3 1 0,-2 0 1,0 0 0,0 0-1,-1 0 1,1 0 0,-1 0 0,1 0-1,-1 1 1,1-1 0,-1 1 0,0-1-1,1 4 1,1 7 7,0-1-1,-1 1 1,1 27 0,-3-35-8,-2 128-150,3-128 338,3-10-33,2-16-158,0-8 13</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48.060"/>
    </inkml:context>
    <inkml:brush xml:id="br0">
      <inkml:brushProperty name="width" value="0.025" units="cm"/>
      <inkml:brushProperty name="height" value="0.025" units="cm"/>
      <inkml:brushProperty name="color" value="#FFC114"/>
    </inkml:brush>
  </inkml:definitions>
  <inkml:trace contextRef="#ctx0" brushRef="#br0">65 113 19204,'-1'-1'81,"0"0"-1,-1 1 0,1 0 1,0-1-1,-1 1 1,1 0-1,0 0 1,-1-1-1,1 1 0,-1 0 1,1 0-1,0 1 1,-1-1-1,1 0 1,0 0-1,-1 1 0,1-1 1,0 1-1,-1-1 1,1 1-1,0-1 1,0 1-1,0 0 0,-1 0 1,1-1-1,0 1 1,0 0-1,0 0 0,0 0 1,0 0-1,1 0 1,-1 1-1,0-1 1,0 0-1,1 0 0,-1 0 1,1 1-1,-1-1 1,1 0-1,-1 2 1,-2 8 188,-1 0 1,2 0 0,-3 20-1,5-28-169,-4 29-23,3-1 0,1 1-1,1 0 1,1-1 0,2 0 0,1 1 0,2-2 0,20 58 0,-25-81-51,1 1 1,0-2-1,1 1 1,0 0-1,4 6 1,-7-12-3,1 1 0,-1 0 0,1-1 0,-1 1 0,1-1 0,-1 0 0,1 1 0,0-1 0,0 0 0,0 0 0,0 0 0,0 0 0,0-1 0,0 1 1,0 0-1,0-1 0,0 1 0,0-1 0,0 0 0,0 0 0,0 0 0,0 0 0,3 0 0,1-2 35,-1 1 0,0-1 0,0 0-1,1 0 1,-2 0 0,1-1 0,0 0 0,0 0 0,-1 0-1,0 0 1,7-7 0,5-6 205,19-27 0,-27 33-178,60-86 950,85-156 0,-131 212-903,-21 39-122,0-1 1,-1 1-1,1-1 0,0 1 1,0-1-1,0 1 1,0-1-1,0 1 1,0 0-1,0 0 0,1-1 1,1 0-1,-3 4-4,1 0 0,-1 0 0,1-1 0,-1 1 0,0 0 0,0 0 0,0 0 0,0 0 0,0 0 0,-1 0 0,0 4 0,-9 78 1,3-33-11,1 1-1,3 0 0,6 77 0,-2-119 2,0-1 1,1 0-1,1 0 0,-1 0 0,7 13 0,-9-20 9,1 0 1,0-1-1,-1 1 0,1 0 0,0-1 0,0 1 0,0-1 1,1 1-1,-1-1 0,0 0 0,0 0 0,1 1 0,-1-1 1,1 0-1,-1 0 0,1 0 0,-1 0 0,1-1 0,-1 1 1,1 0-1,0-1 0,0 1 0,-1-1 0,1 0 0,0 1 1,0-1-1,-1 0 0,1 0 0,0 0 0,0 0 1,0 0-1,-1-1 0,1 1 0,3-1 0,2-3 44,0 1 1,-1-1-1,0 0 0,0 0 0,0-1 1,0 0-1,-1 0 0,1 0 0,-1-1 1,0 1-1,6-12 0,5-7 237,21-46 0,-17 27 47,-2-2-1,14-55 1,-25 72-508,-1 0 1,-1 0-1,-2 0 0,0 0 1,-3-31-1,0 55-47,0 1-1,-1-1 1,1 1-1,-1-1 1,0 1-1,0 0 1,0 0-1,-3-6 1,2 7-391</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49.080"/>
    </inkml:context>
    <inkml:brush xml:id="br0">
      <inkml:brushProperty name="width" value="0.025" units="cm"/>
      <inkml:brushProperty name="height" value="0.025" units="cm"/>
      <inkml:brushProperty name="color" value="#FFC114"/>
    </inkml:brush>
  </inkml:definitions>
  <inkml:trace contextRef="#ctx0" brushRef="#br0">61 120 19396,'1'-8'647,"0"3"-322,-1 0 0,1-1 0,-1 1 0,0 0 0,0-1-1,-1 1 1,-1-9 0,2 14-291,0 0 1,0 0-1,0-1 0,0 1 0,0 0 0,0 0 0,0-1 1,0 1-1,0 0 0,-1 0 0,1 0 0,0-1 1,0 1-1,0 0 0,0 0 0,-1 0 0,1-1 0,0 1 1,0 0-1,0 0 0,-1 0 0,1 0 0,0 0 1,0-1-1,-1 1 0,1 0 0,0 0 0,0 0 1,-1 0-1,1 0 0,0 0 0,0 0 0,-1 0 0,1 0 1,0 0-1,0 0 0,-1 0 0,1 0 0,0 0 1,-1 0-1,1 0 0,0 0 0,0 1 0,0-1 0,-1 0 1,1 0-1,0 0 0,0 0 0,-1 0 0,1 1 1,0-1-1,0 0 0,0 0 0,0 0 0,-1 1 1,1-1-1,0 0 0,0 0 0,0 1 0,0-1 0,0 0 1,0 0-1,0 1 0,-1-1 0,-8 17 630,0 8-545,2 0-1,0 0 1,2 1-1,0 0 1,2 0-1,1 0 1,1 0-1,3 32 1,-2-51-123,1-1 1,0 1-1,0 0 1,1 0-1,0-1 1,0 1-1,5 9 1,-6-14 5,0 0 1,0-1-1,0 1 1,1 0-1,-1-1 1,0 1-1,1-1 1,-1 1 0,1-1-1,-1 0 1,1 0-1,0 0 1,-1 0-1,1 0 1,0 0-1,0 0 1,0 0-1,0-1 1,0 1 0,0-1-1,-1 0 1,1 1-1,0-1 1,0 0-1,0 0 1,0 0-1,0 0 1,0 0-1,3-1 1,3-2 23,-1 1 0,1-1 0,-1 0 1,0-1-1,0 0 0,0 0 0,-1 0 0,1-1 0,-1 0 0,5-6 1,11-11 141,21-27 0,-42 48-160,66-94 512,-18 22-25,-49 73-493,0 0 0,0 0 0,0 0 0,0 0 0,0 1 0,0-1 0,0 0 0,0 0 0,0 0 0,0 0 0,0 0 0,0 0 0,0 0 0,0 0 0,0 0 0,0 0 0,1 0 0,-1 0 0,0 0 0,0 0 0,0 0 0,0 0 0,0 0 0,0 0 0,0 0 0,0 0 0,0 0 0,0 0 0,0 0 0,0 0 0,0 0 0,0 0 0,0 0 0,0 0 0,0 0 0,0 0 0,1 0 0,-1 0 0,0 0 0,0 0 0,0 0 0,0 0 0,0 0 0,0 0 0,0 0 0,0 0 0,0 0 1,0 0-1,0 0 0,0 0 0,0 0 0,0 0 0,0 0 0,0 0 0,0 0 0,0 0 0,0 0 0,0 0 0,0 0 0,0 0 0,0 0 0,0 0 0,1-1 0,-2 9 36,-1 9-24,-2 0-20,1-1-1,1 1 0,1-1 1,0 1-1,1 0 0,1 0 1,4 24-1,-5-40 10,0 1 0,1-1 0,-1 1 0,1-1 0,-1 1 0,1-1 0,0 0 0,-1 1 0,1-1 0,0 0 0,0 0 0,0 1 0,0-1 0,0 0 0,0 0 0,0 0 0,1 0 0,-1 0 0,0-1 0,0 1 0,1 0 0,-1 0 0,1-1 0,-1 1 0,0-1 0,1 1 0,-1-1 0,1 0 0,-1 0 0,1 1 0,-1-1 0,1 0 0,-1 0 0,1-1 0,-1 1 0,1 0 0,-1 0 0,1-1 0,-1 1 0,1-1 0,1 0 0,7-3 36,0-1 0,0 0 0,0 0 0,14-11 1,-12 7-5,-3 4-7,0 0-1,-1 0 0,1 0 0,1 1 0,-1 1 0,1 0 0,13-3 0,-20 5-26,0 1 0,-1 0 0,1 0-1,0 0 1,0 0 0,0 0 0,0 1 0,0-1-1,-1 1 1,1 0 0,0-1 0,0 1 0,-1 1-1,1-1 1,-1 0 0,1 1 0,-1-1 0,0 1-1,1 0 1,-1 0 0,0 0 0,0 0 0,0 0-1,0 0 1,-1 0 0,1 1 0,-1-1-1,1 1 1,-1-1 0,2 4 0,6 23 27,-4-13 354,-6-32 120,-8-47 351,-38-215 879,49 283-1984,0 0 1,1 0-1,-1 0 1,1-1-1,0 1 1,1-1-1,-1 0 1,1 0-1,0 0 1,0 0-1,0-1 1,0 0 0,9 5-1,-5-3-179,0 0 0,0-1 0,0 0 0,1 0 0,-1-1 0,1 0 1,0 0-1,11 1 0,-8-3 109,-1-1 1,0 0-1,1 0 1,-1-1 0,18-4-1,15-11-707</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49.599"/>
    </inkml:context>
    <inkml:brush xml:id="br0">
      <inkml:brushProperty name="width" value="0.025" units="cm"/>
      <inkml:brushProperty name="height" value="0.025" units="cm"/>
      <inkml:brushProperty name="color" value="#FFC114"/>
    </inkml:brush>
  </inkml:definitions>
  <inkml:trace contextRef="#ctx0" brushRef="#br0">60 1 18772,'0'0'69,"0"0"-1,-1 0 1,1 0-1,-1 0 1,1 0-1,-1 0 1,1 0 0,0 0-1,-1 0 1,1 0-1,-1 0 1,1 0-1,-1 1 1,1-1 0,0 0-1,-1 0 1,1 0-1,0 1 1,-1-1-1,1 0 1,0 0 0,-1 1-1,1-1 1,0 0-1,-1 1 1,1-1 0,0 0-1,0 1 1,-1-1-1,1 0 1,0 1-1,0-1 1,0 1 0,0-1-1,-1 0 1,1 1-1,0-1 1,0 1-1,0-1 1,0 1 0,0-1-1,0 1 1,0-1-1,0 0 1,0 1-1,1-1 1,-1 1 0,0 0-1,1 30 971,0-25-522,24 247 2428,3 40-1885,-27-269-968,3 37 187,2-1 1,21 96-1,-29-193-133,-8-3-120,-2 2 0,-1-1 0,-3 2 0,-20-39 0,10 22-63,17 38 12,7 13 11,0 0 1,0-1 0,0 0 0,0 1 0,0-1-1,1 0 1,0 0 0,0 0 0,0 0 0,-1-6-1,3 10 11,-1-1-1,0 1 1,0 0-1,1-1 1,-1 1-1,0-1 1,1 1-1,-1 0 0,1-1 1,-1 1-1,1 0 1,-1 0-1,0-1 1,1 1-1,-1 0 1,1 0-1,-1 0 1,1-1-1,-1 1 0,1 0 1,-1 0-1,1 0 1,-1 0-1,1 0 1,0 0-1,-1 0 1,1 0-1,-1 0 0,1 0 1,-1 0-1,1 1 1,-1-1-1,1 0 1,-1 0-1,1 0 1,0 1-1,24 9-123,-19-7 31,3 0-195,-1-1-1,1 1 1,0-1 0,0-1 0,0 0 0,0 0 0,0-1 0,0 0-1,0 0 1,0-1 0,0-1 0,0 1 0,0-1 0,0-1 0,14-5-1,2-5-613</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50.600"/>
    </inkml:context>
    <inkml:brush xml:id="br0">
      <inkml:brushProperty name="width" value="0.025" units="cm"/>
      <inkml:brushProperty name="height" value="0.025" units="cm"/>
      <inkml:brushProperty name="color" value="#FFC114"/>
    </inkml:brush>
  </inkml:definitions>
  <inkml:trace contextRef="#ctx0" brushRef="#br0">8 501 17612,'-1'6'829,"-5"39"2120,6-43-2812,0 0 1,-1-1-1,1 1 0,1 0 1,-1 0-1,0-1 0,0 1 1,1 0-1,-1 0 0,1-1 1,-1 1-1,1 0 1,0-1-1,0 1 0,-1-1 1,1 1-1,0-1 0,0 1 1,1-1-1,1 3 1,-2-4-97,1 0 1,-1 1 0,0-1 0,0 0-1,1 0 1,-1 0 0,0 0 0,0 0-1,1 0 1,-1 0 0,0 0 0,0 0 0,1-1-1,-1 1 1,0 0 0,0-1 0,0 1-1,0-1 1,1 0 0,-1 1 0,0-1 0,0 0-1,0 1 1,1-2 0,27-25 222,-22 20-151,45-45 326,-26 25-98,30-24-1,-75 81-202,9-15-117,-7 9 203,0 1-1,1 1 1,1 0-1,-13 35 1,28-61-217,0 1 0,0-1 0,0 1 1,0-1-1,0 0 0,0 1 0,0-1 0,0 1 1,0-1-1,0 0 0,0 1 0,0-1 1,0 1-1,0-1 0,0 0 0,1 1 0,-1-1 1,0 1-1,0-1 0,0 0 0,1 1 1,-1-1-1,0 0 0,0 1 0,1-1 0,-1 0 1,0 0-1,1 1 0,-1-1 0,0 0 1,1 0-1,-1 0 0,1 1 0,-1-1 0,0 0 1,1 0-1,-1 0 0,0 0 0,1 0 1,-1 0-1,1 0 0,-1 0 0,1 0 0,-1 0 1,1 0-1,25-1 4,-19 1 51,-6 0-41,1-4-14,-1 1-1,0-1 0,0 1 0,-1-1 0,1 0 0,-1 1 0,1-1 1,-2-7-1,3-8-211,-1 8 102,3-14-1359,2-38 0,-6 55 1417,0 1 0,-1 0-1,1 0 1,-2-1-1,1 1 1,-1 0 0,0 0-1,0 0 1,-1 0-1,-3-6 1,5 12 83,1 0-1,-1 0 1,1 0 0,-1 0 0,1 0-1,-1 0 1,0 0 0,0 0-1,1 0 1,-1 0 0,0 1 0,0-1-1,0 0 1,0 0 0,0 1-1,0-1 1,0 1 0,0-1 0,0 1-1,0 0 1,0-1 0,0 1-1,0 0 1,0-1 0,-1 1 0,1 0-1,0 0 1,0 0 0,0 0-1,0 0 1,0 1 0,-1-1 0,1 0-1,0 0 1,0 1 0,0-1 0,0 1-1,0-1 1,0 1 0,0-1-1,0 1 1,0 0 0,0-1 0,0 1-1,1 0 1,-1 0 0,0-1-1,0 1 1,0 2 0,-5 3 49,0 1 0,1 0 0,0 1 0,0-1 0,-3 9 0,-2 4 54,2 1-1,0-1 0,1 1 0,-4 28 1,8-37-62,2 0 0,-1 0 0,2 0 1,-1 0-1,2 0 0,-1 0 0,2 0 1,0 0-1,4 17 0,-5-26-69,0 0 0,0 1 0,1-1 0,-1 0 0,1 0 0,0 0 0,0 0 0,0 0 0,0 0 0,0-1 0,1 1 0,-1-1 0,1 1 0,0-1 0,0 0 0,0 0 0,0 0 0,0 0 0,0-1 0,0 1 0,0-1 0,1 0 0,-1 0 0,6 1 0,-2-2-6,0 1 1,0-2-1,0 1 1,0-1-1,0 0 1,0 0 0,0-1-1,0 0 1,0 0-1,-1 0 1,11-7-1,10-6 5,0-1-1,-1-1 1,-1-2-1,-1-1 0,-1 0 1,-1-2-1,22-26 1,0-8 3,74-120 0,-42 30 30,-68 130 9,-2-1 0,0 0 0,-1 0 0,-1 0 1,0-1-1,-2 0 0,1-19 0,-2 36-39,-1 0 1,0-1-1,0 1 0,0-1 0,0 1 1,0-1-1,-1 1 0,1 0 0,0-1 1,-1 1-1,1 0 0,-1-1 1,1 1-1,-1 0 0,0-1 0,0 1 1,1 0-1,-1 0 0,0 0 1,0 0-1,0 0 0,-2-2 0,2 3 2,-1-1-1,1 1 1,-1-1-1,1 1 1,-1 0-1,1 0 0,-1 0 1,1 0-1,-1 0 1,0 0-1,1 0 1,-1 0-1,1 0 1,-1 1-1,1-1 0,-4 2 1,-2 1 25,-1 1-1,1 0 1,-1 0-1,1 1 1,1 0 0,-8 6-1,-2 5-23,0 1-1,2 0 0,0 1 1,1 0-1,0 2 0,2-1 0,-15 36 1,18-36-15,1 1 0,0 0 0,2 0 0,0 1 0,2-1 0,0 1 0,1 0 0,1 32 0,2-41 0,1-1 1,0 1-1,1-1 0,0 1 1,0-1-1,1 0 0,1 0 1,0 0-1,0-1 0,1 0 1,0 0-1,15 17 0,-15-20-168,1 0-1,-1-1 0,2 0 0,-1 0 0,1-1 0,0 0 1,0 0-1,0 0 0,1-1 0,-1-1 0,1 1 0,0-1 1,0-1-1,0 0 0,1 0 0,13 0 0,3-1-280,-3-1-159</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51.044"/>
    </inkml:context>
    <inkml:brush xml:id="br0">
      <inkml:brushProperty name="width" value="0.025" units="cm"/>
      <inkml:brushProperty name="height" value="0.025" units="cm"/>
      <inkml:brushProperty name="color" value="#FFC114"/>
    </inkml:brush>
  </inkml:definitions>
  <inkml:trace contextRef="#ctx0" brushRef="#br0">1 85 25854,'7'8'1872,"0"4"-1616,-6-12-208,14-3 360,8-1-560,5-9-1032,5-2-441,6-6 1177,2-3-336,5-1-208</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51.450"/>
    </inkml:context>
    <inkml:brush xml:id="br0">
      <inkml:brushProperty name="width" value="0.025" units="cm"/>
      <inkml:brushProperty name="height" value="0.025" units="cm"/>
      <inkml:brushProperty name="color" value="#FFC114"/>
    </inkml:brush>
  </inkml:definitions>
  <inkml:trace contextRef="#ctx0" brushRef="#br0">12 1 17068,'-6'33'2240,"3"0"-1272,1-4-384,1-9 1705,2-9-1665,8-14-176,4-11-120,3-12-352</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52.258"/>
    </inkml:context>
    <inkml:brush xml:id="br0">
      <inkml:brushProperty name="width" value="0.025" units="cm"/>
      <inkml:brushProperty name="height" value="0.025" units="cm"/>
      <inkml:brushProperty name="color" value="#FFC114"/>
    </inkml:brush>
  </inkml:definitions>
  <inkml:trace contextRef="#ctx0" brushRef="#br0">11 0 14707,'-9'9'1745,"8"1"-841,2-3-296,12-3 1488,6 1-711,14 1-337,7-4-176,10 3-240,3-1-80,5-1-168,3 0-168,2-2-424,3 2-240,-11-3-472,-5 0-208,-16 0 816,-12 0-240,-21 0-217</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28.416"/>
    </inkml:context>
    <inkml:brush xml:id="br0">
      <inkml:brushProperty name="width" value="0.05" units="cm"/>
      <inkml:brushProperty name="height" value="0.05" units="cm"/>
    </inkml:brush>
  </inkml:definitions>
  <inkml:trace contextRef="#ctx0" brushRef="#br0">8 2 14243,'0'-1'727,"0"1"-655,0 0 1,-1 0 0,1 0-1,0-1 1,0 1 0,0 0-1,0 0 1,0 0 0,0 0-1,0 0 1,0 0 0,-1 0-1,1 0 1,0 0 0,0 0 0,0 0-1,0 0 1,0 0 0,0 0-1,-2 1 1164,2-1-1164,0 0 1,0 1 0,0-1-1,-2 8 2179,1 15-239,1-20-1790,-1 56 1130,3 1 1,19 115-1,-20-172-1329,-1-1 0,1 1-1,0-1 1,0 0 0,0 0 0,0 1 0,0-1 0,0 0-1,1 0 1,1 2 0,-3-4-17,0 0-1,1 1 1,-1-1-1,0 0 1,1 0-1,-1 1 1,0-1-1,1 0 0,-1 0 1,0 0-1,1 0 1,-1 1-1,0-1 1,1 0-1,-1 0 1,1 0-1,-1 0 1,0 0-1,1 0 1,-1 0-1,1 0 1,-1 0-1,0 0 1,1 0-1,0-1 4,0 1-1,0-1 1,-1 0-1,1 1 0,0-1 1,-1 1-1,1-1 1,0 0-1,-1 1 1,1-1-1,-1 0 0,1 0 1,-1 0-1,1-1 1,3-6 31,-1 0 0,-1 0 1,1 0-1,-2-1 0,1 1 1,-1-1-1,0 1 0,-1-1 1,0-10-1,-2-13 132,-7-33 0,-12-24 2,76 76-3062,-36 5 2433,1-6-148</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52.727"/>
    </inkml:context>
    <inkml:brush xml:id="br0">
      <inkml:brushProperty name="width" value="0.025" units="cm"/>
      <inkml:brushProperty name="height" value="0.025" units="cm"/>
      <inkml:brushProperty name="color" value="#FFC114"/>
    </inkml:brush>
  </inkml:definitions>
  <inkml:trace contextRef="#ctx0" brushRef="#br0">5 336 16980,'-4'25'1544,"16"-14"-944,6-7-152,13-6 968,8-8-487,12-2-217,11-1-96,10 0-248,2 3-256,2 9-600,-3 2 1672,-4 14-1184,-4 2-24,-12 3-40</inkml:trace>
  <inkml:trace contextRef="#ctx0" brushRef="#br0" timeOffset="1">525 1 18764,'13'0'1720,"3"1"-1368,2 7-160,8 2 1073,9 7-913,-1 4-120,5 12-104,-6 7-32,-5 18 0,-2 3-16,-12 11-432,-4 1-264,-8 2 536,1-5-104,-3-11-72</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55.875"/>
    </inkml:context>
    <inkml:brush xml:id="br0">
      <inkml:brushProperty name="width" value="0.025" units="cm"/>
      <inkml:brushProperty name="height" value="0.025" units="cm"/>
      <inkml:brushProperty name="color" value="#FFC114"/>
    </inkml:brush>
  </inkml:definitions>
  <inkml:trace contextRef="#ctx0" brushRef="#br0">173 269 20100,'0'-2'190,"0"-1"-1,-1 1 1,1 0-1,-1 0 1,1 0-1,-1 0 1,0 0-1,0 0 1,0 0-1,0 0 1,0 0-1,0 0 1,-1 1-1,1-1 1,-1 0-1,1 1 1,-1-1-1,0 1 1,1-1-1,-1 1 1,0 0-1,0 0 1,0 0-1,0 0 1,0 0-1,0 1 0,0-1 1,-3 0-1,2 0-91,0 0 0,0 0 0,-1 1 0,1-1 0,0 1 0,0 0 0,-1 0 0,1 0 0,0 0 0,0 1 0,0-1 0,-1 1 0,1 0 0,0 0 0,0 0 0,0 0 0,0 1 0,-5 2 0,3 2-93,-1 0 0,1 0 1,0 0-1,0 0 1,1 1-1,0 0 0,0 0 1,0 0-1,1 1 0,0-1 1,1 1-1,-3 10 1,1 0-36,1 0 0,1 1 0,0-1 0,1 24 0,2-33 10,-1 1 1,1-1 0,1 0 0,3 14 0,-4-22 12,-1 1 0,1 0 0,0-1 0,-1 1 0,1-1 0,0 1 0,0-1 0,0 1 1,0-1-1,1 0 0,-1 1 0,0-1 0,2 1 0,-2-1 2,0-1-1,0 1 1,0-1 0,0 0-1,1 1 1,-1-1 0,0 0-1,0 0 1,0 0 0,0 0-1,0 0 1,0 0 0,0 0 0,1 0-1,-1 0 1,0-1 0,0 1-1,0 0 1,0-1 0,0 1-1,0-1 1,0 1 0,1-1-1,5-4-11,0 0-1,0-1 0,-1 0 1,1 0-1,-1 0 1,0-1-1,-1 1 0,0-1 1,6-11-1,36-73-12,-45 87 31,15-33 85,-2-1-1,12-48 1,-22 68-1,-1 1 1,-1-1 0,-1 0-1,0-1 1,-2 1-1,0 0 1,-3-25 0,3 42-76,0-1 0,0 1 0,-1 0 0,1-1-1,0 1 1,0 0 0,-1-1 0,1 1 0,-1 0 0,1 0 0,-1-1 0,0 1 0,1 0 0,-1 0 0,0 0 0,0 0 0,1 0 0,-1 0 0,0 0 0,0 0 0,0 0 0,-3-1 0,4 2-7,0 0 0,-1 0 0,1 0 0,-1 0 0,1 0 0,-1 0 0,1 1 0,0-1-1,-1 0 1,1 0 0,-1 0 0,1 0 0,0 1 0,-1-1 0,1 0 0,0 0 0,-1 1 0,1-1 0,0 0 0,-1 1 0,1-1 0,0 0 0,0 1 0,-1 0 0,-6 19-9,3-1-28,2 1-1,0 0 1,2 0 0,0 0-1,3 22 1,2-4-70,17 63-1,-18-87 76,1 0 1,0 0-1,0 0 0,2-1 0,0 0 0,0 0 1,15 19-1,-20-29 31,1 0 0,0 0 0,0 0 0,0 0 0,0 0 0,0-1 0,1 1 0,-1-1 0,1 0 1,-1 0-1,1 0 0,0-1 0,0 1 0,0-1 0,0 0 0,0 0 0,0 0 0,0-1 0,0 1 0,0-1 0,0 0 0,0 0 1,0-1-1,0 1 0,0-1 0,0 0 0,0 0 0,0 0 0,0 0 0,0-1 0,5-3 0,2-1 39,0-1 0,-1 0 0,0-1 0,0 0 0,-1-1 0,0 0 0,-1 0 0,15-21 0,-7 6 115,-2 0 0,23-50-1,-23 35-133,-14 39-23,0 1 0,0-1 0,0 0 0,0 0 0,0 0 0,0 0 0,0 0 1,0 0-1,0 0 0,0 0 0,0 0 0,0 0 0,0 1 0,0-1 0,0 0 0,0 0 0,0 0 1,0 0-1,0 0 0,0 0 0,0 0 0,0 0 0,1 0 0,-1 0 0,0 0 0,0 0 0,0 0 1,0 0-1,0 0 0,0 1 0,0-1 0,0 0 0,0 0 0,0 0 0,1 0 0,-1 0 0,0 0 1,0 0-1,0 0 0,0 0 0,0 0 0,0 0 0,0 0 0,0 0 0,0-1 0,0 1 0,1 0 1,-1 0-1,0 0 0,0 0 0,0 0 0,0 0 0,0 0 0,0 0 0,0 0 0,0 0 0,0 0 1,0 0-1,0 0 0,0 0 0,0 0 0,1 0 0,-1-1 0,0 1 0,0 0 0,0 0 0,0 0 1,0 0-1,0 0 0,2 8-44,2 56-127,-3-34 95,6 39 1,-5-61 68,-1 0 0,1 0 0,1 0 0,0-1 0,0 1 0,0-1 0,1 1 0,0-1 1,8 11-1,-10-16 9,-1-1 0,1 1 1,-1-1-1,1 1 0,0-1 1,-1 0-1,1 0 0,0 0 1,0 0-1,0 0 0,0 0 1,0 0-1,0-1 1,0 1-1,0-1 0,0 1 1,0-1-1,0 0 0,1 0 1,-1 0-1,0 0 0,0 0 1,0 0-1,0-1 0,0 1 1,0-1-1,0 1 0,0-1 1,0 0-1,0 0 1,0 0-1,0 0 0,0 0 1,-1 0-1,3-3 0,5-2 21,0-2 0,0 0-1,-1 0 1,0 0 0,9-13-1,4-6 105,25-47 0,-39 61-72,0 1-1,-1-2 0,-1 1 1,0-1-1,-1 1 0,3-20 1,-8 21-31,-6 19-24,-6 20-16,8-8-1,1-1 0,0 1-1,2 0 1,-1 21 0,2-30 17,1-1-1,1 0 1,0 1 0,0-1 0,0 0 0,1 0 0,1 0 0,0 0-1,0 0 1,6 12 0,-8-19-18,0 0 0,1 1 0,-1-1 0,1 0 1,-1 0-1,1-1 0,0 1 0,0 0 0,0 0 0,0-1 0,0 1 0,0-1 0,0 0 0,0 1 0,1-1 1,-1 0-1,0 0 0,1-1 0,-1 1 0,1 0 0,-1-1 0,1 0 0,-1 1 0,1-1 0,-1 0 0,1 0 0,-1 0 1,1-1-1,-1 1 0,1-1 0,-1 1 0,1-1 0,-1 0 0,0 0 0,1 0 0,3-2 0,2-2-185,0 0 0,-1-1 0,1 1 0,-1-2 0,0 1 0,-1-1 0,0 1 0,11-16 0,8-22-195,-4-4-135</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56.327"/>
    </inkml:context>
    <inkml:brush xml:id="br0">
      <inkml:brushProperty name="width" value="0.025" units="cm"/>
      <inkml:brushProperty name="height" value="0.025" units="cm"/>
      <inkml:brushProperty name="color" value="#FFC114"/>
    </inkml:brush>
  </inkml:definitions>
  <inkml:trace contextRef="#ctx0" brushRef="#br0">26 1 18700,'-9'27'2048,"4"-1"-1431,-1-2-809,3-2 1920,2-3-1272,-1-4-168</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56.763"/>
    </inkml:context>
    <inkml:brush xml:id="br0">
      <inkml:brushProperty name="width" value="0.025" units="cm"/>
      <inkml:brushProperty name="height" value="0.025" units="cm"/>
      <inkml:brushProperty name="color" value="#FFC114"/>
    </inkml:brush>
  </inkml:definitions>
  <inkml:trace contextRef="#ctx0" brushRef="#br0">0 1 19284,'6'6'2185,"0"17"-1233,1 17-384,3 13 1440,1 8-759,-1 12-553,2 3-40,-3-4-480,1-3-208,-2-10-496,-1-8-296,-2-13-569,-5-13-183,-5-20 1064,-6-10-392,-8-25-153</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57.230"/>
    </inkml:context>
    <inkml:brush xml:id="br0">
      <inkml:brushProperty name="width" value="0.025" units="cm"/>
      <inkml:brushProperty name="height" value="0.025" units="cm"/>
      <inkml:brushProperty name="color" value="#FFC114"/>
    </inkml:brush>
  </inkml:definitions>
  <inkml:trace contextRef="#ctx0" brushRef="#br0">1 130 15883,'1'-7'210,"0"1"0,1-1-1,0 1 1,0 0 0,1-1-1,0 1 1,0 0-1,0 1 1,1-1 0,0 1-1,0-1 1,0 1 0,1 0-1,-1 1 1,1-1-1,0 1 1,1 0 0,-1 0-1,1 1 1,0-1 0,0 1-1,0 0 1,0 1-1,0 0 1,0 0 0,1 0-1,-1 1 1,1-1 0,0 2-1,-1-1 1,10 1-1,-2 1-25,0 0-1,1 1 1,-1 1-1,-1 0 1,1 1-1,0 1 0,-1 0 1,0 0-1,0 1 1,-1 1-1,1 1 0,-1-1 1,-1 2-1,0 0 1,0 0-1,-1 1 0,0 0 1,11 14-1,-12-12-144,-1-1 0,0 1 0,-1 1-1,0-1 1,-1 1 0,0 0 0,-1 1-1,4 15 1,-7-18 4,0-1 0,-1 0-1,0 1 1,0-1 0,-1 1-1,-1 0 1,0-1 0,0 0 0,-1 1-1,0-1 1,-6 16 0,-3-1 127,0-1 0,-21 30-1,20-35-83,0 1 0,2 0-1,0 0 1,-7 23-1,16-39-89,0 0 1,0-1-1,0 1 0,1 0 0,0 0 0,-1 0 0,1 0 0,0 0 1,1 0-1,-1 0 0,1 0 0,1 5 0,-1-7-7,0 0-1,0 0 1,0-1-1,0 1 1,0 0 0,0-1-1,1 1 1,-1-1-1,0 1 1,1-1 0,0 1-1,-1-1 1,1 0-1,0 0 1,-1 0 0,1 0-1,0 0 1,0 0-1,0-1 1,0 1 0,0 0-1,0-1 1,0 0-1,0 1 1,4-1 0,4 0-104,0-1 1,0 1 0,1-2 0,-1 1-1,0-2 1,-1 1 0,1-1 0,11-5-1,75-39-1238,-84 40 1327,41-22-343,2-3-82</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57.650"/>
    </inkml:context>
    <inkml:brush xml:id="br0">
      <inkml:brushProperty name="width" value="0.025" units="cm"/>
      <inkml:brushProperty name="height" value="0.025" units="cm"/>
      <inkml:brushProperty name="color" value="#FFC114"/>
    </inkml:brush>
  </inkml:definitions>
  <inkml:trace contextRef="#ctx0" brushRef="#br0">2 157 20204,'0'4'177,"-1"-1"0,1 0-1,0 1 1,0-1 0,0 0-1,0 1 1,1-1 0,0 0-1,-1 1 1,1-1 0,0 0-1,1 0 1,2 5 0,-3-6-110,0 0 1,1 0 0,-1 0-1,1-1 1,0 1-1,-1-1 1,1 1 0,0-1-1,0 0 1,0 1 0,0-1-1,0 0 1,0 0-1,0-1 1,0 1 0,1 0-1,-1-1 1,0 1-1,0-1 1,1 0 0,3 1-1,1-2 15,1 0 0,-1 0 0,1 0 0,-1-1 0,0 0 1,1-1-1,-1 1 0,0-2 0,-1 1 0,1-1 0,0 1 0,-1-2 0,0 1 0,0-1 0,9-9 0,-6 5 28,-1 1 0,0-2-1,-1 1 1,0-1 0,0-1-1,-1 1 1,0-1 0,-1 0-1,5-13 1,-9 21-84,-1 1-1,1 0 1,-1 0 0,1-1 0,-1 1-1,0 0 1,0 0 0,0-1-1,0 1 1,0 0 0,-1-1 0,1 1-1,-1 0 1,1 0 0,-1-1 0,0 1-1,0 0 1,0 0 0,0 0-1,0 0 1,0 0 0,-3-3 0,3 4-21,-1 0 0,1 0 0,-1 0 1,1 0-1,-1 0 0,0 0 0,1 1 1,-1-1-1,0 0 0,0 1 0,0-1 1,0 1-1,1 0 0,-1 0 1,0-1-1,0 1 0,0 0 0,0 1 1,0-1-1,0 0 0,1 1 0,-1-1 1,0 1-1,0-1 0,0 1 0,1 0 1,-1 0-1,-2 1 0,-3 2-14,1 1-1,0 0 1,0 0-1,0 0 1,1 0-1,-1 1 1,2 0-1,-1 0 1,0 1-1,1-1 1,1 1-1,-6 11 1,2-1-20,0 0-1,2 1 1,0 0 0,-3 20 0,4-14-13,-1 41 1,5-59 31,0-1 0,0 1 0,1 0 0,0 0-1,0 0 1,0 0 0,1 0 0,0-1 0,0 1 0,0-1-1,0 1 1,6 7 0,-7-12 5,1 1 0,-1-1 0,1 1 0,-1-1 0,1 0 0,0 0 0,0 0 0,-1 0-1,1 0 1,0 0 0,0 0 0,0-1 0,0 1 0,0-1 0,0 1 0,0-1 0,0 0 0,0 0 0,0 0 0,0 0 0,0 0 0,0 0 0,0 0 0,0-1-1,0 1 1,0-1 0,0 0 0,0 1 0,0-1 0,0 0 0,2-2 0,6-2-15,0-1 1,-1 0-1,0-1 1,12-10-1,152-165-60,-128 130 75,-40 46 2,-2 3-8,-1-1-1,1 1 1,0 0-1,0 0 1,0 1-1,0-1 1,0 0-1,1 1 1,-1 0 0,1 0-1,5-2 1,-9 4 8,1 0 0,-1 0 1,1 0-1,-1 1 0,0-1 0,1 0 1,-1 0-1,1 1 0,-1-1 1,0 0-1,1 1 0,-1-1 0,0 1 1,0-1-1,1 0 0,-1 1 1,0-1-1,0 1 0,0-1 0,1 0 1,-1 1-1,0-1 0,0 1 1,0-1-1,0 1 0,0-1 1,0 1-1,0-1 0,0 1 0,0-1 1,0 0-1,0 2 0,-1 18 10,1-19-4,-2 21 53,1-7 52,-1 0 1,2 0 0,0 0 0,1 1-1,0-1 1,1 0 0,1-1 0,4 16-1,-6-28-81,0 0-1,0 0 0,0 0 0,0 0 0,0-1 0,0 1 0,1 0 0,-1 0 0,1-1 0,-1 1 0,1-1 0,0 0 0,-1 1 0,1-1 0,0 0 0,0 0 0,0 0 0,0 0 0,0 0 0,0-1 0,3 1 0,-1 0-32,0 0 1,1-1 0,-1 0 0,1 0 0,-1 0-1,1-1 1,-1 1 0,1-1 0,-1 0-1,5-2 1,-3 1-144,0 0 0,-1 0 0,1-1 0,-1 0 0,1 0 0,-1 0 0,0 0 0,0-1 0,-1 0 0,1 0 0,-1 0 0,0-1 0,0 1 0,0-1 0,6-10 0,-5-2-353</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58.074"/>
    </inkml:context>
    <inkml:brush xml:id="br0">
      <inkml:brushProperty name="width" value="0.025" units="cm"/>
      <inkml:brushProperty name="height" value="0.025" units="cm"/>
      <inkml:brushProperty name="color" value="#FFC114"/>
    </inkml:brush>
  </inkml:definitions>
  <inkml:trace contextRef="#ctx0" brushRef="#br0">0 0 21157,'5'10'598,"0"0"1,-1 0-1,-1 0 1,1 1 0,-2-1-1,1 1 1,0 18-1,2 0 192,16 104 420,9 47-931,-24-154-305,1-1 0,2 0 0,1 0 0,24 45 0,-1-14 13,-32-56 13,-1 0 1,0 0 0,0 0 0,1 0 0,-1 0-1,0 0 1,0 0 0,0 0 0,1 0-1,-1 0 1,0 0 0,0 0 0,1 0-1,-1 0 1,0 0 0,0 0 0,0 0 0,1 0-1,-1 0 1,0 0 0,0 0 0,0 0-1,1 0 1,-1-1 0,0 1 0,0 0 0,0 0-1,1 0 1,-1 0 0,0 0 0,0-1-1,0 1 1,0 0 0,0 0 0,1 0 0,-1-1-1,0 1 1,0 0 0,0 0 0,0 0-1,0-1 1,0 1 0,0 0 0,0 0-1,0-1 1,0 1 0,5-12 2,-5 12-2,8-26 16,20-42 0,-25 61-16,1-1-1,0 1 0,1 1 0,0-1 1,0 0-1,0 1 0,1 0 0,0 0 1,0 1-1,7-5 0,-11 8 0,-1 1 1,1 0-1,-1 0 1,1 0-1,0 0 1,-1 0-1,1 1 0,0-1 1,0 0-1,-1 1 1,1-1-1,0 1 0,0 0 1,0 0-1,0-1 1,0 1-1,0 1 1,0-1-1,-1 0 0,1 0 1,0 1-1,0-1 1,0 1-1,0-1 1,-1 1-1,1 0 0,0 0 1,0 0-1,-1 0 1,1 0-1,-1 0 0,1 0 1,-1 0-1,1 1 1,-1-1-1,0 0 1,0 1-1,0 0 0,0-1 1,2 3-1,1 4 13,-1 0 0,1 0 0,-1 0 0,-1 1-1,1-1 1,-2 1 0,3 14 0,-2 28 206,-4 60 0,0-25 179,2-85-389,0 1-1,0-1 1,0 0 0,0 1-1,0-1 1,0 0-1,0 0 1,0 1 0,1-1-1,-1 0 1,0 1-1,1-1 1,0 2 0,0-3-26,-1 0 0,0-1 0,1 1 0,-1 0 0,0 0 0,1 0 0,-1 0 0,0 0 0,1-1 0,-1 1 1,0 0-1,1 0 0,-1-1 0,0 1 0,0 0 0,1 0 0,-1-1 0,0 1 0,0 0 0,1-1 0,-1 1 1,0 0-1,0-1 0,0 1 0,0 0 0,0-1 0,1 0 0,12-35-1865,5-63-1020,-13 67 1906</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58.478"/>
    </inkml:context>
    <inkml:brush xml:id="br0">
      <inkml:brushProperty name="width" value="0.025" units="cm"/>
      <inkml:brushProperty name="height" value="0.025" units="cm"/>
      <inkml:brushProperty name="color" value="#FFC114"/>
    </inkml:brush>
  </inkml:definitions>
  <inkml:trace contextRef="#ctx0" brushRef="#br0">1 94 19108,'2'3'392,"0"-1"0,1 1 0,0 0 0,-1-1 0,1 0 0,0 0 0,0 0 0,0 0 0,0 0 0,1 0 0,5 1 0,-6-2-184,0-1 1,0 0-1,0 0 1,0 0-1,0 0 1,0 0-1,0 0 1,0-1-1,-1 0 1,1 1-1,0-1 1,0 0-1,0-1 1,4-2-1,-1 1-85,-1 0-1,1 0 1,-1-1 0,0 0 0,0 0-1,0 0 1,-1 0 0,0-1-1,0 0 1,0 0 0,0 0-1,-1 0 1,0-1 0,0 1-1,0-1 1,3-12 0,-5 18-111,-1-1 0,0 0 0,1 0 0,-1 0 0,0 0 0,0 0-1,0 0 1,0 0 0,0 0 0,0 1 0,0-1 0,0 0 0,0 0 0,-1 0 0,1 0 0,0 0 0,0 0 0,-1 0 0,1 1 0,-1-1 0,1 0 0,-1 0 0,0-1 0,0 2-3,0-1 0,0 1 0,0 0 1,0 0-1,0-1 0,1 1 0,-1 0 1,0 0-1,0 0 0,0 0 0,0 0 0,0 0 1,0 0-1,0 0 0,0 1 0,0-1 1,1 0-1,-3 1 0,-2 1 12,0 1 0,0-1 0,1 1 0,-1 0 0,1 0 0,-7 6 0,2 1-19,1 1 0,0-1 0,0 1-1,1 0 1,1 1 0,0 0 0,1 0-1,0 0 1,1 1 0,0-1 0,1 1-1,0 0 1,1 0 0,1 0 0,0 14-1,1-25 1,0 0-1,0 0 1,0 0-1,0 0 1,1 0-1,-1 0 1,1-1-1,-1 1 1,1 0 0,0 0-1,0 0 1,0-1-1,0 1 1,0-1-1,0 1 1,0-1-1,1 1 1,-1-1-1,2 2 1,-1-2-1,-1 0 1,1-1 0,-1 1-1,1-1 1,-1 1 0,1-1-1,0 0 1,-1 1 0,1-1-1,0 0 1,-1 0 0,1 0 0,-1 0-1,1-1 1,0 1 0,-1 0-1,1-1 1,-1 1 0,1-1-1,-1 1 1,1-1 0,-1 0-1,3-1 1,13-8 17,-1-1 1,20-17-1,-26 19-46,0 0-1,1 1 1,0 1-1,1 0 1,-1 0-1,1 1 1,19-7 0,-29 12 13,1 1 0,0-1 0,-1 1 0,1-1 1,-1 1-1,1 0 0,0 0 0,-1 0 0,1 0 0,0 1 1,-1-1-1,1 1 0,0-1 0,-1 1 0,1 0 0,-1 0 1,0 0-1,1 0 0,-1 1 0,0-1 0,1 1 0,-1-1 1,0 1-1,0 0 0,0 0 0,2 2 0,1 5-27,1-1 0,-1 1-1,-1 0 1,0 0-1,5 16 1,-1-5 39,-8-19 9,0 0 1,1 0-1,-1 0 1,1 0-1,-1 0 1,1 0 0,-1 0-1,1 0 1,0 0-1,-1-1 1,1 1-1,0 0 1,0 0 0,0-1-1,-1 1 1,3 1-1,-3-2-1,1 0 0,-1 0 0,1 0 0,-1 0 0,1 0-1,0 0 1,-1 0 0,1 0 0,-1 0 0,1 0 0,-1-1 0,1 1-1,-1 0 1,1 0 0,-1 0 0,1-1 0,-1 1 0,1 0-1,-1 0 1,0-1 0,1 1 0,-1-1 0,1 1 0,3-5 37,-1 1 1,1-1-1,-1 0 1,5-10 0,-4 7-18,6-9 40,21-37 124,-28 51-185,-1-1-1,1 0 1,0 1-1,0-1 1,1 1-1,-1 0 1,1 0-1,-1 0 1,9-4-1,-12 7-6,1 0 1,-1-1-1,1 1 0,0 0 0,-1 0 0,1 0 0,-1 0 0,1 0 0,0 0 0,-1 0 0,1 0 0,-1 0 0,1 1 0,-1-1 1,1 0-1,0 0 0,-1 0 0,1 1 0,-1-1 0,1 0 0,-1 1 0,1-1 0,-1 0 0,0 1 0,1-1 0,-1 1 0,1-1 1,-1 1-1,0-1 0,1 0 0,-1 1 0,0 0 0,1-1 0,-1 1 0,0-1 0,0 1 0,0-1 0,0 1 0,1-1 0,-1 1 1,0 0-1,0-1 0,0 1 0,0-1 0,0 2 0,1 32-146,-1-30 92,-2 42-693,1-42 698,1-1 0,-1 0 0,0 0 0,1 0 0,-2 0 0,1 0 1,0 0-1,-1 0 0,1 0 0,-1 0 0,-4 5 0,-1-4-221</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59.711"/>
    </inkml:context>
    <inkml:brush xml:id="br0">
      <inkml:brushProperty name="width" value="0.025" units="cm"/>
      <inkml:brushProperty name="height" value="0.025" units="cm"/>
      <inkml:brushProperty name="color" value="#FFC114"/>
    </inkml:brush>
  </inkml:definitions>
  <inkml:trace contextRef="#ctx0" brushRef="#br0">127 152 17428,'-4'-4'617,"0"-1"121,-1 0 0,0 0 0,0 0 0,-10-7 0,14 12-651,0-1 0,0 0 0,0 1-1,0-1 1,0 1 0,0-1 0,0 1-1,0-1 1,-1 1 0,1 0-1,0 0 1,0-1 0,0 1 0,-1 0-1,1 0 1,0 0 0,0 0-1,-1 1 1,1-1 0,0 0 0,0 0-1,0 1 1,0-1 0,0 1-1,-1-1 1,1 1 0,0-1 0,0 1-1,0 0 1,0-1 0,0 1-1,0 0 1,1 0 0,-2 1 0,-2 3 4,1 1 0,-1-1 0,1 1 1,1-1-1,-1 1 0,1 0 0,0 0 1,0 0-1,0 8 0,-7 62 425,8-63-396,-4 74 373,3-1 0,4 0 0,4 1 0,4-1 0,4-1 0,42 145 0,-52-217-472,0 1 6,0-1 0,1 1 0,1-1 0,13 22 0,-13-29 65,-3-11-33,-5-13-6,2 18-51,-8-50 116,-30-95 1,-30-44-95,60 169-41,6 14 16,1 1-16,-1 1 1,1 0 0,-1 0-1,0-1 1,0 1 0,-1 0-1,-2-3 1,30 41-347,-22-31 297,0 0 0,1 0 0,0 0 0,0 0 0,0-1 1,0 1-1,0-1 0,0 0 0,0 0 0,1-1 0,-1 1 0,1-1 0,-1 0 0,1 0 0,0 0 0,-1-1 1,9 0-1,-6-1-27,0 0 0,-1 0 0,1-1 0,-1 0 0,1-1 1,-1 1-1,0-1 0,0 0 0,0-1 0,0 1 0,9-9 1,4-6-51,0 0 0,0-2 0,-2 0 0,16-24 0,-9 12 193,-24 32-47,0 0 0,0 0 0,0 0 0,0 0 0,0 0-1,0 0 1,0 0 0,0 0 0,0-1 0,0 1 0,0 0-1,0 0 1,1 0 0,-1 0 0,0 0 0,0 0 0,0 0-1,0 0 1,0 0 0,0 0 0,0 0 0,0 0 0,1 0-1,-1-1 1,0 1 0,0 0 0,0 0 0,0 0 0,0 0-1,0 0 1,1 0 0,-1 0 0,0 0 0,0 0 0,0 1-1,0-1 1,0 0 0,0 0 0,0 0 0,1 0 0,-1 0-1,0 0 1,0 0 0,0 0 0,0 0 0,0 0 0,0 0-1,0 0 1,0 0 0,1 1 0,-1-1 0,0 0 0,0 0-1,0 0 1,0 0 0,0 0 0,0 0 0,0 0-1,0 0 1,0 1 0,0-1 0,0 0 0,0 0 0,0 0-1,0 0 1,2 17 94,-2 25-5,0-37-67,-1 5-12,1 0 1,1 1 0,0-1 0,0 1 0,1-1-1,3 11 1,-5-19-5,1-1-1,-1 1 0,1 0 1,0 0-1,0-1 0,0 1 1,0 0-1,0-1 0,0 1 1,0-1-1,1 0 0,-1 1 1,1-1-1,-1 0 0,1 0 1,-1 0-1,1 0 0,-1 0 1,1 0-1,0 0 0,0 0 1,-1-1-1,1 1 0,0-1 1,0 1-1,0-1 0,0 0 1,0 0-1,0 0 0,-1 0 1,1 0-1,0 0 0,0 0 1,0-1-1,0 1 0,0-1 1,-1 1-1,1-1 0,0 0 1,0 1-1,1-2 0,7-3 40,0 0-1,0-1 0,0 0 0,-1-1 1,0 0-1,0 0 0,8-10 0,4-5 95,27-39 0,-22 25-66,-3-2 1,-1-1 0,-1-1-1,-3 0 1,-1-2-1,-2 0 1,-2 0 0,14-81-1,-27 122-75,2-14 19,0 0 1,-2-20-1,0 32-17,0 0-1,0 0 1,0 0 0,-1 0 0,1 0 0,-1 0-1,0 0 1,0 1 0,0-1 0,0 0 0,-1 0-1,1 1 1,-1-1 0,1 1 0,-1-1 0,0 1-1,0 0 1,-3-3 0,4 4-4,-1 0 0,1 1 0,-1-1 1,1 0-1,-1 1 0,0-1 0,1 1 0,-1 0 0,1-1 1,-1 1-1,0 0 0,1 0 0,-1 0 0,0 0 0,1 0 1,-1 1-1,0-1 0,1 0 0,-1 1 0,1-1 0,-1 1 1,0-1-1,1 1 0,0 0 0,-1 0 0,-1 1 0,-4 3-6,1 0-1,0 0 0,0 0 0,-8 10 1,-5 9 26,0 0 1,1 2 0,2 0-1,1 1 1,1 0-1,1 1 1,1 1 0,2 0-1,1 1 1,1-1 0,2 2-1,1-1 1,1 1 0,0 31-1,4-52-5,1 1 0,0 0 0,1 0-1,0-1 1,0 1 0,1-1 0,1 0-1,0 0 1,5 11 0,-6-15-43,1 0 0,0 0 0,0 0 1,1-1-1,0 1 0,0-1 0,0 0 0,0 0 0,1-1 1,0 0-1,0 0 0,0 0 0,0-1 0,13 5 1,-9-5-254,2 0-1,-1 0 1,0-2 0,0 1 0,1-2 0,-1 1 0,1-1 0,-1-1 0,0 0 0,1-1 0,-1 0 0,0-1 0,0 0 0,0 0 0,19-10 0,6-4-608</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6:00.190"/>
    </inkml:context>
    <inkml:brush xml:id="br0">
      <inkml:brushProperty name="width" value="0.025" units="cm"/>
      <inkml:brushProperty name="height" value="0.025" units="cm"/>
      <inkml:brushProperty name="color" value="#FFC114"/>
    </inkml:brush>
  </inkml:definitions>
  <inkml:trace contextRef="#ctx0" brushRef="#br0">96 14 18924,'-29'18'2022,"25"-16"-1668,0 0-1,0 0 1,0 1-1,1-1 1,-1 1-1,1 0 1,-1 0-1,-4 6 1,66-46 686,-50 29-990,10-7-7,-14 15 28,-5 9 77,-2 0 61,3-8-81,0 1 0,0-1-1,-1 1 1,1-1 0,0 1-1,-1-1 1,1 0 0,-1 1-1,0-1 1,0 0-1,1 0 1,-1 1 0,0-1-1,0 0 1,0 0 0,-1 1-1,-3-28 819,7 25-950,0 0 46,-4-2-50,0 2-159,0 0-1,0 0 0,0 0 0,0 0 0,0 0 0,0 0 0,0 1 0,0-1 0,0 1 0,0-1 0,0 1 0,0 0 0,0 0 0,-1 0 0,-3 0 0,-34 8-1637,19-2 939</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7:36.333"/>
    </inkml:context>
    <inkml:brush xml:id="br0">
      <inkml:brushProperty name="width" value="0.05" units="cm"/>
      <inkml:brushProperty name="height" value="0.05" units="cm"/>
    </inkml:brush>
  </inkml:definitions>
  <inkml:trace contextRef="#ctx0" brushRef="#br0">35 0 16988,'1'15'1304,"-5"5"-984,-4 3-152,2 4 384,3 3-192,0 1-120,3 1-136,1-5-416,-1-1-248,0-5 448,-2-8-80,-8-13-112</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29.042"/>
    </inkml:context>
    <inkml:brush xml:id="br0">
      <inkml:brushProperty name="width" value="0.05" units="cm"/>
      <inkml:brushProperty name="height" value="0.05" units="cm"/>
    </inkml:brush>
  </inkml:definitions>
  <inkml:trace contextRef="#ctx0" brushRef="#br0">202 130 18204,'1'-2'136,"0"-1"0,-1 0 0,0 0 1,1 0-1,-1 0 0,0 0 0,0 0 0,-1 1 1,1-1-1,0 0 0,-1 0 0,0 0 0,0 0 0,0 1 1,0-1-1,0 0 0,0 1 0,-1-1 0,1 1 1,-1 0-1,1-1 0,-1 1 0,0 0 0,0 0 0,0 0 1,-1 0-1,1 0 0,0 1 0,-1-1 0,1 1 1,-1-1-1,1 1 0,-1 0 0,0 0 0,1 0 0,-1 0 1,0 1-1,0-1 0,0 1 0,0-1 0,0 1 1,1 0-1,-1 0 0,0 1 0,0-1 0,0 0 1,0 1-1,0 0 0,1 0 0,-1 0 0,-5 2 0,1 2-101,-1 0 0,1 1 0,0-1 0,0 1 0,1 1 0,0-1-1,0 1 1,0 0 0,1 1 0,0-1 0,0 1 0,1 0-1,0 0 1,-3 10 0,4-10-18,0 1-1,0 0 1,1-1-1,0 1 1,1 0-1,-1 0 1,2 0-1,-1 0 1,2 0 0,-1 0-1,1 0 1,0 0-1,1 0 1,3 9-1,-4-14-8,1 0 0,-1 0 0,1 0-1,1 0 1,-1-1 0,0 1 0,1-1-1,0 1 1,-1-1 0,1 0 0,1 0-1,-1 0 1,0-1 0,1 1 0,-1-1 0,1 0-1,0 0 1,0 0 0,0 0 0,0-1-1,0 0 1,0 0 0,0 0 0,0 0-1,1 0 1,-1-1 0,0 0 0,0 0-1,1 0 1,-1 0 0,0-1 0,7-1 0,0 0 44,-1-1 0,1 0 0,-1-1 0,1 0 0,-1-1 0,0 0-1,-1 0 1,1-1 0,-1 0 0,0-1 0,11-11 0,-12 9 39,-1 1 0,0-1 0,-1-1 0,1 0 0,-2 1 0,0-2 0,0 1 0,-1 0 0,0-1 0,0 0 0,-2 0 0,3-14 0,-4 18-101,0 1-1,-1 0 1,1-1-1,-1 1 1,-1 0 0,1-1-1,-1 1 1,0 0 0,-1 0-1,0 0 1,0-1-1,0 1 1,0 1 0,-1-1-1,0 0 1,0 1 0,-1-1-1,1 1 1,-1 0-1,0 0 1,-1 1 0,1-1-1,-7-4 1,8 7-147,0 1 1,0-1-1,0 0 1,0 1-1,0-1 0,-1 1 1,1 0-1,0 0 1,-1 1-1,1-1 0,-1 1 1,1-1-1,-5 1 0,6 0 81,0 0 0,1 1 0,-1-1-1,1 0 1,-1 1 0,1-1-1,-1 1 1,1-1 0,-1 1-1,1 0 1,0-1 0,-1 1 0,1 0-1,0 0 1,0 0 0,-1 0-1,1 0 1,0 0 0,0 1 0,0-1-1,0 0 1,0 1 0,1-1-1,-1 0 1,0 1 0,1-1-1,-1 1 1,1-1 0,-1 1 0,1-1-1,0 1 1,-1 1 0,3 22-799</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6:00.722"/>
    </inkml:context>
    <inkml:brush xml:id="br0">
      <inkml:brushProperty name="width" value="0.025" units="cm"/>
      <inkml:brushProperty name="height" value="0.025" units="cm"/>
      <inkml:brushProperty name="color" value="#FFC114"/>
    </inkml:brush>
  </inkml:definitions>
  <inkml:trace contextRef="#ctx0" brushRef="#br0">44 53 18452,'1'-1'307,"0"0"-49,-1 0 0,1 0 0,-1-1-1,1 1 1,-1 0 0,1-1 0,-1 1-1,0 0 1,1-1 0,-1 1 0,0-1 0,0 1-1,0 0 1,0-1 0,0 1 0,0-1-1,-1 1 1,0-2 0,1 3-192,0 0 0,0 0 0,-1 0 0,1 0 0,0 0-1,0 0 1,-1 0 0,1 0 0,0 0 0,-1 0 0,1 0 0,0 0 0,0 0 0,-1 1-1,1-1 1,0 0 0,0 0 0,-1 0 0,1 0 0,0 0 0,0 1 0,-1-1 0,1 0-1,0 0 1,0 0 0,0 1 0,0-1 0,-1 0 0,1 0 0,0 1 0,0-1 0,0 0 0,0 0-1,0 1 1,0-1 0,0 0 0,0 0 0,0 1 0,-7 13 650,0 2-545,1 1 1,1 0-1,0 0 1,2 0-1,0 1 0,0 0 1,2-1-1,0 1 0,3 29 1,-2-45-163,0-1 0,0 0 0,0 0 0,0 1 0,1-1 0,-1 0 0,0 0 0,1 1 0,-1-1 0,1 0 0,-1 0 0,1 0 0,-1 1 1,1-1-1,0 0 0,0 0 0,-1 0 0,1 0 0,0 0 0,0-1 0,0 1 0,0 0 0,0 0 0,0-1 0,2 2 0,-2-2 4,1 0 0,-1 0 0,1 0 0,-1-1-1,1 1 1,-1 0 0,1 0 0,-1-1 0,1 1-1,-1-1 1,0 1 0,1-1 0,-1 0 0,0 0 0,1 0-1,-1 1 1,2-3 0,5-4 46,0 0 0,-1-1 0,0 0 0,10-15 0,-9 10 12,0 0-1,-1 0 0,0-1 1,4-16-1,-8 23-44,-1 0 1,-1 0-1,1 0 1,-1 0-1,0 0 1,-1 0-1,1-1 1,-2 1-1,1 0 1,-3-13-1,3 18-24,-1 0 0,1 0 0,-1 0 0,0 0 0,0 0-1,0 1 1,0-1 0,0 0 0,0 0 0,0 1 0,0-1 0,-1 0 0,1 1-1,-1 0 1,1-1 0,-1 1 0,0 0 0,1-1 0,-1 1 0,0 0 0,0 1 0,0-1-1,0 0 1,0 0 0,0 1 0,0-1 0,0 1 0,0 0 0,0-1 0,0 1-1,-3 0 1,1 1-34,1-1 1,-1 1-1,1-1 0,0 1 0,-1 0 0,1 0 0,0 1 0,0-1 0,0 1 1,0 0-1,0-1 0,0 1 0,0 0 0,0 1 0,1-1 0,-1 0 0,1 1 1,-3 3-1,2 0-233,-1 0 1,1 0 0,0 0 0,1 0 0,-1 1 0,1-1-1,1 1 1,-2 10 0,2-14 136,1-1 0,-1 1-1,1-1 1,0 1 0,0-1 0,0 1-1,1-1 1,-1 1 0,0-1 0,1 1-1,0-1 1,-1 1 0,1-1 0,0 1 0,0-1-1,1 0 1,-1 0 0,0 0 0,1 1-1,-1-1 1,1-1 0,0 1 0,-1 0-1,1 0 1,0-1 0,3 3 0,15 2-823</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6:01.396"/>
    </inkml:context>
    <inkml:brush xml:id="br0">
      <inkml:brushProperty name="width" value="0.025" units="cm"/>
      <inkml:brushProperty name="height" value="0.025" units="cm"/>
      <inkml:brushProperty name="color" value="#FFC114"/>
    </inkml:brush>
  </inkml:definitions>
  <inkml:trace contextRef="#ctx0" brushRef="#br0">140 97 20452,'-3'-4'442,"0"0"1,0 1-1,0-1 0,0 1 0,-1 0 0,0 0 0,0 0 0,0 0 0,0 1 1,0-1-1,-6-1 0,8 3-357,0 1 0,0 0 0,1-1 0,-1 1 0,0 0 0,0 0 0,0 0 0,0 1 0,0-1-1,1 0 1,-1 1 0,0-1 0,0 1 0,1-1 0,-1 1 0,0 0 0,1 0 0,-1 0 0,0 0 0,1 0 0,-1 0 0,1 0 0,0 1 0,-1-1 0,1 1 0,0-1 0,0 0 0,0 1 0,0 0 0,0-1 0,-1 4 0,-5 8-45,1 0 0,1 1-1,0 0 1,1 0 0,0 0 0,1 0 0,1 1 0,0-1 0,1 1 0,0 0 0,3 17 0,-2-29-44,0-1 1,0 0 0,1 0 0,-1 0 0,1 1 0,-1-1 0,1 0-1,0 0 1,0 0 0,0 0 0,0 0 0,0 0 0,1 0 0,-1-1-1,0 1 1,1 0 0,0-1 0,-1 1 0,1-1 0,0 1 0,0-1-1,-1 0 1,5 2 0,1-1-41,0 0 0,0 0-1,0-1 1,0 0 0,0 0 0,8-1-1,-7 1-49,1-1 1,-1 1-1,1 0 0,13 5 0,-17-4 40,0 0-1,0 0 1,0 1 0,0 0 0,-1 0 0,1 1 0,-1-1 0,0 1 0,0 0 0,0 0-1,0 0 1,4 7 0,-3-2-14,0-1 1,-1 0-1,0 1 0,0 0 0,-1 0 0,4 17 0,-4-6 75,-1 0 0,0 0 0,-2 0 0,0 0 0,-1 0 0,-5 28 0,-11 22 410,15-64-336,0 0-1,0-1 1,-1 1 0,1-1 0,-1 1-1,-1-1 1,1 0 0,-1-1 0,-7 9-1,10-12-57,0 0 1,0 0-1,0-1 0,0 1 0,0 0 0,0 0 0,0-1 0,0 1 0,0-1 1,0 1-1,-1-1 0,1 1 0,0-1 0,0 0 0,-1 0 0,1 0 0,0 1 1,-1-1-1,1 0 0,0-1 0,0 1 0,-1 0 0,0 0 0,0-1-5,0 0 0,0 0 0,0 0 0,1-1 0,-1 1 0,0 0 0,1-1 0,-1 1 0,1-1 0,-1 1 0,1-1 0,-2-3 0,-2-4-29,0 1 0,1-1 1,1-1-1,-1 1 0,-1-10 1,1 2-35,1 0 1,0 0 0,2 0-1,0 0 1,0-1 0,2 1 0,0 0-1,1 0 1,1 0 0,0 0-1,1 1 1,1-1 0,1 1-1,0 0 1,1 0 0,1 1 0,0 0-1,1 0 1,1 1 0,0 0-1,1 1 1,0 0 0,19-16 0,36-28 77,-36 34 103,-1-2 1,-2-1-1,0-2 0,29-39 0,-53 63-74,0-1 0,0 0-1,-1 1 1,0-1 0,0 0-1,0 0 1,0-1 0,1-5-1,-3 11-52,0-1 0,0 1 0,0 0 0,0-1 0,0 1 0,0 0 0,0-1 0,0 1 0,0-1 0,0 1 0,0 0 0,0-1 0,0 1 0,0 0 0,0-1 0,0 1 0,0 0 0,-1-1 0,1 1 0,0 0 0,0-1 0,0 1 0,0 0 0,-1-1 0,1 1 0,0 0 0,-1 0 0,1-1 0,0 1 0,0 0 0,-1 0 0,1-1 0,0 1 0,-1 0 0,1 0 0,0 0 0,-1 0 0,1 0 0,0 0 0,-1-1 0,1 1 0,-1 0 0,1 0 0,0 0 0,-1 0 0,1 0 0,0 0 0,-1 0 0,1 1 0,0-1 0,-1 0 0,1 0 0,-1 0 0,1 0 0,0 0 0,-1 1 0,-18 10 217,9-3-171,0 2 0,1-1 0,0 1 0,1 1 0,0 0 0,1 0 0,0 0 0,-5 13 0,7-15-84,1 1 1,1-1-1,0 1 0,0 0 1,1 0-1,0 0 1,0 0-1,1 1 1,1-1-1,0 0 1,1 11-1,-1-19-41,1 1 0,-1-1-1,1 0 1,-1 1 0,1-1-1,0 1 1,0-1 0,0 0 0,0 0-1,0 0 1,1 1 0,-1-1 0,1 0-1,-1-1 1,1 1 0,0 0 0,-1 0-1,4 2 1,-2-3 13,0 1 0,1-1 0,-1 0 0,0 0 0,0 0 0,0 0 0,1-1 0,-1 1 0,0-1 0,1 0 1,-1 0-1,1 0 0,3-1 0,24-5-422</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6:02.281"/>
    </inkml:context>
    <inkml:brush xml:id="br0">
      <inkml:brushProperty name="width" value="0.025" units="cm"/>
      <inkml:brushProperty name="height" value="0.025" units="cm"/>
      <inkml:brushProperty name="color" value="#FFC114"/>
    </inkml:brush>
  </inkml:definitions>
  <inkml:trace contextRef="#ctx0" brushRef="#br0">7 57 16612,'0'0'89,"0"0"1,0 0 0,1 0-1,-1 0 1,0-1 0,0 1-1,0 0 1,1 0 0,-1 0-1,0 0 1,0 0 0,0 0-1,0 0 1,1 0 0,-1 0-1,0 0 1,0 0 0,0 1-1,1-1 1,-1 0 0,0 0-1,0 0 1,0 0 0,1 0-1,-1 0 1,0 0 0,0 0-1,0 1 1,0-1 0,0 0-1,1 0 1,-1 0 0,0 0 0,0 0-1,0 1 1,0-1 0,0 0-1,0 0 1,0 0 0,0 0-1,0 1 1,1-1 0,-1 0-1,0 0 1,0 0 0,0 1-1,0-1 1,0 0 0,2 20 2279,-5 28-494,2-40-1478,-3 37 521,-4 58 209,8-88-1034,0-1 1,1 0-1,1 0 0,0 0 0,5 14 0,-7-27-85,0 1-1,1-1 1,-1 0-1,0 0 1,1 1-1,-1-1 0,1 0 1,-1 0-1,1 0 1,0 0-1,-1 0 1,1 0-1,0 0 0,0 0 1,0 0-1,0 0 1,0 0-1,0-1 1,0 1-1,0 0 0,0-1 1,0 1-1,0-1 1,2 1-1,-1 0 3,-1-2-1,1 1 1,0 0 0,-1 0-1,1-1 1,-1 1-1,1 0 1,0-1 0,-1 0-1,1 1 1,-1-1-1,0 0 1,1 0 0,-1 0-1,0 0 1,2-1 0,5-5 30,0-1 0,0 0 1,-1-1-1,7-10 0,55-97 197,-18 27-168,-50 87-78,0 0 0,0 1 0,1-1 0,-1 0 0,1 0 0,-1 1 0,1-1 0,-1 0 0,1 1 0,0 0 0,0-1 1,3-1-1,-5 3 5,0 0 0,1 0 0,-1 0 0,1 0 0,-1 0 1,1 0-1,-1 0 0,0 0 0,1 0 0,-1 0 0,1 0 1,-1 0-1,0 1 0,1-1 0,-1 0 0,1 0 0,-1 0 0,0 0 1,1 1-1,-1-1 0,0 0 0,1 0 0,-1 1 0,1-1 1,7 17-63,7 52-88,-10-41 105,2 0 0,10 29 0,-15-54 51,-1 1 1,1-1-1,-1 0 1,1 0-1,0 0 1,0 0-1,0 0 0,1 0 1,-1 0-1,1-1 1,-1 1-1,1-1 1,0 0-1,5 3 1,-6-3 5,1-2 1,-1 1-1,1 0 1,0 0-1,-1-1 1,1 1-1,0-1 0,-1 0 1,1 0-1,0 0 1,0 0-1,-1 0 1,1-1-1,0 1 1,-1-1-1,1 0 1,-1 0-1,1 0 1,-1 0-1,3-1 0,7-5 46,0-1 0,-1 0 0,0 0-1,-1-1 1,0 0 0,0-1 0,15-21-1,50-82 355,6-41-149,-75 147-291,-4 13-2,-2 13-8,0-18 42,-3 24-41,-6 88-60,9-97 101,1 0 1,0 0-1,1 0 0,8 31 1,-9-44 1,-1 0 1,2 0-1,-1 0 1,0 0-1,1-1 1,-1 1-1,1 0 1,0-1-1,0 1 1,0-1-1,3 3 1,-4-4-14,-1-1 0,1 1 0,0-1 0,0 1 0,0-1 1,0 1-1,0-1 0,0 0 0,0 1 0,0-1 0,0 0 0,0 0 1,0 0-1,0 0 0,0 0 0,0 0 0,0 0 0,0 0 0,0-1 0,0 1 1,0 0-1,0 0 0,0-1 0,0 1 0,0-1 0,0 1 0,0-1 0,0 1 1,0-1-1,-1 0 0,1 1 0,0-1 0,0 0 0,-1 0 0,1 1 0,0-3 1,4-2-237,-1-2 0,0 1 1,0 0-1,0-1 1,-1 1-1,0-1 1,0 0-1,-1 0 0,0-1 1,0 1-1,0-10 1,2-13-496,-2-45 1,-2 45 504,1-44-723</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6:02.737"/>
    </inkml:context>
    <inkml:brush xml:id="br0">
      <inkml:brushProperty name="width" value="0.025" units="cm"/>
      <inkml:brushProperty name="height" value="0.025" units="cm"/>
      <inkml:brushProperty name="color" value="#FFC114"/>
    </inkml:brush>
  </inkml:definitions>
  <inkml:trace contextRef="#ctx0" brushRef="#br0">6 1 15635,'-4'33'1649,"3"1"-1161,4-1-448,4-1 1256,6-7-1048,2-2-80,10-7-200</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6:03.190"/>
    </inkml:context>
    <inkml:brush xml:id="br0">
      <inkml:brushProperty name="width" value="0.025" units="cm"/>
      <inkml:brushProperty name="height" value="0.025" units="cm"/>
      <inkml:brushProperty name="color" value="#FFC114"/>
    </inkml:brush>
  </inkml:definitions>
  <inkml:trace contextRef="#ctx0" brushRef="#br0">199 434 17924,'-22'12'1247,"0"2"1,0 1 0,1 0-1,-22 23 1,36-32-1032,1 1 0,0 0 0,0 0 0,1 0 0,0 0 0,0 1 0,1 0 0,0 0 0,0 0 0,1 0 0,0 1 0,0-1 0,1 1 0,0 0 0,-1 15 0,3-21-198,0 0 0,0 0 0,0-1 0,0 1 0,0 0 0,1 0 0,-1 0 0,1 0 0,0-1 0,0 1 0,0 0 0,0-1 0,0 1 0,1 0 0,-1-1 0,1 0 0,-1 1 0,1-1 0,0 0 0,0 0 0,0 0 0,0 0 0,1 0 0,-1 0 0,0-1 0,1 1 0,-1-1 0,1 0 0,0 0 0,-1 0 0,1 0 0,0 0-1,0 0 1,-1-1 0,1 1 0,0-1 0,0 0 0,0 0 0,0 0 0,3 0 0,5-2-11,0 0-1,0-1 1,-1 0-1,1 0 1,-1-2-1,0 1 1,0-1 0,0 0-1,0-1 1,-1 0-1,10-9 1,3-4 11,-1-1 1,0 0 0,19-27 0,-16 16-27,-1-2 1,-2 0 0,-1-1-1,-1-2 1,-2 0 0,-2 0-1,-1-2 1,-2 1 0,12-70-1,-23 101-5,0 0-1,0 0 1,0 1-1,-1-1 1,0 0-1,-1 0 0,1 0 1,-1 0-1,0 0 1,-2-6-1,2 11 12,1 1-1,0 0 1,0-1 0,-1 1 0,1 0-1,0-1 1,-1 1 0,1 0 0,-1 0-1,1-1 1,0 1 0,-1 0-1,1 0 1,0 0 0,-1 0 0,1-1-1,-1 1 1,1 0 0,-1 0-1,1 0 1,0 0 0,-1 0 0,1 0-1,-1 0 1,1 0 0,-1 0 0,1 0-1,0 1 1,-1-1 0,1 0-1,-1 0 1,1 0 0,0 0 0,-1 1-1,1-1 1,-1 0 0,1 0-1,0 1 1,-1-1 0,1 0 0,0 1-1,-1-1 1,-15 19-45,3 1 30,2 2 0,0 0 0,0 0 1,-10 37-1,11-23 49,1 1 0,-6 51 0,13-69-3,1 0-1,0 0 1,1-1 0,5 34 0,-4-46-19,1 0 0,0 0 0,-1 0 0,2-1 0,-1 1 0,1 0 0,0-1-1,4 6 1,-5-8-5,1 0 1,0 0-1,-1 0 0,1-1 0,0 1 0,0-1 0,0 0 0,1 0 1,-1 0-1,0 0 0,1 0 0,-1-1 0,1 0 0,5 2 0,-1-2-5,1 0 0,-1 0 0,1-1 0,0 0 0,-1-1 0,1 0 0,-1 0 0,1-1-1,-1 0 1,0 0 0,0-1 0,0 0 0,0 0 0,9-6 0,2-1-5,-2-2 0,0 1 1,0-2-1,27-27 0,-16 11 44,-2-3-1,-1 0 1,-1-1 0,-2-1-1,-1-1 1,-1-2 0,-3 1-1,-1-2 1,19-65 0,-32 91 6,0 1 0,-1-1 0,0 0 0,0 0 0,-1-19 1,-6 16 61,5 15-103,0-1-1,0 1 0,-1 0 1,1 0-1,0 0 0,0 0 1,-1-1-1,1 1 0,0 0 1,0 0-1,-1 0 1,1 0-1,0 0 0,0 0 1,-1 0-1,1 0 0,0 0 1,-1 0-1,1 0 0,0 0 1,0 0-1,-1 0 0,1 0 1,0 0-1,0 0 0,-1 0 1,1 0-1,0 0 1,-1 1-1,-1 0 8,0 1 1,0-1 0,0 1-1,0 0 1,1 0 0,-1-1-1,1 1 1,-1 1-1,1-1 1,-2 3 0,-7 14 8,2 1 1,0 0 0,1 0 0,1 1-1,-4 24 1,3-5-13,-2 76 1,9-90-18,0 0 0,2 1 0,1-1 0,1 0 0,2 0-1,0-1 1,2 0 0,0 0 0,2 0 0,25 44 0,23 28-1975,-101-155 919,-4 1 1,-80-75 0,64 68 1775,61 62-652,-18-22 453,20 24-487,-1 0 0,1-1 1,-1 1-1,1-1 1,0 1-1,-1-1 1,1 1-1,0-1 0,0 0 1,-1 1-1,1-1 1,0 1-1,0-1 1,0 1-1,-1-1 0,1 0 1,0 1-1,0-1 1,0 0-1,0 1 1,0-1-1,1 1 0,-1-1 1,0 0-1,0 1 1,0-1-1,0 1 1,1-1-1,-1 0 0,0 1 1,0-1-1,1 1 1,-1-1-1,0 1 1,1-1-1,-1 1 0,1-1 1,-1 1-1,1 0 1,-1-1-1,1 1 1,0-1-1,6-1 108,1 1 0,-1 0 0,1 0 0,0 1 0,-1-1 0,1 2 0,0-1 0,-1 1 0,10 2 0,4 0 35,53 4-1171,111-5 0,-150-5 607,-7-6-158</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6:03.644"/>
    </inkml:context>
    <inkml:brush xml:id="br0">
      <inkml:brushProperty name="width" value="0.025" units="cm"/>
      <inkml:brushProperty name="height" value="0.025" units="cm"/>
      <inkml:brushProperty name="color" value="#FFC114"/>
    </inkml:brush>
  </inkml:definitions>
  <inkml:trace contextRef="#ctx0" brushRef="#br0">0 23 15619,'3'3'1737,"21"-3"-649,9-4-208,15-1 977,9-2-33,23 3-200,6 1-39,13 1-345,3 1-160,13 1-504,5 1-280,10-1-552,-1 6-384,-7-4-736,-3 0-233,-3-2 1113,-1 0-360,-3-8-128</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6:04.547"/>
    </inkml:context>
    <inkml:brush xml:id="br0">
      <inkml:brushProperty name="width" value="0.025" units="cm"/>
      <inkml:brushProperty name="height" value="0.025" units="cm"/>
      <inkml:brushProperty name="color" value="#FFC114"/>
    </inkml:brush>
  </inkml:definitions>
  <inkml:trace contextRef="#ctx0" brushRef="#br0">5 1 16011,'-1'13'2994,"0"117"1189,-1 10-2550,20 174 1,-18-307-1556,1 0 0,1 0 0,0 0-1,0 0 1,0 0 0,6 12 0,-7-17-62,0-1 1,-1 0-1,1 1 1,0-1-1,0 0 0,0 0 1,0 0-1,1 0 1,-1 0-1,0 0 0,0 0 1,0-1-1,1 1 1,-1 0-1,1 0 0,-1-1 1,0 1-1,1-1 1,-1 0-1,1 1 0,-1-1 1,1 0-1,-1 0 1,1 0-1,-1 0 0,1 0 1,-1 0-1,1 0 1,-1-1-1,1 1 0,-1 0 1,1-1-1,-1 1 1,1-1-1,-1 0 0,0 1 1,3-3-1,11-6 52,0-1 0,0-1-1,-1 0 1,24-26-1,-28 26-45,0 1-1,0 0 0,1 0 1,0 2-1,1-1 0,0 1 0,0 1 1,1 0-1,15-5 0,-25 11-18,0 0 1,1 0-1,-1 0 1,1 0-1,-1 1 0,1 0 1,-1 0-1,0 0 0,1 0 1,-1 0-1,1 1 0,-1-1 1,1 1-1,-1 0 1,0 0-1,0 0 0,1 1 1,2 1-1,-2 0 0,0 0 1,0 0-1,-1 1 0,1-1 1,-1 1-1,0-1 1,0 1-1,0 0 0,0 1 1,-1-1-1,3 7 0,2 7 3,-1 1-1,-1 0 0,0 0 0,-1 0 1,0 24-1,3 47 298,-2-179 1054,-6-124-466,1 210-884,0-1 0,0 1 0,1 0 0,-1 0-1,1 0 1,0 0 0,0 0 0,1-5 0,-1 8-11,-1-1 1,1 0-1,-1 1 0,1-1 1,0 0-1,-1 1 1,1-1-1,0 0 1,-1 1-1,1-1 0,0 1 1,0 0-1,-1-1 1,1 1-1,0-1 1,0 1-1,0 0 0,0 0 1,-1 0-1,1-1 1,0 1-1,0 0 1,0 0-1,0 0 0,0 0 1,0 0-1,-1 0 1,1 1-1,0-1 1,0 0-1,0 0 0,0 1 1,1-1-1,28 11-285,-13-5-220,1 0 1,0-1-1,0-1 1,0-1-1,19 1 1,-17-5-986,-19 1 1444,0 0 0,-1 0 0,1-1 0,0 1 0,-1 0 0,1 0 0,-1-1 0,1 1 0,0 0 1,-1-1-1,1 1 0,-1 0 0,1-1 0,-1 1 0,0-1 0,1 1 0,-1-1 0,1 1 0,-1-1 0,0 1 0,1-1 0,-1 1 0,0-1 0,1 0 0,-1 1 0,0-1 0,0 1 0,0-1 0,0 0 0,0 0 1,-2-8-813</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6:04.969"/>
    </inkml:context>
    <inkml:brush xml:id="br0">
      <inkml:brushProperty name="width" value="0.025" units="cm"/>
      <inkml:brushProperty name="height" value="0.025" units="cm"/>
      <inkml:brushProperty name="color" value="#FFC114"/>
    </inkml:brush>
  </inkml:definitions>
  <inkml:trace contextRef="#ctx0" brushRef="#br0">0 111 15803,'2'6'2265,"15"-7"-1217,12-7-440,4-3 1961,11-6-1673,6 1-352,9-1-808,3 1 584,5 0-328,2 2-216</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6:05.456"/>
    </inkml:context>
    <inkml:brush xml:id="br0">
      <inkml:brushProperty name="width" value="0.025" units="cm"/>
      <inkml:brushProperty name="height" value="0.025" units="cm"/>
      <inkml:brushProperty name="color" value="#FFC114"/>
    </inkml:brush>
  </inkml:definitions>
  <inkml:trace contextRef="#ctx0" brushRef="#br0">208 17 13563,'-1'-2'176,"-1"1"0,1 0 0,-1-1 0,1 1 0,-1 0 0,0 0 0,0 0 0,0 0 0,1 0 0,-1 0 0,0 0 0,0 1 0,0-1 0,0 1 0,-1-1 0,1 1 0,0 0 0,0 0 1,0 0-1,0 0 0,-3 1 0,1 0 116,0 0 1,0 0-1,0 1 1,1 0-1,-1 0 1,0 0 0,1 0-1,0 0 1,-1 1-1,-3 3 1,-4 6 314,0 0 1,1 1 0,0 0-1,-13 22 1,-13 36 337,33-63-870,-1 0 0,2 1-1,-1-1 1,1 1 0,1-1-1,-2 17 1,3-23-70,0-1 1,0 0-1,0 1 0,0-1 1,0 0-1,0 0 0,0 1 1,0-1-1,1 0 0,-1 1 1,0-1-1,1 0 0,-1 0 0,1 0 1,-1 0-1,1 1 0,0-1 1,0 0-1,-1 0 0,1 0 1,0 0-1,0 0 0,0-1 1,1 2-1,0-1-2,0-1 0,-1 0 1,1 1-1,-1-1 0,1 0 0,0 0 0,-1 0 1,1 0-1,-1 0 0,1 0 0,0-1 1,-1 1-1,1 0 0,-1-1 0,1 1 0,1-2 1,6-2 5,0-1 0,-1 1 0,0-2 0,0 1 1,7-8-1,11-13 42,-2 0 1,37-53-1,-31 39-17,-28 37-36,-1 1-1,1 0 1,0-1 0,0 1-1,0 0 1,1 0 0,-1 0-1,0 0 1,4-1 0,-5 3 0,-1 0 1,0-1-1,1 1 0,-1 0 1,1 0-1,-1 0 0,0 0 1,1 0-1,-1 0 0,1 0 1,-1 0-1,1 0 0,-1 0 1,0 0-1,1 0 0,-1 1 1,1-1-1,-1 0 0,0 0 1,1 0-1,-1 0 0,0 1 1,1-1-1,0 1 0,6 15-40,-3 10-18,3 47 1,-7-51 80,2-1 1,1 1-1,7 30 1,-10-50-10,1 0 0,-1-1 1,1 1-1,-1-1 0,1 1 0,0-1 1,-1 0-1,1 1 0,0-1 0,0 0 1,0 1-1,0-1 0,0 0 0,0 0 1,1 0-1,-1 0 0,3 2 0,-3-3 2,0 1-1,0-1 1,0 0 0,1 0-1,-1 0 1,0 0-1,0 0 1,0 0-1,1 0 1,-1 0 0,0 0-1,0 0 1,0-1-1,0 1 1,1 0-1,-1-1 1,0 1-1,1-2 1,5-2 46,-1-1 0,1 0 0,-1 0 0,-1-1 1,8-8-1,-12 14-59,26-32 175,24-26 42,-46 52-231,1 1-1,1 0 1,-1 0 0,1 0 0,-1 1 0,14-7-1,-19 11 6,0-1-1,1 0 0,-1 1 0,0 0 0,1-1 0,-1 1 0,1 0 1,-1 0-1,0-1 0,1 1 0,-1 0 0,1 0 0,-1 1 0,0-1 1,1 0-1,-1 0 0,1 1 0,-1-1 0,0 1 0,1-1 0,1 2 1,-1 0-5,0-1 1,-1 1 0,1-1 0,-1 1 0,1 0 0,-1 0 0,0 0 0,0 0 0,0 0-1,0 0 1,0 0 0,1 3 0,1 6-27,-1 0 1,0 0-1,0 0 1,0 13-1,-2-22 36,0 9 7,-1-7 11,1-1-1,0 0 1,0 0-1,1 0 1,-1 0-1,0 0 1,1 0-1,0 1 1,0-1-1,0 0 1,0-1-1,0 1 1,0 0-1,3 4 1,-3-7-3,0 0 0,-1 1 0,1-1 1,0 0-1,0 0 0,-1 1 1,1-1-1,0 0 0,0 0 0,0 0 1,-1 0-1,1 0 0,0 0 1,0 0-1,0 0 0,-1 0 1,1-1-1,0 1 0,0 0 0,0 0 1,-1-1-1,1 1 0,0 0 1,-1-1-1,1 1 0,0-1 0,-1 1 1,1-1-1,0 1 0,-1-1 1,1 1-1,-1-1 0,1-1 0,24-26 232,-20 22-176,9-11 55,28-32 105,-39 47-228,0-1 0,-1 1 0,1-1 0,0 1 0,0 0 0,0 0 0,1 0 0,-1 1 0,0-1 0,1 1 0,-1 0 0,1 0 0,5-1 0,-8 2-14,0 0 0,1 0 0,-1 0 0,0 1 0,0-1 0,0 1 0,1-1 0,-1 1 0,0-1 0,0 1 0,0-1 0,0 1 0,0 0 0,0 0 0,0-1 1,-1 1-1,1 0 0,0 0 0,0 0 0,0 0 0,-1 0 0,1 0 0,-1 0 0,1 0 0,-1 0 0,1 1 0,-1-1 0,1 0 0,-1 2 0,6 37-1006,-6-12 138,-1-20 666,1 0 1,0-1-1,2 15 0,2-9-309</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6:05.874"/>
    </inkml:context>
    <inkml:brush xml:id="br0">
      <inkml:brushProperty name="width" value="0.025" units="cm"/>
      <inkml:brushProperty name="height" value="0.025" units="cm"/>
      <inkml:brushProperty name="color" value="#FFC114"/>
    </inkml:brush>
  </inkml:definitions>
  <inkml:trace contextRef="#ctx0" brushRef="#br0">103 0 20252,'-40'50'2767,"0"0"-1204,37-45-1458,0 0 0,0 0 0,0 0 1,1 1-1,0-1 0,0 0 1,0 1-1,-1 9 0,3-15-100,1 1-1,-1 0 0,0 0 0,0-1 0,1 1 0,-1 0 0,0-1 0,1 1 0,-1 0 0,1-1 0,-1 1 1,1-1-1,-1 1 0,1 0 0,-1-1 0,1 1 0,0-1 0,-1 0 0,1 1 0,0-1 0,-1 1 0,1-1 1,0 0-1,-1 0 0,1 1 0,0-1 0,0 0 0,-1 0 0,1 0 0,0 0 0,0 0 0,1 0 0,35 2-115,-27-2 63,11 2-182,1 0 0,36 8 0,-52-9 188,0 1 0,0 0-1,0 0 1,0 1 0,-1-1 0,1 1-1,-1 0 1,0 1 0,0-1 0,0 1-1,0 0 1,-1 0 0,0 1-1,7 7 1,-10-10 69,0 0 0,0 0-1,-1 0 1,1 0 0,0 0 0,-1 0-1,1 0 1,-1 0 0,1 0 0,-1 0-1,0 0 1,0 1 0,0-1 0,0 0-1,-1 0 1,1 0 0,0 0 0,-1 0 0,1 0-1,-1 0 1,0 0 0,0 0 0,0 0-1,0 0 1,0 0 0,0 0 0,-1 0-1,1-1 1,0 1 0,-1-1 0,0 1-1,-3 2 1,-1 2 146,-1-1 1,0 0-1,-1 0 1,1 0-1,-1-1 0,-15 6 1,13-7-180,1-1 1,-1 0-1,1 0 1,-1-1 0,0 0-1,0-1 1,0 0-1,-11-1 1,17 0-175,0 0 1,-1 0-1,1 0 1,0 0-1,0-1 0,0 1 1,0-1-1,0 0 1,-4-3-1,6 3 57,0 1-1,0-1 1,0 0 0,0 1-1,1-1 1,-1 0 0,1 0 0,-1-1-1,1 1 1,0 0 0,0 0-1,0-1 1,0 1 0,0 0-1,0-1 1,0-4 0,1-12-913</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29.584"/>
    </inkml:context>
    <inkml:brush xml:id="br0">
      <inkml:brushProperty name="width" value="0.05" units="cm"/>
      <inkml:brushProperty name="height" value="0.05" units="cm"/>
    </inkml:brush>
  </inkml:definitions>
  <inkml:trace contextRef="#ctx0" brushRef="#br0">1 51 20116,'4'-2'325,"1"-1"0,0 0 0,0 1 0,0 0 0,0 0-1,0 1 1,0-1 0,1 1 0,-1 0 0,1 1 0,7-1 0,-10 1-296,-1 1 0,0-1 0,0 1 0,0-1 0,0 1 0,0 0 0,0 0 0,0 0 0,0 0 0,0 0 1,0 0-1,0 0 0,-1 1 0,1-1 0,0 0 0,-1 1 0,1 0 0,-1-1 0,0 1 0,1 0 0,-1 0 1,0 0-1,0 0 0,0 0 0,0 0 0,-1 0 0,1 0 0,-1 0 0,1 0 0,-1 0 0,1 4 0,0 2-3,-1 1 0,0-1 0,0 0 0,-1 1 0,0-1 0,0 1 0,-4 9 0,-20 59 293,12-42-135,7-18-76,2-8-29,1 1 0,0-1 0,0 1 0,1 0 0,0 0 1,0 17-1,2-26-69,0 0 1,0 0-1,0 0 0,0 0 1,0 0-1,0 0 1,1 0-1,-1-1 1,0 1-1,1 0 1,-1 0-1,0 0 0,1-1 1,-1 1-1,1 0 1,-1 0-1,1-1 1,0 1-1,-1 0 1,1-1-1,0 1 1,-1-1-1,1 1 0,0-1 1,1 1-1,0 0 0,-1-1-1,1 1 0,0-1 1,-1 0-1,1 0 1,0 0-1,0 0 0,-1 0 1,1-1-1,0 1 0,-1 0 1,3-2-1,5-1 6,-1 0 0,0-1 1,0 0-1,8-6 0,18-16-2,-3-1 0,0-1 1,-1-2-1,44-57 0,4-5-239,-78 92 224,0 0 0,0 0-1,0 0 1,0 0 0,0 1 0,0-1 0,0 0-1,0 0 1,0 0 0,0 0 0,1 0 0,-1 0-1,0 0 1,0 0 0,0 0 0,0 0 0,0 1-1,0-1 1,0 0 0,0 0 0,0 0 0,0 0-1,0 0 1,1 0 0,-1 0 0,0 0 0,0 0-1,0 0 1,0 0 0,0 0 0,0 0 0,0 0-1,0 0 1,1 0 0,-1 0 0,0 0 0,0 0-1,0 0 1,0 0 0,0 0 0,0 0 0,0 0-1,0 0 1,0 0 0,1 0 0,-1 0 0,0 0-1,0 0 1,0-1 0,0 1 0,0 0 0,0 0-1,0 0 1,0 0 0,0 0 0,0 0 0,0 0-1,0 0 1,0 0 0,1 0 0,-1-1 0,0 1-1,0 0 1,0 0 0,0 0 0,0 0 0,0 0-1,-1 8-61,1-8 63,-7 38-53,1-12-16,2 0 0,-1 28 0,4-48 61,1 0 1,1 1-1,-1-1 0,1 1 0,0-1 0,0 0 0,1 1 0,0-1 1,0 0-1,0 0 0,1 0 0,0 0 0,6 9 0,-7-13 14,-1 0 0,1 0 0,0 0 0,0 0 0,1 0 0,-1 0 0,0 0 0,1-1 0,-1 1 0,0-1 0,1 0 0,0 0 0,-1 0 0,1 0 0,0 0 0,0 0 0,-1-1 0,6 1 0,-3-1 15,-1 0 0,1-1 0,-1 0 0,1 1 1,0-2-1,-1 1 0,0 0 0,1-1 1,-1 0-1,7-4 0,-1 0 38,0-1 0,0-1 0,-1 1 0,0-2 0,0 1 1,-1-1-1,14-20 0,-16 20 33,-1-1-1,0 1 1,-1-1 0,0 0 0,0-1 0,-1 1 0,0-1 0,-1 0-1,1-16 1,-2 21-44,-1-1 1,0 1-1,-1 0 0,1 0 0,-1-1 1,0 1-1,0 0 0,-1 0 0,0 0 1,0 0-1,-1 0 0,1 1 0,-1-1 1,0 1-1,-1-1 0,1 1 1,-9-9-1,9 12-62,1 0 0,-1 0 0,0 0 0,1 1 0,-1-1 0,0 1 0,0 0 0,0 0 0,0 0 0,-6-2 0,8 3-6,-1 0 1,1 0 0,0-1-1,-1 1 1,1 0 0,0 0-1,-1 0 1,1 0 0,0 1-1,-1-1 1,1 0 0,0 1-1,-1-1 1,1 1 0,0-1-1,0 1 1,-1-1-1,1 1 1,0 0 0,0 0-1,0-1 1,0 1 0,0 0-1,0 0 1,0 0 0,0 0-1,-1 2 1,2-3 18,0 0-1,0 0 1,0 0 0,0 0 0,0 0-1,0 0 1,-1 0 0,1 1 0,0-1 0,0 0-1,0 0 1,0 0 0,0 0 0,0 0-1,0 0 1,0 1 0,0-1 0,0 0-1,0 0 1,0 0 0,0 0 0,0 0-1,0 0 1,0 1 0,0-1 0,0 0-1,0 0 1,0 0 0,0 0 0,0 0-1,0 0 1,0 1 0,0-1 0,0 0-1,0 0 1,0 0 0,0 0 0,0 0 0,0 0-1,0 1 1,0-1 0,1 0 0,-1 0-1,0 0 1,0 0 0,0 0 0,0 0-1,0 0 1,0 0 0,0 0 0,1 0-1,-1 0 1,0 0 0,0 1 0,0-1-1,0 0 1,0 0 0,0 0 0,1 0-1,-1 0 1,0 0 0,0 0 0,0 0-1,0 0 1,0 0 0,0 0 0,1-1-1,-1 1 1,8-9-211</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6:06.326"/>
    </inkml:context>
    <inkml:brush xml:id="br0">
      <inkml:brushProperty name="width" value="0.025" units="cm"/>
      <inkml:brushProperty name="height" value="0.025" units="cm"/>
      <inkml:brushProperty name="color" value="#FFC114"/>
    </inkml:brush>
  </inkml:definitions>
  <inkml:trace contextRef="#ctx0" brushRef="#br0">0 1 17292,'4'4'2368,"1"5"-1368,-5 9-391,0 5 1975,1 10-1320,-1 5-303,4 7-449,-1 1-112,-1-1-168,1-5-128,4-10-304,0-10-136,7-17-376,2-7-321,0-22 825,2-7-96,2-16-208,2-4-104</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6:07.247"/>
    </inkml:context>
    <inkml:brush xml:id="br0">
      <inkml:brushProperty name="width" value="0.025" units="cm"/>
      <inkml:brushProperty name="height" value="0.025" units="cm"/>
      <inkml:brushProperty name="color" value="#FFC114"/>
    </inkml:brush>
  </inkml:definitions>
  <inkml:trace contextRef="#ctx0" brushRef="#br0">58 0 18780,'-21'103'3735,"-9"116"1,25-161-3376,4 0 0,2 1 0,13 88 0,-13-139-334,0 2-6,0-1 1,1 0 0,0 1 0,0-1 0,1 0-1,0 0 1,1-1 0,0 1 0,7 9 0,-11-17-19,0 0 0,0-1 0,1 1 1,-1-1-1,1 1 0,-1-1 0,1 1 1,-1-1-1,1 1 0,-1-1 0,1 1 0,-1-1 1,1 1-1,0-1 0,-1 0 0,1 0 1,-1 1-1,1-1 0,0 0 0,-1 0 1,1 0-1,0 1 0,-1-1 0,1 0 1,0 0-1,0 0 0,-1 0 0,2-1 1,-1 1-1,0-1 1,0 1-1,0-1 1,0 0 0,0 0-1,0 0 1,0 0 0,0 1-1,-1-1 1,1 0 0,0-1-1,-1 1 1,1 0-1,0-1 1,3-6 1,-1 0 1,-1 0-1,4-15 0,-1-11-15,-1 1 0,-2 0 0,-1-1 0,-1 1 1,-9-58-1,8 86 7,-8-34-25,9 38 26,-1-1 0,1 0 0,-1 0 0,0 1 0,1-1 0,-1 0-1,0 1 1,0-1 0,0 1 0,-1-1 0,1 1 0,0 0 0,0-1 0,-1 1 0,1 0-1,-3-2 1,3 3 2,1 0 0,-1 0 0,1 0 0,-1 0 0,1 0-1,-1 0 1,1 0 0,-1 0 0,1 0 0,-1 0 0,1 0-1,-1 0 1,1 0 0,-1 1 0,1-1 0,0 0 0,-1 0 0,1 1-1,-1-1 1,1 0 0,0 0 0,-1 1 0,1-1 0,0 0-1,-1 1 1,1-1 0,0 1 0,-1-1 0,1 0 0,0 1 0,0-1-1,-1 1 1,1-1 0,0 1 0,0-1 0,0 1 0,0-1-1,0 0 1,0 1 0,0-1 0,0 2 0,-4 23-16,4-25 17,0 10-5,0-1 0,0 1 0,1-1 0,0 1 0,1-1 1,0 1-1,5 15 0,-6-22 4,1 0 1,-1 1-1,1-1 1,0 0 0,0 0-1,0 0 1,0 0-1,0 0 1,1-1-1,0 1 1,-1-1 0,1 1-1,0-1 1,0 0-1,0 0 1,0 0 0,0-1-1,1 1 1,-1-1-1,1 1 1,-1-1-1,1 0 1,4 0 0,0-1 0,-1 1 1,1-2 0,-1 1 0,1-1 0,-1-1-1,0 1 1,0-1 0,1 0 0,-1-1 0,-1 0-1,1 0 1,0 0 0,7-6 0,2-1 3,0-2 0,-1 0-1,26-26 1,-20 16 12,-2-1 0,0-1-1,18-33 1,-31 48-9,-8 17-2,-2 2-1,-43 138 132,39-115 31,1 0 0,-4 56 0,10-83-124,1 0-1,0 0 1,1 0-1,-1 0 0,3 9 1,-3-14-36,1 0 1,-1 0-1,0 0 0,0-1 1,1 1-1,-1 0 1,0 0-1,1 0 0,-1-1 1,1 1-1,-1 0 1,1-1-1,-1 1 0,1 0 1,0-1-1,-1 1 1,1-1-1,0 1 1,0-1-1,-1 1 0,1-1 1,0 1-1,0-1 1,-1 0-1,1 1 0,0-1 1,0 0-1,0 0 1,0 0-1,0 0 1,0 1-1,-1-1 0,1 0 1,0-1-1,0 1 1,0 0-1,0 0 0,0 0 1,-1 0-1,1-1 1,0 1-1,0 0 1,0-1-1,-1 1 0,1-1 1,1 0-1,3-2 4,1-1-1,-1 0 1,0 0 0,-1 0-1,1 0 1,-1-1 0,0 1-1,4-7 1,29-46-31,-26 38 6,13-25-32,-15 26-55,2 0-1,22-31 1,-33 49 93,0-1-1,1 1 1,-1-1 0,0 1-1,1-1 1,-1 1 0,0 0-1,1-1 1,-1 1 0,1-1-1,-1 1 1,0 0 0,1-1-1,-1 1 1,1 0-1,-1 0 1,1-1 0,-1 1-1,1 0 1,-1 0 0,1 0-1,0 0 1,-1 0 0,1 0-1,-1 0 1,1 0-1,-1 0 1,1 0 0,0 0-1,0 1 1,-1-1 0,1 1 0,0 0-1,-1-1 1,1 1 0,-1 0 0,0 0 0,1 0-1,-1-1 1,0 1 0,1 0 0,-1 0-1,0 0 1,0 0 0,0 0 0,1 1 0,-1 47-111,0-40 88,-3 32-14,1 30 88,2-63-28,1 0 1,0 0-1,0 0 1,0 0 0,1 0-1,4 10 1,-5-16-12,0 0 0,0-1 1,0 1-1,0-1 1,0 1-1,0-1 0,0 0 1,1 1-1,-1-1 0,0 0 1,1 0-1,-1 0 0,1 0 1,0 0-1,-1 0 0,1 0 1,0 0-1,-1-1 0,1 1 1,0-1-1,0 1 1,0-1-1,-1 0 0,1 1 1,0-1-1,0 0 0,0 0 1,0 0-1,-1-1 0,1 1 1,0 0-1,2-2 0,8-1-12,-1 0 0,1-2 0,21-10 0,-15 6-49,-7 4 1,0 0-1,1 1 0,0 0 0,0 1 1,13-2-1,-22 4 37,0 1-1,0 0 1,0 0-1,0 0 1,1 0 0,-1 0-1,0 1 1,0-1-1,0 1 1,0 0 0,0 0-1,0 0 1,0 0-1,-1 1 1,1-1 0,0 1-1,-1-1 1,1 1-1,-1 0 1,1 0 0,-1 0-1,0 1 1,0-1-1,0 0 1,2 4 0,-1 0-3,0 0 0,-1 0 1,0 0-1,0 0 1,0 0-1,-1 0 1,0 0-1,0 0 0,-1 10 1,1-9 54,-1 1 1,1-1-1,1 1 0,4 13 1,-6-20-24,0-1 1,0 1 0,0-1 0,0 1 0,0-1 0,0 1-1,0-1 1,0 0 0,0 1 0,1-1 0,-1 1 0,0-1-1,0 0 1,1 1 0,-1-1 0,0 1 0,0-1 0,1 0-1,-1 1 1,0-1 0,1 0 0,-1 0 0,1 1 0,-1-1-1,0 0 1,1 0 0,-1 0 0,1 1 0,-1-1 0,1 0-1,-1 0 1,0 0 0,1 0 0,-1 0 0,1 0 0,-1 0-1,1 0 1,-1 0 0,1 0 0,-1 0 0,1 0 0,-1 0-1,0 0 1,1 0 0,-1-1 0,1 1 0,-1 0 0,1 0-1,-1 0 1,0-1 0,1 1 0,-1 0 0,0-1 0,1 1 0,-1 0-1,1-1 1,17-26 433,-15 22-361,12-22 114,-2-1 1,0 0-1,-2-1 0,-1 0 1,-1 0-1,-2-1 0,0 0 1,2-43-1,-8 67-183,-1 0 1,0 1-1,0-1 0,0 0 0,0 0 1,-1 0-1,0 1 0,0-1 0,-1 0 1,1 1-1,-1 0 0,0-1 0,-1 1 1,1 0-1,-6-7 0,0 7-38,5 10-232,3-4 198,0 0 1,0 0-1,0 0 1,0 0-1,0 0 1,0 0-1,1 0 1,-1 0-1,0 0 1,1 0 0,-1 0-1,1 0 1,-1 0-1,1-1 1,-1 1-1,1 0 1,-1 0-1,2 0 1,-1 0-52,0 0-1,0-1 1,0 1 0,0-1 0,0 0 0,0 1 0,0-1 0,0 0 0,0 0 0,0 1 0,0-1 0,0 0 0,0 0 0,0 0 0,0 0 0,0 0 0,0-1 0,0 1-1,0 0 1,0 0 0,0-1 0,0 1 0,0 0 0,0-1 0,0 1 0,0-1 0,0 0 0,-1 1 0,1-1 0,0 0 0,0 1 0,0-1 0,-1 0 0,1 0 0,0 1 0,-1-1-1,1 0 1,-1 0 0,1-2 0,6-15-854</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6:07.662"/>
    </inkml:context>
    <inkml:brush xml:id="br0">
      <inkml:brushProperty name="width" value="0.025" units="cm"/>
      <inkml:brushProperty name="height" value="0.025" units="cm"/>
      <inkml:brushProperty name="color" value="#FFC114"/>
    </inkml:brush>
  </inkml:definitions>
  <inkml:trace contextRef="#ctx0" brushRef="#br0">8 0 22661,'-6'4'2056,"5"-1"-1608,6-1-360,5 1 929,5 0 47,1-1-792,-6-2-184,-2 0-8</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6:08.069"/>
    </inkml:context>
    <inkml:brush xml:id="br0">
      <inkml:brushProperty name="width" value="0.025" units="cm"/>
      <inkml:brushProperty name="height" value="0.025" units="cm"/>
      <inkml:brushProperty name="color" value="#FFC114"/>
    </inkml:brush>
  </inkml:definitions>
  <inkml:trace contextRef="#ctx0" brushRef="#br0">55 0 16051,'-2'3'487,"-31"29"2439,31-30-2675,0-1 0,0 1 0,1 1 0,-1-1 1,1 0-1,-1 0 0,1 1 0,0-1 0,0 0 0,0 1 0,0-1 0,0 1 0,0 3 1,1-5-211,0 0 0,0 0 1,1 0-1,-1 0 1,1 0-1,-1 0 1,1 0-1,-1 0 1,1-1-1,-1 1 0,1 0 1,0 0-1,-1-1 1,1 1-1,0 0 1,0-1-1,0 1 1,-1-1-1,1 1 0,0-1 1,0 1-1,0-1 1,0 0-1,0 1 1,0-1-1,1 0 1,32 6 424,-30-5-376,82 4 598,110-7 1,-86-1-349,210 1 333,567-23-652,-692 6-201,261-14-24,-430 32 198,-13 0-13,0 0 0,0 1 0,0 1-1,-1 0 1,1 0 0,0 2 0,-1-1-1,23 9 1,-33-11-23,-1 1 1,0-1-1,0 0 0,0 1 0,0-1 1,0 1-1,0 0 0,0-1 0,0 1 1,0 0-1,0 0 0,-1-1 0,1 1 1,0 0-1,0 0 0,-1 0 0,1 0 1,0 0-1,-1 0 0,1 0 1,-1 0-1,1 2 0,-1-3 13,-1 1 0,1 0 0,-1-1 0,1 1 0,-1-1 0,0 1 0,1 0 0,-1-1 0,0 1 0,1-1 0,-1 0 0,0 1 0,1-1 0,-1 1-1,0-1 1,0 0 0,1 0 0,-1 1 0,0-1 0,0 0 0,0 0 0,1 0 0,-1 0 0,0 0 0,0 0 0,0 0 0,0 0 0,1 0 0,-2-1 0,-21 0-414</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9:06.047"/>
    </inkml:context>
    <inkml:brush xml:id="br0">
      <inkml:brushProperty name="width" value="0.025" units="cm"/>
      <inkml:brushProperty name="height" value="0.025" units="cm"/>
    </inkml:brush>
  </inkml:definitions>
  <inkml:trace contextRef="#ctx0" brushRef="#br0">1 64 13947,'37'-10'2325,"-13"5"-1813,28-10 683,92-14 0,-124 26-1112,1 2 1,-1 0-1,1 1 1,-1 2-1,0 0 1,1 1-1,36 10 1,15 6-67,0-2 1,1-4-1,1-3 1,96 1 0,463 59 72,-598-66-87,0-1 0,-1-2 0,56-5-1,103-24 18,-23 3-11,145 1 25,-289 24-53,-1 2 1,0 1 0,27 6-1,-72-9-77</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9:18.431"/>
    </inkml:context>
    <inkml:brush xml:id="br0">
      <inkml:brushProperty name="width" value="0.025" units="cm"/>
      <inkml:brushProperty name="height" value="0.025" units="cm"/>
    </inkml:brush>
  </inkml:definitions>
  <inkml:trace contextRef="#ctx0" brushRef="#br0">499 7 16428,'26'2'323,"-33"-4"-22,-50-3 313,41 4-428,0 1-1,-1 0 0,1 1 0,-1 1 0,1 1 0,0 1 0,0 0 0,0 0 1,1 2-1,-1 0 0,1 1 0,1 0 0,-1 2 0,1-1 0,1 2 0,0 0 0,0 0 1,1 1-1,0 1 0,-16 20 0,10-7-84,2 1 1,1 0-1,1 1 0,1 1 0,1 0 1,2 1-1,1 0 0,1 1 1,1-1-1,2 2 0,1-1 0,2 0 1,1 37-1,2-39-89,1-1 1,2 0-1,1 1 1,1-2-1,1 1 0,15 36 1,-13-43-49,1 0-1,0 0 1,2-1-1,0-1 1,1 0 0,1 0-1,1-2 1,23 22 0,-25-27-12,-1-1 1,2 0 0,0-1-1,0 0 1,0-2 0,1 1 0,0-2-1,1 0 1,0-1 0,-1 0 0,1-2-1,1 1 1,22 0 0,-21-3 11,0-2 0,0 0 0,0-1 1,0-1-1,-1 0 0,1-2 0,-1 0 0,0 0 1,0-2-1,-1 0 0,0-1 0,20-13 1,-10 3 84,-1-1-1,-1-1 1,-1-1 0,-1-1 0,36-46 0,-24 21 149,-2-1 0,32-66-1,-47 82-79,-2-1-1,-1 0 0,-2-1 0,-2 0 1,12-64-1,-20 83-81,-1-1 1,0 0-1,-2 1 1,1-1 0,-2 0-1,-6-25 1,5 30-28,0 0 0,-2 0 0,1 0 0,-1 0 1,-1 1-1,0 0 0,0 0 0,-1 1 0,-15-17 0,11 15-34,-1 0 0,0 2 0,-1-1 0,0 1 0,0 1 0,0 1 0,-1-1-1,-26-8 1,30 13-127,-1 0 1,1 0-1,-1 1 0,0 0 0,0 1 1,0 0-1,0 1 0,0 0 0,0 1 1,0 0-1,0 1 0,-20 5 0,8 2-251</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9:22.923"/>
    </inkml:context>
    <inkml:brush xml:id="br0">
      <inkml:brushProperty name="width" value="0.025" units="cm"/>
      <inkml:brushProperty name="height" value="0.025" units="cm"/>
    </inkml:brush>
  </inkml:definitions>
  <inkml:trace contextRef="#ctx0" brushRef="#br0">34 124 12971,'-24'-8'1841,"24"8"-1765,-1-1 0,0 1 0,1 0 0,-1-1 0,1 1 0,-1-1-1,1 1 1,-1-1 0,1 1 0,-1-1 0,1 1 0,-1-1-1,1 1 1,0-1 0,-1 0 0,1 1 0,0-1 0,-1 0 0,1 1-1,0-1 1,0 0 0,0 1 0,0-1 0,-1 0 0,1 1 0,0-1-1,0 0 1,1 1 0,-1-1 0,0 0 0,0-1 0,1 2-16,0-1 0,0 0 1,0 0-1,0 1 1,0-1-1,0 1 0,0-1 1,0 1-1,0-1 0,0 1 1,0 0-1,0-1 0,0 1 1,0 0-1,1 0 0,-1 0 1,0 0-1,0 0 1,0 0-1,2 1 0,28 1 205,-29-1-246,50 6 171,98 9 42,228-39 150,-31-1-113,-189 23-226,210-28 0,-310 20-37,-1-1 4,0 3-1,109 1 0,-162 6-11,0 0 0,0 1 0,-1-1 0,1 1 0,0 0 0,-1 0 0,1 1 0,-1-1 0,1 1 0,-1-1 0,6 5 0,-13-15-909,-2-5 714</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9:40.182"/>
    </inkml:context>
    <inkml:brush xml:id="br0">
      <inkml:brushProperty name="width" value="0.025" units="cm"/>
      <inkml:brushProperty name="height" value="0.025" units="cm"/>
    </inkml:brush>
  </inkml:definitions>
  <inkml:trace contextRef="#ctx0" brushRef="#br0">1 367 11362,'-1'0'52,"1"-1"-1,1 0 0,-1 0 0,0 0 1,0 0-1,0 0 0,0 1 0,1-1 1,-1 0-1,0 0 0,1 0 0,-1 1 1,1-1-1,-1 0 0,1 0 0,-1 1 1,1-1-1,-1 0 0,1 1 0,-1-1 1,1 1-1,0-1 0,0 1 0,-1-1 1,1 1-1,1-1 0,22-14 430,-8 8-271,-1 0 0,1 2 0,1-1 0,-1 2 0,1 0 0,32-2 0,106 4 68,-53 4-200,74-14 145,183-37 1,-93 10-18,-78 17-120,506-76 15,-506 67-80,0 9 0,275 2 1,87 47 19,-198-5-20,185-13 19,-344-9-32,42 3-4,376-6 10,-404-7-9,796-12 20,-617 35-30,821 21-23,-467-1 42,177 2 13,-390-45-44,-8 0 8,-2 28-3,-325-3 0,235 24-14,-411-36 29,-1 0-1,17 5 1,-28-6-24,0-1-1,0 1 1,0-1 0,0 1 0,0 1 0,0-1-1,0 0 1,-1 1 0,1 0 0,-1 0 0,0 0 0,4 4-1,-6-2-524,-7-11 403,0-4-16</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9:40.574"/>
    </inkml:context>
    <inkml:brush xml:id="br0">
      <inkml:brushProperty name="width" value="0.025" units="cm"/>
      <inkml:brushProperty name="height" value="0.025" units="cm"/>
    </inkml:brush>
  </inkml:definitions>
  <inkml:trace contextRef="#ctx0" brushRef="#br0">5 20 10930,'0'0'48,"0"0"0,0 0 0,0 0 0,-1 0 1,1 0-1,0 0 0,0 0 0,-1 0 0,1 0 0,0-1 0,0 1 0,0 0 0,0 0 0,-1 0 0,1 0 0,0 0 0,0-1 0,0 1 0,0 0 0,-1 0 0,1 0 0,0-1 0,0 1 0,0 0 0,0 0 0,0 0 0,0-1 0,0 1 0,0 0 0,0 0 1,0-1-1,0 1 0,0 0 0,0 0 0,0 0 0,0-1 0,8-4 1049,15 0-211,14 3-709,1 1-1,-1 1 1,0 2-1,0 2 1,0 1-1,51 15 1,-11 2-121,142 62 0,-168-61-39,-1 1 0,65 45 0,-112-68-2,0 1 1,-1 0-1,1 0 0,-1 0 0,1 0 0,-1 0 1,0 1-1,0-1 0,0 1 0,0 0 0,-1-1 1,1 1-1,-1 0 0,1 0 0,-1 0 0,1 5 1,-2-6 6,0 0 0,0 1 0,-1-1 0,1 0 1,-1 1-1,1-1 0,-1 0 0,0 1 1,0-1-1,0 0 0,0 0 0,0 0 0,-1 0 1,1 0-1,0 0 0,-1 0 0,0-1 1,1 1-1,-1 0 0,0-1 0,0 1 0,-4 1 1,-12 9 145,0-1 1,0-1 0,-30 12-1,-68 19 430,81-29-427,-440 126-2359,423-126 1644</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0:24.424"/>
    </inkml:context>
    <inkml:brush xml:id="br0">
      <inkml:brushProperty name="width" value="0.025" units="cm"/>
      <inkml:brushProperty name="height" value="0.025" units="cm"/>
    </inkml:brush>
  </inkml:definitions>
  <inkml:trace contextRef="#ctx0" brushRef="#br0">2492 392 6753,'-1'-5'125,"-1"0"-1,1 1 0,-1-1 0,0 1 0,-1-1 1,1 1-1,-1 0 0,1 0 0,-1 0 0,-1 1 1,1-1-1,0 1 0,-1-1 0,0 1 0,0 0 0,0 0 1,0 1-1,0-1 0,-7-2 0,-10-4 641,-1 0 0,-39-10 1,47 15-478,-175-61 2420,79 24-2008,22 14-315,-162-28 1,-98 9-213,282 38-137,-259-21 20,238 26-25,-151 14 0,202-6 8,0 2-1,0 0 0,1 3 0,0 1 0,0 2 0,1 1 0,1 1 0,1 2 0,0 2 1,1 0-1,1 2 0,1 2 0,-47 46 0,65-58 2,1 1 0,1 0 0,-1 1 0,2 0 0,0 0 0,1 1 0,0 0 0,1 0 0,-6 23 0,9-26-15,1 0 1,0 0 0,1 0 0,1 0-1,0 1 1,0-1 0,1 0 0,0 0-1,1 0 1,0 0 0,1 0 0,1 0-1,7 18 1,5 2 4,1 0 0,1 0 0,35 41 0,76 78-17,-124-144-11,26 27 5,1-2 0,49 38 1,-58-52-9,0-2 0,2 0 0,0-1 0,50 18 0,-29-17-2,1-2 1,0-2-1,1-2 0,72 3 0,197-10 10,-280-3-1,390-30 30,-345 18-34,-1-2-1,0-5 0,91-34 0,-113 29 40,-1-3 0,-2-2 0,0-3-1,52-41 1,-24 7 286,-4-3-1,-3-4 0,116-143 1,-184 205-287,11-11 93,18-31 0,-34 48-107,0 0 0,-1 0 0,0 0-1,0-1 1,-1 1 0,0 0 0,0-1 0,0 0-1,-1 0 1,0 1 0,0-10 0,-1 13-17,0 0-1,-1 1 1,0-1 0,1 0 0,-1 0 0,0 0-1,-1 1 1,1-1 0,0 1 0,-1-1-1,1 1 1,-1-1 0,0 1 0,0 0-1,0 0 1,0 0 0,0 0 0,-1 0-1,1 0 1,0 1 0,-5-3 0,-5-2 15,0 0 1,-1 1-1,-18-5 1,23 8-16,-46-12 19,0 4 0,-99-8 1,-49-8-590,96 0 1121,-40-7-477,54 19-101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30.190"/>
    </inkml:context>
    <inkml:brush xml:id="br0">
      <inkml:brushProperty name="width" value="0.05" units="cm"/>
      <inkml:brushProperty name="height" value="0.05" units="cm"/>
    </inkml:brush>
  </inkml:definitions>
  <inkml:trace contextRef="#ctx0" brushRef="#br0">0 97 16796,'2'7'2112,"8"-6"-1248,6-7-328,7 2 1785,7-7-1505,5-2-256,3-4-608,2 4-528,-3 1 576,-2 1-184,-8-6-184</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0:39.638"/>
    </inkml:context>
    <inkml:brush xml:id="br0">
      <inkml:brushProperty name="width" value="0.025" units="cm"/>
      <inkml:brushProperty name="height" value="0.025" units="cm"/>
    </inkml:brush>
  </inkml:definitions>
  <inkml:trace contextRef="#ctx0" brushRef="#br0">222 126 10418,'-3'-8'276,"1"1"1,-1-1-1,0 1 0,-5-7 0,8 13-238,-1 0 0,1 0 1,-1 1-1,1-1 0,-1 0 0,1 1 0,-1-1 0,0 0 0,1 1 1,-1-1-1,0 1 0,0-1 0,1 1 0,-1-1 0,0 1 0,0 0 1,0-1-1,1 1 0,-3-1 0,2 2 17,0-1 0,0 0 0,0 1 0,0-1 1,0 1-1,0-1 0,0 1 0,1-1 0,-1 1 0,0-1 0,0 1 0,0 0 0,1 0 1,-1-1-1,0 1 0,1 0 0,-1 0 0,0 0 0,1 0 0,-1 0 0,1 0 1,-1 1-1,-5 11 278,0 1 0,1 0 1,1 0-1,-5 28 0,-4 63 440,11-93-688,-5 101 480,10 162-1,31 113-466,-12-165-55,-15-141-37,35 467 97,-41 2 349,-7-442-284,-26 532 574,40 0-31,0-557-696,3-1 0,27 103 0,-32-163-12,1 0 0,1 0 0,2 0 0,0-1 0,14 21 0,-14-27-8,1-1 0,1 0 0,0-1 0,1 0 0,0-1 0,1-1 0,18 13 1,48 26-16,-49-33 16,-2 1-1,36 30 0,10 22 4,-42-39 6,1-1 0,1-2 0,68 45 0,-38-40 39,94 36 1,74 11 33,-186-67-77,1-2 0,0-2 0,1-3 0,80 3 0,-67-10 5,-1-3-1,1-3 1,77-17 0,-88 13-6,30-6 24,142-48 0,-215 60-28,1 0 0,-1 0 0,-1-1 0,1-1 0,-1 1 0,0-1 0,0 0 1,0-1-1,-1 0 0,0 0 0,0 0 0,-1-1 0,0 1 0,0-1 0,5-14 1,4-11-32,-2 1 1,13-61 0,-24 89 27,152-792-408,-116 512 429,24-145 16,106-284-37,-109 493-4,34-266-1,-55 27-19,-24 0 5,-12 386 16,-9-88 1,5 138 5,0 1 1,-2-1-1,-1 1 1,0 0-1,-2 0 1,0 1-1,-1 0 1,-14-22-1,16 33-4,1 1 0,-2 0 0,1 0-1,-1 0 1,-1 1 0,0 0 0,0 1-1,0 0 1,-1 0 0,-18-9-1,14 10-3,-1 0 0,-1 0 0,1 2 0,-1 0 0,1 1 0,-1 0 0,-20 0-1,-292-5-93,-158-13 123,350-2-13,-214-65 1,93 20 11,173 49-9,-93-8 0,-231 12-80,206 12-288,-89-10-344,183 10 517</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2:38.205"/>
    </inkml:context>
    <inkml:brush xml:id="br0">
      <inkml:brushProperty name="width" value="0.025" units="cm"/>
      <inkml:brushProperty name="height" value="0.025" units="cm"/>
    </inkml:brush>
  </inkml:definitions>
  <inkml:trace contextRef="#ctx0" brushRef="#br0">0 209 5033,'8'-2'167,"-1"0"1,0-1-1,0 1 0,0-2 1,0 1-1,9-7 1,0 0 1035,-11 8-615,-1 0 0,1 1 0,0-1 0,0 1 0,0 0 0,0 1 0,0-1 0,9 1 0,47 4-1391,-38-2 1209,104 4-419,0-6 1,227-28-1,-249 17 43,121 4 0,108 19-3,-66-1 10,8-7 38,347 13-23,-200-10 35,0-22-78,8 0-4,-361 13-4,818-37 24,-743 25-23,856-65 33,-862 72-48,106-2 5,135 15-12,-93 0 13,395 35 24,-483-24-30,395 61-4,-261-29 9,877 60-3,-426-78-37,8-14-23,-706-16 66,772-5 26,-613 5-22,511 10-12,329 14 61,-804-21-20,733-13 1,-948 5-30,710-49 9,53 3 8,-788 48-16,672-11-10,-452 31-132,-135-7-30,-40-8 122,-3-6-24</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1:15.164"/>
    </inkml:context>
    <inkml:brush xml:id="br0">
      <inkml:brushProperty name="width" value="0.025" units="cm"/>
      <inkml:brushProperty name="height" value="0.025" units="cm"/>
    </inkml:brush>
  </inkml:definitions>
  <inkml:trace contextRef="#ctx0" brushRef="#br0">2 195 7754,'-1'0'63,"1"0"0,0 0 0,0 0 0,0 0 0,0 0 0,0 0 0,0 0 0,0 0 0,0-1 0,0 1 0,-1 0 0,1 0 0,0 0-1,0 0 1,0 0 0,0 0 0,0-1 0,0 1 0,0 0 0,0 0 0,0 0 0,0 0 0,0 0 0,0 0 0,0-1 0,0 1 0,0 0 0,0 0 0,0 0 0,0 0 0,0 0 0,0-1 0,0 1 0,1 0 0,-1 0 0,0 0 0,0 0 0,0 0 0,0 0 0,0 0 0,0-1 0,0 1 0,0 0 0,1 0 0,8-3 944,17-1-1010,-20 3 331,87-15-30,118-36 0,-94 20-333,119-22-106,-172 43 97,113-6 1,344 26 518,-116 1-258,792 52-7,-255-15-131,5-40-420,571-36 399,-999 9 643,-1 33 1037,-393-3-1385,-1 6 0,-1 5 0,156 47 0,-265-63-374,74 19-39,-50-20-9</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2:10.673"/>
    </inkml:context>
    <inkml:brush xml:id="br0">
      <inkml:brushProperty name="width" value="0.025" units="cm"/>
      <inkml:brushProperty name="height" value="0.025" units="cm"/>
    </inkml:brush>
  </inkml:definitions>
  <inkml:trace contextRef="#ctx0" brushRef="#br0">38 127 10978,'-2'1'151,"0"-1"-1,-1 0 1,1 1-1,0-1 1,-1 1 0,1 0-1,0 0 1,0 0-1,-1 0 1,1 0-1,0 0 1,0 1-1,0-1 1,1 1-1,-3 2 1,4-4-135,-1 0 1,1 0 0,0 0-1,0 0 1,0 1 0,0-1-1,0 0 1,0 0 0,-1 0-1,1 1 1,0-1-1,0 0 1,0 0 0,0 0-1,0 1 1,0-1 0,0 0-1,0 0 1,0 1-1,0-1 1,0 0 0,0 0-1,0 1 1,0-1 0,0 0-1,0 0 1,0 0-1,1 1 1,-1-1 0,0 0-1,0 0 1,0 0 0,0 1-1,0-1 1,0 0-1,1 0 1,-1 0 0,0 0-1,0 1 1,14 7 211,16 2-226,-29-9 10,30 6-124,1 0 1,51 4 0,68-5-98,-23-2 113,464 68 37,-394-45 187,272 3-1,200-47 17,-481 7-107,1271-96 139,-941 47-74,264-26 235,-394 60 133,-381 24-455,191-23 394,-154 17-1532,-45 7 1110,0-1 1,0 1 0,0 0 0,0 0-1,0 0 1,1 0 0,-1 0 0,0 0-1,0 0 1,0 0 0,0 0 0,0 0-1,1 0 1,-1 0 0,0 0-1,0 0 1,0 0 0,0 0 0,1 0-1,-1 0 1,0 0 0,0 0 0,0 0-1,0 0 1,0 0 0,1 0-1,-1 0 1,0 0 0,0 1 0,0-1-1,0 0 1,0 0 0,0 0 0,0 0-1,1 0 1,-1 0 0,0 0 0,0 1-1,0-1 1,0 0 0,0 0-1,0 0 1,0 0 0,0 1 0,-1-1-291</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2:15.887"/>
    </inkml:context>
    <inkml:brush xml:id="br0">
      <inkml:brushProperty name="width" value="0.025" units="cm"/>
      <inkml:brushProperty name="height" value="0.025" units="cm"/>
    </inkml:brush>
  </inkml:definitions>
  <inkml:trace contextRef="#ctx0" brushRef="#br0">1 198 13179,'27'-2'212,"0"-1"1,0-1-1,0-2 1,32-11-1,-21 7-118,-20 5-85,173-40 101,-44 18-100,195-9 1,73 19-17,300-8-11,0 36 8,1087 113 52,-1022-21 434,-708-89-337,57 9 59,-126-23-186,1 1 0,0-1 0,0 0 0,0 0 0,0 0 0,0-1 0,0 1 0,4-2 0,-6 1-5,0 0 0,0 0 0,-1 0 0,1-1 0,0 1 0,-1-1 0,1 1 0,-1-1 0,1 1 0,-1-1 0,2-3 0</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3:07.169"/>
    </inkml:context>
    <inkml:brush xml:id="br0">
      <inkml:brushProperty name="width" value="0.025" units="cm"/>
      <inkml:brushProperty name="height" value="0.025" units="cm"/>
    </inkml:brush>
  </inkml:definitions>
  <inkml:trace contextRef="#ctx0" brushRef="#br0">1 175 10338,'553'-37'1769,"-299"12"-1499,115 22-58,1 31 150,124 4 121,294-49-170,-145-1-176,-302 17-25,1498-14 255,703 1-72,-308 5-377,-2227 9 82,2576-66 375,-222 36 195,1987 60-1033,-2756 27 1126,-5 70 1820,-1516-119-2382,595 64 700,2-35-756,-473-41-222,0-9 1,249-47-1,-183 8 32</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3:18.672"/>
    </inkml:context>
    <inkml:brush xml:id="br0">
      <inkml:brushProperty name="width" value="0.025" units="cm"/>
      <inkml:brushProperty name="height" value="0.025" units="cm"/>
    </inkml:brush>
  </inkml:definitions>
  <inkml:trace contextRef="#ctx0" brushRef="#br0">0 297 13243,'20'9'104,"1"-1"-1,0-1 1,0-1 0,1-1-1,0 0 1,38 1 0,-5-3-162,83-8 1,280-51 63,-260 30 4,554-37 244,1 54 129,-509 8-303,948-60 410,-788 19-220,215-22 196,-403 51-281,2 8 0,-1 7 0,218 32 0,2 20 636,-285-40-786,-111-14-38,-1 0-1,1 0 1,0 0-1,-1 0 1,1 0 0,0 0-1,-1 0 1,1 0-1,-1 1 1,1-1-1,0 0 1,-1 0 0,1 0-1,-1 1 1,1-1-1,0 0 1,-1 1 0,1-1-1,-1 0 1,1 1-1,-1-1 1,1 1-1,-1-1 1,0 1 0,1-1-1,-1 1 1,1-1-1,-1 1 1,0-1-1,0 1 1,1 0 0,-1-1-1,0 1 1,0 1-1,-1-1 1,0 0-1,0 0 1,0 0 0,0 0-1,-1-1 1,1 1-1,0 0 1,-1 0-1,1-1 1,-1 1-1,1-1 1,-1 1 0,1-1-1,-1 0 1,1 1-1,-1-1 1,1 0-1,-1 0 1,1 0-1,-4-1 1,-65-1-98</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3:38.931"/>
    </inkml:context>
    <inkml:brush xml:id="br0">
      <inkml:brushProperty name="width" value="0.025" units="cm"/>
      <inkml:brushProperty name="height" value="0.025" units="cm"/>
    </inkml:brush>
  </inkml:definitions>
  <inkml:trace contextRef="#ctx0" brushRef="#br0">1 231 10538,'376'8'2229,"432"-21"-1735,-2-57-230,-625 52-249,107-6 195,1 13-1,301 27 0,-264 13 80,603 28 152,-115-79 46,-759 20-437,405-27 328,-4-35-824,-370 47 42,209-37-212,-176 37 320</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3:51.197"/>
    </inkml:context>
    <inkml:brush xml:id="br0">
      <inkml:brushProperty name="width" value="0.025" units="cm"/>
      <inkml:brushProperty name="height" value="0.025" units="cm"/>
    </inkml:brush>
  </inkml:definitions>
  <inkml:trace contextRef="#ctx0" brushRef="#br0">1 76 12139,'153'-12'2145,"-46"1"-2305,559 16-126,-234 7 284,771-48 0,-300 2 18,1203 38 32,-1353 4-44,2575 30 357,-2435-27-346,1681-2 322,773-44 285,684 72-442,-1068 60 761,-2911-95-863,341 8 435,-359-11-632,56-8 0,-82 8 97,1-1 1,-1 0-1,0 0 0,0-1 0,-1 0 1,1 0-1,-1-1 0,1 0 1,-1 0-1,0 0 0,0-1 1,8-9-1,2-10-92</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43.403"/>
    </inkml:context>
    <inkml:brush xml:id="br0">
      <inkml:brushProperty name="width" value="0.025" units="cm"/>
      <inkml:brushProperty name="height" value="0.025" units="cm"/>
    </inkml:brush>
  </inkml:definitions>
  <inkml:trace contextRef="#ctx0" brushRef="#br0">103 352 12915,'10'57'195,"-2"0"1,-2 1-1,-3 0 0,-3 0 1,-2 0-1,-2 0 0,-18 81 1,-16 27-139,17-85 22,4 0 0,-8 96 0,25-165-22,0-1-1,0 0 0,1 1 0,0-1 0,1 0 0,1 0 0,-1 0 0,2 0 0,0 0 0,0-1 0,10 18 0,-12-23 11,1-1 0,0 0 0,1 0 0,-1 0 0,1 0 0,0 0 0,0 0 0,0-1 0,0 0 0,0 0 0,1 0 1,0-1-1,-1 1 0,1-1 0,0 0 0,0 0 0,0-1 0,0 0 0,1 0 0,-1 0 0,0 0 0,0-1 0,1 0 0,-1 0 1,0 0-1,7-2 0,-4 1 128,0-1-1,-1 0 1,0-1 0,1 0 0,-1 0 0,0-1-1,13-8 1,-15 9-104,-3 2-61,1-1-1,0 1 0,0 0 0,0 0 1,-1 1-1,1-1 0,0 1 1,0-1-1,0 1 0,0 0 0,4 0 1,36 6 56,-27-3-73,81 7-290,-1-3 0,140-9 0,193-38-502,20-26 598,15-1 159,3 35 33,-388 31-9,310-15 243,-129-3-72,-43 5-225,311-84 3,-299 48 257,-201 44-156,-6 3 89,-1-2 1,38-13-1,-53 16-112,0-1 0,0 0 0,0-1 1,-1 1-1,1-1 0,-1 0 0,0 0 0,0-1 0,0 1 1,-1-1-1,1 0 0,-1-1 0,5-8 0,0-3-2,-1-2-1,0 1 0,-1-1 1,-2 0-1,0-1 1,4-26-1,-5 14-6,-2 1 0,-1-1 0,-4-41-1,-4 15 68,-20-71 0,14 76 157,-10-93-1,20 91-118,1 19-106,0 0 0,-3 0 0,-13-57 0,17 91-46,0 1 0,-1-1 0,1 1-1,0-1 1,0 1 0,-1 0 0,1-1 0,-1 1 0,1 0 0,-1 0-1,1 0 1,-1 0 0,0 0 0,1 0 0,-5-1 0,-31-9-103,33 9 149,-17-2-30,0 1 1,0 1-1,-1 1 1,-28 1-1,7 1 4,-279-1-20,-141-3 24,-178-33 14,-157-4-6,74 55-209,5 66-511,675-74 653,1 3 1,-54 20-1,82-25 15,1 1 0,-1 0 0,2 1 0,-1 1 0,1 0 0,0 1 0,1 0 0,0 1 0,0 1 0,-10 12-1,2 10-46,19-32 90,0 1 0,1-1 0,-1 0-1,1 0 1,-1 1 0,1-1-1,0 0 1,-1 1 0,1-1-1,0 0 1,0 1 0,0-1-1,0 1 1,0-1 0,0 0 0,0 1-1,1-1 1,-1 0 0,0 1-1,1-1 1,-1 0 0,1 1-1,0 0 1,2 0-8,-1 0 0,1-1 0,0 0 0,-1 1-1,1-1 1,0 0 0,0-1 0,0 1 0,5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30.864"/>
    </inkml:context>
    <inkml:brush xml:id="br0">
      <inkml:brushProperty name="width" value="0.05" units="cm"/>
      <inkml:brushProperty name="height" value="0.05" units="cm"/>
    </inkml:brush>
  </inkml:definitions>
  <inkml:trace contextRef="#ctx0" brushRef="#br0">25 209 16924,'-5'12'175,"1"1"-1,0 0 1,0 0 0,2 0 0,-1 0 0,2 1 0,0-1 0,1 25 0,2-16-79,0 1 1,2-1-1,0 0 1,12 31-1,-13-44-39,0-1 0,0 0 0,1 1 0,1-2 0,-1 1 0,8 9 0,-10-15-21,-1 0 1,0-1-1,1 1 0,0-1 0,-1 1 1,1-1-1,0 1 0,-1-1 0,1 0 1,0 0-1,0 0 0,0 0 0,0 0 1,0-1-1,0 1 0,0-1 0,0 1 1,1-1-1,-1 1 0,0-1 0,0 0 1,0 0-1,0 0 0,1-1 1,-1 1-1,0 0 0,0-1 0,0 1 1,0-1-1,4-2 0,2-1 111,-1-1 0,0 0 0,0-1 0,0 0 0,-1 0 0,0 0 0,0-1 0,0 0 0,-1 0 1,8-13-1,2-7 515,19-49 0,-19 36-252,-1 0 0,-3-1 1,-1 0-1,-2-1 0,-2 0 0,1-47 0,-7 85-378,1-1 5,-1 1 0,0-1 0,0 0 0,0 1 0,-1-1 0,0 1 1,1-1-1,-2 0 0,-1-4 0,3 9-36,0 0 0,0 0 0,0-1-1,0 1 1,-1 0 0,1 0 0,0 0 0,0-1 0,0 1 0,-1 0 0,1 0-1,0 0 1,0 0 0,0 0 0,-1-1 0,1 1 0,0 0 0,0 0-1,-1 0 1,1 0 0,0 0 0,0 0 0,-1 0 0,1 0 0,0 0-1,-1 0 1,1 0 0,0 0 0,0 0 0,-1 0 0,1 0 0,0 0 0,0 0-1,-1 1 1,1-1 0,0 0 0,0 0 0,0 0 0,-1 0 0,1 0-1,0 1 1,0-1 0,0 0 0,-1 0 0,1 0 0,0 1 0,0-1-1,-8 14 0,-2 18-23,3 0 0,0 1-1,-3 53 1,8-61 12,0-8 5,-7 99-3,8-98 14,1 0 0,1 0 1,1 0-1,5 21 0,-6-36-4,-1 0 0,1 0 0,0 0 0,0 0 0,0-1 0,0 1 0,0 0 0,1-1 0,-1 1 0,1-1 0,0 1 0,0-1 0,-1 0 0,1 0 0,1 0 0,-1 0 0,0 0 0,0 0 0,1-1 0,-1 1 0,4 1 0,-2-3 2,-1 1 0,1 0-1,-1-1 1,1 0 0,0 0-1,-1 0 1,1 0 0,0-1-1,-1 1 1,1-1 0,-1 0 0,1 0-1,-1 0 1,1-1 0,-1 1-1,5-4 1,17-10 13,-1-2 0,0-1 0,-2-1 0,40-42 0,-27 26 3,-33 33-20,23-19 11,-24 20-10,-1 1 0,1-1 0,0 1 0,-1-1-1,1 1 1,0-1 0,-1 1 0,1 0 0,0-1 0,0 1 0,-1 0-1,1 0 1,0 0 0,0 0 0,0-1 0,-1 1 0,1 0 0,0 0-1,0 0 1,-1 1 0,1-1 0,0 0 0,0 0 0,0 0 0,-1 0-1,1 1 1,0-1 0,0 0 0,-1 1 0,1-1 0,0 1-1,-1-1 1,1 1 0,-1-1 0,1 1 0,0 0 0,1 2-2,0 1 0,-1-1 0,0 1 1,0 0-1,0 0 0,0-1 0,0 1 0,-1 0 1,1 6-1,-3 43-3,1-25 1,1-18 2,2 30-9,-2-38 12,1 1 1,-1-1-1,1 0 1,0 0-1,-1 0 1,1 0-1,0 0 1,0 0-1,0 0 1,1 0-1,-1 0 1,0 0-1,1 0 1,-1-1-1,2 2 1,-2-2-1,1 0 1,-1-1-1,0 1 1,0-1 0,0 0-1,0 1 1,0-1-1,1 0 1,-1 1 0,0-1-1,0 0 1,0 0-1,1 0 1,-1 0-1,0 0 1,0-1 0,0 1-1,1 0 1,-1 0-1,0-1 1,0 1 0,0-1-1,0 1 1,0-1-1,0 0 1,0 1 0,1-2-1,28-23 27,-29 24-27,73-84 72,7-7-41,-79 89-32,1 1-1,1-1 0,-1 0 0,0 1 0,1 0 1,-1 0-1,1 0 0,4-2 0,-8 4 0,1 0 0,0 0 0,0-1 0,0 1 0,0 0 0,-1 0 0,1 0 0,0 0 0,0 0 0,0 0 0,0 0 0,-1 1 0,1-1 0,0 0 0,0 0 0,0 1 0,-1-1 0,1 0 0,0 1 0,0-1 0,-1 1 0,1-1 0,0 1 0,-1-1 0,1 1 0,0-1 0,-1 1 0,1 0 0,-1-1 0,1 1 0,-1 0 0,0-1 0,1 1 0,-1 0 0,1 0 0,-1 0 0,0-1 0,0 1 0,0 0 0,1 0 0,-1 0 0,0 1 0,1 9-69,0 1 0,0 0 0,-1 0 0,-1 0 0,0 0-1,-1 0 1,-4 17 0,-2 23-1503,9-67 1218</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1:11.662"/>
    </inkml:context>
    <inkml:brush xml:id="br0">
      <inkml:brushProperty name="width" value="0.025" units="cm"/>
      <inkml:brushProperty name="height" value="0.025" units="cm"/>
    </inkml:brush>
  </inkml:definitions>
  <inkml:trace contextRef="#ctx0" brushRef="#br0">58 123 9770,'21'-19'959,"-18"15"-814,0 0 0,1 1-1,-1 0 1,1 0 0,0 0-1,0 0 1,0 0 0,0 1-1,0 0 1,1 0 0,-1 0-1,1 0 1,0 1 0,-1-1-1,1 1 1,0 1 0,7-2 0,288-14 512,-277 14-614,425-10 635,0 30-382,143 0-214,563-34-3,-161 19 243,21-1 126,-94 4-569,-482-1-59,-116-21 70,-3-24 415,-303 38-275,63-7 118,-71 9-141,-1 0 0,0 0 0,0 1 0,1-1 1,-1 2-1,0-1 0,0 1 0,9 3 0,-15-5-14,-1 1-1,1-1 0,0 0 0,0 1 0,-1-1 0,1 0 0,0 1 0,-1-1 0,1 1 1,-1-1-1,1 1 0,0-1 0,-1 1 0,1-1 0,-1 1 0,0-1 0,1 1 0,-1 0 1,1-1-1,-1 1 0,1 1 0,-1-2 2,-1 1-1,1-1 1,0 1 0,0 0 0,0-1 0,-1 1 0,1-1-1,0 1 1,-1-1 0,1 0 0,0 1 0,-1-1-1,1 1 1,-1-1 0,1 0 0,0 1 0,-1-1 0,1 0-1,-1 1 1,1-1 0,-2 1 0,-40 13-125,30-11 142,-13 7-154,-1-2-1,0-1 1,0 0-1,-53 4 1,-484 24 233,393-23-102,-596 13-95,-1-31 66,-58 0 1,-224 28-1088,-335 1 569,-16-72 1250,1354 48-553,33 1-30,-1 0 1,1-1-1,-1 0 0,1-1 0,-18-5 0,31 7-105,1 0 1,-1 0-1,0 0 0,0 0 1,0 0-1,0 0 0,0 0 1,0 0-1,0 0 0,0 0 1,0 0-1,0 0 0,0 0 1,0 0-1,0 0 0,1 0 1,-1 0-1,0 0 1,0 0-1,0-1 0,0 1 1,0 0-1,0 0 0,0 0 1,0 0-1,0 0 0,0 0 1,0 0-1,0 0 0,0 0 1,0 0-1,0 0 0,0 0 1,0-1-1,0 1 1,0 0-1,0 0 0,0 0 1,0 0-1,0 0 0,0 0 1,0 0-1,0 0 0,0 0 1,0 0-1,0 0 0,0-1 1,0 1-1,-1 0 0,1 0 1,0 0-1,0 0 1,0 0-1,0 0 0,0 0 1,0 0-1,0 0 0,0 0 1,0 0-1,0 0 0,0 0 1,0 0-1,0 0 0,-1 0 1,1 0-1,0 0 0,0 0 1,12-4 110,16-1-1,2240-103-1126,-751 106 1124,250-2-3126,-1548 1 2581,-5-1-126</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1:12.066"/>
    </inkml:context>
    <inkml:brush xml:id="br0">
      <inkml:brushProperty name="width" value="0.025" units="cm"/>
      <inkml:brushProperty name="height" value="0.025" units="cm"/>
    </inkml:brush>
  </inkml:definitions>
  <inkml:trace contextRef="#ctx0" brushRef="#br0">0 32 8930,'73'-7'992,"-21"3"-600,-15-2-200,-21 2 1041,-8-1-897,-16 2-825,-5 2 513,-14 0-112,-6 1-64</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1:27.585"/>
    </inkml:context>
    <inkml:brush xml:id="br0">
      <inkml:brushProperty name="width" value="0.025" units="cm"/>
      <inkml:brushProperty name="height" value="0.025" units="cm"/>
    </inkml:brush>
  </inkml:definitions>
  <inkml:trace contextRef="#ctx0" brushRef="#br0">19 179 12723,'-13'6'1448,"8"-3"994,17 1-1318,17 3-903,0-1 0,0-1 0,1-2 0,57-1 0,119-20 416,-32 1-314,90 5-179,427-28 36,-42-10-125,3 31 3,-215 30 17,106-18 47,-504 7-85,-1-2-1,69-14 1,-105 16-12,0-1 0,-1 1 1,0 0 0,0-1 0,1 1-1,-1 0 1,0 0 0,1 0 0,-1 0-1,0 0 1,1 0 0,-1 0 0,0 0-1,3 1 1,-4 0 93,-2 0 368,7-24-1514,-2 15 960,1-7-156</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4:25.608"/>
    </inkml:context>
    <inkml:brush xml:id="br0">
      <inkml:brushProperty name="width" value="0.025" units="cm"/>
      <inkml:brushProperty name="height" value="0.025" units="cm"/>
    </inkml:brush>
  </inkml:definitions>
  <inkml:trace contextRef="#ctx0" brushRef="#br0">8050 261 8794,'-65'-19'1846,"-89"-15"-1,-72 1-708,129 20-1128,-307-31-170,210 26-68,-516-31-86,484 36 541,-1042-24 736,165 90-639,1 72-21,504-19-284,449-69-3,-280 112 0,46 34 22,305-138-25,2 3-1,-118 97 1,108-69-5,-124 143 1,166-166 14,3 2 1,2 2 0,2 2-1,-29 65 1,52-94 9,1 1 0,2 0 0,1 1-1,-6 35 1,13-53-18,2 1 1,-1 0-1,2-1 1,0 1-1,0-1 1,2 1-1,0-1 1,0 1-1,2-1 0,-1 0 1,10 22-1,-4-19-10,0 0-1,1-1 0,1 0 1,0 0-1,2-2 0,-1 1 0,2-2 1,0 0-1,0 0 0,1-1 1,1-1-1,0-1 0,33 17 1,-2-6-30,1-2 0,0-3 0,1-1 0,55 8 1,78 8-73,237 10 0,188-27 24,574-35 31,-247 2-80,185 19-214,211-3 58,-1-46 404,-756-7 63,-8-49 116,-493 87-220,-1-4 0,125-55 0,-165 62-30,-1-1 0,0-2 0,-1-1 0,-1-2 0,-1 0 0,0-2 0,-2-1 1,29-35-1,-43 44 6,0-1 0,0-1 1,-2 1-1,0-2 0,-1 1 1,0-1-1,-2 0 0,0-1 1,-1 0-1,3-26 1,-6 23 9,0 0 1,-2-1 0,-1 1-1,0 0 1,-2 0 0,0 0 0,-2 0-1,-13-40 1,3 25 2,-2 1-1,-1 0 1,-2 1-1,-1 1 1,-2 1 0,-53-60-1,29 44-96,-3 2 1,-1 2-1,-75-50 0,48 47-139,-1 2-1,-3 4 0,-1 4 1,-150-47-1,46 32-100,-229-33-1,88 39 1</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4:30.558"/>
    </inkml:context>
    <inkml:brush xml:id="br0">
      <inkml:brushProperty name="width" value="0.025" units="cm"/>
      <inkml:brushProperty name="height" value="0.025" units="cm"/>
    </inkml:brush>
  </inkml:definitions>
  <inkml:trace contextRef="#ctx0" brushRef="#br0">1 261 18380,'10'-2'1440,"9"-11"-1104,3 0-152,13-7 376,9 1-95,16-4-153,9-1-88,13-2-128,0-7-56,2 9-48,-3-2-120,-8 9-384,-7 4-225,-21 6-911,-10 7 1360,-22 4-272,-9 4-208</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4:30.947"/>
    </inkml:context>
    <inkml:brush xml:id="br0">
      <inkml:brushProperty name="width" value="0.025" units="cm"/>
      <inkml:brushProperty name="height" value="0.025" units="cm"/>
    </inkml:brush>
  </inkml:definitions>
  <inkml:trace contextRef="#ctx0" brushRef="#br0">48 42 14923,'-26'30'1408,"13"-6"-919,4-5-185,17-6 608,7-3-32,17-10-176,12-3-96,14-8-208,8-2-280,7-6-608,-2-4-432,4 2 800,-5 1-208,-8-8-192</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4:31.353"/>
    </inkml:context>
    <inkml:brush xml:id="br0">
      <inkml:brushProperty name="width" value="0.025" units="cm"/>
      <inkml:brushProperty name="height" value="0.025" units="cm"/>
    </inkml:brush>
  </inkml:definitions>
  <inkml:trace contextRef="#ctx0" brushRef="#br0">0 111 17148,'12'-11'237,"1"1"0,-1 1 1,2 0-1,-1 0 1,2 1-1,-1 1 0,1 0 1,0 1-1,29-7 1,-14 6-160,0 1 0,0 2 0,1 1 0,36 1 0,-57 2-81,0 0-1,0 1 1,0 1-1,-1-1 1,1 2-1,0-1 1,0 1-1,11 6 0,-18-8 3,1 1-1,-2 0 0,1 0 1,0 0-1,0 0 0,0 0 1,-1 1-1,0-1 0,1 1 1,-1 0-1,0 0 0,0 0 1,0 0-1,-1 0 0,1 0 1,-1 0-1,1 0 0,-1 0 1,0 1-1,-1-1 0,1 1 1,0-1-1,-1 1 0,0-1 1,0 1-1,0-1 0,-1 7 1,-1 5 41,-1 0 0,-1 0 0,-1 0 0,0-1 0,-9 19 0,-43 73 400,28-55-184,10-17-59,-27 49 238,-60 150 1,94-194-356,9-13-129</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4:33.054"/>
    </inkml:context>
    <inkml:brush xml:id="br0">
      <inkml:brushProperty name="width" value="0.025" units="cm"/>
      <inkml:brushProperty name="height" value="0.025" units="cm"/>
    </inkml:brush>
  </inkml:definitions>
  <inkml:trace contextRef="#ctx0" brushRef="#br0">333 50 16516,'1'-2'73,"-1"1"1,0 0-1,1 0 1,-1 0 0,1 0-1,-1 0 1,0-1-1,0 1 1,0 0 0,0 0-1,0-1 1,0 1-1,0 0 1,0 0 0,0 0-1,-1-1 1,1 1 0,0 0-1,-1 0 1,1 0-1,-1 0 1,1 0 0,-1 0-1,0-1 1,-1 0-1,0 0 30,0 1-1,0-1 1,0 1-1,0-1 1,-1 1-1,1 0 1,0 0-1,-1 0 1,1 0-1,-1 1 1,-4-2-1,-5 1 218,-1 0 0,0 0 0,1 1 0,-16 2 0,13 0-188,0 0-1,0 1 1,0 1-1,0 1 1,-21 9-1,28-11-116,1 1-1,0 0 1,0 0-1,1 1 1,-1-1-1,1 2 1,0-1-1,0 1 1,1-1-1,0 2 1,0-1-1,-6 9 1,10-13-17,0-1 0,0 1 1,0 0-1,0 0 0,1-1 1,-1 1-1,1 0 0,-1 0 0,1 0 1,-1 0-1,1 0 0,0 0 1,0 0-1,0-1 0,0 1 1,0 0-1,1 0 0,-1 0 1,0 0-1,1 0 0,0 2 0,0-2-2,1 0 0,-1 0-1,1 0 1,0-1-1,-1 1 1,1 0-1,0-1 1,0 1-1,0-1 1,0 1-1,0-1 1,0 0 0,1 0-1,2 1 1,8 2-17,0 0 1,1-1-1,0-1 1,20 2 0,-31-4 19,59 3-45,-34-2 39,0 1 0,0 1 0,35 9-1,-60-12 7,0 1 0,0 0 0,0 0 0,0 1 0,0-1 0,-1 0 0,1 1 0,0 0 0,-1 0 0,0 0 0,5 4 0,-6-5 6,0 1 0,0-1 0,-1 0 1,1 1-1,0-1 0,-1 1 1,1-1-1,-1 1 0,0-1 0,1 1 1,-1-1-1,0 1 0,0-1 0,0 1 1,0-1-1,0 1 0,-1-1 0,1 1 1,0-1-1,-1 1 0,1-1 0,0 1 1,-1-1-1,0 1 0,-1 1 0,-3 6 95,-1-1-1,0 1 0,0-2 0,-1 1 0,0-1 0,0 0 0,-1 0 0,0-1 0,0 0 1,-18 9-1,-5 1 489,-58 22 1,67-30-642,0 0 0,0-1 1,-1-1-1,0-1 0,-36 3 0,68-22-2934,2 1 2223,6-3-143</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4:33.630"/>
    </inkml:context>
    <inkml:brush xml:id="br0">
      <inkml:brushProperty name="width" value="0.025" units="cm"/>
      <inkml:brushProperty name="height" value="0.025" units="cm"/>
    </inkml:brush>
  </inkml:definitions>
  <inkml:trace contextRef="#ctx0" brushRef="#br0">292 36 17636,'-2'-2'182,"0"-1"-1,0 1 1,1 1 0,-1-1 0,0 0 0,-1 0-1,1 1 1,0-1 0,0 1 0,-1 0 0,1-1-1,-1 1 1,1 0 0,-4 0 0,-39-9 942,37 9-1074,0 1 1,0-1-1,0 1 0,0 1 0,0 0 0,0 0 1,1 0-1,-1 1 0,0 0 0,0 0 0,1 1 1,0 0-1,-1 1 0,1-1 0,0 1 0,1 1 0,-1-1 1,1 1-1,0 0 0,0 1 0,0 0 0,1-1 1,0 2-1,0-1 0,0 1 0,1-1 0,0 1 1,0 0-1,1 1 0,0-1 0,0 1 0,1-1 1,0 1-1,0 0 0,1 0 0,0 0 0,0 0 0,1-1 1,0 1-1,1 9 0,-1-15-48,0 0-1,0 0 1,0 0-1,1 0 1,-1 0-1,1 0 1,-1 0-1,1 0 1,0 0-1,-1 0 1,1 0-1,0-1 1,0 1-1,1 0 1,-1-1-1,0 1 1,0 0-1,1-1 1,-1 1-1,1-1 1,-1 0-1,1 0 1,0 1-1,0-1 1,-1 0-1,1 0 1,0-1-1,0 1 1,0 0-1,0-1 1,0 1-1,0-1 1,0 1-1,0-1 1,0 0-1,0 0 1,0 0-1,0 0 1,3-1-1,5 0 0,0-1 1,0-1-1,0 1 0,-1-2 0,1 1 0,13-8 0,14-11 6,0-1-1,-2-2 1,36-32 0,-23 18 7,-43 35-15,0 0-1,1 0 1,-1 0-1,1 1 1,10-5-1,-15 8 3,-1 0-1,0 0 1,1 0-1,-1 1 1,1-1-1,-1 0 1,0 0-1,1 0 1,-1 1-1,0-1 1,0 0-1,1 0 1,-1 1-1,0-1 1,1 0-1,-1 1 1,0-1-1,0 0 1,0 1-1,1-1 1,-1 0 0,0 1-1,0-1 1,0 1-1,0-1 1,0 0-1,0 1 1,0-1-1,0 1 1,0-1-1,0 0 1,0 1-1,0-1 1,0 1-1,0-1 1,0 1-1,-1 21 30,0-19-16,1 0-10,-1 11 47,0-1-1,1 1 1,1-1 0,0 1 0,5 18 0,-6-29-38,1-1-1,0 0 1,-1 0 0,1 0 0,0 0-1,0 0 1,1 0 0,-1 0 0,0 0 0,1-1-1,-1 1 1,1 0 0,-1-1 0,1 1 0,0-1-1,3 3 1,-2-3-2,-1-1 1,1 1-1,0 0 1,-1-1-1,1 0 0,0 0 1,-1 1-1,1-1 0,0-1 1,0 1-1,-1 0 0,1-1 1,0 0-1,-1 1 0,1-1 1,-1 0-1,5-3 1,7-3-38,0-1 0,0 0 1,-1-1-1,16-15 1,28-19-1937,-56 42 1861,0 1 1,0-1-1,0 1 1,0-1 0,0 1-1,0-1 1,0 1-1,0 0 1,0-1-1,0 1 1,0 0 0,0 0-1,0 0 1,0 0-1,0 0 1,0 0-1,0 0 1,0 0 0,0 0-1,0 1 1,0-1-1,2 1 1,3 1-484,0-2-195</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4:34.423"/>
    </inkml:context>
    <inkml:brush xml:id="br0">
      <inkml:brushProperty name="width" value="0.025" units="cm"/>
      <inkml:brushProperty name="height" value="0.025" units="cm"/>
    </inkml:brush>
  </inkml:definitions>
  <inkml:trace contextRef="#ctx0" brushRef="#br0">93 209 13451,'-10'9'648,"-4"5"343,-27 30-1,38-39-817,0-1 1,0 1-1,0-1 0,0 1 0,1 0 0,0 0 1,0 0-1,0 1 0,1-1 0,0 0 1,0 1-1,-1 5 0,2-10-146,0 0 1,0 0-1,0 0 1,0 0-1,1 0 1,-1 0-1,0 0 1,0 0-1,1 0 0,-1 0 1,1 0-1,-1 0 1,1 0-1,-1 0 1,1 0-1,-1 0 1,1 0-1,0 0 0,-1-1 1,1 1-1,0 0 1,0-1-1,0 1 1,0 0-1,0-1 1,-1 1-1,1-1 0,0 0 1,0 1-1,0-1 1,0 0-1,0 1 1,1-1-1,-1 0 1,0 0-1,0 0 1,0 0-1,0 0 0,0 0 1,2 0-1,4-1 1,0 0 0,0 0 0,-1-1 0,1 1 0,8-4 1,-1-1-33,-1-1 1,1 0 0,-1-1 0,-1 0 0,0-1 0,0-1 0,-1 0-1,0 0 1,-1-1 0,0 0 0,0-1 0,9-15 0,-6 6 78,-1-1 1,0 0-1,-2-1 1,-1 0-1,0 0 1,7-38 0,-15 59-33,0-1 1,-1 0 0,1 0 0,-1 1-1,0-1 1,0 0 0,0 0 0,0-4 0,0 7-33,-1 0 1,1 0-1,0 0 0,0 0 1,0-1-1,0 1 1,-1 0-1,1 0 1,0 0-1,0 0 1,0 0-1,-1 0 1,1 0-1,0-1 1,0 1-1,-1 0 0,1 0 1,0 0-1,0 0 1,0 0-1,-1 0 1,1 0-1,0 0 1,0 0-1,-1 0 1,1 1-1,0-1 1,0 0-1,0 0 0,-1 0 1,1 0-1,0 0 1,0 0-1,0 0 1,-1 0-1,1 1 1,0-1-1,0 0 1,0 0-1,0 0 1,-1 0-1,1 1 0,0-1 1,0 0-1,0 0 1,0 0-1,0 1 1,0-1-1,-1 0 1,-4 7 192,0 0 1,1 0 0,-8 14-1,0 3 121,1 1-1,1 0 0,1 0 0,1 1 0,-5 32 0,12-50-338,0 0 0,0-1-1,1 1 1,0 0 0,1 0-1,0 0 1,0 0 0,0-1-1,1 1 1,0-1 0,1 1-1,0-1 1,0 0 0,0 1-1,1-2 1,0 1-1,1 0 1,-1-1 0,1 0-1,0 0 1,1 0 0,7 6-1,-8-9-61,-1 0 0,1 0 0,0 0 0,-1 0-1,1-1 1,0 0 0,0 0 0,1 0 0,-1-1 0,0 0-1,0 0 1,1 0 0,-1-1 0,1 0 0,-1 0-1,0 0 1,1 0 0,-1-1 0,1 0 0,-1 0 0,0 0-1,0-1 1,0 0 0,6-3 0,11-5-77,0-2 0,0-1 1,38-30-1,-42 30 169,-1 0-20,9-6 296,31-29 0,-57 48-283,0 0-1,1 0 0,-1 0 1,0 0-1,0 0 0,0 0 1,0 0-1,0 0 0,0 0 1,1-1-1,-1 1 0,0 0 1,0 0-1,0 0 0,0 0 1,0 0-1,0 0 0,0 0 1,0 0-1,0 0 0,1-1 1,-1 1-1,0 0 0,0 0 1,0 0-1,0 0 0,0 0 1,0 0-1,0-1 0,0 1 1,0 0-1,0 0 0,0 0 1,0 0-1,0 0 1,0 0-1,0-1 0,0 1 1,0 0-1,0 0 0,0 0 1,0 0-1,0 0 0,0 0 1,0-1-1,0 1 0,-1 0 1,1 0-1,0 0 0,0 0 1,0 0-1,0 0 0,0 0 1,0 0-1,0-1 0,0 1 1,0 0-1,-1 0 0,1 0 1,0 0-1,0 0 0,0 0 1,-13 1 309,-16 7 87,13-1-197,1 1 0,-16 10 0,27-16-185,1 0 0,0 0 1,0 0-1,0 1 0,0 0 0,0-1 1,1 1-1,-1 0 0,1 0 0,0 0 1,0 1-1,0-1 0,0 0 0,0 1 1,-1 6-1,3-10-23,0 1 0,0 0 0,0 0 0,0 0 1,0-1-1,0 1 0,0 0 0,1 0 0,-1 0 0,0-1 1,0 1-1,1 0 0,-1 0 0,1-1 0,-1 1 1,1 0-1,-1-1 0,1 1 0,-1 0 0,1-1 0,-1 1 1,1-1-1,0 1 0,-1-1 0,1 1 0,0-1 0,-1 1 1,1-1-1,0 0 0,0 1 0,0-1 0,-1 0 0,1 0 1,0 0-1,0 0 0,1 1 0,34 1-35,-35-2 36,63-6-75,0-2 0,118-31 0,-138 28 108,-42 11 6,-1 0 0,0-1 0,0 1 0,0 0 0,0 0 0,1-1 0,-1 1 0,0-1 0,0 1 0,0-1 0,0 0 0,0 1 0,0-1 0,0 0 0,0 0 0,0 1 0,-1-1 0,1 0 0,0 0 0,0-1 0,0 0 104,-1 1-1,0-1 0,0 1 0,0-1 1,0 1-1,0-1 0,0 1 0,0-1 0,-1 1 1,1-1-1,-2-2 0,1 1-112,1 0-1,-1 0 0,0 0 1,1-1-1,0 1 1,0-5-1,0 6-114,0 0-1,1 1 1,-1-1-1,1 1 1,0-1-1,-1 1 1,1-1-1,0 1 1,0-1-1,0 1 1,0 0-1,0 0 1,0-1-1,0 1 1,1 0-1,-1 0 1,0 0-1,1 0 1,-1 0-1,1 1 1,-1-1-1,3 0 1,37-12-1101,-36 12 1173,25-4-607</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31.630"/>
    </inkml:context>
    <inkml:brush xml:id="br0">
      <inkml:brushProperty name="width" value="0.05" units="cm"/>
      <inkml:brushProperty name="height" value="0.05" units="cm"/>
    </inkml:brush>
  </inkml:definitions>
  <inkml:trace contextRef="#ctx0" brushRef="#br0">20 53 16892,'-7'38'2784,"1"-8"-1566,5-13-570,-5 58 999,6-69-1532,1 1 0,-1 0 0,1 0 0,0-1 0,0 1 0,1-1 0,0 1 0,4 8 0,-5-13-90,-1-1 0,1 0 0,-1 0 1,1 0-1,0 0 0,0 1 0,-1-1 0,1 0 0,0 0 1,0-1-1,0 1 0,0 0 0,0 0 0,1 0 0,-1-1 1,0 1-1,0 0 0,0-1 0,0 1 0,1-1 0,-1 0 1,0 1-1,1-1 0,-1 0 0,0 0 0,1 0 0,-1 0 1,0 0-1,1 0 0,-1 0 0,0 0 0,1-1 0,-1 1 1,0 0-1,0-1 0,1 1 0,-1-1 0,0 1 0,1-2 1,6-2 75,-1-1 0,0 0 1,-1 0-1,12-11 1,-17 15-101,36-39 287,-1-3 0,56-85 0,-86 119-282,-4 5-6,0 1 1,1-1 0,-1 0-1,1 1 1,0-1-1,0 1 1,0 0-1,7-5 1,-9 8-1,-1 0 0,0 0 0,1-1 0,-1 1 0,0 0 0,1 0 0,-1 0 0,0 0 0,1 0 0,-1-1 0,0 1 0,1 0 0,-1 0 0,0 0 0,1 0 0,-1 0 0,0 0 0,1 0 0,-1 0 0,1 0 0,-1 0 0,0 0 0,1 1 0,-1-1 0,0 0 0,1 0 0,-1 0 0,0 0 0,1 1 0,-1-1 0,0 0 0,1 0 0,4 14-1,-4 22-9,-1-32 7,-2 38-2,0-26 17,1 1 1,3 31-1,-2-47-9,0-1-1,0 1 1,0 0-1,0 0 0,0-1 1,0 1-1,1 0 1,-1-1-1,0 1 0,0-1 1,0 1-1,1 0 1,-1-1-1,0 1 0,1 0 1,-1-1-1,1 1 1,-1-1-1,1 1 1,-1-1-1,0 1 0,1-1 1,0 0-1,-1 1 1,1-1-1,-1 1 0,1-1 1,0 0-1,-1 0 1,2 1-1,-1-1 2,1 0 1,-1-1-1,1 1 0,-1 0 1,0-1-1,1 1 0,-1-1 0,0 1 1,1-1-1,-1 0 0,0 0 1,0 1-1,3-3 0,5-5 21,1-1 0,12-16 0,-19 20-19,22-24 33,-8 7-11,2 2-1,36-34 1,-52 52-29,-1 0 0,1 0 0,0 0-1,0 1 1,0-1 0,-1 1 0,1 0 0,1 0 0,-1 0 0,5-1 0,-7 2 1,0 0 1,0 0-1,1 0 0,-1 0 1,0 0-1,0 1 1,0-1-1,0 0 0,0 1 1,0-1-1,0 0 1,0 1-1,0-1 0,0 1 1,0 0-1,0-1 1,0 1-1,0 0 0,-1 0 1,1-1-1,0 1 1,0 0-1,-1 0 0,1 0 1,0 0-1,-1 0 1,1 0-1,-1 0 0,0 0 1,1 0-1,-1 0 1,1 2-1,1 13-1,1 0 0,-2 0 0,0 0 0,-1 0 0,-4 29 0,1 12 28,3-55-34,-1-1 0,1 1-1,1-1 1,-1 1-1,0-1 1,0 1-1,0-1 1,1 1 0,-1-1-1,1 0 1,-1 1-1,1-1 1,-1 0-1,1 1 1,1 1-1,-1-3-35,-1 1-1,1-1 0,0 0 1,-1 1-1,1-1 0,-1 0 0,1 0 1,0 1-1,-1-1 0,1 0 1,0 0-1,-1 0 0,1 0 0,0 0 1,-1 0-1,1 0 0,0 0 1,-1 0-1,1 0 0,0 0 0,-1 0 1,1 0-1,0-1 0,3 0-91,0-1 0,-1 0 0,1 0-1,-1 0 1,0 0 0,0-1 0,0 1-1,0-1 1,3-3 0,16-19-273,6-4-123</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4:34.861"/>
    </inkml:context>
    <inkml:brush xml:id="br0">
      <inkml:brushProperty name="width" value="0.025" units="cm"/>
      <inkml:brushProperty name="height" value="0.025" units="cm"/>
    </inkml:brush>
  </inkml:definitions>
  <inkml:trace contextRef="#ctx0" brushRef="#br0">137 1 15371,'-28'10'1680,"16"-6"-1022,-1 1 0,1 1 0,0-1-1,-12 9 1,23-13-599,0-1 1,0 1-1,0-1 0,0 1 0,0 0 0,0-1 0,1 1 0,-1 0 0,0 0 0,0 0 0,1 0 1,-1 0-1,1-1 0,-1 1 0,1 0 0,-1 0 0,1 0 0,-1 0 0,1 1 0,0-1 0,-1 1 1,2-1-45,-1 0 1,0 0 0,1-1 0,-1 1 0,1 0 0,-1-1 0,1 1 0,-1 0 0,1-1 0,-1 1 0,1-1 0,0 1 0,-1-1 0,1 1-1,0-1 1,-1 1 0,1-1 0,0 0 0,0 1 0,-1-1 0,2 0 0,7 3-111,0-1 0,0 0 0,16 0 0,-21-1 81,26 1-248,-15-2 152,0 1 0,0 1 0,-1 0 0,1 1 0,-1 1-1,23 8 1,-35-12 114,-1 1 1,1-1-1,-1 1 0,0 0 0,0-1 0,1 1 0,-1 0 0,0 0 0,0 0 0,0 0 0,0 0 0,0 0 0,0 0 0,0 0 0,0 0 0,-1 0 1,1 1-1,0-1 0,-1 0 0,1 1 0,0 1 0,-1-2 21,0 1 1,0-1 0,-1 1-1,1-1 1,0 0-1,-1 1 1,1-1-1,-1 0 1,1 0 0,-1 1-1,0-1 1,1 0-1,-1 0 1,0 0-1,0 0 1,0 0-1,-2 2 1,-4 3 141,0 0 0,0-1 0,-1 0 0,0-1 1,-11 6-1,6-4-81,0-1 0,0 0 0,0-1 0,-1 0 0,0-1-1,1-1 1,-1 0 0,0-1 0,0 0 0,-23-2 0,9-6-103</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4:37.079"/>
    </inkml:context>
    <inkml:brush xml:id="br0">
      <inkml:brushProperty name="width" value="0.025" units="cm"/>
      <inkml:brushProperty name="height" value="0.025" units="cm"/>
    </inkml:brush>
  </inkml:definitions>
  <inkml:trace contextRef="#ctx0" brushRef="#br0">317 189 16484,'-2'-5'222,"0"-1"0,-1 1 0,1 0 1,-1 1-1,-1-1 0,1 0 1,-1 1-1,1 0 0,-1 0 1,0 0-1,-1 0 0,1 1 1,-1 0-1,1-1 0,-1 2 1,-9-5-1,7 4-33,0 1 0,0 0 1,-1 1-1,1-1 0,0 1 0,-1 1 0,1-1 1,0 1-1,-1 1 0,1-1 0,-14 4 0,12-2-100,1 0-1,-1 1 0,1 0 0,0 1 0,0 0 1,0 0-1,1 0 0,-1 1 0,1 1 1,-7 5-1,10-7-97,-1 1 1,0 0-1,1 0 0,0 0 1,0 1-1,1-1 1,0 1-1,0 0 1,0 0-1,0 0 0,1 1 1,0-1-1,-2 13 1,4-18 5,-1 0 0,1 1 0,0-1-1,0 0 1,0 1 0,0-1 0,0 0 0,0 1 0,0-1 0,1 0 0,-1 1 0,0-1 0,1 0 0,-1 0 0,1 1 0,-1-1 0,1 0 0,0 0 0,-1 0 0,1 0 0,0 0 0,0 0 0,0 0 0,1 2 0,0-2 0,0 0 0,0-1 1,1 1-1,-1 0 1,0 0-1,0-1 0,0 1 1,1-1-1,-1 0 1,0 0-1,0 0 1,1 0-1,1 0 0,7-2 1,-1 0 0,0 0-1,0-1 1,0 0-1,11-6 1,9-6-17,29-13-35,-54 26 42,-1 0-1,1 1 1,0 0-1,-1 0 1,1 0-1,0 1 0,0-1 1,0 1-1,0 0 1,6 1-1,-7 0 0,0 1-1,-1 0 0,1-1 0,-1 1 1,0 0-1,1 0 0,-1 1 1,0-1-1,0 1 0,0 0 0,0-1 1,-1 1-1,1 1 0,-1-1 0,0 0 1,0 0-1,0 1 0,2 6 1,4 6-19,-2 0 1,8 31 0,-2 4 78,-2 0 1,-3 0-1,1 55 1,-7-74 81,-1-1 1,-2 1-1,-2-1 1,0 1-1,-3-1 0,-12 39 1,17-65-88,0 1 0,0-1 1,-1 0-1,1 0 0,-1 0 1,-1-1-1,1 1 0,-1-1 1,-4 5-1,7-8-30,-1 0-1,1 0 1,0 0-1,-1 0 1,1 0-1,-1 0 0,1 0 1,-1-1-1,1 1 1,-1-1-1,0 1 1,1-1-1,-1 0 1,1 1-1,-1-1 1,0 0-1,1 0 1,-1 0-1,0 0 0,1 0 1,-1-1-1,0 1 1,1 0-1,-1-1 1,0 0-1,1 1 1,-1-1-1,1 0 1,-1 1-1,1-1 1,0 0-1,-1 0 1,1 0-1,0 0 0,-3-3 1,-2-3-20,0 0 0,0-1 0,1 1 0,0-1 0,0 0 0,1-1 0,0 1 0,0-1 0,1 0 0,0 0 1,-1-10-1,-1-1-40,2-1 0,1 1 1,0-1-1,2-22 1,1 29 5,0 0 0,1 0 0,0 0 0,1 1 0,1-1 0,0 1 0,1 0 0,1 0 0,0 0 0,15-23 0,-9 19-76,1 1 1,1 0-1,0 1 1,2 1-1,-1 0 1,32-21-1,22-10-420,84-62-793,-132 91 1159,-1-2 0,-1 0-1,-1-1 1,-1-1-1,15-22 1,-27 35 169,-1 0-1,0-1 1,0 1-1,-1-1 1,3-9-1,-6 14 18,1 1-1,-1 0 1,1 0-1,-1-1 0,0 1 1,0 0-1,0 0 1,0-1-1,0 1 1,-1-3-1,0 4-1,1 0 0,-1 0 0,1 0 0,-1 0 0,1 0 0,-1 0 0,1 0 0,-1 1 0,0-1 1,1 0-1,-1 0 0,0 1 0,0-1 0,0 0 0,1 1 0,-1-1 0,0 1 0,0-1 0,0 1 0,0 0 0,0-1 0,0 1 0,-2 0 0,1-1 16,0 1-1,-1 0 1,1 0-1,0 1 1,-1-1 0,1 0-1,0 1 1,-1 0-1,1-1 1,0 1-1,0 0 1,-1 0 0,1 0-1,0 0 1,0 1-1,0-1 1,-3 3 0,-29 31 411,23-21-265,0 0-1,2 0 1,0 1-1,0 0 1,-11 28-1,17-35-116,1-1 0,-1 1 0,1 0 1,0 0-1,1 0 0,0 0 0,1 0 0,-1 0 0,1 1 0,1-1 0,0 0 1,0 0-1,0 0 0,4 11 0,-3-16-38,-1 0 1,1 1-1,0-1 0,0 0 0,0 0 1,0 0-1,0 0 0,1 0 0,-1 0 1,1-1-1,0 1 0,0-1 0,0 0 1,0 0-1,4 2 0,-1-1-3,1 0 0,-1-1 0,0 0 0,1 0 0,0-1 0,-1 0 0,14 1 0,-4-3-7,-1 1 0,1-2 0,0 0 1,-1-1-1,0 0 0,24-10 0,-23 7 0,0-1 0,-1 0 1,0-1-1,-1-1 0,0 0 0,0-1 0,-1-1 0,0 0 0,-1-1 0,-1 0 1,1-1-1,-2 0 0,0-1 0,0 0 0,-2 0 0,0-1 0,0 0 1,-1-1-1,7-25 0,-13 40-9,-1-1 0,1 1 1,-1 0-1,1-1 0,-1 1 1,0-1-1,0 1 0,0-1 1,0 1-1,0-1 0,0 1 1,0 0-1,0-1 0,0 1 1,-1-1-1,1 1 0,0-1 0,-2 0 1,-4 5-3,-2 14-10,-1 8 50,2 0-1,-5 26 1,10-41-16,1 1 1,0-1-1,0 0 1,1 1-1,0-1 0,1 1 1,0-1-1,4 12 1,-5-19-16,1-1 1,0 1 0,0-1-1,0 1 1,1-1 0,-1 0-1,0 1 1,1-1 0,0 0-1,-1 0 1,1 0 0,0 0-1,0 0 1,0-1 0,0 1-1,0-1 1,1 1 0,2 1-1,-1-2 2,1 1-1,-1-1 0,0 0 1,0 0-1,1-1 1,-1 1-1,0-1 0,1 0 1,-1 0-1,7-1 1,1-2-2,0 1 0,0-2 1,0 1-1,0-2 1,-1 0-1,0 0 1,12-8-1,-5 2-8,-1-1 0,0-1 0,-1 0 0,0-2 0,-1 0 0,-1 0 0,0-1 0,-1-1 1,21-36-1,-30 42-34,-8 15-7,-10 21 5,9-15 35,1 0 0,1 0 0,0 1-1,0 0 1,1-1 0,1 1 0,-1 0 0,2 0 0,0 16-1,0-23 9,1 0 0,-1 1 0,1-1 0,0 0-1,0 0 1,0 1 0,1-1 0,0 0 0,-1 0-1,1-1 1,1 1 0,-1 0 0,0-1 0,1 1-1,0-1 1,0 0 0,0 0 0,0 0 0,0 0-1,1 0 1,-1-1 0,1 0 0,0 1 0,-1-1-1,1-1 1,7 4 0,-4-4 1,-1 1 0,0-1 1,1 1-1,-1-2 0,1 1 0,0-1 1,-1 0-1,1 0 0,-1-1 0,1 0 0,-1 0 1,1-1-1,-1 1 0,11-5 0,-9 2 3,0-1 0,0 1 0,-1-2 1,0 1-1,1-1 0,-2 0 0,1 0 0,-1 0 0,10-14 0,-7 7-8,-1 0 1,0 0 0,-1 0 0,-1-1-1,0 0 1,-1 0 0,-1 0-1,0-1 1,0 1 0,-2-1 0,0 0-1,0-26 1,-2 35-7,-1 1 0,0 0 0,0 0 0,-1 0 0,-2-8 0,4 12 2,0 1 0,0-1 1,0 0-1,-1 1 0,1-1 0,0 1 1,0-1-1,-1 0 0,1 1 0,0-1 0,-1 1 1,1-1-1,0 1 0,-1-1 0,1 1 0,-1 0 1,1-1-1,-1 1 0,1-1 0,-1 1 1,1 0-1,-1-1 0,1 1 0,-1 0 0,0 0 1,1 0-1,-1-1 0,1 1 0,-1 0 0,0 0 1,1 0-1,-1 0 0,0 0 0,1 0 1,-1 0-1,1 0 0,-1 0 0,0 0 0,1 0 1,-1 1-1,1-1 0,-1 0 0,0 0 0,1 1 1,-1-1-1,1 0 0,-1 1 0,1-1 1,-1 0-1,1 1 0,-1-1 0,1 1 0,0-1 1,-1 1-1,1-1 0,-1 1 0,1-1 0,-1 2 1,-1 2-2,-1 0 0,1 1 0,-1 0 0,1 0 0,0-1 0,1 1 0,-1 0 0,1 0 0,0 1 1,0-1-1,1 0 0,0 0 0,0 9 0,0-9 6,0-1 1,1 1-1,-1-1 0,1 1 0,0-1 1,0 1-1,0-1 0,1 0 1,0 0-1,0 0 0,0 0 0,0 0 1,0 0-1,1 0 0,5 6 1,-5-8-2,0 0 1,-1 0-1,1 0 1,0 0-1,1-1 0,-1 1 1,0-1-1,0 0 1,1 0-1,-1 0 1,0 0-1,1-1 1,-1 1-1,1-1 1,4 0-1,-2 0-1,0-1 0,0 0 0,0-1 0,0 1 0,0-1 0,-1 0-1,1 0 1,7-5 0,-4 2-1,0-1-1,-1 1 1,0-2-1,0 1 0,-1-1 1,1 0-1,-1-1 1,-1 0-1,0 0 1,6-9-1,-8 10-1,-2 4-2,-1 1 0,1 0 0,-1-1 0,0 1 0,1-1 0,-1 1 0,0-1 0,-1 1 0,1-1 0,0 0 0,-1 0 0,1 1 1,-1-1-1,0-3 0,0 6 2,-1-1 1,1 1 0,0 0 0,0 0 0,-1 0 0,1-1-1,0 1 1,-1 0 0,1 0 0,0 0 0,0 0 0,-1 0 0,1 0-1,0 0 1,-1 0 0,1 0 0,0 0 0,-1 0 0,1 0-1,0 0 1,0 0 0,-1 0 0,1 0 0,0 0 0,-1 0-1,1 0 1,0 0 0,-1 1 0,1-1 0,0 0 0,0 0-1,-1 0 1,1 0 0,0 1 0,0-1 0,0 0 0,-1 0-1,1 1 1,0-1 0,0 0 0,0 0 0,-1 1 0,1-1-1,0 0 1,0 0 0,0 1 0,0-1 0,0 1 0,-10 12-25,5-4 27,0 0 1,1 0-1,1 0 1,0 0-1,0 0 1,0 1-1,1-1 0,1 1 1,0 0-1,0 0 1,1 14-1,0-23 4,0 1-1,1 0 1,-1 0-1,1 0 1,-1-1-1,1 1 1,0 0-1,0-1 0,0 1 1,-1 0-1,1-1 1,1 1-1,-1-1 1,0 1-1,0-1 1,1 0-1,-1 0 1,0 1-1,1-1 0,1 1 1,1 0 0,-1-1 1,1 1-1,0-1 1,-1 0-1,1 0 1,0-1 0,0 1-1,-1-1 1,7 1-1,4-2-42,0 0 1,0-1-1,0-1 0,17-5 1,-6 0-120,-2-1 0,24-13 0,-26 11-82,0 2-1,35-11 1,-55 19 224,0 1-1,1-1 1,-1 1 0,0-1 0,1 1 0,-1 0 0,1-1-1,-1 1 1,0 0 0,1 0 0,-1 0 0,1 0 0,-1 1 0,1-1-1,-1 0 1,0 0 0,1 1 0,-1-1 0,0 1 0,1 0-1,-1-1 1,0 1 0,0 0 0,1-1 0,-1 1 0,1 2 0,0 0 21,-1 0-1,1 0 1,-1 0 0,0 0 0,0 0 0,-1 1 0,1-1 0,-1 0 0,1 5 0,-1-3 18,1 4 47,1 1 1,-1-1 0,1 1-1,5 12 1,-6-20-55,0 1-1,1-1 0,-1 1 1,1-1-1,-1 0 0,1 1 1,-1-1-1,1 0 0,0 0 1,0 0-1,0-1 1,1 1-1,-1 0 0,0-1 1,0 1-1,1-1 0,-1 0 1,1 0-1,5 2 0,-1-2-4,0 0-1,1 0 0,-1-1 0,1 0 0,-1 0 0,1 0 0,-1-1 1,0-1-1,1 1 0,-1-1 0,9-3 0,12-6-152,39-21 0,-40 18 18,-1 0 11,-12 7-8,0 0 0,0 1-1,22-7 1,-35 13 118,-1 0-1,0-1 0,1 1 1,-1 0-1,1 0 0,-1 0 1,0 0-1,1 0 0,-1 0 1,1 0-1,-1 0 0,0 0 1,1 0-1,-1 0 0,1 0 1,-1 1-1,0-1 0,1 0 1,-1 0-1,0 0 0,1 0 1,-1 1-1,0-1 0,1 0 1,-1 0-1,0 1 0,0-1 1,1 0-1,-1 0 0,0 1 1,0-1-1,1 0 0,-1 1 1,0-1-1,0 0 0,0 1 1,0-1-1,1 1 0,-1-1 1,0 0-1,0 1 0,0-1 1,0 1-1,0-1 0,0 0 1,0 1-1,0-1 0,0 0 1,0 1-1,0-1 0,0 1 1,-1-1-1,1 0 0,0 1 1,0 0-1,-10 28-549,6-21-336,2 3 318,-1-9 211</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4:37.870"/>
    </inkml:context>
    <inkml:brush xml:id="br0">
      <inkml:brushProperty name="width" value="0.025" units="cm"/>
      <inkml:brushProperty name="height" value="0.025" units="cm"/>
    </inkml:brush>
  </inkml:definitions>
  <inkml:trace contextRef="#ctx0" brushRef="#br0">41 385 16956,'-6'8'386,"1"0"1,1 1-1,-1-1 1,2 1 0,-1 0-1,1 0 1,0 1-1,1-1 1,0 1-1,1-1 1,0 1 0,0 11-1,1-17-362,0-1-1,0 1 0,0 0 1,1-1-1,0 0 1,0 1-1,0-1 0,0 1 1,0-1-1,1 0 1,-1 0-1,1 0 0,0 0 1,0 0-1,0 0 1,0 0-1,0 0 0,1-1 1,-1 1-1,1-1 1,0 0-1,0 0 0,0 0 1,0 0-1,0 0 1,0-1-1,0 1 0,1-1 1,-1 0-1,0 0 1,1 0-1,-1 0 0,1-1 1,-1 0-1,7 1 1,-1-1-191,-1-1 1,0 1-1,0-2 1,1 1 0,-1-1-1,0 0 1,0 0 0,0-1-1,-1 0 1,1-1 0,-1 0-1,0 0 1,12-9 0,5-6-439,-1-1 1,29-33 0,-8 7 146,-36 42 982,-7 12-35,-9 25 386,4-15-347,3-14-413,0 0 0,1 0-1,-1 0 1,1 0-1,0 0 1,0 0 0,1 0-1,-1-1 1,1 1 0,0 0-1,0 0 1,0 0-1,2 3 1,-2-5-83,0 0 1,1-1-1,-1 1 0,1-1 1,-1 0-1,1 1 0,-1-1 1,1 0-1,0 0 0,0 0 1,0 0-1,0 0 0,-1 0 1,1-1-1,0 1 0,0 0 1,0-1-1,1 0 0,-1 1 1,0-1-1,0 0 0,0 0 1,0 0-1,0-1 0,0 1 1,0 0-1,2-1 0,9-2-45,0-1 0,-1 1 0,0-2 0,1 0 0,-2 0 0,1-1 0,-1-1 0,0 0 0,18-14 0,3-7-315,48-51-1,-45 40-191,-1-2 0,-3-1 0,-1-1 0,-2-2 0,42-95 0,-62 118 525,-8 22-1,0-1 0,0 1 0,0 0-1,0 0 1,1 0 0,-1 0 0,0 0 0,0-1-1,0 1 1,0 0 0,0 0 0,0 0-1,0 0 1,0-1 0,0 1 0,0 0 0,0 0-1,0 0 1,0 0 0,0-1 0,0 1 0,0 0-1,0 0 1,0 0 0,0 0 0,0-1 0,-1 1-1,1 0 1,0 0 0,0 0 0,0 0 0,0 0-1,0 0 1,0-1 0,0 1 0,-1 0 0,1 0-1,0 0 1,0 0 0,0 0 0,0 0 0,0 0-1,-1 0 1,1 0 0,0 0 0,0 0 0,0-1-1,0 1 1,0 0 0,-1 0 0,1 0 0,0 0-1,0 0 1,-1 0 0,-6 7 331,0 4-36,1 0 0,1 0 0,-1 1 0,2 0 0,0 0-1,0 0 1,1 0 0,1 1 0,0-1 0,1 1 0,0 0 0,1-1 0,2 23-1,1-5-55,2-1 0,1 1-1,1-1 1,21 52-1,29 41-127,-3-7-80,-54-115-41,0 0-1,0 0 1,0 1 0,0-1 0,0 0-1,0 0 1,0 0 0,1 0 0,-1 0 0,0 0-1,0 1 1,0-1 0,0 0 0,0 0-1,0 0 1,0 0 0,0 0 0,0 1 0,0-1-1,0 0 1,0 0 0,0 0 0,0 0-1,0 1 1,0-1 0,0 0 0,0 0 0,0 0-1,0 0 1,0 0 0,0 1 0,0-1-1,0 0 1,0 0 0,-1 0 0,1 0 0,0 0-1,0 0 1,0 1 0,0-1 0,0 0-1,0 0 1,0 0 0,-1 0 0,1 0 0,0 0-1,0 0 1,0 0 0,0 0 0,0 0-1,-1 1 1,1-1 0,0 0 0,0 0 0,0 0-1,0 0 1,0 0 0,-1 0 0,1 0-1,-14-6-346,-19-14-351,32 19 680,-38-25-563,2-2 0,0-2 0,2-1 1,1-2-1,2-1 0,-41-55 0,71 85 652,-1 0-1,1 1 1,0-1-1,0 0 0,0-1 1,0 1-1,1 0 1,0 0-1,0-1 1,-1-7-1,2 10-17,0 1 0,0-1 0,1 0 0,-1 1 0,0-1 0,1 1 0,-1-1 0,1 0 0,0 1 0,-1-1 0,1 1 0,0-1 0,0 1 0,0 0 0,0-1 0,0 1 0,0 0 0,0 0 0,1 0 0,-1 0 0,0 0 0,1 0 0,-1 0 0,1 0 0,-1 0 0,1 1 0,-1-1 0,1 1 0,-1-1 0,4 0 0,21-4 371,1 1 0,0 1-1,0 1 1,53 4 0,-20-1-267,-47-1-131,2 1-283,0-1 0,0-1 0,-1 0 0,1-1 1,28-7-1,-42 9 238,0-1 1,1 1-1,-1-1 0,0 1 1,0-1-1,0 1 1,0-1-1,0 0 1,0 0-1,0 1 0,0-1 1,0 0-1,0 0 1,0 0-1,-1 0 0,1 0 1,0 0-1,-1 0 1,1 0-1,0 0 1,-1 0-1,1-1 0,-1 1 1,0 0-1,1 0 1,-1 0-1,0-1 0,0 1 1,0-2-1,-7-17-473</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4:38.289"/>
    </inkml:context>
    <inkml:brush xml:id="br0">
      <inkml:brushProperty name="width" value="0.025" units="cm"/>
      <inkml:brushProperty name="height" value="0.025" units="cm"/>
    </inkml:brush>
  </inkml:definitions>
  <inkml:trace contextRef="#ctx0" brushRef="#br0">1 12 20324,'1'14'2009,"11"-3"-1497,9-12-296,9 1 560,9 0-384,-7-16-16,-5-4-232</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4:39.239"/>
    </inkml:context>
    <inkml:brush xml:id="br0">
      <inkml:brushProperty name="width" value="0.025" units="cm"/>
      <inkml:brushProperty name="height" value="0.025" units="cm"/>
    </inkml:brush>
  </inkml:definitions>
  <inkml:trace contextRef="#ctx0" brushRef="#br0">0 5 19172,'18'-4'1432,"-4"11"-1168,0 9-96,-17 6 521,-2 17-249,5 11-272,0 5-296,5 4-592,3-2 2024,6-7-1256,0-7 0,3-7 8</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4:39.633"/>
    </inkml:context>
    <inkml:brush xml:id="br0">
      <inkml:brushProperty name="width" value="0.025" units="cm"/>
      <inkml:brushProperty name="height" value="0.025" units="cm"/>
    </inkml:brush>
  </inkml:definitions>
  <inkml:trace contextRef="#ctx0" brushRef="#br0">13 0 15219,'-7'59'1209,"4"-22"-953,1-7-112,2-8 304,5-6-48,1-12-376,0-4-168,1-10 128,2-3-72,-1-19-24</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4:40.166"/>
    </inkml:context>
    <inkml:brush xml:id="br0">
      <inkml:brushProperty name="width" value="0.025" units="cm"/>
      <inkml:brushProperty name="height" value="0.025" units="cm"/>
    </inkml:brush>
  </inkml:definitions>
  <inkml:trace contextRef="#ctx0" brushRef="#br0">0 239 12299,'3'4'273,"0"1"0,1-1 1,0 0-1,-1 0 0,1 0 1,0 0-1,1-1 0,-1 0 1,1 0-1,-1 0 1,1 0-1,0-1 0,0 0 1,0 0-1,1 0 0,-1-1 1,0 1-1,1-1 0,8 0 1,9 1 86,1-2 1,-1-1 0,32-4-1,-31 2-255,414-53 876,-140 16-807,1386-113-17,-1417 133-151,-248 19-8,242-15 53,-177 14-109,89 10-1,-156-7 12,0 1 1,-1 0-1,1 2 0,-1 0 1,30 11-1,-43-14 42,-1 0-1,0 0 1,1 1 0,-1-1-1,0 0 1,1 1 0,-1 0-1,0-1 1,0 1 0,2 3-1,-3-3 1,-1-1 0,1 0 0,-1 0 1,0 1-1,0-1 0,0 0 0,1 0 0,-1 1 0,-1-1 0,1 0 0,0 1 0,0-1 0,0 0 0,-1 0 0,1 1 0,-1 1 0</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4:49.451"/>
    </inkml:context>
    <inkml:brush xml:id="br0">
      <inkml:brushProperty name="width" value="0.025" units="cm"/>
      <inkml:brushProperty name="height" value="0.025" units="cm"/>
    </inkml:brush>
  </inkml:definitions>
  <inkml:trace contextRef="#ctx0" brushRef="#br0">914 114 9762,'-15'-11'619,"0"0"-1,0 0 0,-1 1 1,0 1-1,-1 1 1,0 0-1,-1 2 0,1-1 1,-25-4-1,5 4 68,0 1-1,0 1 1,-64 2-1,80 3-629,-1 1 0,0 2 0,0 0 0,1 1-1,0 2 1,0 0 0,0 1 0,0 1 0,1 0 0,1 2 0,0 1 0,0 0 0,1 1 0,0 1-1,1 1 1,1 0 0,0 1 0,1 1 0,0 1 0,1 0 0,1 0 0,-19 37 0,20-33-22,2 1 0,0 1 1,2-1-1,0 1 1,2 1-1,1-1 0,0 1 1,-2 40-1,7-52-20,1 0-1,0-1 0,0 1 0,1 0 1,0-1-1,1 0 0,1 0 0,7 18 1,-7-20-8,1-1 0,0-1 0,0 1 0,1-1 0,0 0 0,0 0 0,0-1-1,1 0 1,0 0 0,0 0 0,1-1 0,9 6 0,-1-4 4,0 0 1,0-1-1,1-1 0,0 0 0,0-1 0,0-1 0,0-1 0,0 0 0,1-1 0,-1-1 0,31-3 0,0-4 19,0-2 0,0-2 0,45-17-1,-32 7 13,114-57 1,-139 58 4,-1-1 0,-2-1 0,0-2-1,38-36 1,-58 47 6,-1 0-1,0-1 0,0 0 1,-1-1-1,-1 0 0,15-31 0,-23 41-29,1-1-1,-1 1 0,0-1 0,-1 1 1,1-1-1,-1 0 0,0 1 1,-1-1-1,1 0 0,-1 0 0,0 0 1,-1 1-1,1-1 0,-1 0 1,0 0-1,-1 1 0,1-1 0,-1 1 1,0-1-1,-1 1 0,1 0 1,-1 0-1,0 0 0,-7-9 0,2 6-18,0 0 0,0 0 0,-1 1 0,0 0 0,0 1 0,-1 0 0,0 1-1,0 0 1,0 0 0,-1 1 0,1 0 0,-1 1 0,-17-3 0,-9 1-428,-1 1-1,-61 2 1,80 2 284,-1 0-198</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4:50.354"/>
    </inkml:context>
    <inkml:brush xml:id="br0">
      <inkml:brushProperty name="width" value="0.025" units="cm"/>
      <inkml:brushProperty name="height" value="0.025" units="cm"/>
    </inkml:brush>
  </inkml:definitions>
  <inkml:trace contextRef="#ctx0" brushRef="#br0">911 215 12963,'1'-3'150,"0"0"-1,0 0 1,0 0 0,0-1 0,-1 1-1,1 0 1,-1 0 0,0-1 0,0 1 0,0 0-1,0 0 1,-1-1 0,1 1 0,-1 0 0,0 0-1,0 0 1,0-1 0,0 1 0,-1 0-1,-3-5 1,0 2 163,0 0 0,0 0 0,0 1-1,-1 0 1,0 0 0,-1 0 0,-12-7 0,-6-2-40,-1 1 1,-1 1 0,0 1 0,-1 1 0,0 2-1,0 1 1,-1 1 0,-55-4 0,60 9-272,-1 0 0,0 2-1,0 1 1,0 1 0,1 1 0,-1 1 0,1 1 0,0 1-1,1 1 1,-40 20 0,46-18 4,1 1-1,0 0 1,1 1 0,1 1-1,-1 1 1,2 0 0,0 0-1,1 1 1,1 1 0,0 0-1,-10 19 1,11-14-3,0 0 1,2 0 0,0 0-1,1 1 1,2 0 0,0 0-1,1 1 1,1 0 0,1 25-1,2-32-1,1-1-1,1 0 0,1 0 0,0 1 1,1-1-1,0-1 0,1 1 1,1-1-1,0 0 0,1 0 1,1-1-1,0 0 0,1 0 1,0 0-1,1-2 0,0 1 1,1-1-1,0-1 0,1 0 1,17 12-1,-9-9 2,1 0 0,1-1 0,0-1 0,1-1 0,0-1 0,1-1 0,-1-1 0,1-1 0,1-1 0,-1-2 0,48 2 0,-40-6 18,1-1 0,-1-2-1,0-1 1,0-2 0,0-1 0,-1-1-1,35-16 1,-40 13 16,-1 0 0,0-2 0,-1-1 1,0-1-1,-1 0 0,-1-2 0,0-1 0,26-31 0,-43 45-24,0-1-1,0 0 1,-1 0-1,1 0 1,-2 0-1,1-1 1,-1 1-1,0-1 1,0 0-1,-1 0 0,1 0 1,-2 0-1,1-1 1,-1 1-1,0 0 1,-1-1-1,0 1 1,0-1-1,-2-11 1,-1 4-60,-1 1 0,-1-1 0,-1 1 0,0 0 0,-1 0 0,0 0 0,-1 1 0,0 0 0,-2 1 0,-11-14 0,-6-4-616,-2 2 0,-54-42 0,59 51 181,-47-25 1,25 23-83</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4:55.356"/>
    </inkml:context>
    <inkml:brush xml:id="br0">
      <inkml:brushProperty name="width" value="0.025" units="cm"/>
      <inkml:brushProperty name="height" value="0.025" units="cm"/>
    </inkml:brush>
  </inkml:definitions>
  <inkml:trace contextRef="#ctx0" brushRef="#br0">1 118 16876,'5'1'1720,"10"5"-1200,16-9-144,14-9 568,21-2-287,8-3-113,18-2-184,4 1-152,4 3-360,-4 2-232,-14 6-377,-9 3-191,-27 1 648,-16 3-192,-34 1-136</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32.630"/>
    </inkml:context>
    <inkml:brush xml:id="br0">
      <inkml:brushProperty name="width" value="0.05" units="cm"/>
      <inkml:brushProperty name="height" value="0.05" units="cm"/>
    </inkml:brush>
  </inkml:definitions>
  <inkml:trace contextRef="#ctx0" brushRef="#br0">108 240 20020,'-6'2'226,"-1"1"-1,1 0 0,0 0 0,0 1 1,1-1-1,-1 1 0,1 1 1,0-1-1,0 1 0,0 0 0,1 0 1,-1 0-1,1 0 0,1 1 0,-1 0 1,1 0-1,-5 12 0,5-13-171,1 0-1,0 1 0,0-1 1,1 1-1,-1-1 0,1 1 0,0 0 1,1-1-1,0 1 0,0 0 1,0-1-1,0 1 0,1 0 1,0-1-1,0 1 0,0 0 1,1-1-1,0 0 0,0 1 0,1-1 1,3 7-1,-5-11-45,1 1-1,-1-1 1,0 1-1,1-1 1,-1 0-1,1 0 1,0 0-1,-1 0 1,1 0-1,0 0 0,0 0 1,0 0-1,-1-1 1,1 1-1,0-1 1,0 1-1,0-1 1,0 0-1,0 1 1,0-1-1,0 0 1,0-1-1,0 1 1,0 0-1,0 0 1,0-1-1,0 1 1,0-1-1,0 0 1,-1 0-1,1 0 1,0 1-1,2-3 1,3-1 18,1-1 0,-1 0 0,-1 0 0,1-1 0,-1 0 0,8-8 0,-4 2 38,-1 0-1,-1 0 0,0-1 0,-1 1 0,0-2 0,-1 1 0,0-1 0,-1 0 0,-1 0 0,4-19 0,-8 31-54,0 1 0,1-1 0,-1 0 0,0 0 0,0 0 0,0 1 0,0-1 0,0 0 0,-1 0 0,1 1 0,0-1 0,-1 0 0,0-2 0,0 3-7,1 1-1,0 0 1,-1-1 0,1 1 0,0 0-1,-1-1 1,1 1 0,-1 0-1,1 0 1,0-1 0,-1 1 0,1 0-1,-1 0 1,1 0 0,-1 0 0,1-1-1,-1 1 1,1 0 0,-1 0 0,1 0-1,-1 0 1,1 0 0,-1 0 0,1 0-1,-1 0 1,1 1 0,0-1 0,-1 0-1,1 0 1,-1 0 0,-2 2-4,0-1 0,0 1 0,1 0 1,-1 0-1,1 0 0,-1 0 0,1 0 0,0 0 1,0 0-1,0 1 0,0-1 0,0 1 0,-1 3 1,0-1-9,1 0 1,0 0 0,0 0 0,1 1 0,0-1 0,-1 6-1,1-10 4,1 0 0,0-1-1,0 1 1,0 0-1,0 0 1,0 0 0,0-1-1,0 1 1,0 0-1,0 0 1,0 0 0,0-1-1,1 1 1,-1 0-1,0 0 1,0-1 0,1 1-1,-1 0 1,1-1-1,-1 1 1,1 0 0,-1-1-1,1 1 1,-1 0-1,1-1 1,-1 1 0,1-1-1,0 1 1,-1-1-1,1 0 1,0 1 0,-1-1-1,1 1 1,0-1-1,0 0 1,-1 0 0,1 0-1,0 1 1,0-1-1,0 0 1,-1 0 0,1 0-1,0 0 1,0 0-1,0 0 1,-1 0 0,1-1-1,0 1 1,0 0-1,0-1 1,7-1-61,-1 0 1,0 0-1,0-1 0,0 0 1,-1-1-1,1 0 0,7-5 1,42-35-406,-43 33 347,2-2-24,-10 8 69,0 1 0,1-1 0,-1 1 0,10-5 0,-15 9 76,0 0 0,0 0 0,0 0 0,0 0 0,0 0 0,0 0 0,0 0 0,0 0 1,1 0-1,-1 0 0,0 0 0,0 0 0,0 0 0,0 0 0,0 0 0,0 0 0,0-1 0,0 1 0,1 1 0,-1-1 0,0 0 0,0 0 0,0 0 1,0 0-1,0 0 0,0 0 0,0 0 0,0 0 0,0 0 0,1 0 0,-1 0 0,0 0 0,0 0 0,0 0 0,0 0 0,0 0 0,0 0 0,0 0 1,0 0-1,0 1 0,0-1 0,0 0 0,0 0 0,0 0 0,0 0 0,1 0 0,-1 0 0,0 0 0,0 0 0,0 0 0,0 1 0,0-1 1,0 0-1,0 0 0,-2 10-91,-6 12 39,7-19 31,-5 13 94,0 1 1,1 0-1,1-1 1,1 2-1,0-1 1,1 0-1,1 0 1,1 1-1,0-1 1,2 0-1,0 1 1,0-1-1,2 0 1,0 0-1,1-1 1,8 21-1,3-1 71,-1-6-73,-2 2 1,16 55 0,-26-76-64,-1 0 1,-1 0-1,0 0 0,0 0 1,-1 0-1,-1 0 1,1 0-1,-2 1 1,0-1-1,0-1 1,-1 1-1,-5 14 0,3-13 38,-1 0 0,0-1-1,-1 1 1,0-2 0,-10 13-1,15-20-12,-1 1-1,0-1 1,0 0 0,0 0-1,0 0 1,-1-1 0,1 1-1,-1-1 1,0 0-1,1 1 1,-1-2 0,0 1-1,0 0 1,0-1 0,-1 0-1,1 0 1,0 0-1,-9 0 1,11-1-12,0 0 0,0-1 0,-1 1 0,1-1 0,0 0 0,0 0 0,0 0 0,0 0 0,0 0 0,0 0 0,0 0 0,0-1 0,0 1 0,1-1 0,-1 1 0,0-1 0,1 1 0,-1-1 0,1 0 0,0 0 0,0 0 0,-1 0 0,1 0 0,1 0 0,-3-5 0,1-2-3,-1 0 0,1 0 0,1 0 0,-1-1 0,1-10-1,1-8-76,2 1-1,0-1 0,2 1 0,1-1 0,1 1 0,2 0 0,11-28 0,10-15-210,52-90-1,92-114-237,-75 125 136,-95 142 244,-8 8 99,-8 10 50,-3 8 122,2 1 1,1 0-1,-19 39 1,27-49-71,0 1 0,1 1 0,0-1 0,1 0 1,0 1-1,1 0 0,0 0 0,1 0 0,1 19 1,0-28-62,0 0 0,0-1 1,0 1-1,1 0 0,0-1 0,-1 1 1,1-1-1,0 1 0,0-1 1,0 1-1,1-1 0,-1 1 1,0-1-1,1 0 0,0 0 1,-1 0-1,1 0 0,0 0 1,0 0-1,0-1 0,0 1 1,1 0-1,-1-1 0,0 0 1,1 1-1,-1-1 0,1 0 1,-1 0-1,4 0 0,0 0-9,-1-1 0,0 1-1,0-1 1,1-1-1,-1 1 1,0-1 0,0 0-1,0 0 1,1 0 0,-1-1-1,-1 1 1,1-1 0,0-1-1,7-3 1,-2-1 1,0 0 0,0 0-1,-1-1 1,1-1 0,-2 1 0,1-1 0,-1-1 0,-1 0-1,0 0 1,0 0 0,-1-1 0,0 0 0,-1 0-1,6-19 1,-10 18 25,-5 11 6,-9 18 35,8-5-27,1 0 0,0-1 0,0 1 1,1 0-1,1 1 0,0-1 0,0 0 1,2 1-1,-1-1 0,2 1 0,1 15 0,-2-26-29,1 0-1,-1 1 0,0-1 0,1 0 0,-1 0 1,1 0-1,0 0 0,0 0 0,0 0 1,0 0-1,0 0 0,0-1 0,0 1 0,0 0 1,1-1-1,-1 1 0,1-1 0,-1 1 0,1-1 1,0 1-1,0-1 0,-1 0 0,1 0 1,0 0-1,0 0 0,0 0 0,0-1 0,0 1 1,0 0-1,0-1 0,0 0 0,1 1 0,-1-1 1,0 0-1,0 0 0,0 0 0,0-1 1,0 1-1,1 0 0,2-2 0,5 0-77,-1-1-1,0-1 0,0 1 1,0-2-1,-1 1 1,1-1-1,13-10 1,-13 8-43,-1 0-1,0-1 1,0 0 0,0 0 0,-1-1 0,0 0-1,-1 0 1,0 0 0,0-1 0,7-18 0,-3-23-235</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4:55.761"/>
    </inkml:context>
    <inkml:brush xml:id="br0">
      <inkml:brushProperty name="width" value="0.025" units="cm"/>
      <inkml:brushProperty name="height" value="0.025" units="cm"/>
    </inkml:brush>
  </inkml:definitions>
  <inkml:trace contextRef="#ctx0" brushRef="#br0">12 69 14387,'-11'28'1456,"19"-11"-695,17-6-241,13-9 584,8-2-64,14-9-240,5-1-136,12 1-512,1-2-368,-2-5-536,-6-4 640,-1-3-224,-6-5-128</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4:56.165"/>
    </inkml:context>
    <inkml:brush xml:id="br0">
      <inkml:brushProperty name="width" value="0.025" units="cm"/>
      <inkml:brushProperty name="height" value="0.025" units="cm"/>
    </inkml:brush>
  </inkml:definitions>
  <inkml:trace contextRef="#ctx0" brushRef="#br0">1 36 15427,'7'-4'239,"1"0"-1,-1 0 0,1 1 1,0 0-1,0 0 1,0 1-1,1 0 0,-1 1 1,0-1-1,10 1 0,-7 0 82,14-2 330,51 1-1,-67 2-584,0 1 0,0 0 1,0 0-1,0 1 0,0 0 0,0 1 1,-1 0-1,16 8 0,-21-10-65,0 1 0,-1 1-1,1-1 1,-1 0 0,0 1 0,1-1 0,-1 1-1,0-1 1,-1 1 0,1 0 0,0 0 0,-1 0-1,0 0 1,1 0 0,-1 0 0,-1 1 0,1-1-1,0 0 1,-1 0 0,1 1 0,-1-1-1,0 0 1,0 1 0,-1-1 0,1 0 0,-1 1-1,0 3 1,-3 9 33,-1 0-1,0 0 1,-14 29-1,-83 141 478,14-31-336,75-122-92,10-8-78</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4:57.287"/>
    </inkml:context>
    <inkml:brush xml:id="br0">
      <inkml:brushProperty name="width" value="0.025" units="cm"/>
      <inkml:brushProperty name="height" value="0.025" units="cm"/>
    </inkml:brush>
  </inkml:definitions>
  <inkml:trace contextRef="#ctx0" brushRef="#br0">459 114 17620,'0'-4'117,"-1"-1"0,1 1 0,-1-1 0,0 0 1,0 1-1,0 0 0,0-1 0,-1 1 0,0 0 0,0 0 1,0-1-1,0 1 0,-1 1 0,1-1 0,-1 0 0,0 1 0,-1-1 1,1 1-1,0 0 0,-1 0 0,0 0 0,1 1 0,-1-1 1,0 1-1,0 0 0,-1 0 0,1 1 0,-6-3 0,1 2-23,-1-1 0,0 1 0,1 1 0,-1-1 0,0 2 0,0-1 0,0 2 0,0-1 0,0 1 0,1 1 0,-1 0 0,-13 4 0,4 1-56,1 2 0,-1 0 0,1 2 0,1 0 0,0 0-1,0 2 1,2 0 0,-1 1 0,2 0 0,-21 27 0,30-36-36,1 1 1,0-1 0,1 1 0,-1 0 0,1 1 0,0-1 0,-2 9 0,4-13-6,1 0 1,-1 0-1,1 1 0,0-1 1,-1 0-1,1 1 0,0-1 0,1 0 1,-1 1-1,0-1 0,1 0 1,-1 1-1,1-1 0,0 0 1,-1 0-1,1 0 0,0 0 0,1 1 1,-1-1-1,0-1 0,0 1 1,1 0-1,-1 0 0,4 2 1,10 7-97,0-1 0,0-1 1,1 0-1,0-1 1,32 10-1,-8-2-102,-20-7 92,7 2-138,39 22 0,-59-29 202,-1 0 0,0 1 0,0-1 0,0 1 0,0 0 0,-1 1 0,1-1 1,-2 1-1,1 0 0,7 14 0,-10-17 46,-1 0 1,1 1-1,-1-1 1,0 1-1,0-1 1,0 1-1,-1-1 1,1 1-1,-1 0 1,0-1-1,0 1 1,0 0-1,0-1 1,-1 1-1,0 0 1,1-1-1,-3 5 1,1-3 40,-1 1 0,0-1 0,0 0 0,0 0 0,-1 0 0,1-1 0,-1 1 0,0-1-1,-9 7 1,-4 2 213,-2 0 0,0-2 0,0 0 0,-33 12 0,38-16-175,0-1-1,-1-1 1,0 0-1,1-1 1,-1-1-1,0 0 0,-1-1 1,1-1-1,0 0 1,-29-3-1,33-2-660,11-1 204,17-7-57,8-1-46</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4:57.814"/>
    </inkml:context>
    <inkml:brush xml:id="br0">
      <inkml:brushProperty name="width" value="0.025" units="cm"/>
      <inkml:brushProperty name="height" value="0.025" units="cm"/>
    </inkml:brush>
  </inkml:definitions>
  <inkml:trace contextRef="#ctx0" brushRef="#br0">198 2 16051,'-5'-1'141,"1"1"-1,-1 0 0,0 0 1,0 0-1,1 0 0,-1 1 0,0 0 1,0 0-1,1 0 0,-1 0 0,1 1 1,-1 0-1,1 0 0,-7 4 1,0 1 117,-1 0 1,1 1-1,-18 17 0,22-18-130,0 0-1,1 0 1,0 1-1,0 0 0,-6 12 1,10-16-82,-1 0 0,1 1 1,1-1-1,-1 1 0,1 0 1,0-1-1,0 1 1,0 0-1,0 0 0,1 0 1,0 0-1,1 6 0,-1-9-34,0-1 0,0 1 0,1-1 0,-1 1 0,0-1 0,1 0 0,0 1 0,-1-1 1,1 1-1,0-1 0,-1 0 0,1 1 0,0-1 0,0 0 0,0 0 0,0 0 0,0 0 0,1 0 0,-1 0 0,0 0 0,0 0 0,1 0 0,1 0 0,0 0-6,0 0 0,0 0 0,0-1 0,0 1 1,0-1-1,0 0 0,1 0 0,-1 0 0,0 0 1,6-2-1,3-1-37,0-1 0,0 0 0,-1 0 0,18-10 0,2-5-162,52-43 0,-5 4-185,-77 57 371,0 1 0,0-1 0,0 0 0,0 1 0,0-1 0,0 1 0,0-1 0,0 1 0,1-1 0,-1 1 0,0 0 0,0-1 0,0 1 0,1 0 0,-1 0 0,3 0 0,-4 0 10,1 1-1,-1-1 1,1 0-1,-1 1 1,1-1-1,-1 0 1,0 1-1,1-1 1,-1 1-1,1-1 1,-1 1-1,0-1 1,1 1-1,-1-1 1,0 1-1,0-1 1,1 1-1,-1-1 1,0 1-1,0-1 1,0 1-1,0 0 1,0-1-1,0 2 1,0 5 63,0 1 0,-1-1 0,0 1 0,-2 10 0,0-4 22,1 0 22,-4 49 381,5-58-423,1-1 0,1 1 0,-1 0 0,1 0 0,-1-1 0,1 1 0,1-1 0,-1 1 0,0-1 0,5 8 0,-5-10-40,1-1 1,-1 1 0,1-1 0,-1 1 0,1-1 0,0 1 0,0-1-1,0 0 1,0 0 0,0 0 0,0 0 0,0 0 0,0 0-1,0-1 1,0 1 0,0-1 0,0 1 0,1-1 0,-1 0 0,0 0-1,0 0 1,1 0 0,-1 0 0,0 0 0,0-1 0,0 1-1,4-2 1,3-1 29,0 0 0,0 0 0,0-1 0,0 0 0,9-6 0,153-104 35,-54 35-645,-112 76 486,0-1 1,0 1-1,1 0 1,-1 1-1,10-4 0,-14 6 60,-1 0 0,1 0 0,-1-1-1,1 1 1,-1 0 0,1 0 0,-1 0-1,1 0 1,-1 0 0,1 0 0,-1 1-1,1-1 1,-1 0 0,1 0 0,-1 0-1,1 0 1,-1 0 0,0 1 0,1-1-1,-1 0 1,1 0 0,-1 1 0,1-1-1,-1 0 1,0 1 0,1-1 0,-1 1-1,1-1 1,-1 2 9,0-1-1,1 1 0,-1-1 1,0 1-1,0 0 0,1-1 1,-1 1-1,0-1 1,-1 1-1,1-1 0,0 1 1,0 0-1,-2 2 0,-8 23 283,8-23-200,0 1-1,0 0 0,1 0 0,0-1 0,-1 1 0,0 9 0,2-14-93,0 1 0,0-1 1,0 1-1,0-1 0,0 1 0,0-1 0,0 1 1,0-1-1,1 1 0,-1-1 0,0 0 1,0 1-1,0-1 0,0 1 0,1-1 1,-1 1-1,0-1 0,1 0 0,-1 1 1,0-1-1,0 0 0,1 1 0,-1-1 0,1 0 1,-1 0-1,0 1 0,1-1 0,-1 0 1,1 0-1,-1 1 0,0-1 0,1 0 1,-1 0-1,1 0 0,-1 0 0,1 0 0,-1 0 1,1 0-1,-1 0 0,1 0 0,-1 0 1,0 0-1,1 0 0,-1 0 0,1 0 1,-1 0-1,1 0 0,-1-1 0,1 1 0,-1 0 1,0 0-1,1-1 0,26-13-528,-27 13 553,29-17-241,7-4-76</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4:58.498"/>
    </inkml:context>
    <inkml:brush xml:id="br0">
      <inkml:brushProperty name="width" value="0.025" units="cm"/>
      <inkml:brushProperty name="height" value="0.025" units="cm"/>
    </inkml:brush>
  </inkml:definitions>
  <inkml:trace contextRef="#ctx0" brushRef="#br0">193 117 13651,'-18'7'921,"1"1"1,0 1-1,0 0 0,1 1 1,0 1-1,1 0 0,-21 20 1,7 0 62,28-29-930,-1 0 0,1-1-1,0 1 1,0 0 0,0 0 0,0 0 0,0 0-1,1 0 1,-1 1 0,0-1 0,1 0 0,0 0 0,-1 0-1,1 0 1,0 1 0,1 1 0,-1-3-42,0 0-1,0 0 1,1 0 0,-1 0-1,1 0 1,-1 0 0,0-1-1,1 1 1,0 0 0,-1 0-1,1-1 1,-1 1 0,1 0-1,0-1 1,0 1 0,-1-1-1,1 1 1,0-1 0,0 1 0,0-1-1,0 1 1,-1-1 0,1 0-1,0 1 1,0-1 0,0 0-1,0 0 1,0 0 0,0 0-1,0 0 1,0 0 0,0 0-1,1 0 1,36-8-53,-7-1-153,-1-3 1,-1 0-1,0-2 1,-1-1-1,41-29 1,-31 16-63,-2-1 0,0-2-1,36-43 1,-59 57 238,-12 12 49,-7 9 18,-9 14 147,1 0 1,0 0 0,2 2-1,0-1 1,-14 31 0,24-44-136,0-1 0,0 1-1,0-1 1,1 1 0,0-1 0,0 1 0,0 0 0,1 0 0,-1 0 0,1-1-1,2 10 1,-2-12-37,1 1-1,0-1 0,0 0 1,1 0-1,-1 0 1,1 0-1,-1 0 1,1 0-1,0 0 0,0 0 1,0-1-1,0 1 1,1-1-1,-1 0 0,1 1 1,-1-1-1,1 0 1,0 0-1,0-1 1,0 1-1,4 1 0,6 1-96,-1 0 0,1-1-1,-1-1 1,1 0 0,0-1-1,0 0 1,0-1 0,0 0-1,0-1 1,-1-1 0,1 0-1,0-1 1,-1 0-1,1-1 1,-1 0 0,0-1-1,0 0 1,-1-1 0,0 0-1,0-1 1,0 0 0,-1-1-1,16-14 1,-25 21 72,0-1-1,0 1 1,0 0-1,0-1 1,0 1 0,0-1-1,0 1 1,0-1-1,-1 0 1,1 1-1,0-3 1,-1 4 10,0 0 0,0-1 0,0 1 0,0 0 0,0-1 0,0 1-1,0 0 1,0-1 0,0 1 0,0 0 0,0-1 0,0 1 0,-1 0 0,1 0 0,0-1 0,0 1 0,0 0 0,0-1 0,-1 1-1,1 0 1,0 0 0,0 0 0,-1-1 0,1 1 0,0 0 0,0 0 0,-1 0 0,1-1 0,0 1 0,-1 0 0,1 0-1,0 0 1,-1 0 0,-1 0 42,-1 0-1,1 0 0,0 0 1,0 0-1,0 0 0,-1 1 1,1-1-1,0 1 0,0-1 1,0 1-1,0 0 0,0 0 1,0 0-1,-3 2 1,-7 5 238,1 1 0,-19 17 0,26-22-231,1 0 0,-1 0 0,1 1-1,-1-1 1,1 1 0,1 0 0,-1 0 0,1 0-1,-4 10 1,6-14-57,-1 0-1,1 0 1,0 0-1,0 0 1,0 0 0,0 0-1,0 0 1,0 0-1,0 0 1,0 0-1,1 0 1,-1 0-1,0 0 1,0 0 0,1 0-1,-1 0 1,1 0-1,-1 0 1,1 0-1,-1 0 1,1-1-1,0 1 1,-1 0 0,1 0-1,0-1 1,-1 1-1,1 0 1,0-1-1,0 1 1,0-1-1,0 1 1,0-1-1,0 1 1,-1-1 0,1 0-1,0 0 1,0 1-1,0-1 1,0 0-1,0 0 1,0 0-1,0 0 1,2 0 0,6 1-188,1-1 0,-1-1 0,17-2 0,-18 2 55,120-19-1582,-63 9 1633,120-6 0,-186 12 810,-1 0-1,1 0 1,-1 1-1,0-1 1,-5-7 0,-1 2-524,4 5-348,0 0 0,0 0 0,0 0 0,1-1 0,0 1-1,0-1 1,0 1 0,1-1 0,-3-7 0,5 12 77,0 1 0,0-1 0,1 1-1,-1-1 1,0 1 0,0-1 0,0 1 0,0 0 0,1-1 0,-1 1 0,0-1 0,0 1-1,1 0 1,-1-1 0,0 1 0,1 0 0,-1-1 0,0 1 0,1 0 0,-1 0 0,1-1-1,-1 1 1,0 0 0,1 0 0,-1 0 0,1-1 0,-1 1 0,1 0 0,-1 0-1,0 0 1,1 0 0,0 0 0,21-2-1132,-16 2 876,62-5-1319,-22 3 668</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4:58.917"/>
    </inkml:context>
    <inkml:brush xml:id="br0">
      <inkml:brushProperty name="width" value="0.025" units="cm"/>
      <inkml:brushProperty name="height" value="0.025" units="cm"/>
    </inkml:brush>
  </inkml:definitions>
  <inkml:trace contextRef="#ctx0" brushRef="#br0">191 1 18988,'-9'0'683,"-14"2"694,-35 6 0,54-7-1218,-1 0-1,1 0 0,0 0 0,0 0 0,0 1 0,0 0 0,0 0 0,0 0 0,1 0 0,-1 0 0,1 1 0,-1 0 0,1-1 1,0 1-1,-4 5 0,7-7-149,-1-1 1,1 1 0,0-1 0,0 0-1,0 1 1,0-1 0,-1 1 0,1-1-1,0 1 1,0-1 0,0 1 0,0-1-1,0 1 1,0-1 0,0 1 0,0-1-1,1 1 1,-1-1 0,0 1-1,0-1 1,0 1 0,0-1 0,1 1-1,-1-1 1,0 1 0,0-1 0,1 0-1,-1 1 1,0-1 0,1 0 0,-1 1-1,1-1 1,-1 0 0,0 1 0,1-1-1,-1 0 1,1 0 0,-1 1 0,1-1-1,-1 0 1,0 0 0,1 0-1,-1 0 1,2 1 0,25 5-312,-24-6 254,58 4-1268,-48-4 803,1 1 0,-1 0 0,1 0 1,-1 2-1,14 3 0,-26-6 485,-1 0 1,1 0-1,0 0 1,0 1 0,-1-1-1,1 0 1,0 0-1,-1 1 1,1-1-1,0 0 1,-1 1-1,1-1 1,-1 0 0,1 1-1,0-1 1,-1 1-1,1-1 1,-1 1-1,1-1 1,-1 1-1,1 0 1,-1-1 0,0 1-1,1-1 1,-1 1-1,0 0 1,1-1-1,-1 1 1,0 0-1,0 0 1,0-1 0,0 1-1,0 0 1,0-1-1,0 1 1,0 0-1,0 0 1,0-1-1,0 1 1,0 0 0,0 0-1,0-1 1,-1 1-1,1 0 1,0-1-1,-1 1 1,1 0-1,0-1 1,-1 1 0,1-1-1,-1 1 1,0 0-1,-2 3 86,-1-1 0,1 1 0,-1-1 0,0 0 0,0 0 1,-6 2-1,-15 9 430,-32 12 0,48-22-716,-1-1 0,1 0 0,-1-1 0,0 0 0,0 0 1,-19 0-1,6-6 57,6-5-149</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4:59.680"/>
    </inkml:context>
    <inkml:brush xml:id="br0">
      <inkml:brushProperty name="width" value="0.025" units="cm"/>
      <inkml:brushProperty name="height" value="0.025" units="cm"/>
    </inkml:brush>
  </inkml:definitions>
  <inkml:trace contextRef="#ctx0" brushRef="#br0">47 5 16163,'-1'-1'105,"0"0"-1,0 1 0,-1 0 0,1-1 0,0 1 0,0 0 1,0-1-1,0 1 0,-1 0 0,1 0 0,0 0 0,0 0 1,-1 0-1,1 0 0,0 0 0,0 1 0,0-1 0,-1 0 1,1 1-1,0-1 0,0 1 0,0-1 0,0 1 0,0-1 1,0 1-1,0 0 0,0 0 0,0-1 0,0 1 0,0 0 1,1 0-1,-1 0 0,0 0 0,0 0 0,1 0 0,-1 0 0,1 0 1,-1 0-1,1 0 0,-1 1 0,1-1 0,0 0 0,-1 2 1,0 0-36,0 0 0,0 1 0,1-1 0,-1 1 0,1-1 0,0 1 0,0-1 0,0 1 0,0-1 0,1 1 0,-1-1 0,1 1 0,0-1 0,2 5 0,-2-5-46,1-1 1,-1 1-1,1-1 0,0 0 0,0 1 1,0-1-1,0 0 0,1 0 1,-1 0-1,1-1 0,-1 1 1,1-1-1,-1 1 0,1-1 0,0 0 1,3 1-1,0 0 1,0-1-1,0 0 1,1 0-1,-1-1 1,1 1-1,-1-1 1,8-1-1,3-2 8,-1 0 0,1-1-1,-1-1 1,30-13-1,8-10 19,-34 17-21,26-12 0,-45 23-28,-1 0 1,1-1 0,-1 1-1,1 0 1,-1 0 0,1 0-1,0 0 1,-1-1 0,1 1 0,0 0-1,-1 0 1,1 0 0,-1 0-1,1 0 1,0 0 0,-1 1 0,1-1-1,-1 0 1,1 0 0,0 0-1,-1 0 1,1 1 0,-1-1 0,1 0-1,-1 1 1,1-1 0,-1 0-1,1 1 1,-1-1 0,1 1 0,-1-1-1,1 1 1,-1-1 0,0 1-1,1-1 1,-1 1 0,0-1 0,1 1-1,-1-1 1,0 1 0,0 0-1,0-1 1,1 1 0,-1-1 0,0 1-1,0 0 1,0-1 0,0 2-1,-2 39 20,1-28 6,1-8-20,-1 6 26,0 0 0,1 0 1,1 0-1,0 0 1,4 17-1,-5-25-20,1-1 0,0 0 0,0 0 0,0 0 0,0 0 0,0 0 0,0 0 0,0 0 0,0-1-1,1 1 1,-1 0 0,1-1 0,-1 1 0,1-1 0,0 1 0,0-1 0,-1 0 0,1 0 0,0 0 0,0 0 0,0 0 0,0 0 0,1 0 0,-1-1 0,0 1 0,0-1 0,0 0 0,0 1 0,1-1 0,-1 0-1,0 0 1,0 0 0,1-1 0,3 0 0,3-1 25,-1 0 1,1 0-1,-1-1 0,1 0 0,-1 0 0,0-1 0,12-8 0,4-4 45,22-21 1,20-13-187,-65 49 92,0 0 0,0 1 0,0-1 0,0 0 0,1 1 0,-1-1 0,0 1 0,0-1 0,0 1 0,1-1 0,-1 1 0,0 0 0,0 0 0,1-1 0,-1 1 0,0 0 1,1 0-1,-1 1 0,3-1 0,-3 1-19,1 0 0,-1 1 0,1-1 0,-1 0 0,1 1 0,-1-1 0,0 1 0,0-1 0,1 1 0,0 2 0,3 3-76,-3-4 33,-1-1 0,1 0 0,0 0 0,0 0 1,0 0-1,1-1 0,-1 1 0,0 0 0,1-1 0,-1 0 0,1 1 0,-1-1 0,1 0 1,0-1-1,-1 1 0,1 0 0,0-1 0,0 1 0,0-1 0,-1 0 0,4 0 1,4-1-67,-1 1 0,1-2 0,-1 0 0,18-5 0,16-6-260</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00.149"/>
    </inkml:context>
    <inkml:brush xml:id="br0">
      <inkml:brushProperty name="width" value="0.025" units="cm"/>
      <inkml:brushProperty name="height" value="0.025" units="cm"/>
    </inkml:brush>
  </inkml:definitions>
  <inkml:trace contextRef="#ctx0" brushRef="#br0">216 123 16748,'-35'16'1214,"0"2"1,0 1-1,-35 28 1,64-42-844,0 0-1,0 0 1,-10 12 0,16-16-319,-1 0 0,0 0 0,1 0 0,-1 0 0,0 0 0,1 0 0,-1 0 0,1 1-1,0-1 1,-1 0 0,1 0 0,0 0 0,0 0 0,-1 3 0,2-4-33,-1 1 0,0-1-1,0 1 1,1 0-1,-1-1 1,0 1 0,1-1-1,-1 1 1,1-1-1,-1 1 1,1-1 0,-1 1-1,1-1 1,-1 0-1,1 1 1,-1-1 0,1 0-1,0 1 1,-1-1 0,1 0-1,-1 0 1,1 1-1,0-1 1,-1 0 0,1 0-1,0 0 1,-1 0-1,1 0 1,0 0 0,10 0-16,-1 0 0,0 0 1,1-1-1,-1 0 1,0-1-1,0 0 1,0-1-1,12-4 1,78-37-318,-63 23 106,0-1 0,50-39 0,-65 43 22,0-1-1,-1 0 1,36-45-1,-65 75 255,1 0 1,0 1-1,1 0 0,0 0 1,1 1-1,0-1 0,-3 17 1,7-24-80,0-1 0,0 0 0,0 1 1,1-1-1,-1 1 0,1-1 1,1 0-1,-1 1 0,0-1 1,1 1-1,0-1 0,0 0 0,0 0 1,1 1-1,0-1 0,-1 0 1,1 0-1,1-1 0,-1 1 1,0 0-1,1-1 0,0 1 0,0-1 1,0 0-1,0 0 0,4 3 1,-1-2-20,1 0 1,-1-1 0,1 0-1,0 0 1,-1-1 0,1 1-1,12 1 1,22 0-155</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00.572"/>
    </inkml:context>
    <inkml:brush xml:id="br0">
      <inkml:brushProperty name="width" value="0.025" units="cm"/>
      <inkml:brushProperty name="height" value="0.025" units="cm"/>
    </inkml:brush>
  </inkml:definitions>
  <inkml:trace contextRef="#ctx0" brushRef="#br0">2 1 16812,'1'2'1392,"2"17"-912,-2 1-200,-1 6 776,0 3-488,0 4-192,0 1-191,0-2-490,0-5-279,0-6 488,-4-6-104,1-8-136</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00.979"/>
    </inkml:context>
    <inkml:brush xml:id="br0">
      <inkml:brushProperty name="width" value="0.025" units="cm"/>
      <inkml:brushProperty name="height" value="0.025" units="cm"/>
    </inkml:brush>
  </inkml:definitions>
  <inkml:trace contextRef="#ctx0" brushRef="#br0">0 180 17988,'16'-16'538,"0"1"1,2 0 0,0 1-1,0 1 1,1 1-1,0 0 1,1 2 0,41-16-1,-28 15-241,0 1 0,1 2 0,0 2-1,0 0 1,38 0 0,-59 6-277,0 0 1,0 1-1,0 0 1,-1 1-1,1 1 1,-1 0 0,17 6-1,-25-7-28,1 0 0,-1 0 0,1 1 0,-1-1 0,0 1 1,0 0-1,0 0 0,0 1 0,5 5 0,-7-6-1,0 0 1,-1 0-1,1-1 1,-1 1-1,1 0 1,-1 0-1,0 1 1,0-1-1,0 0 1,0 0-1,-1 0 1,0 1-1,1-1 1,-1 0-1,0 1 0,-1 2 1,0 1-5,-1 0 1,0-1-1,0 1 0,0-1 1,-1 1-1,0-1 1,0 0-1,-1 0 0,0-1 1,-7 10-1,-8 7-11,-25 22-1,37-37 28,-79 68 147,85-74-147,0-1 0,0 1 0,0 0-1,0 0 1,0 0 0,0 0 0,0 0 0,1 0-1,-1 0 1,0 0 0,1 0 0,-1 0 0,1 0-1,-1 1 1,1-1 0,-1 2 0,1-2-3,0 0 1,0-1-1,1 1 1,-1 0-1,0-1 0,0 1 1,1 0-1,-1-1 1,0 1-1,1-1 1,-1 1-1,0-1 0,1 1 1,-1-1-1,1 1 1,-1-1-1,1 1 1,-1-1-1,1 1 0,-1-1 1,1 0-1,1 1 1,4 2-12,0-1 1,0 0-1,1 0 1,-1-1-1,8 1 1,-6-1-11,10 2-49,14 3-194,43 12 1,-68-16 203,0 0 1,0 1-1,0-1 0,-1 2 1,1-1-1,-1 1 0,0 0 1,0 0-1,0 1 0,0 0 1,-1 0-1,5 6 0,-8-9 45,-1 0-1,1 1 1,-1-1 0,0 1-1,0 0 1,0-1-1,0 1 1,0 0-1,-1 0 1,1-1 0,-1 1-1,0 0 1,0 0-1,0 0 1,0 0-1,0 0 1,0-1 0,-1 1-1,0 0 1,1 0-1,-1-1 1,0 1-1,0 0 1,-1-1 0,1 1-1,0-1 1,-1 1-1,0-1 1,-2 3-1,-3 3 93,0 1 0,-1-1-1,-1 0 1,1-1 0,-18 12 0,5-6 193,0-1 1,0-1 0,-1 0 0,-27 8-1,40-16-185,1 0-1,0-1 0,-1 0 1,1-1-1,-1 0 0,0 0 1,1-1-1,-1 0 0,0 0 1,1-1-1,-1 0 0,0 0 1,1-1-1,0-1 0,-10-3 1,16 5-148,-1 0 1,1 0-1,0 0 1,0 0 0,-1-1-1,1 1 1,0-1-1,0 1 1,1-1-1,-1 0 1,0 0-1,0 0 1,1 0-1,-1 0 1,1 0 0,0-1-1,0 1 1,0 0-1,0-1 1,0 1-1,0 0 1,0-1-1,1 1 1,0-1 0,-1 1-1,1-1 1,0 0-1,0 1 1,0-1-1,0 1 1,1-1-1,-1 1 1,1-1-1,0 1 1,-1-1 0,2-2-1,1-1-143,1-1-1,-1 0 1,1 1-1,0 0 0,0 0 1,1 0-1,0 0 1,0 1-1,0 0 1,1 0-1,8-6 1,25-12-824</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33.034"/>
    </inkml:context>
    <inkml:brush xml:id="br0">
      <inkml:brushProperty name="width" value="0.05" units="cm"/>
      <inkml:brushProperty name="height" value="0.05" units="cm"/>
    </inkml:brush>
  </inkml:definitions>
  <inkml:trace contextRef="#ctx0" brushRef="#br0">5 0 16580,'-3'22'2128,"2"-5"-1328,1-8-496,3 1 2273,4-6-2785,4 3 488,7 2-392,0-6-168</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01.365"/>
    </inkml:context>
    <inkml:brush xml:id="br0">
      <inkml:brushProperty name="width" value="0.025" units="cm"/>
      <inkml:brushProperty name="height" value="0.025" units="cm"/>
    </inkml:brush>
  </inkml:definitions>
  <inkml:trace contextRef="#ctx0" brushRef="#br0">69 230 18876,'-3'7'1976,"-6"9"-1391,-5 3-209,-2 2 1056,5 4-864,1 0-64,6-2-248,2-3-240,5-5-568,4-8-376,3-10 720,-1-8-136,-2-8-168</inkml:trace>
  <inkml:trace contextRef="#ctx0" brushRef="#br0" timeOffset="1">43 1 16299,'6'13'977,"5"0"-1049,7 7-224,10-2 320,8 2-64,11 0-88</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01.801"/>
    </inkml:context>
    <inkml:brush xml:id="br0">
      <inkml:brushProperty name="width" value="0.025" units="cm"/>
      <inkml:brushProperty name="height" value="0.025" units="cm"/>
    </inkml:brush>
  </inkml:definitions>
  <inkml:trace contextRef="#ctx0" brushRef="#br0">209 207 14875,'-25'8'1467,"1"1"-1,-37 19 0,52-24-1107,0 1-1,1 0 1,0 1-1,0 0 0,0 1 1,1-1-1,0 1 0,0 1 1,-10 14-1,16-20-299,-1 0 0,1 0 0,0 0 0,0 0 0,0 0 0,0 0 0,1 1-1,-1-1 1,0 0 0,1 1 0,0-1 0,0 0 0,-1 1 0,1-1 0,1 1 0,-1-1 0,0 0-1,0 1 1,2 3 0,-1-5-38,0 1 0,0 0 0,0-1 0,0 1 0,1-1 0,-1 1 0,1-1 0,-1 1 0,1-1 0,-1 0 0,1 0 0,-1 0 0,1 0 0,0 0 0,0 0 0,0 0 0,0-1 0,-1 1 0,1-1 0,0 1 0,0-1 0,0 0 0,4 1 0,5-1-22,0-1 1,0 0-1,0 0 0,0-1 1,0 0-1,-1-1 1,1 0-1,-1 0 0,0-2 1,1 1-1,-2-1 1,16-10-1,0-2-23,0-2 1,0-1-1,25-27 0,-24 20 1,-1-2-1,-1-1 1,-2-2-1,20-33 1,-38 57 25,0-1 0,0 1 0,0-1 0,3-16 1,-7 14 33,-6 11 16,-8 16 56,6-2-13,0 1 1,1-1 0,0 2 0,1-1-1,1 1 1,0 0 0,1 0 0,1 0 0,-2 26-1,5-35-164,0 0 0,0 0-1,0 0 1,1-1 0,0 1-1,1 0 1,-1 0 0,1-1-1,1 1 1,-1-1-1,1 1 1,0-1 0,1 0-1,-1 0 1,1 0 0,0-1-1,1 1 1,-1-1 0,1 0-1,0 0 1,0-1 0,1 0-1,-1 1 1,1-2-1,8 5 1,24 6-288,9-7-130</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02.220"/>
    </inkml:context>
    <inkml:brush xml:id="br0">
      <inkml:brushProperty name="width" value="0.025" units="cm"/>
      <inkml:brushProperty name="height" value="0.025" units="cm"/>
    </inkml:brush>
  </inkml:definitions>
  <inkml:trace contextRef="#ctx0" brushRef="#br0">7 65 17868,'0'0'38,"0"0"-1,0 0 1,-1 0 0,1 0-1,0 0 1,0 0 0,-1 1 0,1-1-1,0 0 1,0 0 0,-1 0 0,1 0-1,0 0 1,0 0 0,0 0 0,-1 0-1,1 1 1,0-1 0,0 0-1,0 0 1,-1 0 0,1 1 0,0-1-1,0 0 1,0 0 0,0 0 0,0 1-1,-1-1 1,1 0 0,0 0-1,0 1 1,0-1 0,0 0 0,0 0-1,0 1 1,0-1 0,0 0 0,0 0-1,0 1 1,0-1 0,0 0 0,0 0-1,0 1 1,13 5 615,22-1 300,6-4-414,50-4-1,-74 1-498,-1 0-1,1-1 0,-1-1 1,1 0-1,28-13 0,-40 14-28,0 1-1,-1-1 1,1 0-1,-1-1 0,5-3 1,-9 7-10,1-1 0,-1 1 0,1 0 0,-1-1 0,1 1 0,-1-1 0,0 1 0,1 0 0,-1-1 0,0 1 0,1-1 0,-1 1 0,0-1 0,0 1 0,1-1 0,-1 1 0,0-1 0,0 1 0,0-1 0,0 0 0,0 1 0,0-1 0,0 1 0,0-1 0,0 1 0,0-1 0,0 1 0,0-1 0,0 0 0,0 1 0,0-1 0,0 1 0,-1-1 0,1 1 0,0-1 0,-1 1 0,1-1 0,0 1 0,0 0 0,-1-1 0,1 1 0,-1-1 0,1 1 1,0 0-1,-1-1 0,1 1 0,-1 0 0,1-1 0,-1 1 0,1 0 0,-1 0 0,1-1 0,-1 1 0,1 0 0,-1 0 0,0 0 0,1 0 0,-1 0 0,1 0 0,-1 0 0,0 0 0,-6-1 1,0 0 1,1 0 0,-1 1-1,0 0 1,0 0-1,0 1 1,1 0 0,-1 0-1,0 0 1,1 1 0,-1 0-1,1 0 1,-10 5-1,3 0 8,0 0 0,0 1 0,1 0 0,0 1 0,-13 11 0,21-16 3,0 0 0,1 0 0,-1 0 0,1 0 0,0 1 0,0-1 0,0 1 0,1 0 1,-4 9-1,5-13-9,1 0 1,0 0 0,-1 0 0,1 1 0,0-1-1,0 0 1,0 0 0,0 1 0,0-1 0,1 0-1,-1 0 1,0 0 0,0 1 0,1-1 0,-1 0-1,1 0 1,-1 0 0,1 0 0,0 1 0,1 0-1,-1-1 1,1 0 0,-1 1 0,1-1 0,-1 0 0,1 0 0,0 0 0,0 0 0,-1-1 0,1 1 0,0 0 0,0-1 0,0 1-1,0-1 1,4 1 0,7 0-49,1-1 1,0 0-1,0-1 0,25-4 0,58-18-458,-63 14 330,50-14-250,-41 9 112,1 3 0,1 1 1,47-4-1,-88 14 340,-1 0-1,0 0 0,1 0 1,-1 0-1,0 0 0,1 1 1,-1 0-1,0-1 1,0 1-1,6 3 0,-8-4 15,0 1-1,0 0 0,0 0 1,1 0-1,-1 0 0,0 1 1,0-1-1,-1 0 1,1 0-1,0 0 0,0 1 1,0-1-1,-1 1 0,1-1 1,-1 0-1,1 1 0,-1-1 1,0 1-1,1-1 1,-1 1-1,0-1 0,0 1 1,0-1-1,-1 3 0,0 13 379,0-12-247,1 0 0,-1 0 1,1 0-1,0 0 0,0 0 0,2 5 1,-2-9-164,0 0 1,1 0 0,-1 0-1,0 0 1,1 0 0,-1 0-1,1 0 1,0 0-1,-1-1 1,1 1 0,-1 0-1,1 0 1,0-1 0,0 1-1,0 0 1,-1-1-1,1 1 1,0-1 0,0 1-1,0-1 1,0 0 0,0 1-1,0-1 1,0 0-1,0 1 1,0-1 0,0 0-1,0 0 1,0 0 0,0 0-1,0 0 1,0 0 0,0 0-1,0 0 1,1-1-1,9-1-384,-1-1 0,0 0 0,0 0 0,19-10 0,11-4-2761,-40 17 2320</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03.311"/>
    </inkml:context>
    <inkml:brush xml:id="br0">
      <inkml:brushProperty name="width" value="0.025" units="cm"/>
      <inkml:brushProperty name="height" value="0.025" units="cm"/>
    </inkml:brush>
  </inkml:definitions>
  <inkml:trace contextRef="#ctx0" brushRef="#br0">258 57 14691,'-9'4'1291,"1"0"0,-1-1 1,-15 4-1,23-7-1180,-1 1 1,1-1-1,-1 1 1,1-1-1,-1 0 0,0 1 1,1-1-1,-1 0 1,1 0-1,-1 0 0,0 0 1,1-1-1,-1 1 1,1 0-1,-1-1 0,0 1 1,1-1-1,-1 1 1,1-1-1,0 0 1,-1 0-1,1 1 0,-1-1 1,1 0-1,0 0 1,0-1-1,0 1 0,0 0 1,-2-2-1,3 3-116,0-1-1,-1 0 1,1 1-1,0-1 1,0 0-1,0 1 1,-1-1-1,1 0 1,0 0-1,0 1 1,0-1-1,0 0 1,0 0-1,0 1 1,0-1-1,1 0 1,-1 0-1,0 1 1,0-1-1,1 0 1,-1 1-1,0-1 1,1 0-1,-1 1 1,0-1-1,1 0 1,-1 1-1,1-1 1,-1 1-1,1-1 1,-1 1-1,1-1 1,0 1-1,-1-1 1,1 1-1,-1 0 1,1-1-1,0 1 1,0 0-1,-1 0 1,1-1-1,1 1 1,-1 0-20,0-1 0,0 1 0,1 0 0,-1 0 0,0 0 0,1 0 0,-1 0 1,0 0-1,1 0 0,-1 1 0,0-1 0,0 0 0,1 1 0,-1-1 0,0 1 0,0-1 0,1 1 0,-1-1 1,0 1-1,0 0 0,0 0 0,0 0 0,0-1 0,0 1 0,1 2 0,2 4-27,0-1 1,-1 1-1,0 1 0,0-1 0,0 0 0,-1 1 1,0-1-1,1 12 0,2 63-20,-5-74 69,-5 237 58,1-214 6,0 0 1,-2 0 0,-1-1 0,-2 0-1,-23 54 1,28-76-28,0-1 0,0 1-1,-1-1 1,-1 1 0,1-2 0,-1 1 0,-13 11-1,16-16-6,1 0-1,-1 1 1,0-1-1,0-1 1,0 1-1,-1 0 1,1-1 0,0 1-1,-1-1 1,1 0-1,-1 0 1,1-1-1,-1 1 1,1-1-1,-1 0 1,1 1-1,-1-2 1,0 1-1,1 0 1,-1-1-1,1 1 1,-5-2-1,6 0-9,-1 1 0,1 0 0,-1-1 0,1 1 0,0-1 0,0 0 0,0 0 0,0 1-1,0-2 1,0 1 0,0 0 0,1 0 0,-1 0 0,1-1 0,0 1 0,-1-1 0,1 1 0,0-1 0,1 0-1,-1 1 1,0-1 0,1 0 0,-1 1 0,1-1 0,0 0 0,0 0 0,0 0 0,1-2 0,-1-5 6,1-1 0,1 1 1,0 0-1,0 0 0,1 0 0,6-14 1,5-4-28,1 1-1,0 0 1,3 1 0,0 1 0,1 1-1,25-25 1,147-122-118,-32 32-125,-158 138 243,10-10-48,18-23 1,-27 33 44,-1-1 0,1 0 0,-1 0-1,0 0 1,0 0 0,0 0 0,0-1 0,0 1 0,0 0-1,0-1 1,-1 1 0,1 0 0,-1-1 0,1 1 0,-1 0-1,0-1 1,0 1 0,0-1 0,0 1 0,-1-4 0,0 5 5,1 0 0,-1 0 0,0 0 0,1 0 0,-1 0 0,0 0 0,1 0 0,-1 0 0,0 0 1,0 1-1,0-1 0,0 0 0,0 1 0,0-1 0,0 0 0,0 1 0,0-1 0,0 1 0,0-1 1,0 1-1,-2 0 0,1-1 1,-1 1 1,0 0-1,0 0 1,0 0 0,0 0-1,0 0 1,0 1-1,-4 1 1,0 0 5,0 0 0,0 1 0,0 0 1,0 1-1,-11 7 0,11-5 4,0 0 1,1 0 0,0 1-1,0 0 1,1 0-1,0 0 1,0 1-1,1-1 1,0 1-1,0 0 1,1 0-1,-4 14 1,6-19-6,0 0-1,0 0 1,0 1 0,1-1-1,0 0 1,-1 1 0,1-1 0,0 1-1,1-1 1,-1 0 0,0 1-1,1-1 1,0 0 0,0 1-1,0-1 1,0 0 0,1 0-1,-1 0 1,1 0 0,0 0 0,0 0-1,0 0 1,0-1 0,0 1-1,0-1 1,1 1 0,-1-1-1,1 0 1,0 0 0,0 0 0,-1 0-1,1-1 1,1 1 0,4 1-1,-2-1-71,1-1-1,-1 1 1,0-1-1,0-1 1,1 1-1,-1-1 1,0-1-1,0 1 1,1-1-1,-1 0 1,0 0-1,0-1 1,0 0-1,9-3 1,-2-1 74,-1 0 0,1 0 0,-2-1 0,1-1 0,17-15 0,-16 12-18,-1 0-1,-1-1 0,0-1 1,-1 0-1,10-16 0,11-35-229</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03.730"/>
    </inkml:context>
    <inkml:brush xml:id="br0">
      <inkml:brushProperty name="width" value="0.025" units="cm"/>
      <inkml:brushProperty name="height" value="0.025" units="cm"/>
    </inkml:brush>
  </inkml:definitions>
  <inkml:trace contextRef="#ctx0" brushRef="#br0">110 0 13515,'-22'54'1527,"4"-15"-549,2 1 0,2 1 0,2 0 0,-10 53 0,20-77-716,0 0-1,1 1 1,0-1-1,2 0 1,3 28-1,-3-42-245,-1 1 0,1-1 0,0 0 0,0 1 0,0-1-1,0 0 1,1 0 0,-1 0 0,1 0 0,0 0 0,0 0 0,0-1 0,0 1-1,0 0 1,0-1 0,1 0 0,0 0 0,-1 1 0,1-2 0,0 1 0,0 0-1,0 0 1,0-1 0,0 0 0,0 1 0,0-1 0,1 0 0,-1-1 0,0 1-1,1-1 1,-1 1 0,0-1 0,1 0 0,-1 0 0,4-1 0,5-1-66,0-1 0,-1 0 0,1-1 0,-1 0 0,0-1 0,0 0 0,-1-1 1,18-12-1,-18 12-11,-9 5 49,-1 0-1,1 1 1,0-1-1,0 0 1,0 1-1,0-1 1,0 1-1,0-1 1,0 1-1,0-1 1,0 1-1,1 0 1,-1 0-1,0-1 1,0 1 0,0 0-1,0 0 1,0 0-1,1 0 1,-1 0-1,0 1 1,0-1-1,0 0 1,0 0-1,2 2 1,-2-1 7,0 0 1,0 0-1,-1 0 1,1 0 0,0 1-1,-1-1 1,1 0-1,-1 1 1,1-1-1,-1 0 1,0 1 0,1-1-1,-1 0 1,0 1-1,0-1 1,0 1-1,0 1 1,-2 10 61,1-1 0,-2 1 0,-4 16 0,0-7 58,3-10-2,0 1 1,1-1-1,1 1 0,-2 16 1,4-29-126,0 1 1,0-1-1,0 0 0,0 1 1,0-1-1,0 1 1,0-1-1,0 0 0,0 1 1,0-1-1,0 1 1,0-1-1,1 0 0,-1 1 1,0-1-1,0 0 1,1 1-1,-1-1 0,0 0 1,0 1-1,1-1 1,-1 0-1,0 0 0,1 1 1,-1-1-1,0 0 1,1 0-1,-1 0 0,0 1 1,1-1-1,-1 0 1,0 0-1,1 0 0,-1 0 1,1 0-1,-1 0 1,0 0-1,1 0 0,-1 0 1,1 0-1,-1 0 1,0 0-1,1 0 0,-1 0 1,1 0-1,-1 0 1,0 0-1,1-1 0,-1 1 1,0 0-1,1 0 1,-1 0-1,0-1 0,1 1 1,-1 0-1,0 0 1,1-1-1,-1 1 0,27-19-127,-21 14 65,24-17-165</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04.184"/>
    </inkml:context>
    <inkml:brush xml:id="br0">
      <inkml:brushProperty name="width" value="0.025" units="cm"/>
      <inkml:brushProperty name="height" value="0.025" units="cm"/>
    </inkml:brush>
  </inkml:definitions>
  <inkml:trace contextRef="#ctx0" brushRef="#br0">46 166 15971,'0'1'86,"0"0"0,0-1-1,0 1 1,0 0 0,1 0 0,-1-1-1,0 1 1,1 0 0,-1-1-1,0 1 1,1 0 0,-1-1-1,1 1 1,-1-1 0,1 1-1,0-1 1,-1 1 0,1-1 0,-1 1-1,1-1 1,0 0 0,-1 1-1,1-1 1,0 0 0,0 1-1,-1-1 1,1 0 0,1 0-1,0 0 53,0 0 0,1 0 0,-1 0-1,0-1 1,0 1 0,1-1-1,-1 0 1,0 1 0,4-3-1,4-3 318,0 0-1,17-14 0,-27 20-424,5-4 38,0-1 0,0 1 0,-1-1 0,1 0 0,-1 0 0,0 0 0,-1-1 0,1 1 0,-1-1 0,0 0 0,-1 0 0,1 0 0,-1-1 0,0 1 0,-1 0 0,0-1 0,1-10 0,-1 16-64,-1 0 1,0 0-1,0 0 0,0 0 0,0 0 0,0-1 0,0 1 1,0 0-1,0 0 0,-1 0 0,1 0 0,0 0 1,-1 0-1,1 0 0,-1 0 0,1 0 0,-1 0 1,1 0-1,-1 0 0,0 0 0,0 0 0,1 0 1,-1 0-1,0 1 0,0-1 0,0 0 0,0 1 0,0-1 1,0 1-1,0-1 0,0 1 0,0-1 0,0 1 1,0-1-1,0 1 0,0 0 0,0 0 0,0 0 1,0 0-1,-1-1 0,1 1 0,0 1 0,0-1 1,0 0-1,0 0 0,0 0 0,-2 1 0,-2 0-1,0 1 0,0 0 1,0 0-1,0 0 0,0 0 0,0 1 0,0 0 0,1 0 0,-6 4 0,-1 3-2,1 2 0,0-1-1,1 1 1,0 0 0,1 1-1,0 0 1,1 0 0,0 1-1,1 0 1,1 0 0,-7 28-1,12-41 3,-1 1-1,1 0 0,0 0 1,0 0-1,0 0 1,0 0-1,0 0 1,0 0-1,0 0 1,0-1-1,1 1 0,-1 0 1,1 0-1,0 0 1,-1 0-1,1-1 1,0 1-1,0 0 0,0-1 1,0 1-1,0-1 1,3 4-1,-1-4 3,0 1-1,-1 0 1,1-1-1,0 1 1,0-1-1,0 0 1,0 0 0,0 0-1,0-1 1,0 1-1,1-1 1,4 1-1,9-2 12,0 0-1,0-1 0,33-8 0,-49 10-15,140-46 44,-96 29-32,57-13 0,-101 29-12,0 1 0,0 0 0,-1-1-1,1 1 1,0 0 0,0 0 0,0-1-1,0 1 1,-1 0 0,1 0 0,0 0 0,0 0-1,0 0 1,0 0 0,0 0 0,-1 1-1,1-1 1,0 0 0,0 0 0,0 1-1,0-1 1,-1 0 0,1 1 0,0-1 0,-1 1-1,1-1 1,0 1 0,0-1 0,-1 1-1,1 0 1,0 1 0,0 0 3,-1 0 0,0 0 0,0 1-1,0-1 1,0 1 0,0-1 0,0 0 0,-1 0 0,0 4 0,-2 21 103,4-25-91,-1-1 0,0 1-1,0 0 1,1-1 0,-1 1-1,1 0 1,0-1 0,-1 1-1,1-1 1,0 1 0,0-1-1,0 1 1,0-1 0,0 0-1,0 1 1,0-1 0,0 0-1,1 0 1,-1 0 0,0 0-1,3 1 1,-1 0 9,0-1 0,0 0 0,0 0 1,0-1-1,0 1 0,0-1 0,1 1 0,-1-1 0,0 0 0,5-1 0,7-1 57,0-1-1,0 0 0,25-10 0,-35 12-69,26-12 17,-20 9-83,0-1-1,0 2 1,0-1-1,17-2 1,-27 6 41,0 0-1,-1 0 1,1 0-1,0 0 1,-1 0-1,1 0 1,0 0-1,-1 0 1,1 0-1,0 0 1,-1 0-1,1 0 1,-1 0-1,1 0 1,0 1-1,-1-1 1,1 0-1,0 1 1,-1-1-1,1 0 1,-1 1-1,1-1 1,-1 1-1,1-1 1,-1 1-1,1-1 1,-1 1-1,0-1 1,1 2-1,0-1-46,-1 1 0,0-1 0,0 0 0,0 1 0,0-1 0,0 1 0,0-1 0,0 1 1,0-1-1,0 0 0,-1 1 0,0 2 0,-2 3-194,0 0 1,0 0 0,-8 12 0,3-9-54</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05.085"/>
    </inkml:context>
    <inkml:brush xml:id="br0">
      <inkml:brushProperty name="width" value="0.025" units="cm"/>
      <inkml:brushProperty name="height" value="0.025" units="cm"/>
    </inkml:brush>
  </inkml:definitions>
  <inkml:trace contextRef="#ctx0" brushRef="#br0">106 0 18892,'-3'1'122,"-1"-1"0,1 1 0,0 0 0,-1 0 0,1 1 0,0-1 0,0 0 1,0 1-1,0 0 0,0 0 0,0 0 0,1 0 0,-1 0 0,1 0 0,-1 1 0,1-1 0,0 1 0,0 0 0,0 0 0,-2 4 0,-3 5 87,1-1 0,0 1 0,-7 25 0,9-27-143,2 0-1,-1 1 0,1-1 1,0 20-1,2-28-51,-1 0 1,1 0-1,0 0 1,1 0-1,-1 0 1,0 0-1,1 1 1,-1-1-1,1 0 1,-1 0 0,1 0-1,0 0 1,0-1-1,0 1 1,0 0-1,0 0 1,1 0-1,-1-1 1,0 1-1,1-1 1,-1 1-1,1-1 1,0 0-1,-1 1 1,1-1-1,0 0 1,0 0-1,0 0 1,0 0-1,0 0 1,3 0-1,3 0 21,0 0-1,0-1 0,-1 0 0,1-1 1,0 0-1,-1 0 0,1 0 0,-1-1 0,1 0 1,-1-1-1,13-6 0,11-6 96,36-24 0,-61 35-113,134-91 219,-139 95-235,0-1 0,0 0 0,0 0-1,0 0 1,0 1 0,0-1 0,0 1-1,0-1 1,0 1 0,0-1 0,0 1-1,0 0 1,1-1 0,-1 1 0,0 0-1,0 0 1,1 0 0,-1 0 0,2 0-1,-3 1 1,1 0 0,-1 0 0,1 0 0,-1 0 0,0 0 0,1 0 0,-1 0 0,0 0 0,0 0 0,0 1 0,1-1 0,-1 0 0,0 0 0,-1 0 0,1 0 0,0 0 0,0 0 0,0 0 0,-1 0 0,0 2 0,0 1 1,0 0-1,1 0 0,-1 0 0,1-1 0,0 1 1,0 0-1,0 0 0,2 6 0,-2-8 0,1-1 0,-1 0 0,1 0-1,0 0 1,0 0 0,-1 0 0,1 0 0,0 0-1,0 0 1,0 0 0,0 0 0,0-1 0,0 1 0,0 0-1,0-1 1,0 1 0,1 0 0,-1-1 0,0 0-1,0 1 1,1-1 0,-1 0 0,0 1 0,0-1 0,1 0-1,-1 0 1,0 0 0,1 0 0,-1 0 0,2-1-1,8 0-4,-1-1-1,1 0 0,-1-1 1,14-5-1,-14 5-41,-1 0 1,1 0-1,0 1 0,-1 0 1,14 0-1,-23 2 35,1-1 0,0 1 0,0 1 0,0-1 0,0 0 0,0 0 0,0 0 0,-1 0 0,1 1 0,0-1 0,0 0 0,0 1 0,0-1 1,-1 0-1,1 1 0,0-1 0,-1 1 0,1-1 0,0 1 0,-1 0 0,1-1 0,0 1 0,-1 0 0,1-1 0,-1 1 0,1 0 0,-1 0 0,1 1 0,-1 1-2,1-1 0,-1 1 0,1-1 0,-1 1 1,0-1-1,0 1 0,-1-1 0,1 1 0,0-1 0,-2 4 0,1 0-54,-1 0-1,0 0 0,0 0 0,-1 0 1,0 0-1,0-1 0,-7 10 1,10-14 62,-1-1 0,1 0 1,0 0-1,-1 1 0,1-1 1,0 0-1,-1 0 0,1 1 1,-1-1-1,1 0 1,0 0-1,-1 0 0,1 0 1,-1 1-1,1-1 0,-1 0 1,1 0-1,-1 0 1,1 0-1,0 0 0,-1 0 1,1 0-1,-1 0 0,1 0 1,-1-1-1,1 1 0,0 0 1,-1 0-1,1 0 1,-1 0-1,1-1 0,0 1 1,-1 0-1,1 0 0,-1-1 1,1 1-1,-1-1 0,-5-9-89</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05.507"/>
    </inkml:context>
    <inkml:brush xml:id="br0">
      <inkml:brushProperty name="width" value="0.025" units="cm"/>
      <inkml:brushProperty name="height" value="0.025" units="cm"/>
    </inkml:brush>
  </inkml:definitions>
  <inkml:trace contextRef="#ctx0" brushRef="#br0">5 0 17500,'-3'12'1344,"1"-1"-1416,2-5 16,6-3 704,3-3-640</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06.097"/>
    </inkml:context>
    <inkml:brush xml:id="br0">
      <inkml:brushProperty name="width" value="0.025" units="cm"/>
      <inkml:brushProperty name="height" value="0.025" units="cm"/>
    </inkml:brush>
  </inkml:definitions>
  <inkml:trace contextRef="#ctx0" brushRef="#br0">159 311 10858,'0'-3'428,"-4"-31"1752,4 33-2091,0 1 1,0-1 0,0 0 0,-1 0-1,1 1 1,0-1 0,-1 0 0,1 1-1,-1-1 1,1 0 0,0 1-1,-1-1 1,1 0 0,-1 1 0,0-1-1,1 1 1,-1-1 0,1 1 0,-1-1-1,0 1 1,1 0 0,-1-1 0,0 1-1,0 0 1,1 0 0,-1-1 0,0 1-1,0 0 1,1 0 0,-1 0 0,0 0-1,0 0 1,1 0 0,-1 0 0,0 0-1,0 0 1,0 0 0,1 0 0,-1 1-1,-1-1 1,-2 2 183,0 0 0,-1 1 0,1-1 0,0 1 0,0 0-1,0 0 1,1 0 0,-1 1 0,1-1 0,0 1 0,-4 5 0,-4 7 327,-14 26-1,15-23-302,1-1 0,-6 23 0,12-33-236,1-1 0,0 0 0,1 1-1,0 0 1,0-1 0,0 1-1,1 0 1,2 13 0,-2-19-49,0 0-1,1 0 1,-1 0 0,1-1-1,0 1 1,-1 0 0,1-1 0,0 1-1,0 0 1,0-1 0,0 1-1,1-1 1,-1 1 0,0-1-1,1 0 1,-1 0 0,1 1 0,-1-1-1,1 0 1,-1 0 0,1 0-1,0-1 1,-1 1 0,1 0-1,0-1 1,0 1 0,0-1 0,-1 1-1,1-1 1,0 0 0,0 0-1,0 0 1,0 0 0,0 0 0,0 0-1,2-1 1,6-1 29,1 0 1,-1 0-1,0-1 1,0-1-1,12-5 0,14-9 28,-2-1-1,0-1 1,-1-2 0,-2-2-1,0-1 1,-1-1-1,-2-1 1,-1-2-1,-1-1 1,-1 0-1,-2-2 1,32-59-1,-24 27 3,-28 56-54,0 0 0,-1 1-1,0-1 1,0 0 0,-1 0 0,1-11-1,-2 19-15,0 0 0,0-1 0,0 1 0,0 0 0,0-1 0,0 1 0,0 0 0,0-1 0,0 1 0,0 0 1,0 0-1,0-1 0,0 1 0,0 0 0,0-1 0,0 1 0,0 0 0,-1-1 0,1 1 0,0 0 0,0 0 0,0-1 0,0 1 0,-1 0 0,1 0 0,0-1 0,0 1 0,0 0 0,-1 0 0,1 0 0,0 0 0,0-1 0,-1 1 0,1 0 0,0 0 0,0 0 0,-1 0 0,-9 8 4,-4 19-6,2 0-1,1 1 0,1 0 0,2 1 1,0 0-1,-3 37 0,10-61 3,-1 6 7,0 1-1,1 0 1,0-1-1,1 1 0,2 11 1,-2-20-3,0-1-1,1 1 1,0-1 0,-1 1 0,1-1 0,0 1-1,0-1 1,0 0 0,0 1 0,1-1-1,-1 0 1,1 0 0,-1 0 0,1 0 0,0 0-1,0 0 1,0-1 0,0 1 0,0-1-1,0 1 1,0-1 0,0 0 0,1 1-1,-1-1 1,0 0 0,1-1 0,-1 1 0,6 1-1,-1-2 0,1 1-1,-1-1 1,1 0-1,-1-1 1,0 0-1,1 0 1,-1-1-1,0 1 1,0-1-1,0-1 1,0 0-1,0 0 1,-1 0-1,13-8 1,-4 0-20,0 0 0,0-1 0,-2 0 0,23-26 1,-32 33 3,-3 4 6,1 0 1,-1-1-1,0 1 0,0 0 1,0 0-1,0-1 0,-1 1 1,1-1-1,0 1 0,0-1 1,-1 1-1,1-3 0,-3 5-5,-1 1-1,1 0 0,-1-1 1,1 1-1,0 1 0,-1-1 1,-2 4-1,-1 4 13,0 0-1,0 1 1,1 0 0,1 0-1,-7 23 1,10-30 4,0 0 0,1 0 0,-1 0 0,1 0 1,0 0-1,0 0 0,0 0 0,1 0 0,1 7 0,-1-9 1,0 0-1,0 0 1,0 0 0,0 0-1,0 0 1,0 0 0,1 0-1,-1-1 1,0 1-1,1 0 1,0-1 0,-1 0-1,1 1 1,0-1 0,0 0-1,-1 0 1,1 0 0,0 0-1,3 1 1,3 0 6,0 0 0,0 0-1,0-1 1,1 0 0,-1-1 0,0 1-1,1-2 1,-1 1 0,0-1 0,0-1-1,13-3 1,0-1-2,0 0 0,0-2-1,23-12 1,-30 12-32,0 1-1,-1-2 0,0 1 1,0-2-1,-1 0 1,0 0-1,-1-1 1,19-24-1,-29 34 18,0 0 0,0 0 0,-1-1 0,1 1 0,0 0 0,-1-1 0,1 1 0,-1-1 0,1 1 0,-1-1 0,0 1 0,0-1 0,0 1 0,1-3 0,-2 4 2,1 0 0,0-1 1,0 1-1,0-1 0,-1 1 1,1 0-1,0-1 0,0 1 1,-1-1-1,1 1 1,0 0-1,-1-1 0,1 1 1,0 0-1,-1 0 0,1-1 1,0 1-1,-1 0 0,1 0 1,-1 0-1,1-1 0,0 1 1,-1 0-1,1 0 1,-1 0-1,1 0 0,-1 0 1,1 0-1,-1 0 0,-2 0 3,0 0 0,1 1 0,-1-1-1,0 1 1,1-1 0,-1 1-1,0 0 1,1 0 0,-1 1 0,1-1-1,0 0 1,-5 4 0,1 0 34,1 0 1,-1 1 0,1-1-1,0 1 1,1 0 0,-1 1-1,1-1 1,0 1 0,1 0-1,0 0 1,0 0 0,-2 8-1,4-12-27,1-1 0,-1 1-1,1 0 1,0 0 0,-1 0 0,1 0-1,1 0 1,-1 0 0,0-1-1,1 1 1,-1 0 0,1 0 0,0 0-1,0-1 1,0 1 0,0 0-1,1-1 1,-1 1 0,1-1 0,-1 0-1,1 1 1,0-1 0,0 0-1,0 0 1,0 0 0,0 0-1,0 0 1,1-1 0,-1 1 0,1-1-1,-1 1 1,1-1 0,0 0-1,4 1 1,-2 0-103,0-1 0,0 0 0,0 0 0,1 0 0,-1-1 0,0 0 0,0 0-1,1 0 1,-1-1 0,0 1 0,0-1 0,0-1 0,0 1 0,0-1 0,0 1 0,0-2 0,-1 1 0,1 0 0,0-1-1,-1 0 1,5-4 0,17-13-333</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06.516"/>
    </inkml:context>
    <inkml:brush xml:id="br0">
      <inkml:brushProperty name="width" value="0.025" units="cm"/>
      <inkml:brushProperty name="height" value="0.025" units="cm"/>
    </inkml:brush>
  </inkml:definitions>
  <inkml:trace contextRef="#ctx0" brushRef="#br0">53 0 16075,'-23'18'1481,"7"2"-1289,6-3 1608,6-10-167,6-3-873,19-1-312</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33.423"/>
    </inkml:context>
    <inkml:brush xml:id="br0">
      <inkml:brushProperty name="width" value="0.05" units="cm"/>
      <inkml:brushProperty name="height" value="0.05" units="cm"/>
    </inkml:brush>
  </inkml:definitions>
  <inkml:trace contextRef="#ctx0" brushRef="#br0">146 491 19340,'-49'37'2266,"30"-23"-1413,1 0 1,-27 26-1,44-38-729,-1 0-1,1-1 0,0 1 0,-1 0 0,1 0 0,0-1 0,0 1 1,0 0-1,0 0 0,0 0 0,1 0 0,-1 1 0,0 3 0,1-6-99,0 1-1,0-1 0,0 0 1,0 1-1,0-1 0,0 0 0,1 1 1,-1-1-1,0 0 0,0 1 1,0-1-1,0 0 0,1 1 0,-1-1 1,0 0-1,0 0 0,1 1 1,-1-1-1,0 0 0,0 0 1,1 1-1,-1-1 0,0 0 0,1 0 1,-1 0-1,0 0 0,1 1 1,0-1-1,19-2 99,-6-4-135,0 0 0,-1-1 1,0 0-1,0-1 0,-1 0 0,0-1 0,0 0 0,-1-1 0,0-1 0,-1 0 0,11-13 0,-1-2-24,-2-1 0,0-1-1,-2 0 1,14-33 0,-18 32 4,-1-1 0,14-58 0,-22 75 13,-1 0-1,0 0 1,-1 0 0,0-1 0,-1 1-1,-1 0 1,0 0 0,-1 0 0,-5-21 0,6 31 11,0 1 1,0-1-1,0 0 1,0 1 0,-1-1-1,1 1 1,-1 0 0,1-1-1,-1 1 1,0 0-1,0 0 1,0 0 0,0 0-1,0 0 1,0 1 0,-1-1-1,1 1 1,-1-1-1,1 1 1,-5-2 0,3 2-2,0 1 0,0-1 0,0 1 0,0-1 1,0 1-1,0 0 0,0 1 0,-1-1 0,1 1 0,0 0 1,0 0-1,0 0 0,-6 3 0,1 0 16,0 1 0,0 0 0,1 0 0,0 1 0,0 0 0,0 1 0,1 0 0,0 0 0,0 0 0,-6 9 0,9-10-5,0 0 0,0-1 0,1 2 0,-1-1 0,1 0 0,0 1 0,1-1 0,0 1 0,0 0 0,0-1 0,1 1 0,0 0 0,0 0 0,1 0 0,0 10 0,1-12-60,0-1 1,1 0 0,-1 0 0,1 0 0,0 0 0,0 0 0,0 0 0,0 0 0,1-1 0,0 1 0,-1-1 0,1 0 0,0 1 0,5 2 0,7 6-325,1 0 1,18 9-1,2 2-182,-22-13 364,1 1-1,-2 1 1,1 0-1,-2 1 1,18 22-1,-25-29 244,-1 0-1,-1 0 0,1 0 1,-1 1-1,0 0 1,-1 0-1,0 0 0,0 0 1,0 0-1,-1 0 1,0 0-1,0 0 0,-1 1 1,1-1-1,-2 0 0,-1 12 1,0-8 196,-1 0-1,0 1 1,-7 14 0,9-22-165,-1 0 1,0-1-1,0 1 1,0 0-1,0-1 1,-1 1 0,1-1-1,-1 0 1,0 0-1,0 0 1,0 0-1,-7 4 1,10-7-48,-1 1-1,1-1 1,-1 0 0,0 0-1,1 0 1,-1 0 0,1 0-1,-1 0 1,0 0 0,1 0-1,-1 0 1,1-1 0,-1 1-1,0 0 1,1 0 0,-1 0-1,1-1 1,-1 1 0,1 0-1,-1-1 1,1 1 0,-1 0-1,1-1 1,-1 1 0,1 0-1,-1-1 1,1 1 0,0-1-1,-1 1 1,1-1 0,0 1-1,0-1 1,-1 1 0,1-1-1,0 0 1,0 1 0,0-1-1,-1 1 1,1-1 0,0 0-1,0 1 1,0-1 0,0 1-1,0-1 1,0 0 0,0 1-1,0-1 1,1 0 0,-1-15 34</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06.938"/>
    </inkml:context>
    <inkml:brush xml:id="br0">
      <inkml:brushProperty name="width" value="0.025" units="cm"/>
      <inkml:brushProperty name="height" value="0.025" units="cm"/>
    </inkml:brush>
  </inkml:definitions>
  <inkml:trace contextRef="#ctx0" brushRef="#br0">274 5 17308,'-1'0'76,"1"0"0,0-1 0,0 1 0,0 0-1,0 0 1,0-1 0,0 1 0,-1 0 0,1 0 0,0 0 0,0-1 0,0 1 0,-1 0 0,1 0 0,0 0 0,0-1 0,-1 1 0,1 0 0,0 0 0,0 0 0,-1 0 0,1 0 0,0 0 0,0-1 0,-1 1-1,1 0 1,0 0 0,-1 0 0,1 0 0,0 0 0,0 0 0,-1 0 0,1 0 0,0 0 0,-1 1 0,1-1 0,-18 0 106,14 0 113,-12 3 60,-1 0 0,1 1-1,-1 1 1,1 1 0,0 0 0,1 1-1,0 0 1,0 1 0,0 1-1,1 0 1,-16 15 0,25-20-332,1 0 0,0 0 0,0 0 1,1 1-1,-1 0 0,1-1 0,0 1 0,-4 10 0,6-13-28,1-1-1,-1 0 0,1 0 0,0 0 0,-1 1 0,1-1 0,0 0 0,0 0 1,0 1-1,0-1 0,0 0 0,0 0 0,0 1 0,1-1 0,-1 0 1,0 0-1,1 0 0,-1 1 0,1-1 0,-1 0 0,1 0 0,-1 0 0,1 0 1,0 0-1,0 0 0,-1 0 0,1 0 0,0 0 0,0 0 0,0-1 1,0 1-1,0 0 0,0 0 0,0-1 0,1 1 0,-1-1 0,0 1 1,0-1-1,0 1 0,0-1 0,1 0 0,-1 0 0,0 0 0,0 0 0,2 0 1,89 12-390,13 1 13,-94-11 302,0 1 1,0 0 0,0 1-1,0 0 1,-1 1 0,20 11-1,-29-15 70,1 0 0,-1 0 0,1 0 1,-1 0-1,1 0 0,-1 0 0,0 0 0,0 1 0,1-1 0,-1 1 0,0-1 0,0 1 0,0-1 0,-1 1 0,1-1 0,0 1 0,-1 0 0,1-1 0,-1 1 0,1 0 0,-1 0 0,0-1 0,1 1 0,-1 0 0,0 2 0,-1-1 11,0 0-1,0 0 0,-1 0 1,1 0-1,-1 0 0,1-1 0,-1 1 1,0 0-1,0-1 0,0 0 1,0 1-1,0-1 0,-1 0 0,-3 3 1,-10 6 97,0 1 1,-1-2 0,0 0-1,-1-1 1,0-1 0,-1-1-1,1 0 1,-2-1 0,1-1 0,-21 2-1,36-6-101,-1-1 0,1 0 0,0 0 0,-1 0 0,1 0 0,0-1 0,-1 0 0,1 0 0,0 0 0,-8-3 0,10 3-39,1 0 0,-1 0 0,1 0 0,0 0 0,-1 0 0,1 0 0,0 0 0,0-1 0,-1 1-1,1-1 1,0 1 0,1 0 0,-1-1 0,0 0 0,0 1 0,1-1 0,-1 1 0,0-1 0,1 0-1,0 0 1,-1 1 0,1-1 0,0 0 0,0 1 0,0-1 0,0 0 0,0 0 0,1-3 0,1-3-38,1-1 1,0 0 0,0 1-1,0 0 1,1-1-1,1 1 1,5-8 0,22-30-341</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07.314"/>
    </inkml:context>
    <inkml:brush xml:id="br0">
      <inkml:brushProperty name="width" value="0.025" units="cm"/>
      <inkml:brushProperty name="height" value="0.025" units="cm"/>
    </inkml:brush>
  </inkml:definitions>
  <inkml:trace contextRef="#ctx0" brushRef="#br0">102 1 16371,'-11'49'1748,"-26"73"-1,21-72-375,-15 71 1,28-104-1200,1 0 0,1-1 0,0 1 0,1 0 1,1 0-1,1 0 0,0 0 0,6 23 0,-6-35-161,0-1 0,-1 0-1,2 1 1,-1-1 0,0 0-1,1 0 1,5 6 0,-8-9-11,1-1 0,-1 1 0,1-1 0,-1 1 0,1-1 0,-1 0 0,1 1 0,-1-1 0,1 0 0,-1 1 0,1-1 0,0 0 0,-1 0 0,1 1 0,-1-1 0,1 0 0,0 0 0,-1 0 0,1 0 0,0 0 0,-1 0 0,1 0 0,1 0 0,-1-1-1,-1 1 0,1-1 1,0 0-1,0 1 0,0-1 1,0 0-1,-1 0 0,1 0 1,0 0-1,-1 0 0,1 0 1,-1 0-1,1 0 0,-1 0 1,0 0-1,1 0 0,-1 0 1,0 0-1,1-2 0,0-6-8,1 0 0,-1 0 0,0 0 1,-1-1-1,0 1 0,-1 0 0,0 0 0,0 0 0,-1 0 0,0 0 0,-1 0 0,0 0 0,-7-14 1,5 18-42,3 7 7,5 12-26,0-10 58,0-1 0,0 1 0,0-1 0,1 1-1,0-1 1,-1 0 0,1 0 0,0-1 0,0 1 0,1-1 0,-1 0 0,0 0 0,1 0 0,-1-1 0,1 1 0,0-1 0,-1 0 0,1-1-1,9 1 1,2 0 3,1-1 1,0 0-1,0-1 0,23-5 0,-18 1 30,-1-1 1,0 0 0,0-2 0,-1 0-1,0-2 1,-1 0 0,0-1 0,0-1-1,29-24 1,-59 45 23,2 1 0,-1 0 1,1 1-1,1 0 0,0 0 0,-12 23 0,15-26-9,1 1-1,0 0 0,1 0 0,0 0 0,0 1 0,1-1 0,0 1 1,1-1-1,0 1 0,1 17 0,0-24-46,0 0 0,0-1 0,1 1 0,0 0 0,-1-1 0,1 1 0,0-1 0,0 1 0,0-1 0,1 1 0,-1-1 0,1 0 0,1 3 0,-1-4-50,-1 1-1,0-1 1,0 0-1,1 0 1,-1-1-1,1 1 1,-1 0-1,1 0 1,-1-1-1,1 1 1,-1 0-1,1-1 0,0 0 1,-1 1-1,1-1 1,3 0-1,-2 0-18,1-1 0,0 0 0,-1 1 0,1-1 0,-1-1-1,0 1 1,1 0 0,-1-1 0,0 0 0,0 0 0,0 0 0,0 0-1,0 0 1,0 0 0,0-1 0,-1 0 0,0 1 0,1-1 0,1-3-1,15-28-475</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07.733"/>
    </inkml:context>
    <inkml:brush xml:id="br0">
      <inkml:brushProperty name="width" value="0.025" units="cm"/>
      <inkml:brushProperty name="height" value="0.025" units="cm"/>
    </inkml:brush>
  </inkml:definitions>
  <inkml:trace contextRef="#ctx0" brushRef="#br0">14 0 15595,'-10'16'1057,"6"5"-977,5 2-208,4 2 1640,6 1-1328,8-5 24,4 1 40</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08.204"/>
    </inkml:context>
    <inkml:brush xml:id="br0">
      <inkml:brushProperty name="width" value="0.025" units="cm"/>
      <inkml:brushProperty name="height" value="0.025" units="cm"/>
    </inkml:brush>
  </inkml:definitions>
  <inkml:trace contextRef="#ctx0" brushRef="#br0">119 408 14251,'-21'18'2392,"-30"36"-1,45-47-2098,0 0 0,1 0 0,1 1 0,-1 0 0,1 0 1,1 0-1,-1 0 0,1 1 0,-2 10 0,5-17-247,-1 0 0,1-1 1,0 1-1,-1-1 0,1 1 0,0 0 1,0-1-1,0 1 0,0 0 0,1-1 1,-1 1-1,0-1 0,1 1 1,-1-1-1,1 1 0,-1-1 0,1 1 1,0-1-1,0 1 0,0-1 0,1 2 1,-1-2-27,0 0 0,1-1 1,-1 1-1,1 0 0,-1-1 1,0 1-1,1-1 0,0 1 1,-1-1-1,1 0 0,-1 1 1,1-1-1,-1 0 0,1 0 1,0 0-1,-1 0 0,1-1 1,-1 1-1,1 0 0,-1-1 1,1 1-1,1-1 0,8-3 7,-1-1-1,0 1 1,0-2 0,0 1-1,16-13 1,42-41 7,-53 45-100,-1-2-1,0 0 1,-1-1 0,-1 0 0,-1 0 0,0-2 0,-1 1-1,10-30 1,-14 32-45,-1-1-1,-1 1 0,0-1 0,-1 0 1,-1 0-1,-1 0 0,0-1 0,-1 1 1,-1 0-1,-5-30 0,4 40 61,0 0 0,0 0 0,-1-1 0,1 1 0,-2 1 0,1-1 0,-1 0 0,0 1 1,0 0-1,-1 0 0,-7-8 0,10 12 54,0 0 0,-1 0 0,1 0 0,-1 0 1,1 0-1,-1 1 0,0 0 0,0-1 0,1 1 0,-1 0 1,0 0-1,0 0 0,0 1 0,0-1 0,0 1 1,-1 0-1,1-1 0,0 1 0,0 1 0,0-1 1,0 0-1,0 1 0,0 0 0,0-1 0,0 1 0,0 0 1,0 1-1,1-1 0,-6 3 0,0 1 55,1 1 0,0 0-1,0 0 1,0 1-1,1 0 1,-1 0 0,2 0-1,-1 1 1,1-1 0,0 1-1,1 1 1,0-1 0,0 1-1,-4 15 1,5-17-55,1 0 0,1 1 0,-1-1 0,1 1 0,0 0 0,1-1 0,0 1 0,0 0 0,1 0 0,-1-1 1,2 1-1,-1-1 0,1 1 0,0-1 0,1 1 0,0-1 0,0 0 0,5 8 0,4-1-280,0 1-1,1-2 1,0 1-1,24 16 1,-24-19 66,0-1 0,0 2 0,-1 0 0,-1 0 0,0 1 0,12 18-1,-17-20 82,0 1 0,-1 0 0,0 0 0,-1 0 1,4 20-1,-6-25 53,-1 1 0,0 0-1,-1 0 1,1 0 0,-2 0 0,1 0 0,-1-1 0,0 1 0,-1 0 0,-2 8 0,3-13 53,0-1-1,0 1 0,0-1 1,0 0-1,-1 0 0,1 1 1,-4 2-1,-11 5-228</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08.773"/>
    </inkml:context>
    <inkml:brush xml:id="br0">
      <inkml:brushProperty name="width" value="0.025" units="cm"/>
      <inkml:brushProperty name="height" value="0.025" units="cm"/>
    </inkml:brush>
  </inkml:definitions>
  <inkml:trace contextRef="#ctx0" brushRef="#br0">91 35 16700,'-7'6'262,"0"1"0,0 0 1,1-1-1,-1 2 0,2-1 1,-1 1-1,1 0 0,0 0 1,1 1-1,-1-1 1,2 1-1,-4 11 0,3-8-113,1 0-1,0 0 1,1 0-1,0 0 1,1 0 0,0 0-1,1 0 1,3 25-1,-3-32-112,1-1 0,0 1-1,1-1 1,-1 1 0,1-1 0,0 0-1,0 0 1,0 0 0,1 0-1,-1 0 1,1 0 0,0 0 0,0-1-1,0 0 1,1 1 0,-1-1-1,1-1 1,-1 1 0,1 0-1,8 3 1,-7-4 5,1 0-1,0 0 1,0-1-1,-1 0 1,1 0 0,0 0-1,0-1 1,0 0-1,0 0 1,0 0-1,0-1 1,0 0 0,0 0-1,0 0 1,8-4-1,5-3 65,-1 0 0,0-2-1,-1 0 1,0 0 0,-1-2-1,0 0 1,16-16 0,-9 5 50,-1 0 0,-1-2 0,30-45 0,-29 29-9,-20 38-136,-1 0 0,0 1 0,0-1 0,0 0 0,0 0-1,-1 0 1,1 0 0,-1 0 0,0-1 0,0 1 0,0 0 0,-1-3 0,1 5-9,0 1 1,0 0-1,0-1 1,0 1 0,0-1-1,0 1 1,-1 0 0,1-1-1,0 1 1,0 0 0,0-1-1,-1 1 1,1 0-1,0 0 1,0-1 0,-1 1-1,1 0 1,0-1 0,-1 1-1,1 0 1,0 0-1,-1 0 1,1 0 0,0-1-1,-1 1 1,1 0 0,-1 0-1,1 0 1,0 0-1,-1 0 1,1 0 0,-1 0-1,1 0 1,0 0 0,-1 0-1,1 0 1,0 0-1,-1 0 1,1 0 0,-1 0-1,1 1 1,0-1 0,-1 0-1,1 0 1,0 0 0,-1 1-1,1-1 1,0 0-1,-1 0 1,1 1 0,0-1-1,0 0 1,-1 0 0,1 1-1,0-1 1,-1 1-1,-15 16 29,11-7-14,0 0 0,0 0-1,1 0 1,0 1 0,1 0 0,0-1-1,1 1 1,0 1 0,0-1-1,2 0 1,-1 0 0,2 17 0,0-22 4,0-1 0,0 1 0,0-1 1,0 0-1,1 0 0,0 0 1,0 0-1,1 0 0,-1 0 1,1 0-1,0-1 0,4 5 1,-4-5 6,0-2 1,1 1 0,-1 0-1,1-1 1,-1 1 0,1-1-1,0 0 1,0 0 0,0-1 0,0 1-1,0-1 1,0 0 0,0 0-1,0 0 1,1-1 0,-1 1-1,5-1 1,-1-1 27,0 0 1,0 0-1,-1-1 0,1 0 1,-1 0-1,1-1 0,-1 0 0,0-1 1,0 1-1,0-1 0,-1 0 1,1-1-1,-1 0 0,0 0 1,0 0-1,-1-1 0,0 1 0,0-1 1,8-12-1,-8 11-8,-1 0-1,0-1 1,0 1-1,0-1 1,-1 0 0,0-1-1,-1 1 1,2-10-1,-3 13-30,0-1-1,-1 1 1,0-1-1,0 1 1,0-1-1,-1 1 1,0 0-1,0-1 1,0 1-1,0 0 0,-1-1 1,0 1-1,-3-5 1,1 3-3,0 1 1,0 0-1,-1 0 0,1 0 1,-2 0-1,-7-7 0,11 12-24,1-1 1,-1 1-1,0 0 0,1-1 0,-1 1 0,0 0 0,0 0 0,0 0 0,0 0 0,0 0 0,-1 1 0,1-1 0,0 1 0,0-1 1,0 1-1,0 0 0,-1 0 0,1 0 0,0 0 0,0 0 0,-1 0 0,1 1 0,0-1 0,0 1 0,0-1 0,-4 3 0,6-3-21,-1 0 0,1 0 0,-1 1-1,0-1 1,1 1 0,-1-1-1,1 1 1,-1-1 0,1 0 0,-1 1-1,1 0 1,-1-1 0,1 1-1,0-1 1,-1 1 0,1 0 0,0-1-1,0 1 1,-1-1 0,1 1 0,0 0-1,0-1 1,0 1 0,0 0-1,0 0 1,0-1 0,0 2 0,0-1-86,0 1 1,1-1 0,0 1-1,-1 0 1,1-1 0,0 0 0,0 1-1,-1-1 1,1 1 0,0-1 0,2 2-1,1 1-8,0 0 0,1 0 0,0-1 0,-1 1 0,1-1 0,6 3-1,-1-2-32,1 0-1,-1-1 0,1-1 0,16 3 1,17-1-404</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09.203"/>
    </inkml:context>
    <inkml:brush xml:id="br0">
      <inkml:brushProperty name="width" value="0.025" units="cm"/>
      <inkml:brushProperty name="height" value="0.025" units="cm"/>
    </inkml:brush>
  </inkml:definitions>
  <inkml:trace contextRef="#ctx0" brushRef="#br0">234 15 16468,'-9'-1'329,"0"0"0,0 1 0,0 0 0,0 0 0,1 1 0,-1 0 0,0 0 1,1 1-1,-1 1 0,1-1 0,-1 1 0,1 1 0,0 0 0,0 0 1,1 0-1,-1 1 0,1 0 0,-9 8 0,10-9-217,1 1 1,-1 0-1,1 0 0,0 1 0,1-1 1,0 1-1,-1 0 0,2 0 0,-1 1 1,1-1-1,0 1 0,0-1 0,1 1 1,0 0-1,0 0 0,1 0 0,-1 0 1,2 0-1,-1 1 0,1-1 0,0 0 0,2 12 1,-2-16-104,1 0 0,0 0 1,0 0-1,0 0 0,0 0 1,0-1-1,1 1 0,-1 0 1,1-1-1,0 1 0,-1-1 1,1 1-1,1-1 0,-1 0 1,0 0-1,0 0 0,1 0 1,-1 0-1,1-1 0,0 1 1,-1-1-1,1 1 0,0-1 1,0 0-1,0 0 0,0 0 1,0-1-1,0 1 0,0-1 1,0 0-1,0 0 0,0 0 1,4 0-1,3-1-4,0 0 0,0-1-1,1 0 1,-1-1 0,0 0 0,-1 0-1,1-1 1,16-9 0,-10 3 4,0-1 1,0-1 0,-1 0-1,0-1 1,15-18-1,-20 20-15,-1 0 0,-1 0 0,0-1-1,-1 1 1,0-2 0,-1 1 0,0-1-1,4-14 1,-9 25-1,-1 0-1,1 0 1,-1 0-1,1 1 0,-1-1 1,0 0-1,0 0 1,0 0-1,0 0 1,0 0-1,0 0 1,-1 0-1,1 0 1,-1 0-1,0-2 0,0 4 5,1-1 0,0 1 0,0-1 0,-1 1 0,1 0 0,0-1 0,-1 1 0,1 0 0,-1 0 0,1-1 0,0 1 0,-1 0 0,1 0 0,-1 0 0,1-1 0,0 1 0,-1 0 0,1 0 0,-1 0 0,1 0 0,-1 0 0,1 0 0,-1 0 0,0 0 0,0 0-1,-1 0 0,1 1 0,0-1-1,-1 1 1,1-1 0,-1 1 0,1 0-1,0 0 1,-1-1 0,1 1 0,-1 1-1,-6 6-37,1 0-1,0 0 0,0 0 0,0 1 1,2 0-1,-1 0 0,1 1 0,0-1 1,1 1-1,0 0 0,1 0 0,0 1 1,0-1-1,1 1 0,0 0 0,1-1 1,1 1-1,0 17 0,0-25-32,1 0 0,-1 0 0,1 0 0,0 0 0,-1-1-1,1 1 1,0 0 0,1-1 0,-1 1 0,0 0 0,1-1 0,0 1-1,-1-1 1,1 0 0,0 0 0,0 0 0,0 0 0,1 0 0,-1 0-1,0 0 1,1-1 0,-1 1 0,1-1 0,-1 1 0,1-1 0,0 0 0,0 0-1,-1-1 1,1 1 0,0 0 0,0-1 0,0 0 0,0 0 0,0 1-1,0-2 1,0 1 0,0 0 0,-1-1 0,1 1 0,5-3 0,34-13-516,3-10-195</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09.619"/>
    </inkml:context>
    <inkml:brush xml:id="br0">
      <inkml:brushProperty name="width" value="0.025" units="cm"/>
      <inkml:brushProperty name="height" value="0.025" units="cm"/>
    </inkml:brush>
  </inkml:definitions>
  <inkml:trace contextRef="#ctx0" brushRef="#br0">144 0 17836,'-18'21'652,"1"1"-1,1 0 1,1 1 0,1 1 0,1 0 0,1 1-1,-17 52 1,27-69-547,0 0 1,0 0-1,1 0 0,0 0 0,0 0 0,1 0 0,0 0 0,0 0 0,1 0 1,3 15-1,-3-19-94,0-1 1,0 0-1,1 1 1,-1-1-1,1 0 0,-1 0 1,1 0-1,0 0 1,0 0-1,1 0 1,-1-1-1,1 1 1,-1-1-1,1 1 0,0-1 1,0 0-1,0 0 1,0-1-1,0 1 1,0 0-1,0-1 1,1 0-1,-1 0 1,1 0-1,-1 0 0,7 1 1,-3-2-35,0 0 0,0 0 0,0 0 1,-1-1-1,1 0 0,0 0 0,0-1 0,-1 0 0,1 0 1,10-5-1,3-4-162,36-24-1,-42 26 100,-13 8 73,1 0-1,-1 0 1,1 0 0,0 0 0,-1 0 0,1 0 0,0 1-1,0-1 1,0 1 0,-1-1 0,1 1 0,0 0 0,2-1-1,-3 2 15,0-1 0,-1 0-1,1 1 1,0-1-1,-1 0 1,1 1-1,0-1 1,-1 1 0,1-1-1,-1 1 1,1-1-1,-1 1 1,1-1 0,-1 1-1,0 0 1,1-1-1,-1 1 1,0 0 0,1-1-1,-1 1 1,0 0-1,0-1 1,1 1-1,-1 0 1,0 0 0,0-1-1,0 1 1,0 0-1,0 0 1,0-1 0,0 1-1,0 0 1,-1-1-1,1 1 1,0 0-1,-1 0 1,-2 23 269,-12 36 0,9-39-59,1-1 0,-3 32 1,8-51-225,-1 0 1,1 0-1,0 0 1,0 0-1,0 0 1,0 0-1,0 0 1,0 0-1,0 0 1,0-1-1,0 1 1,1 0-1,-1 0 1,0 0-1,1 0 1,-1 0-1,0 0 1,1 0-1,-1 0 1,1-1-1,1 2 1,-2-2-30,1 0 0,0 0-1,-1 0 1,1 0 0,0 0 0,-1 0 0,1 0 0,0 0 0,-1 0 0,1 0 0,-1 0 0,1-1 0,0 1 0,-1 0 0,1-1 0,-1 1 0,1 0-1,0-1 1,-1 1 0,1-1 0,-1 1 0,1-1 0,5-5-223,0-1 0,0 1 1,7-12-1,10-20-175,-1-2-160</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10.011"/>
    </inkml:context>
    <inkml:brush xml:id="br0">
      <inkml:brushProperty name="width" value="0.025" units="cm"/>
      <inkml:brushProperty name="height" value="0.025" units="cm"/>
    </inkml:brush>
  </inkml:definitions>
  <inkml:trace contextRef="#ctx0" brushRef="#br0">113 0 18516,'-12'36'1872,"-5"7"-1055,-6 3-265,4 5 808,4 5-216,2-1-272,4 1-175,5-12-265,5 3-184,6-9-360,6-3-208,-1-4-609,1-3-303,-2-11 944,-4-5-232</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16.038"/>
    </inkml:context>
    <inkml:brush xml:id="br0">
      <inkml:brushProperty name="width" value="0.025" units="cm"/>
      <inkml:brushProperty name="height" value="0.025" units="cm"/>
    </inkml:brush>
  </inkml:definitions>
  <inkml:trace contextRef="#ctx0" brushRef="#br0">47 274 10394,'-19'10'1814,"17"-10"-1643,1 1 0,0-1 1,-1 1-1,1-1 1,0 1-1,-1 0 1,1-1-1,0 1 1,0 0-1,-1 0 0,1 0 1,0 0-1,0 0 1,0 0-1,0 0 1,0 0-1,1 0 1,-1 1-1,0-1 0,0 0 1,1 1-1,-1-1 1,1 0-1,-1 1 1,1-1-1,0 1 1,-1-1-1,1 0 1,0 1-1,0 2 0,20 600 2046,-15-532-2130,25 228-42,7 175 28,-29-147-33,-3 157 47,-9-403-37,3 0 0,16 122 1,-9-149 79,-3 94 0,-1-15 168,-2-128-182,0 0 0,-1 1 0,0-1 0,0 0 0,-4 10 0,-2 18 214,6-26-272,-1 34 52,2-39-112,0 0-1,1 0 1,-1 0 0,1 0 0,-1 0 0,1 0 0,0 0 0,0 0-1,0-1 1,3 6 0,7 3 15,-10-11-9,-1 1-1,1-1 1,0 1 0,0 0 0,0 0 0,-1-1 0,1 1 0,0 0 0,-1 0 0,1 0 0,-1 0-1,1 0 1,-1 0 0,1 0 0,-1 0 0,0 0 0,1 0 0,-1 2 0,2 6 34,-2 1 0,1 0 1,-2 17-1,1 23-49,0-47 11,1 0 0,-1 1 0,1-1 0,0 1 1,0-1-1,0 0 0,1 0 0,-1 0 0,1 0 0,0 0 1,2 4-1,-2-6 0,0 1 0,0-1 0,1 0 0,-1 0 0,0 0 1,1 0-1,-1 0 0,0 0 0,1 0 0,-1-1 0,1 0 0,3 1 1,9 2 3,9 3-3,1-1-1,45 4 1,-29-5-1,1-3 0,46-3 0,-17-2 3,-42 3 0,1-1 1,54-11-1,43-9-10,-8 1 1,-67 11-9,53-3 0,1-1 2,-90 12 2,0 0-1,29 0 0,-35 2 7,-1-1-1,0-1 1,0 1-1,17-7 1,22-3-54,-5 7-14,1 2 1,72 5-1,-76-1 72,1-2 1,44-5-1,-65 2 15,0-1 0,39-13 0,-58 16-10,0 1 0,0-1 0,0 0 0,0 1 0,0-1 0,0 0 0,0 0 0,-1 1 0,1-1 0,0 0 0,0 0 0,0 0 0,-1 0 0,1 0 0,-1 0 0,1 0 0,-1 0 0,1 0-1,-1 0 1,1-1 0,-1 0 0,4-32-59,-2 11-166,73-457-2859,-52-6 2127,-37-500 1519,-23 403-458,19 320-44,13 152 244,5 0 0,16-117 0,-13 205-186,-1 9-9,0 0 0,-1 0 0,0 0 0,-1 0-1,-1 0 1,0 0 0,-4-16 0,4 27-82,0 1 0,0 0 0,0 0 0,0 0-1,0 0 1,0 0 0,-1 1 0,1-1 0,-1 0 0,0 1-1,1-1 1,-1 1 0,0-1 0,0 1 0,0 0 0,0 0-1,0 0 1,0 0 0,0 0 0,0 0 0,0 0 0,-1 1-1,1-1 1,0 1 0,0 0 0,-1 0 0,-2 0 0,-9 0 116,1 0 1,0 1-1,-22 5 1,14-2-23,-159 10 394,9-1-227,26 9 35,49-6 165,-159 5 0,164-24-316,56 1-119,0 1 0,-1 1 0,1 3 0,-51 9 1,-39 24-60,108-32-189,-1-1 0,1-1 0,-1 0-1,1-1 1,-1-1 0,1-1 0,-1 0-1,1-2 1,-19-4 0,7 5-1246,25 2 1253,-1 0 0,0 0 0,0 0 0,1-1 0,-7-2 0,-4-3-392</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26.790"/>
    </inkml:context>
    <inkml:brush xml:id="br0">
      <inkml:brushProperty name="width" value="0.025" units="cm"/>
      <inkml:brushProperty name="height" value="0.025" units="cm"/>
    </inkml:brush>
  </inkml:definitions>
  <inkml:trace contextRef="#ctx0" brushRef="#br0">49 119 13859,'-3'-2'256,"-1"0"0,0 0 0,1 0 0,-1 0 0,1 0 0,-1 0 0,1-1 0,-4-3 0,6 5-119,0 0-1,0 0 0,0 0 1,0 0-1,0 0 0,0 0 1,0-1-1,0 1 0,1 0 1,-1 0-1,0-1 0,1 1 1,-1-1-1,1 1 0,-1 0 1,1-1-1,0 1 0,-1-1 1,1 1-1,0-1 0,0 1 1,0-1-1,0 1 0,0-1 1,1 1-1,-1-2 0,1 2-80,-1 1-1,1-1 1,0 1-1,-1 0 1,1-1-1,-1 1 1,1 0-1,0-1 0,-1 1 1,1 0-1,0 0 1,-1-1-1,1 1 1,0 0-1,-1 0 1,1 0-1,0 0 1,-1 0-1,1 0 1,0 0-1,0 0 1,21 3 171,-13-2-82,59 3-13,96-6 1,66-20-85,35-16-43,-266 38-8,-309 56-230,0 4 228,163-28-27,145-33-10,7-2 27,11-5-3,8 1-25,1 0 0,0 1 0,41-3 0,75 2-540,-106 6 152,-1 2 0,0 1 0,0 2-1,0 1 1,0 1 0,-1 2 0,43 16-1,-60-15 28,-16-9 400,0 0-1,1 0 1,-1 0-1,0 0 0,0 0 1,0 0-1,0 0 1,0 0-1,0 0 0,0 0 1,0 0-1,0 0 1,0 0-1,1 1 0,-1-1 1,0 0-1,0 0 0,0 0 1,0 0-1,0 0 1,0 0-1,0 0 0,0 0 1,0 1-1,0-1 1,0 0-1,0 0 0,0 0 1,0 0-1,0 0 1,0 0-1,0 0 0,0 0 1,0 1-1,0-1 0,0 0 1,0 0-1,0 0 1,0 0-1,0 0 0,0 0 1,0 0-1,0 0 1,0 1-1,0-1 0,-1 0 1,1 0-1,0 0 1,0 0-1,0 0 0,0 0 1,0 0-1,0 0 0,0 0 1,0 0-1,-29 4-81,27-4 97,-138 4 474,-180 16 19,313-19-516,-5 1 2,0-1-1,0 0 0,-22-1 1,12-6-58</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33.768"/>
    </inkml:context>
    <inkml:brush xml:id="br0">
      <inkml:brushProperty name="width" value="0.05" units="cm"/>
      <inkml:brushProperty name="height" value="0.05" units="cm"/>
    </inkml:brush>
  </inkml:definitions>
  <inkml:trace contextRef="#ctx0" brushRef="#br0">1 83 18596,'2'2'2184,"13"-4"-1399,13-10-329,10 1 1448,12-1-976,9 1-424,7 1-968,4 1 656,4-1-208,2 3-128</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36.390"/>
    </inkml:context>
    <inkml:brush xml:id="br0">
      <inkml:brushProperty name="width" value="0.025" units="cm"/>
      <inkml:brushProperty name="height" value="0.025" units="cm"/>
    </inkml:brush>
  </inkml:definitions>
  <inkml:trace contextRef="#ctx0" brushRef="#br0">914 240 11370,'3'-3'132,"0"-1"-1,1 0 1,-1 0-1,0 0 1,-1-1-1,1 1 1,-1-1-1,0 1 1,0-1-1,0 0 0,-1 0 1,0 0-1,0 0 1,0 0-1,0 0 1,-1 0-1,0 0 1,0 0-1,0 0 1,-1 0-1,0 0 0,-2-9 1,1 8-1,-1 0 0,0 0 0,0 0 0,0 0 0,-1 0 0,0 1 0,0-1 0,0 1 0,-1 0 0,0 0 0,0 1 0,0-1 0,0 1 0,-1 0 0,0 1 0,-9-5 0,0 1-31,1 2 0,-1 0 0,0 0 0,-1 2 0,1 0 0,0 1 0,-1 0 0,0 1 0,1 1 1,-1 0-1,0 1 0,1 1 0,-1 1 0,1 0 0,-16 5 0,-7 5-68,-1 2 0,2 1 0,0 2-1,-54 36 1,47-25-15,1 1-1,-42 41 1,61-49 3,2 1 1,0 1 0,2 1 0,-29 46 0,41-58-10,2 0-1,-1 1 1,2 0 0,0 0 0,0 0 0,2 1 0,-1-1 0,-1 24 0,5-28-2,0 0-1,0 0 1,0 0 0,1 0-1,1 0 1,0 0 0,0 0-1,1-1 1,0 1 0,1-1 0,0 0-1,0 1 1,11 14 0,-6-13 16,0 1 0,0-2 1,2 1-1,-1-2 0,1 1 1,0-1-1,1-1 0,20 12 1,-13-11 17,1 0 1,0-2-1,0 0 1,1-1-1,26 5 1,-4-6 52,-1-1-1,1-2 1,0-2-1,0-2 1,56-10 0,-36 1 83,-1-2 0,0-4 0,62-24 0,-80 22-22,0-1 1,-1-2 0,-1-2-1,65-49 1,-96 65-112,0-2 1,-1 1-1,0-1 1,-1-1-1,0 0 1,-1 0-1,0-1 0,9-16 1,-14 21-27,0 0-1,0 0 1,-1 0 0,0 0 0,0-1-1,-1 1 1,0-1 0,0 1-1,-1-1 1,0 1 0,0-1 0,0 0-1,-1 1 1,0-1 0,-1 1 0,-4-14-1,0 9-10,1 1-1,-2 0 1,1 1-1,-2 0 0,1 0 1,-1 0-1,-1 1 1,0 0-1,0 0 0,-1 1 1,0 1-1,0-1 1,-16-7-1,-1 0-64,0 2 1,-1 1-1,0 1 1,-43-11-1,50 17-152,1 1 0,-1 0 0,0 2-1,0 0 1,0 1 0,0 2 0,0 0-1,0 1 1,0 1 0,0 1 0,1 0-1,-30 12 1,24-4-324</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43.599"/>
    </inkml:context>
    <inkml:brush xml:id="br0">
      <inkml:brushProperty name="width" value="0.025" units="cm"/>
      <inkml:brushProperty name="height" value="0.025" units="cm"/>
    </inkml:brush>
  </inkml:definitions>
  <inkml:trace contextRef="#ctx0" brushRef="#br0">1 124 13355,'3'6'1608,"11"-5"-832,9-1-344,26-14 2017,21-9-1889,9-2-152,5 3 0,4 0-184,-2 8-104,-10 7-280,-7 4-168,-22 7-352,-17 3-224,-17 6 664,-12 1-160,-14 2-168</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44.017"/>
    </inkml:context>
    <inkml:brush xml:id="br0">
      <inkml:brushProperty name="width" value="0.025" units="cm"/>
      <inkml:brushProperty name="height" value="0.025" units="cm"/>
    </inkml:brush>
  </inkml:definitions>
  <inkml:trace contextRef="#ctx0" brushRef="#br0">6 2 16283,'-5'23'1473,"10"-9"-777,13-4-240,17-6 624,7-2-128,20-2-215,4-5-137,1-3-464,3-1-256,-4 1-744,-4-1 784,-8 2-265,-5-2-87</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44.440"/>
    </inkml:context>
    <inkml:brush xml:id="br0">
      <inkml:brushProperty name="width" value="0.025" units="cm"/>
      <inkml:brushProperty name="height" value="0.025" units="cm"/>
    </inkml:brush>
  </inkml:definitions>
  <inkml:trace contextRef="#ctx0" brushRef="#br0">0 0 19316,'33'3'854,"-1"2"-1,61 16 1,-80-18-808,-1 2 0,-1-1 1,1 1-1,-1 1 1,1 0-1,-2 1 1,1 0-1,-1 0 1,0 1-1,13 14 0,-20-18-41,0 0 0,0 0-1,0 0 1,0 0 0,-1 1-1,0-1 1,0 1-1,0 0 1,-1-1 0,1 1-1,-1 0 1,0 0 0,0 10-1,-1-7-1,0 0 1,-1 0-1,0 0 0,-1 0 0,0 0 0,0 0 1,-7 15-1,-1-3 2,0 0 0,-2-1 0,-1-1 0,0 0 0,-23 24-1,-64 59-648,29-32 334,44-40 154</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45.040"/>
    </inkml:context>
    <inkml:brush xml:id="br0">
      <inkml:brushProperty name="width" value="0.025" units="cm"/>
      <inkml:brushProperty name="height" value="0.025" units="cm"/>
    </inkml:brush>
  </inkml:definitions>
  <inkml:trace contextRef="#ctx0" brushRef="#br0">24 8 16243,'4'-7'1965,"-5"10"-1035,-6 17 208,-1 36-285,3 0 0,1 63 0,17 114-1118,-6-176-335,-4-39-155,-1 0 0,0 0 0,-1 0 0,-2 19 0,1-37 722,0 1 0,0-1-1,0 0 1,0 1 0,0-1 0,0 0 0,0 1 0,0-1 0,-1 0 0,1 1 0,0-1 0,0 0 0,0 1 0,0-1 0,-1 0 0,1 1 0,0-1 0,0 0 0,0 1 0,-1-1 0,1 0 0,0 0 0,-1 0 0,1 1 0,0-1 0,-1 0 0,1 0 0,0 0 0,-1 1 0,1-1 0,0 0 0,-1 0 0,1 0 0,0 0 0,-1 0 0,1 0 0,0 0 0,-1 0 0,1 0 0,-1 0 0,1 0 0,0 0 0,-1 0-1,1 0 1,0 0 0,-1-1 0,1 1 0,0 0 0,-1 0 0,1 0 0,0 0 0,-1-1 0,1 1 0,-1-1 0,-13-10-1046</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45.492"/>
    </inkml:context>
    <inkml:brush xml:id="br0">
      <inkml:brushProperty name="width" value="0.025" units="cm"/>
      <inkml:brushProperty name="height" value="0.025" units="cm"/>
    </inkml:brush>
  </inkml:definitions>
  <inkml:trace contextRef="#ctx0" brushRef="#br0">25 383 14395,'-7'-15'945,"-7"-30"0,13 40-818,0-1 0,0 1 0,1 0 1,-1 0-1,1-1 0,1 1 0,-1 0 0,1 0 0,-1-1 1,3-6-1,2 1 233,0 0-1,0 1 1,1-1 0,0 1 0,1 0 0,0 1 0,1-1 0,-1 1-1,12-9 1,1 0 146,1 2-1,0 0 0,28-15 1,-24 17-67,49-21 1,-64 31-385,0 1 0,1 0 1,-1 0-1,1 1 0,-1 0 0,1 1 1,0 0-1,15 1 0,-23 1-50,1-1 0,0 1 0,-1 0 0,1-1 0,-1 2 0,1-1 0,-1 0 0,0 1 0,1-1 0,-1 1 0,0 0 0,0 0 0,0 0 0,0 1 0,-1-1 0,1 1 0,0-1 0,-1 1 0,0 0 0,0 0 0,0 0 0,2 4 0,-2-2 0,0 1-1,0-1 0,0 1 0,-1-1 0,0 1 0,0-1 0,-1 1 0,0 0 1,0 0-1,0-1 0,0 1 0,-1 0 0,-2 9 0,0-4 25,-1 0 0,0-1 1,0 0-1,-1 1 0,-1-2 0,-8 14 0,-46 51 230,41-52-61,-31 46 0,49-67-202,0 1-1,0-1 0,0 1 1,1 0-1,-1-1 1,0 1-1,1-1 0,-1 1 1,1 0-1,-1 0 0,1-1 1,0 1-1,0 0 1,0 0-1,0-1 0,0 1 1,0 0-1,1 0 1,-1-1-1,0 1 0,1 0 1,-1-1-1,1 1 1,0 0-1,0-1 0,-1 1 1,1-1-1,0 1 1,0-1-1,1 0 0,0 2 1,4 3-79,1-1 0,0 0 1,0-1-1,0 1 0,11 4 0,2 2-45,19 11-282,39 32 0,-66-45 336,-1 0-1,-1 1 0,0 0 0,0 0 1,-1 1-1,0 0 0,12 23 0,-19-32 85,-1 1 1,0 0-1,1 0 0,-1-1 0,-1 1 0,1 0 0,0 0 0,-1 0 1,0 0-1,1 0 0,-1 0 0,0 0 0,0 0 0,-1 0 0,1 0 0,-1 0 1,1-1-1,-1 1 0,0 0 0,0 0 0,0 0 0,-1-1 0,1 1 0,-1-1 1,1 1-1,-1-1 0,0 1 0,0-1 0,0 0 0,0 0 0,0 0 0,-1 0 1,1 0-1,-4 2 0,-7 4 168,0-1 0,-1 0 1,0-1-1,0-1 0,-20 6 1,6-3 370,-41 6 1,59-12-463,-1-1 0,1 0-1,-1-1 1,1 0 0,-1-1 0,1 0 0,-14-3-1,23 3-120,-1 1 0,1 0 0,0-1 0,-1 1-1,1-1 1,0 0 0,-1 1 0,1-1 0,0 0 0,0 0-1,0 0 1,0 0 0,-1 0 0,1 0 0,-1-1-1,2 1-40,-1 0-1,1 0 0,0 1 1,0-1-1,0 0 0,-1 0 0,1 0 1,0 1-1,0-1 0,0 0 1,0 0-1,0 0 0,0 0 1,0 1-1,1-1 0,-1 0 0,0 0 1,0 1-1,1-1 0,-1-1 1,2-1-140,1-1-1,-1 1 1,1-1 0,-1 1 0,1 0 0,0 0 0,1 0 0,4-3 0,19-14-518,8-9-174</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45.945"/>
    </inkml:context>
    <inkml:brush xml:id="br0">
      <inkml:brushProperty name="width" value="0.025" units="cm"/>
      <inkml:brushProperty name="height" value="0.025" units="cm"/>
    </inkml:brush>
  </inkml:definitions>
  <inkml:trace contextRef="#ctx0" brushRef="#br0">42 171 19084,'-1'26'1856,"-8"10"-1351,-2 5-233,1 10 528,2-4-232,6 0 8,2-12-408,5-7-288,4-12-632,1-10-320,0-16 856,0-13-232,-6-16-169</inkml:trace>
  <inkml:trace contextRef="#ctx0" brushRef="#br0" timeOffset="1">42 4 18900,'-3'-3'1424,"0"6"-1184,2 1-72,4 6 120,4-3-544,9 0 248,4 0-144,10-1-72</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46.351"/>
    </inkml:context>
    <inkml:brush xml:id="br0">
      <inkml:brushProperty name="width" value="0.025" units="cm"/>
      <inkml:brushProperty name="height" value="0.025" units="cm"/>
    </inkml:brush>
  </inkml:definitions>
  <inkml:trace contextRef="#ctx0" brushRef="#br0">193 349 17084,'-21'15'740,"0"1"0,2 1 1,0 1-1,-25 32 0,35-40-521,1 1 0,1 1 0,0 0-1,0 0 1,2 0 0,-1 1 0,1-1-1,1 1 1,0 0 0,-2 17 0,6-27-190,-1 0 1,1 0 0,0 0 0,0 0-1,0-1 1,0 1 0,1 0-1,-1 0 1,1 0 0,0-1 0,-1 1-1,1 0 1,3 4 0,-3-5-20,0-1 0,0 0 0,0 0 0,0 0 0,1 0 0,-1 0 0,0 0 0,1 0 0,-1 0-1,0 0 1,1-1 0,-1 1 0,1-1 0,-1 1 0,1-1 0,-1 1 0,1-1 0,0 0 0,-1 0 0,1 0 0,-1 0 0,1 0 0,0 0 0,2-1 0,5-1 14,-1 0 0,1 0 0,-1-1 1,0 0-1,0-1 0,0 0 0,0 0 0,-1-1 0,1 0 0,-1 0 1,8-8-1,10-11 110,33-39 0,-55 59-118,29-36 160,-2 0 0,-1-2 0,-3-2 0,-1 0 0,-3-1 0,-1-2 0,26-87 0,-44 124-137,-1 3-5,0 0 1,0 0 0,0 0 0,-1 0 0,-1 0 0,1 0-1,-1-12 1,0 18-30,0 1-1,0-1 1,0 0-1,-1 0 1,1 0-1,0 0 1,0 1 0,-1-1-1,1 0 1,0 0-1,-1 1 1,1-1-1,-1 0 1,1 0-1,-1 1 1,1-1-1,-1 0 1,0 1-3,1-1 1,-1 1-1,1 0 0,-1 0 1,1 0-1,0 0 1,-1 0-1,1 0 0,-1 0 1,1 0-1,-1 0 1,1 0-1,-1 0 0,1 0 1,0 0-1,-1 0 1,1 0-1,-1 0 0,1 0 1,-1 1-1,1-1 0,0 0 1,-1 1-1,-2 1 10,0 0-1,0 0 1,1 0 0,-1 1-1,1-1 1,0 1 0,-4 6-1,-5 8 50,1 1 0,1 0 0,1 1 0,0 0 0,2 0 0,0 0 0,1 1 0,1 0 0,-3 38 0,6-44-162,1 0 1,1-1-1,0 1 1,1-1-1,0 1 0,1-1 1,0 0-1,1 0 0,1 0 1,0-1-1,1 1 1,0-1-1,1 0 0,0-1 1,16 19-1,-19-24 23,0-1-1,1 1 1,0-1-1,0 0 1,1-1-1,-1 1 0,1-1 1,0 0-1,0-1 1,0 1-1,1-1 1,-1 0-1,1-1 1,0 0-1,7 2 1,22-3-505</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46.769"/>
    </inkml:context>
    <inkml:brush xml:id="br0">
      <inkml:brushProperty name="width" value="0.025" units="cm"/>
      <inkml:brushProperty name="height" value="0.025" units="cm"/>
    </inkml:brush>
  </inkml:definitions>
  <inkml:trace contextRef="#ctx0" brushRef="#br0">19 15 19308,'-2'3'171,"-1"0"-1,1 0 1,1 1-1,-1-1 1,0 1-1,1-1 1,0 1-1,0 0 1,0-1-1,0 1 1,0 0 0,1 0-1,0 0 1,0 0-1,0 6 1,1-8-121,0 1 0,-1-1 0,1 1 0,0-1 0,0 0 0,1 1 0,-1-1 0,0 0 0,1 0 0,-1 0 0,1 0 0,0 0 0,0 0 0,0 0 0,0-1 0,0 1 0,0-1 0,0 1 0,0-1 0,0 0 0,1 0 1,-1 0-1,1 0 0,2 1 0,-1-1-34,-1-1-1,1 1 1,0-1 0,-1 0 0,1 0 0,-1 0 0,1 0 0,-1 0 0,1-1 0,-1 0 0,1 1-1,-1-2 1,1 1 0,-1 0 0,0 0 0,0-1 0,0 0 0,0 0 0,0 0 0,0 0 0,0 0-1,0 0 1,4-6 0,-5 6-21,0 0 0,0-1 0,-1 1-1,1 0 1,0-1 0,-1 0 0,0 1 0,1-1-1,-1 0 1,0 1 0,-1-1 0,1 0 0,0 0-1,-1 0 1,1 0 0,-1 0 0,0 0 0,0 0-1,0 0 1,-1 0 0,1 1 0,-1-1 0,1 0-1,-1 0 1,0 0 0,0 0 0,0 1 0,-3-5-1,4 6-3,-1 0 0,1 0 0,-1 0 0,1 0 0,-1 0 0,0 1-1,1-1 1,-1 0 0,0 1 0,1-1 0,-1 0 0,0 1 0,0-1-1,0 1 1,0-1 0,1 1 0,-1-1 0,0 1 0,0 0 0,0-1-1,0 1 1,0 0 0,0 0 0,0 0 0,0 0 0,0 0 0,0 0-1,0 0 1,0 0 0,0 0 0,0 0 0,0 0 0,0 1 0,0-1-1,0 0 1,0 1 0,1-1 0,-1 1 0,0-1 0,0 1 0,0-1-1,0 1 1,1 0 0,-2 1 0,-2 1-21,0 2-1,1-1 1,-1 0-1,1 1 1,0-1 0,-3 8-1,2-5 34,1 0 0,1 1-1,-1-1 1,1 0 0,1 1-1,-1-1 1,1 1 0,1 0-1,-1 10 1,1-16 12,0 1 0,1-1-1,-1 1 1,0-1 0,1 0 0,0 1 0,-1-1-1,1 0 1,0 0 0,0 1 0,0-1 0,0 0-1,1 0 1,-1 0 0,1 0 0,-1-1-1,1 1 1,0 0 0,-1-1 0,1 1 0,0-1-1,0 1 1,0-1 0,0 0 0,0 0-1,1 0 1,-1 0 0,0 0 0,0 0 0,1-1-1,-1 1 1,0-1 0,4 1 0,4-1 41,0 0 0,0 0 0,0-1 1,0 0-1,0-1 0,19-5 0,59-26 144,-52 18-144,156-60-228,-183 72 140,43-14-155,-48 16 155,1 0 1,-1 0-1,1 0 0,0 1 0,-1 0 1,1 0-1,-1 0 0,1 1 1,6 1-1,-9-2 25,-1 1 0,0-1 0,0 1-1,0-1 1,1 1 0,-1-1 0,0 1 0,0 0 0,0 0 0,0 0 0,0 0-1,0 0 1,0 0 0,0 0 0,-1 0 0,1 0 0,0 0 0,-1 0-1,1 0 1,0 1 0,-1-1 0,0 0 0,1 0 0,0 3 0,0 3 33,-1 0 1,1 0-1,-2 14 1,1-15 40,-1 1 0,2 0 0,-1-1 1,2 13-1,-1-18-50,-1 0 1,1 1-1,-1-1 0,1 0 0,-1 0 1,1 1-1,0-1 0,-1 0 1,1 0-1,0 0 0,0 0 0,0 0 1,0 0-1,0 0 0,0 0 1,0 0-1,0 0 0,1-1 0,-1 1 1,0 0-1,0-1 0,1 1 1,-1-1-1,0 0 0,1 1 1,1-1-1,2 1 3,0-1 1,0 0-1,0 0 0,0-1 1,-1 0-1,1 1 0,0-2 1,-1 1-1,1 0 0,8-5 1,47-27-248,-17 8-198,-41 23 384,0 1 1,0 1 0,0-1 0,0 0 0,1 0-1,-1 1 1,0-1 0,0 1 0,0-1-1,0 1 1,1 0 0,-1 0 0,0 0 0,0 0-1,4 1 1,-5 0 20,-1-1-1,1 0 1,-1 1 0,1-1-1,0 0 1,-1 1 0,1-1-1,-1 1 1,1-1-1,-1 1 1,0-1 0,1 1-1,-1-1 1,0 1 0,1 0-1,-1-1 1,0 1 0,1-1-1,-1 1 1,0 0-1,0 2-17,1-1-1,-1 0 1,0 0-1,0 0 0,0 0 1,-1 1-1,1-1 0,-2 4 1,1-2-32,0 1 0,0-1 0,-1 0 0,0 0 1,0 0-1,0 0 0,0 0 0,-1 0 0,1-1 0,-6 6 1,1-4-63</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48.595"/>
    </inkml:context>
    <inkml:brush xml:id="br0">
      <inkml:brushProperty name="width" value="0.025" units="cm"/>
      <inkml:brushProperty name="height" value="0.025" units="cm"/>
    </inkml:brush>
  </inkml:definitions>
  <inkml:trace contextRef="#ctx0" brushRef="#br0">335 183 16147,'1'-1'128,"0"0"-1,0 0 1,0 0-1,0 0 0,-1 0 1,1 0-1,0-1 1,-1 1-1,1 0 0,-1 0 1,1 0-1,-1-1 0,0 1 1,1 0-1,-1-1 1,0-1-1,0 2-78,-1 0 0,1 0 0,-1 0 0,1 0 0,-1 1 0,0-1 0,1 0 0,-1 0 0,0 1 0,1-1 0,-1 0 0,0 1 0,0-1 0,0 1 1,0-1-1,1 1 0,-1-1 0,0 1 0,0 0 0,0 0 0,0-1 0,0 1 0,0 0 0,-1 0 0,-8-2 248,0 1 0,0 0 0,0 1-1,0 0 1,0 0 0,0 1 0,0 0 0,0 1 0,0 1 0,0-1 0,1 1-1,-1 1 1,-8 4 0,-1 1-146,1 1 1,0 0-1,1 2 0,0 0 0,-21 20 1,5 3-21,31-33-128,0 1 0,0-1 0,1 1 0,-1-1 0,1 1 0,-1-1 0,1 1-1,0 0 1,0 0 0,0 0 0,1 0 0,-1 0 0,0 3 0,1-6-3,0 1 0,0-1 0,0 1 1,0-1-1,1 0 0,-1 1 1,0-1-1,0 1 0,0-1 0,0 0 1,1 1-1,-1-1 0,0 0 0,0 1 1,1-1-1,-1 0 0,0 0 1,1 1-1,-1-1 0,0 0 0,1 0 1,-1 1-1,0-1 0,1 0 1,-1 0-1,0 0 0,1 0 0,-1 0 1,0 1-1,1-1 0,-1 0 0,1 0 1,-1 0-1,0 0 0,1 0 1,18-3 10,7-7-16,-1-2-1,0 0 1,0-1 0,31-24-1,-33 22-91,0 0 0,1 1 0,0 2 0,48-18 0,-68 29 68,0-1 0,0 1 1,1 1-1,-1-1 0,1 1 0,-1-1 0,5 2 1,-7-1 14,-1 0 0,1 0 1,-1 1-1,1-1 0,-1 1 0,1 0 1,-1-1-1,1 1 0,-1 0 1,0 0-1,1-1 0,-1 1 1,0 0-1,0 0 0,0 1 1,1-1-1,-1 0 0,-1 0 1,1 1-1,0-1 0,0 0 0,0 1 1,1 2-1,1 5-32,-1 0 0,1 1 0,-1-1 0,-1 1 0,0 0 0,0 13 0,-5 64 12,2-61 45,-5 53 356,-21 91 0,-32 75 834,52-215-1046,0-1 1,-3 1 0,0-2-1,-2 1 1,-1-2 0,-19 30-1,31-54-138,-1 0-1,0 0 1,0 0 0,1 0-1,-2 0 1,1 0-1,0-1 1,0 0-1,-1 0 1,0 0-1,1 0 1,-1 0 0,0 0-1,-5 1 1,6-3-12,1 0 1,0 0 0,0 0-1,-1 0 1,1 0 0,0 0-1,0-1 1,0 1 0,-1-1-1,1 1 1,0-1 0,0 0-1,0 0 1,0 0 0,0 0-1,0 0 1,0 0-1,1 0 1,-1-1 0,0 1-1,1-1 1,-1 0 0,1 1-1,-1-1 1,1 0 0,0 0-1,-2-4 1,-1 0-16,1-2 0,0 1 1,1 0-1,0 0 0,0-1 0,1 0 1,0 1-1,0-1 0,0 0 0,1 1 0,0-1 1,1 0-1,0 1 0,0-1 0,3-7 0,2-9-72,1 1 0,1 0 0,17-33 0,5 0-112,1 3 1,78-99-1,99-85-331,-82 97 104,-89 99 265,-14 17-14,-1-2 0,21-33 0,-41 56 143,0 1-1,-1-1 0,0 0 1,1 0-1,-1 0 1,0 0-1,0 0 1,1-6-1,-2 9 24,0-1 0,0 0-1,-1 0 1,1 0-1,0 1 1,0-1 0,0 0-1,0 0 1,-1 0 0,1 1-1,0-1 1,-1 0 0,1 1-1,-1-1 1,1 0 0,-1 1-1,1-1 1,-1 0 0,1 1-1,-1-1 1,1 1 0,-1-1-1,0 1 1,1-1 0,-1 1-1,0 0 1,0-1 0,1 1-1,-1 0 1,0-1-1,0 1 1,0 0 0,1 0-1,-1 0 1,0 0 0,0 0-1,0 0 1,0 0 0,-5 0 19,0 0 0,0 1 0,0 0 0,0 0-1,0 1 1,1 0 0,-1 0 0,1 0 0,-1 0 0,1 1 0,-7 4 0,-6 5 107,-30 23 1,35-24-30,1 0 1,-18 21 0,26-28-69,1 0 0,0 0 0,1 0 1,-1 0-1,1 1 0,0-1 1,0 1-1,0-1 0,0 1 0,1 0 1,0 0-1,0-1 0,0 7 1,1-10-21,0 1 0,0-1 0,0 0 0,0 0 0,0 0 0,0 0 0,1 0 0,-1 0 0,0 0 1,1 0-1,-1 0 0,1 0 0,0 0 0,-1 0 0,1 0 0,0 0 0,-1 0 0,1 0 0,0-1 0,0 1 1,0 0-1,-1 0 0,2 0 0,1 0 0,0 0 0,-1 0 0,1 0 0,0 0 1,0 0-1,0-1 0,-1 1 0,1-1 0,3 0 0,6 0 3,1 0-1,-1-2 0,16-3 0,12-5 3,-1-1 0,1-3-1,-2-1 1,0-2 0,-1-1-1,-1-2 1,65-48 0,-61 33-6,-49 46-16,0 0 1,0 0-1,2 1 0,-1 0 1,2 0-1,-8 18 1,10-21 24,0 1 0,1-1 0,0 1-1,1 0 1,0 0 0,0 0 0,1 0 0,1 0 0,-1 0 0,3 16 0,-2-23-3,1-1 0,-1 1-1,1-1 1,0 1 0,-1-1 0,1 1-1,0-1 1,1 0 0,-1 0 0,0 1-1,1-1 1,-1 0 0,1 0 0,0 0-1,-1-1 1,1 1 0,0 0 0,0-1-1,4 3 1,-2-2 3,-1-1 1,1 0-1,-1 0 0,1 0 1,0 0-1,0-1 0,-1 1 1,1-1-1,0 0 0,0 0 1,-1-1-1,5 0 0,5-2 22,0 0-1,0-1 1,0 0-1,-1-2 1,0 1-1,18-11 1,-13 5-23,0-1 1,0-1 0,-2-1 0,1 0 0,-2 0-1,0-2 1,0 0 0,-2 0 0,19-32 0,-29 43-35,1-1 0,-1 0 0,0 1 1,1-12-1,-2 15 15,-1 1 0,0 0 0,0 0 0,0 0 0,0 0 0,0-1 0,0 1 0,0 0 0,-1 0 0,1 0 0,0 0 0,-1 0 0,0-2 0,1 2 3,-1 1-1,1-1 0,-1 1 1,1 0-1,-1-1 1,1 1-1,-1 0 1,1-1-1,-1 1 1,1 0-1,-1 0 1,0-1-1,1 1 1,-1 0-1,1 0 1,-1 0-1,0 0 0,1 0 1,-1 0-1,0 0 1,1 0-1,-1 0 1,1 0-1,-1 0 1,0 0-1,1 1 1,-2-1-1,-2 2-4,1 0 1,-1 0-1,0 0 1,1 0-1,-1 0 0,1 1 1,0 0-1,0 0 0,0 0 1,0 0-1,1 0 0,-1 0 1,1 1-1,-1-1 1,-1 6-1,-1 0 18,1-1 0,1 0 1,0 1-1,0 0 0,-3 18 0,5-24-1,1 1-1,-1-1 1,1 0-1,0 0 1,0 1-1,0-1 1,1 0-1,-1 0 1,1 1-1,0-1 1,0 0-1,0 0 1,0 0-1,0 0 1,1 0-1,-1 0 1,1 0-1,3 3 1,-3-3 2,1-1 0,0 1 0,0-1 0,1 0 0,-1 0 0,0 0 0,1 0 0,-1 0 1,1-1-1,0 0 0,-1 0 0,1 0 0,6 1 0,2-1 10,1 0 0,0-1 0,0-1 0,-1 0 0,1 0-1,0-2 1,-1 1 0,17-7 0,-15 4 0,0-1 0,0 0-1,-1-1 1,0-1 0,-1 0-1,1-1 1,16-15 0,-23 18-16,0 0 0,0-1 0,0 0 0,-1 0 0,0 0 0,0-1 0,-1 1 0,0-1 0,0 0 0,-1 0 0,0-1 0,0 1 0,2-17 0,-4 24-6,-1 0 0,0 1 0,0-1 0,0 0 0,0 0 1,0 0-1,0 0 0,0 0 0,0 1 0,0-1 0,0 0 0,0 0 1,0 0-1,-1 0 0,1 1 0,0-1 0,-1 0 0,1 0 0,0 0 1,-1 1-1,1-1 0,-2-1 0,2 2-1,-1 0 1,0 0-1,1 0 1,-1-1-1,0 1 0,0 0 1,1 0-1,-1 0 0,0 0 1,1 0-1,-1 0 0,0 0 1,1 1-1,-1-1 0,0 0 1,1 0-1,-1 0 1,0 1-1,1-1 0,-2 1 1,-2 1-7,0 0 0,1 1 0,-1 0 0,1-1 0,0 1 0,0 0 0,-4 5 0,4-3 4,-1 0-1,1 0 0,0 1 1,1-1-1,-1 1 0,1 0 1,0 0-1,1 0 0,-2 8 1,3-12 4,-1 0 1,1 0-1,0 1 1,0-1-1,1 0 1,-1 0-1,0 0 1,1 0-1,-1 0 1,1 0-1,0 0 1,-1-1-1,1 1 1,0 0-1,0 0 1,0 0 0,1-1-1,-1 1 1,0 0-1,0-1 1,1 1-1,-1-1 1,1 0-1,0 1 1,-1-1-1,1 0 1,0 0-1,0 0 1,0 0-1,-1-1 1,4 2-1,4 0-5,0 1 1,-1-2-1,1 0 0,0 0 0,0 0 0,0-1 0,0 0 1,0-1-1,0 0 0,0 0 0,0-1 0,14-5 1,-4 0-59,0 0 1,-1-2 0,0 0-1,25-17 1,-43 26 61,0 0-1,0 0 0,0 0 1,1 0-1,-1 0 1,0 0-1,0 0 1,0 0-1,0 0 1,0 0-1,0 0 1,1 0-1,-1 0 1,0 0-1,0 0 0,0 0 1,0 0-1,0 0 1,0 0-1,0 0 1,1 1-1,-1-1 1,0 0-1,0 0 1,0 0-1,0 0 0,0 0 1,0 0-1,0 0 1,0 0-1,0 0 1,1 0-1,-1 1 1,0-1-1,0 0 1,0 0-1,0 0 0,0 0 1,0 0-1,0 0 1,0 1-1,0-1 1,0 0-1,0 0 1,0 0-1,0 0 1,0 0-1,0 0 1,0 1-1,0-1 0,0 0 1,0 0-1,0 0 1,0 0-1,0 0 1,0 0-1,0 0 1,0 1-1,-1-1 1,1 0-1,0 0 0,0 0 1,0 0-1,0 0 1,0 0-1,0 0 1,0 0-1,-1 1 1,-2 9 12,2-7-2,-4 6 47,1 0 0,1 1 0,0 0 0,0-1 0,-2 16 0,4-24-40,1 1 0,0 0 0,0 0 0,0 0 0,0 0 0,0 0 0,1 0 0,-1 0 0,1 0 1,-1-1-1,1 1 0,-1 0 0,1 0 0,0 0 0,0-1 0,0 1 0,0 0 0,0-1 0,0 1 0,1-1 0,-1 0 1,0 1-1,1-1 0,-1 0 0,1 0 0,0 0 0,-1 0 0,1 0 0,0 0 0,-1 0 0,1 0 0,0-1 1,0 1-1,0-1 0,0 1 0,2-1 0,8 2 21,1-1 0,-1-1 0,1 0 0,-1 0 0,1-2 0,-1 1 0,19-6 0,86-30-149,-108 34 93,59-25-216,-42 16-56,0 2 0,52-13-1,-78 23 288,0 0-1,1-1 1,-1 1-1,1 0 0,-1 0 1,0 0-1,1 0 1,-1 0-1,1 0 1,-1 0-1,1 0 0,-1 0 1,0 0-1,1 0 1,-1 1-1,1-1 0,-1 0 1,0 0-1,1 0 1,-1 0-1,1 1 0,-1-1 1,0 0-1,1 0 1,-1 1-1,0-1 0,0 0 1,1 0-1,-1 1 1,0-1-1,0 0 1,1 1-1,-1-1 0,0 1 1,0-1-1,0 0 1,1 1-1,-1-1 0,0 1 1,0-1-1,0 0 1,0 1-1,0-1 0,0 1 1,0-1-1,0 0 1,0 1-1,0-1 1,0 1-1,0-1 0,0 1 1,-1-1-1,1 0 1,0 1-1,0-1 0,0 0 1,0 1-1,-1-1 1,1 1-1,-14 27 281,12-24-216,0-1 17,1 0-1,-1 1 0,1-1 1,0 1-1,0-1 1,0 1-1,0 6 1,1-10-80,0 1-1,0-1 1,0 1 0,0-1 0,0 1 0,0-1 0,0 0 0,0 1 0,0-1 0,0 1-1,0-1 1,1 0 0,-1 1 0,0-1 0,0 1 0,0-1 0,1 0 0,-1 1 0,0-1-1,1 0 1,-1 1 0,0-1 0,1 0 0,-1 0 0,0 1 0,1-1 0,1 0-77,-1 0 1,0 1-1,0-1 1,0-1 0,0 1-1,0 0 1,1 0 0,-1 0-1,0-1 1,0 1-1,0 0 1,0-1 0,0 1-1,0-1 1,2 0 0,27-14-669,-11 7 240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34.173"/>
    </inkml:context>
    <inkml:brush xml:id="br0">
      <inkml:brushProperty name="width" value="0.05" units="cm"/>
      <inkml:brushProperty name="height" value="0.05" units="cm"/>
    </inkml:brush>
  </inkml:definitions>
  <inkml:trace contextRef="#ctx0" brushRef="#br0">52 0 18732,'-2'1'2722,"-5"16"-2113,2 7 334,2 1 0,-1 43 0,-1 5-415,-3-12-251,0-3 12,2 0 0,3 0 0,6 92-1,-3-147-261,1 0 0,-1 0-1,1 0 1,0-1 0,-1 1-1,1 0 1,1 0 0,-1-1-1,0 1 1,0 0-1,3 2 1,-3-4-9,0 0 0,0 0 0,0 0 0,0-1 0,1 1 0,-1 0 0,0 0 0,0-1 1,1 1-1,-1-1 0,0 1 0,1-1 0,-1 1 0,1-1 0,-1 0 0,0 0 0,1 0 0,-1 0 0,1 0 0,-1 0 0,1 0 0,-1 0 0,0 0 0,3-1 0,3-1 23,-1-1-1,0 1 1,0-1 0,0 0-1,0-1 1,-1 1-1,1-1 1,-1 0 0,0-1-1,0 1 1,-1-1 0,5-5-1,9-13 144,23-36 0,-35 49-130,23-38-125,-2 0 0,-2-2 0,-2 0 0,-3-2 0,18-66 0,-36 111-253,-1 1-1,1-1 1,-1 1 0,0-1-1,-1 0 1,0-6-1,0 12 296,0 1 0,0-1 0,0 1 0,0-1-1,0 1 1,-1-1 0,1 1 0,0 0 0,0-1 0,-1 1 0,1 0-1,0-1 1,-1 1 0,1-1 0,0 1 0,-1 0 0,1 0-1,0-1 1,-1 1 0,1 0 0,-1 0 0,1-1 0,0 1 0,-1 0-1,1 0 1,-1 0 0,1 0 0,-1 0 0,1 0 0,-1 0-1,1 0 1,-1 0 0,1 0 0,0 0 0,-1 0 0,1 0 0,-1 0-1,1 0 1,-1 0 0,1 0 0,-1 1 0,0-1 0,-10 6-757</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49.263"/>
    </inkml:context>
    <inkml:brush xml:id="br0">
      <inkml:brushProperty name="width" value="0.025" units="cm"/>
      <inkml:brushProperty name="height" value="0.025" units="cm"/>
    </inkml:brush>
  </inkml:definitions>
  <inkml:trace contextRef="#ctx0" brushRef="#br0">1 185 16123,'2'-5'315,"1"0"0,0 1-1,0-1 1,0 1-1,0 0 1,1 0 0,0 0-1,0 0 1,0 0-1,6-3 1,3-5 593,69-57 1938,-71 61-2573,1 0-1,0 1 0,0 0 0,1 0 1,20-6-1,-31 12-247,0 0 0,0 1 0,1-1 0,-1 1 0,0 0 0,0-1-1,0 1 1,0 0 0,0 0 0,1 0 0,-1 1 0,0-1 0,0 0 0,0 1 0,4 1 0,-5-1-23,0 0 1,0 0-1,1 0 1,-1 0 0,0 0-1,0 0 1,0 0-1,0 0 1,-1 1-1,1-1 1,0 0-1,0 1 1,-1-1 0,1 1-1,-1-1 1,1 1-1,-1-1 1,0 1-1,0-1 1,1 1-1,-1-1 1,0 3-1,-2 24 85,1-22-36,0-1 0,1 0 1,-1 0-1,1 1 0,1-1 1,-1 0-1,1 0 0,1 7 1,-1-11-39,0 0 0,-1 0 0,1-1 1,0 1-1,-1 0 0,1-1 0,0 1 1,0-1-1,-1 1 0,1-1 0,0 1 1,0-1-1,0 0 0,0 1 0,0-1 1,0 0-1,0 0 0,0 0 0,0 0 1,0 0-1,-1 0 0,1 0 0,2 0 1,25-4 173,4-4-127,44-19 0,17-4-660,-91 31 569,-1-1 0,1 1-1,-1 0 1,1-1 0,-1 1 0,1 0 0,-1 0 0,1 0 0,0 0-1,-1 0 1,1 1 0,-1-1 0,3 1 0,-3-1 16,-1 0 0,1 1 0,-1-1 1,0 0-1,1 1 0,-1-1 0,0 0 0,0 1 1,1-1-1,-1 1 0,0-1 0,0 1 0,1-1 1,-1 0-1,0 1 0,0-1 0,0 1 0,0-1 1,0 1-1,0-1 0,0 1 0,0-1 0,0 1 1,0-1-1,0 1 0,0-1 0,0 0 0,0 1 1,-2 5-52,0-1 1,0 1-1,-1-1 1,1 0-1,-6 7 1,4-6 117,-15 24-1792,19-30 1713,-1 0 0,1 0 1,0 0-1,-1 0 0,1 0 0,0 0 0,0 0 1,-1 0-1,1 0 0,0 0 0,-1 0 0,1 0 1,0 0-1,-1 0 0,1 0 0,0 0 0,-1 0 1,1 0-1,0 0 0,-1 0 0,1 0 0,0-1 1,-1 1-1,1 0 0,-1-1 0,-4-5-424</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49.749"/>
    </inkml:context>
    <inkml:brush xml:id="br0">
      <inkml:brushProperty name="width" value="0.025" units="cm"/>
      <inkml:brushProperty name="height" value="0.025" units="cm"/>
    </inkml:brush>
  </inkml:definitions>
  <inkml:trace contextRef="#ctx0" brushRef="#br0">269 0 18252,'1'0'103,"0"1"0,0-1 0,0 1-1,0-1 1,0 0 0,0 1 0,0 0 0,0-1 0,-1 1 0,1 0 0,0-1 0,0 1-1,-1 0 1,1 0 0,-1-1 0,1 1 0,0 0 0,-1 0 0,1 0 0,-1 0 0,0 0-1,1 0 1,-1 0 0,0 1 0,1 27 360,-1-26-319,-28 241 3223,4-59-2434,13 60-115,7-122-629,4-122-189,-5 39-28,5-39 21,0 0 0,0 0 0,-1 0-1,1 0 1,-1 0 0,1 0-1,-1 0 1,1 0 0,-1 0-1,1 0 1,-1-1 0,0 1 0,-1 1-1,2-2 1,-1 1 0,1-1 0,-1 0 0,1 0 0,-1 0 0,1 0 0,-1 0 0,1 0 1,-1 0-1,1 0 0,-1 0 0,1 0 0,-1 0 0,1 0 0,-1 0 0,1-1 0,0 1 0,-1 0 0,1 0 0,-1 0 0,1-1 0,-1 1 0,1 0 0,0-1 0,-1 1 0,1 0 0,-1-1 0,1 1 0,0 0 0,-1-2 0,-9-9-139,1-2 0,0 0 0,1 0-1,-11-23 1,-5-7-108,11 22 146,-5-8 32,0 0-1,2-2 1,1 0 0,-14-45-1,28 73 103,0-1 1,0 1-1,0 0 0,1 0 0,0-1 0,-1 1 1,1 0-1,0-1 0,1 1 0,-1 0 0,1 0 0,-1-1 1,1 1-1,0 0 0,2-4 0,-1 4-1,-1 1 1,1 0-1,0 0 0,0 0 1,0 0-1,1 0 0,-1 0 1,0 0-1,1 1 0,-1-1 1,1 1-1,-1 0 0,1-1 1,0 1-1,0 0 1,-1 1-1,5-2 0,16-2-10,-1 0 0,1 1 0,0 2 1,30 0-1,91 15-925,-73-6 797,-3-1-183</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50.417"/>
    </inkml:context>
    <inkml:brush xml:id="br0">
      <inkml:brushProperty name="width" value="0.025" units="cm"/>
      <inkml:brushProperty name="height" value="0.025" units="cm"/>
    </inkml:brush>
  </inkml:definitions>
  <inkml:trace contextRef="#ctx0" brushRef="#br0">1 474 20844,'56'-13'427,"95"-7"-1,59 9-1631,-155 9 972,568-3-3449,-112 3 2224,431-36 2368,-1-22 287,-226 13-1091,-557 38-96,2631-181 2364,-1870 122-2403,-645 60-209,-175 8 97</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02.701"/>
    </inkml:context>
    <inkml:brush xml:id="br0">
      <inkml:brushProperty name="width" value="0.025" units="cm"/>
      <inkml:brushProperty name="height" value="0.025" units="cm"/>
    </inkml:brush>
  </inkml:definitions>
  <inkml:trace contextRef="#ctx0" brushRef="#br0">3 918 13435,'-1'0'66,"1"1"1,0-1-1,-1 1 0,1-1 1,0 1-1,0-1 0,0 1 1,0-1-1,-1 1 1,1 0-1,0-1 0,0 1 1,0-1-1,0 1 0,0-1 1,1 1-1,-1 0 1,0-1-1,0 1 0,0-1 1,0 1-1,0-1 0,1 1 1,-1-1-1,0 1 1,1-1-1,-1 1 0,0-1 1,1 1-1,-1-1 0,0 0 1,1 1-1,-1-1 1,1 1-1,-1-1 0,1 0 1,-1 0-1,1 1 0,-1-1 1,1 0-1,0 1 0,28-3 1302,-16 0-1023,74-6 967,307-14 348,-29 46-1433,42 0-156,-237-32 34,209-39 0,-252 30-49,1 6-1,168 6 1,-249 7 38,-1-2 1,0-2-1,1-2 1,69-15-1,-104 16-20,-1-1 0,0 0 0,0-1 0,0 0 0,0-1 0,-1 0 0,0-1 0,0 0 0,-1 0 0,0-1 0,0 0 0,-1-1 0,13-16 0,-12 12 2,-1-1 0,0 1 0,-1-1 0,0 0 0,-1-1 0,-1 0 0,-1 0 0,0 0 0,0 0 0,0-17 0,1-11 43,-2-1-1,-5-86 0,1 114-118,-2 1-1,0-1 1,-1 0-1,-11-26 1,12 33 0,-2 1 1,1 0-1,-1 0 0,0 0 1,-1 0-1,1 1 0,-2 0 1,1 0-1,-10-7 1,9 9 2,-2-1 0,1 1 1,-1 1-1,1-1 0,-1 2 1,0-1-1,-1 1 0,-11-2 1,-83-10 17,39 7-27,-39-13 4,54 9-18,-63-5-1,-381 10-219,123 7 145,59-14-211,-453-7-1069,749 21 1358,-94 4-52,94-2 39,0 0-1,0 1 1,0 1 0,-25 9-1,37-11-29,0-1 0,0 2 0,0-1 0,1 0 0,-1 1 0,-6 5 0,16 12-310,-21 112 283,3-43 107,-8 108 155,8 305 1,12-492-161,1-1 1,0 1-1,1-1 1,0 1-1,0-1 1,8 17-1,-9-24-28,0 1 1,1 0-1,-1-1 0,1 1 0,-1-1 0,1 1 1,0-1-1,0 0 0,1 0 0,-1 1 1,0-2-1,1 1 0,-1 0 0,1 0 0,-1-1 1,1 0-1,0 1 0,0-1 0,0 0 0,-1 0 1,1 0-1,0-1 0,0 1 0,0-1 0,5 0 1,-4 1-33,0-1 1,0-1 0,0 1-1,0-1 1,1 1 0,-1-1 0,0 0-1,0-1 1,0 1 0,-1-1 0,1 1-1,0-1 1,-1 0 0,1-1-1,-1 1 1,1-1 0,-1 1 0,0-1-1,5-6 1,15-30-199</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04.051"/>
    </inkml:context>
    <inkml:brush xml:id="br0">
      <inkml:brushProperty name="width" value="0.025" units="cm"/>
      <inkml:brushProperty name="height" value="0.025" units="cm"/>
    </inkml:brush>
  </inkml:definitions>
  <inkml:trace contextRef="#ctx0" brushRef="#br0">328 43 15755,'4'-5'673,"-2"3"-232,1 0 0,-1-1 0,0 1 0,0-1 0,-1 0 0,3-4 0,-3 6-386,-1 1 1,0 0-1,0-1 1,0 1-1,0-1 0,0 1 1,0 0-1,0-1 1,0 1-1,0 0 1,0-1-1,0 1 1,0-1-1,0 1 1,0 0-1,0-1 1,-1 1-1,1 0 1,0-1-1,0 1 1,0 0-1,-1-1 0,1 1 1,0-1-1,-15-4 1119,8 5-996,0 0-1,0 0 1,1 1-1,-1 0 1,0 0-1,1 1 1,-1-1-1,1 1 1,-1 1-1,1-1 1,0 1-1,-10 6 1,-1 3-106,0 0 0,-27 25 0,37-30-79,1 0 0,0 0 1,0 1-1,0 0 1,1 0-1,0 0 1,1 0-1,0 1 0,-4 12 1,7-18-19,0 0 1,0 0-1,0 0 1,0 0-1,1 0 1,-1 0-1,1 0 0,0 0 1,0 0-1,0 0 1,0 0-1,1 0 1,-1 0-1,1 0 0,0 0 1,0 0-1,0 0 1,0 0-1,0 0 1,1-1-1,-1 1 1,1 0-1,0-1 0,-1 1 1,1-1-1,0 0 1,1 0-1,-1 0 1,0 0-1,1 0 1,-1 0-1,4 1 0,14 7-259,0-2 0,27 8-1,-23-9-49,27 13 0,-48-19 309,0 1 1,0-1-1,0 1 0,0-1 1,0 1-1,0 0 1,-1 0-1,1 0 1,-1 1-1,1-1 1,-1 0-1,0 1 0,0 0 1,0-1-1,0 1 1,-1 0-1,1 0 1,-1 0-1,0 0 1,0 0-1,0 1 0,1 3 1,-2-4 45,0 0 0,-1 1 0,1-1 0,-1 0 1,0 0-1,0 0 0,0 0 0,0 0 0,0-1 0,-1 1 0,1 0 1,-1 0-1,0-1 0,0 1 0,0-1 0,0 0 0,0 1 0,0-1 1,-1 0-1,1 0 0,-1 0 0,1-1 0,-6 3 0,-13 8 410,-1-2 0,0 0 0,-1-1 0,0-1 1,0-2-1,-1 0 0,0-1 0,0-2 0,-41 2 0,63-5-433,-1 0 1,0 0 0,1-1-1,-1 1 1,0-1 0,1 1-1,-1-1 1,-3-1 0,5 1-27,1 1-1,0 0 1,-1 0 0,1 0-1,0 0 1,0-1 0,-1 1 0,1 0-1,0 0 1,0-1 0,0 1 0,-1 0-1,1 0 1,0-1 0,0 1 0,0 0-1,0 0 1,0-1 0,-1 1 0,1 0-1,0-1 1,0 1 0,0 0 0,0-1-1,0 1 1,0 0 0,0-1 0,10-11-1278,1 4 718,0 0 0,1 1 1,0 1-1,16-7 0,6-1-510</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04.628"/>
    </inkml:context>
    <inkml:brush xml:id="br0">
      <inkml:brushProperty name="width" value="0.025" units="cm"/>
      <inkml:brushProperty name="height" value="0.025" units="cm"/>
    </inkml:brush>
  </inkml:definitions>
  <inkml:trace contextRef="#ctx0" brushRef="#br0">142 49 16884,'0'-3'292,"0"-1"0,0 1 0,-1-1 0,1 1 0,-1 0 0,0 0 0,0-1 1,0 1-1,-3-5 0,4 7-238,-1 1 0,1-1-1,-1 0 1,1 0 0,-1 1 0,0-1 0,1 1 0,-1-1 0,0 0 0,1 1 0,-1-1 0,0 1 0,0 0 0,0-1-1,1 1 1,-1-1 0,0 1 0,0 0 0,0 0 0,0 0 0,0-1 0,0 1 0,0 0 0,1 0 0,-1 0 0,0 0 0,0 1-1,0-1 1,0 0 0,0 0 0,0 0 0,0 1 0,1-1 0,-1 0 0,0 1 0,0-1 0,0 1 0,1-1 0,-1 1-1,0 0 1,-4 2 64,1 0 0,1 1 0,-1-1 0,0 1-1,1 0 1,0 0 0,0 0 0,-3 6 0,-20 40 200,19-34-231,0-3-17,2 0 1,0 0-1,0 1 0,-4 26 0,8-37-50,1 1-1,0-1 0,-1 0 0,2 0 0,-1 0 0,0 0 0,1 0 0,-1 1 1,1-1-1,0 0 0,0 0 0,2 3 0,-2-4-5,0 0 0,0-1-1,1 1 1,-1-1 0,1 1 0,-1-1 0,1 1-1,0-1 1,-1 0 0,1 0 0,0 0 0,0 0-1,0 0 1,0 0 0,0-1 0,0 1-1,0 0 1,0-1 0,0 0 0,3 1 0,3-1 20,-1 0 1,1 0-1,0-1 1,0 0-1,-1-1 1,1 1-1,-1-1 0,1-1 1,8-4-1,66-35 211,-69 35-204,12-8 37,0 0-1,-2-2 0,36-30 1,-19 11-4,-40 36-73,0 1 0,1-1 0,-1 1 0,0-1 0,0 1-1,0 0 1,0-1 0,0 1 0,1-1 0,-1 1 0,0 0-1,0-1 1,-1 1 0,1-1 0,0 1 0,0 0 0,0-1-1,0 1 1,0-1 0,-1 1 0,1 0 0,0-1 0,-1 1-1,-29 62 14,22-50-6,1 1-1,0 0 1,2 0 0,-1 0 0,-3 20-1,8-32 6,1 0-1,-1 0 0,1 0 0,0 0 0,0 0 0,0 0 0,0 1 0,0-1 0,0 0 0,1 0 1,-1 0-1,1 0 0,-1 0 0,1 0 0,0 0 0,0 0 0,0 0 0,0 0 0,0-1 0,0 1 1,1 0-1,-1 0 0,0-1 0,1 1 0,0-1 0,-1 0 0,1 1 0,0-1 0,0 0 1,-1 0-1,1 0 0,0 0 0,0 0 0,0 0 0,0-1 0,0 1 0,0-1 0,1 1 0,-1-1 1,2 0-1,8 1 57,0 0 1,0-1-1,0-1 1,0 0-1,0-1 1,12-3-1,18-6 79,-1-1 0,-1-3-1,0-1 1,-1-2 0,-1-2-1,40-27 1,-76 45-148,-1 1 0,1 0 1,0 0-1,-1 0 0,1 0 0,0 0 0,0 0 1,0 1-1,0-1 0,0 0 0,0 1 1,4-1-1,-6 1 0,0 0 0,1 0-1,-1 1 1,0-1 0,1 0 0,-1 0 0,0 0 0,0 0 0,1 1 0,-1-1-1,0 0 1,0 0 0,1 0 0,-1 1 0,0-1 0,0 0 0,0 0 0,1 1-1,-1-1 1,0 0 0,0 1 0,0-1 0,0 0 0,0 1 0,0-1 0,0 1 0,0 15-1,-18 45-56,12-43 56,-6 30 0,12-47-2,0-1 0,0 1 0,-1 0 0,1 0 1,0 0-1,0-1 0,0 1 0,0 0 0,0 0 0,0 0 0,1 0 1,-1-1-1,0 1 0,0 0 0,1 0 0,-1 0 0,0-1 0,1 1 1,-1 0-1,1-1 0,-1 1 0,1 0 0,-1-1 0,1 1 0,-1 0 1,1-1-1,-1 1 0,1-1 0,0 1 0,0-1 0,-1 1 0,1-1 1,0 0-1,0 1 0,-1-1 0,1 0 0,0 0 0,0 0 0,0 1 1,-1-1-1,1 0 0,0 0 0,0 0 0,0 0 0,-1 0 0,1 0 1,1-1-1,4 0-144,-1 1 1,0-2-1,0 1 1,0 0-1,0-1 0,6-3 1,6-3-111,-1-2-1,0 0 1,-1 0-1,0-1 1,25-25 0,-15 9-277</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05.746"/>
    </inkml:context>
    <inkml:brush xml:id="br0">
      <inkml:brushProperty name="width" value="0.025" units="cm"/>
      <inkml:brushProperty name="height" value="0.025" units="cm"/>
    </inkml:brush>
  </inkml:definitions>
  <inkml:trace contextRef="#ctx0" brushRef="#br0">43 241 9506,'-40'13'9226,"40"-14"-9033,-1 1 0,1-1 0,0 0 0,0 1-1,-1-1 1,1 0 0,0 0 0,0 1 0,0-1 0,0 0 0,0 0 0,0 1-1,0-1 1,0 0 0,0 0 0,0 1 0,0-1 0,0 0 0,1 0 0,-1 1-1,0-1 1,0 0 0,1 0 0,6-11 286,0 1 1,0 0-1,1 1 1,0 0-1,1 0 0,9-8 1,64-51 99,-77 65-521,0-1-34,55-40 121,-52 41-139,-1-1 0,1 1-1,0 0 1,0 1 0,0 0 0,13-3-1,-20 6-6,0-1 0,0 1-1,0 0 1,0 0-1,0 0 1,1 0 0,-1 0-1,0 0 1,0 0 0,0 1-1,0-1 1,0 0 0,0 1-1,0-1 1,0 0 0,0 1-1,0 0 1,0-1 0,0 1-1,0-1 1,0 1-1,0 0 1,0 0 0,-1-1-1,1 1 1,0 0 0,-1 0-1,1 0 1,0 0 0,-1 0-1,1 0 1,-1 0 0,0 0-1,1 0 1,-1 0 0,1 2-1,0 2-6,0 0 0,-1 0 1,1 0-1,-1 0 0,0 0 0,-1 9 0,-5 15-20,-1-1-1,-1 0 1,-21 47 0,15-39 25,13-34-7,0 1 1,0-1-1,1 1 1,-1-1-1,1 1 1,-1 0-1,1-1 1,0 1-1,0 0 1,0 4-1,0-7-13,1 1-1,-1-1 0,0 1 1,0-1-1,0 1 0,1 0 1,-1-1-1,0 0 0,1 1 1,-1-1-1,0 1 0,1-1 1,-1 1-1,1-1 0,-1 0 1,0 1-1,1-1 0,-1 0 1,1 1-1,-1-1 0,1 0 1,1 1-54,-1-1 1,0 0 0,1 0 0,-1 0-1,0 0 1,0 0 0,1 0 0,-1 0 0,0 0-1,1 0 1,-1-1 0,0 1 0,2-1-1,3-2-32,-1 0 0,1 0 0,-1 0 0,0-1 0,7-5 0,10-12-313</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06.512"/>
    </inkml:context>
    <inkml:brush xml:id="br0">
      <inkml:brushProperty name="width" value="0.025" units="cm"/>
      <inkml:brushProperty name="height" value="0.025" units="cm"/>
    </inkml:brush>
  </inkml:definitions>
  <inkml:trace contextRef="#ctx0" brushRef="#br0">188 182 14787,'2'-4'236,"0"0"0,1-1 0,-1 1 0,-1 0 0,1-1 0,-1 1 1,0-1-1,0 0 0,0 1 0,0-1 0,-1 0 0,0-8 0,0 13-194,0-1 0,0 1 0,0-1 0,0 1 0,0 0 0,-1-1 0,1 1 0,0 0 0,0-1 1,0 1-1,-1 0 0,1-1 0,0 1 0,0 0 0,-1-1 0,1 1 0,0 0 0,-1 0 0,1-1 0,0 1 0,-1 0 0,1 0 0,0 0 0,-1-1 1,1 1-1,0 0 0,-1 0 0,1 0 0,-1 0 0,1 0 0,0 0 0,-1 0 0,1 0 0,-1 0 0,1 0 0,0 0 0,-1 0 0,1 0 1,-1 0-1,1 0 0,0 0 0,-1 1 0,1-1 0,0 0 0,-1 0 0,1 0 0,0 1 0,-1-1 0,1 0 0,-19 16 753,16-13-658,-19 16 223,2 2 0,0 0-1,2 1 1,0 0 0,1 2 0,2 0-1,-14 29 1,27-50-308,1 1 0,0-1 0,0 0 0,0 0 0,0 1 1,0-1-1,1 0 0,-1 5 0,1-8-39,1 1-1,-1 0 1,0-1 0,0 1 0,0 0-1,0 0 1,1-1 0,-1 1-1,0 0 1,1-1 0,-1 1 0,1 0-1,-1-1 1,0 1 0,1-1 0,-1 1-1,1-1 1,0 1 0,-1-1 0,1 1-1,-1-1 1,1 1 0,0-1 0,-1 0-1,1 1 1,0-1 0,-1 0 0,1 0-1,0 1 1,0-1 0,-1 0 0,1 0-1,0 0 1,0 0 0,-1 0 0,1 0-1,0 0 1,0 0 0,-1 0 0,1-1-1,0 1 1,-1 0 0,2-1 0,10-2 35,0 0 0,0-1 1,-1-1-1,1 0 0,-1 0 1,19-14-1,61-50 75,-52 38-119,-1-2 0,-2-2-1,-1-2 1,44-60 0,-64 72-67,-14 25 61,-1 0 1,0 0-1,0-1 0,0 1 1,0 0-1,1 0 0,-1-1 0,0 1 1,0 0-1,0-1 0,0 1 1,0 0-1,0-1 0,0 1 0,0 0 1,0-1-1,0 1 0,0 0 1,0-1-1,0 1 0,0 0 0,0-1 1,0 1-1,0 0 0,0 0 1,0-1-1,0 1 0,0 0 1,-1-1-1,1 1 0,0 0 0,0 0 1,0-1-1,-1 1 0,1 0 1,-11 2-62,1 4 47,1 0-1,1 0 1,-1 1 0,1 0 0,1 1-1,-1 0 1,-8 12 0,3-1 45,0 0 1,-16 35 0,23-42-3,1 1 1,0 0-1,1 1 1,1-1-1,0 1 1,-2 23-1,5-33-16,0 1-1,0-1 0,0 0 1,1 1-1,-1-1 0,1 0 1,0 1-1,1-1 0,-1 0 1,1 0-1,2 4 0,-3-5-3,1-1 1,0 0-1,0 0 0,0 1 0,0-1 0,0-1 0,0 1 0,0 0 0,1-1 1,-1 1-1,1-1 0,-1 1 0,1-1 0,0 0 0,-1 0 0,1-1 1,0 1-1,5 0 0,-1 0-15,1-1 0,0 0 0,0-1 0,0 1 0,-1-2 0,1 1 0,0-1 0,-1 0 0,1-1 0,-1 0 0,0 0 0,0 0 0,0-1 0,8-6 0,0 0-69,-1-1 0,0 0 1,0-1-1,-1-1 0,11-14 1,-22 25 49,0 0 0,0 0 0,0 0 1,-1-1-1,1 1 0,0-1 0,-1 1 1,0-1-1,0 0 0,0 1 0,0-1 1,0 0-1,0 0 0,0-3 0,-1 6 22,0 0 1,0-1-1,0 1 0,0 0 0,0 0 0,0 0 1,0 0-1,0 0 0,0-1 0,-1 1 0,1 0 1,0 0-1,0 0 0,0 0 0,0 0 0,0 0 1,0 0-1,0-1 0,0 1 0,0 0 1,-1 0-1,1 0 0,0 0 0,0 0 0,0 0 1,0 0-1,0 0 0,0 0 0,-1 0 0,1 0 1,0 0-1,0 0 0,0 0 0,0 0 0,0 0 1,-1 0-1,1 0 0,0 0 0,0 0 0,0 0 1,0 0-1,0 0 0,0 0 0,-1 0 0,1 0 1,0 0-1,0 0 0,-11 5-62,-9 10 78,18-14-6,-15 17 126,-22 26-1,36-39-94,-1 0 0,1 0-1,-1 0 1,1 1 0,1-1-1,-1 1 1,1-1 0,0 1-1,0 0 1,1 0 0,-2 9-1,3-13-23,1-1 0,-1 1 0,0-1 0,0 1-1,1-1 1,-1 1 0,1-1 0,0 1 0,-1-1-1,1 1 1,0-1 0,0 0 0,-1 1 0,1-1-1,0 0 1,0 0 0,1 0 0,-1 0-1,0 0 1,0 0 0,0 0 0,1 0 0,-1 0-1,1-1 1,-1 1 0,0 0 0,1-1 0,-1 1-1,1-1 1,-1 0 0,1 1 0,2-1 0,6 2 9,1-1 0,0-1 1,16 0-1,-23 0-24,89-7-453,102-22 0,-170 22 272,-15 1 145,-10 6 43,1 0 0,-1 0 0,0 0-1,0-1 1,0 1 0,0 0 0,0 0 0,0 0 0,0 0 0,0 0 0,1 0-1,-1 0 1,0-1 0,0 1 0,0 0 0,0 0 0,0 0 0,0 0-1,0 0 1,0-1 0,0 1 0,0 0 0,0 0 0,0 0 0,0 0-1,0 0 1,0-1 0,0 1 0,0 0 0,0 0 0,0 0 0,0 0 0,0 0-1,0-1 1,0 1 0,0 0 0,-1 0 0,1 0 0,0 0 0,0 0-1,0 0 1,0-1 0,0 1 0,0 0 0,-6-5 155,0 0-1,1 0 1,0 0 0,1-1 0,-1 0 0,1 0-1,0 0 1,0-1 0,1 1 0,0-1-1,0 0 1,0 0 0,1 0 0,0 0-1,1 0 1,-1-1 0,1 1 0,0-9 0,1 15-166,0 0 0,0 1 0,0-1 0,0 0 0,0 0 0,0 0 1,0 1-1,1-1 0,-1 0 0,0 0 0,0 0 0,1 1 0,-1-1 0,0 0 1,1 0-1,-1 1 0,1-1 0,-1 0 0,1 1 0,-1-1 0,1 0 1,-1 1-1,1-1 0,0 1 0,-1-1 0,1 1 0,0-1 0,-1 1 1,1 0-1,0-1 0,1 0 0,1 1-220,1 0 1,-1 0-1,1-1 1,-1 2-1,0-1 0,6 1 1,17 1-426,-3-9 209,4-4-140</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07.331"/>
    </inkml:context>
    <inkml:brush xml:id="br0">
      <inkml:brushProperty name="width" value="0.025" units="cm"/>
      <inkml:brushProperty name="height" value="0.025" units="cm"/>
    </inkml:brush>
  </inkml:definitions>
  <inkml:trace contextRef="#ctx0" brushRef="#br0">316 48 16940,'0'-2'157,"0"0"0,0 1 0,0-1 0,0 0 0,-1 0 0,1 0 0,0 1 0,-1-1 0,1 0 0,-1 1 0,0-1 0,0 0 0,0 1 0,0-1 0,0 1 0,0-1 0,0 1 0,0 0 0,0-1 0,-1 1 0,1 0 0,0 0 0,-2-1 0,-1 0 66,1 1 1,-1-1-1,0 1 1,1 0-1,-1 0 1,0 0-1,0 1 1,1-1-1,-1 1 1,-6 0-1,-5 1 159,1 1-1,-1 1 1,0 0-1,-23 8 0,24-6-320,0 2-1,1-1 1,-1 2-1,1-1 1,1 2-1,-1 0 1,1 0-1,-19 21 0,29-28-63,0 0-1,0 0 0,1 1 0,-1-1 0,0 1 0,1-1 0,-1 1 0,0 2 0,2-4 3,0 0-1,0-1 1,0 1-1,-1 0 0,1 0 1,0-1-1,1 1 0,-1 0 1,0-1-1,0 1 1,0 0-1,0 0 0,0-1 1,1 1-1,-1 0 0,0-1 1,1 1-1,-1-1 1,0 1-1,1 0 0,-1-1 1,1 1-1,-1-1 0,1 1 1,-1-1-1,1 1 1,0-1-1,-1 1 0,1-1 1,-1 0-1,1 1 0,0-1 1,-1 0-1,1 0 1,0 1-1,0-1 0,-1 0 1,1 0-1,1 0 0,7 2-11,-1-1 0,1 1 0,0-2 0,0 1 0,17-3 0,49-8-94,-43 4 52,-29 6 47,102-12-207,-93 11 168,0 1-1,0 0 1,0 1 0,0 0-1,0 1 1,19 6 0,-27-7 32,-1 0 0,0 0 1,0 0-1,0 1 1,0 0-1,0-1 0,0 1 1,-1 0-1,1 0 1,-1 0-1,1 1 0,-1-1 1,0 0-1,0 1 0,0 0 1,0-1-1,0 1 1,0 0-1,-1 0 0,0 0 1,1 0-1,-1 0 1,0 1-1,-1-1 0,1 0 1,0 5-1,-1-2 34,0 0 0,-1 0 0,0 0 0,0 0-1,0 0 1,-1 0 0,0 0 0,0-1 0,0 1 0,-1-1-1,0 1 1,0-1 0,-6 7 0,1-1 127,-1 0 0,-1-1 0,1 0 0,-2-1 0,0 0 0,0-1 0,0 0 0,-14 7 0,15-10-27,-1 0 0,1 0 0,-1-1-1,0 0 1,0-1 0,0 0 0,-1-1 0,1-1 0,-1 1 0,-13-2 0,21 0-196,1 0 0,-1-1 0,1 0 1,0 0-1,-1 0 0,1 0 0,0 0 1,-1-1-1,1 1 0,-5-5 0,7 6 39,1 0 1,0 0-1,-1-1 0,1 1 0,-1 0 1,1-1-1,0 1 0,-1-1 0,1 1 1,0 0-1,0-1 0,-1 1 0,1-1 1,0 1-1,0-1 0,0 1 0,0-1 1,-1 1-1,1-1 0,0 1 0,0-1 0,0 1 1,0-1-1,0 1 0,0-1 0,0 1 1,0-1-1,1 0 0,-1 0 3,1 0 0,0 0 0,0 0 0,0 0-1,0 0 1,0 0 0,1 0 0,-1 0 0,0 0 0,0 1 0,0-1 0,1 0-1,-1 1 1,0-1 0,3 0 0,20-6-504</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08.966"/>
    </inkml:context>
    <inkml:brush xml:id="br0">
      <inkml:brushProperty name="width" value="0.025" units="cm"/>
      <inkml:brushProperty name="height" value="0.025" units="cm"/>
    </inkml:brush>
  </inkml:definitions>
  <inkml:trace contextRef="#ctx0" brushRef="#br0">6 64 15195,'-6'8'1673,"20"5"-793,11-10-304,16-3 768,11 0-144,15-7-199,6-3-73,8 0-368,-4 0-184,-8-6-376,-6 5-272,-14 3-648,-14 3 568,-33 5 144,-4-7-144,-32 4-160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7:36.795"/>
    </inkml:context>
    <inkml:brush xml:id="br0">
      <inkml:brushProperty name="width" value="0.05" units="cm"/>
      <inkml:brushProperty name="height" value="0.05" units="cm"/>
    </inkml:brush>
  </inkml:definitions>
  <inkml:trace contextRef="#ctx0" brushRef="#br0">14 25 19676,'29'-7'652,"0"1"0,0 1 0,1 1 0,0 2 0,59 3 0,-87-1-653,0 0 0,-1 0 0,1 0 0,0 0 0,0 0-1,-1 1 1,1-1 0,0 1 0,-1-1 0,1 1 0,-1 0 0,1 0 0,-1 0 0,1 0 0,-1 0 0,1 0 0,-1 0 0,2 2 0,-2-2-7,-1 1 1,0-1-1,0 0 0,1 1 0,-1-1 1,0 0-1,0 1 0,0-1 0,0 0 1,0 1-1,-1-1 0,1 1 0,0-1 1,-1 0-1,1 0 0,-1 1 0,1-1 1,-1 0-1,1 0 0,-1 1 1,0-1-1,0 0 0,-1 1 0,-12 17-102,8-12 5,0 1 0,0 0 0,-7 14 0,12-21 68,0 1 0,1-1-1,-1 0 1,0 0-1,1 1 1,0-1 0,-1 0-1,1 0 1,0 1-1,0-1 1,-1 0 0,1 1-1,0-1 1,0 0-1,1 1 1,-1-1 0,0 0-1,0 1 1,1-1-1,-1 0 1,1 1-1,-1-1 1,1 0 0,-1 0-1,1 0 1,0 1-1,-1-1 1,1 0 0,0 0-1,0 0 1,0 0-1,1 1 1,6 3-207,1-1 0,-1 1 0,1-2 0,-1 1 0,1-1 0,14 3 0,-13-4 59,0 1-1,1 1 1,-1 0-1,11 6 1,-20-9 180,0-1 0,0 1 0,0-1 0,0 1 0,0-1 0,0 1 0,0 0 0,0 0 0,-1-1 0,1 1 0,0 0 0,0 0 0,-1 0 0,1 0 1,-1 0-1,1 0 0,-1 0 0,1 0 0,-1 0 0,1 0 0,-1 0 0,0 0 0,0 0 0,0 0 0,1 0 0,-1 0 0,0 1 0,0-1 0,-1 0 0,1 0 0,0 0 0,0 0 1,0 0-1,-1 0 0,1 0 0,-1 0 0,1 0 0,0 0 0,-1 0 0,0 0 0,1 0 0,-1 0 0,0 0 0,1 0 0,-3 1 0,-2 3 105,-1 1-1,0-1 0,0 0 0,-1 0 1,-8 4-1,-7 4 394,-1 0 1,0-2 0,-1-1-1,0-1 1,-1-1-1,0-1 1,0-1-1,0-1 1,-41 2 0,63-7-493,1 0 1,0 0-1,0 0 1,0 0 0,0-1-1,0 1 1,0 0-1,0-1 1,0 0 0,0 1-1,0-1 1,0 0-1,0 0 1,0 0 0,0 0-1,0 0 1,1-1 0,-3-1-1,3 1-48,-1 0-1,1-1 1,0 1-1,0-1 1,0 1 0,0-1-1,0 1 1,0-1-1,1 0 1,-1 1-1,1-1 1,0 0-1,0-4 1,0-18-249</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34.546"/>
    </inkml:context>
    <inkml:brush xml:id="br0">
      <inkml:brushProperty name="width" value="0.05" units="cm"/>
      <inkml:brushProperty name="height" value="0.05" units="cm"/>
    </inkml:brush>
  </inkml:definitions>
  <inkml:trace contextRef="#ctx0" brushRef="#br0">0 1 17716,'10'33'1640,"-1"-5"-1136,2 3-224,5-6 737,3-2-273,-1-8-944,1-5 1688,1-10-1376,0-5 24,-1-6 16</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09.375"/>
    </inkml:context>
    <inkml:brush xml:id="br0">
      <inkml:brushProperty name="width" value="0.025" units="cm"/>
      <inkml:brushProperty name="height" value="0.025" units="cm"/>
    </inkml:brush>
  </inkml:definitions>
  <inkml:trace contextRef="#ctx0" brushRef="#br0">0 0 15891,'12'14'2081,"11"-6"-1265,18-6-224,11-2 896,15 0-351,5-2-129,4 0-304,-6-1-312,-4 3-784,-4 3-208,-12 0 496,-7 1-120,-10-7-160</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14.846"/>
    </inkml:context>
    <inkml:brush xml:id="br0">
      <inkml:brushProperty name="width" value="0.025" units="cm"/>
      <inkml:brushProperty name="height" value="0.025" units="cm"/>
    </inkml:brush>
  </inkml:definitions>
  <inkml:trace contextRef="#ctx0" brushRef="#br0">1172 65 11290,'-41'-16'567,"-2"2"-1,-47-10 0,67 20-420,0 1 0,-1 1 0,1 1 1,0 0-1,-44 7 0,-54 14 1078,-184 56 0,280-68-1127,2 1 0,-1 2 0,1 0-1,1 1 1,0 1 0,1 1 0,0 1 0,1 1-1,1 1 1,1 1 0,0 0 0,1 1 0,1 1-1,-16 26 1,22-30-57,1 0 0,1 0 0,1 1 0,0 0 0,1 0 0,0 1-1,2 0 1,0 0 0,1 0 0,1 0 0,1 1 0,0-1 0,1 0 0,1 1 0,1-1-1,1 0 1,0 0 0,1 0 0,1 0 0,9 21 0,-6-23-22,1 0 0,0 0 0,1-1 0,0 0 0,2-1-1,-1 0 1,2 0 0,26 21 0,9 2 14,70 40-1,-100-66-30,35 22 18,2-4 0,1-1 0,98 33 1,-111-48-16,1-2 0,0-2 0,1-1 0,0-3 1,81 0-1,-19-11-12,183-35 0,99-50-40,-218 52-187,243-22 0,167-43 187,-330 51 179,-118 33-104,-64 11-23,-67 9 10,0-1 0,1 1 0,-1-1 0,0 1 0,0-1 0,0 0 0,0 0-1,0 0 1,0 0 0,0 0 0,0-1 0,0 1 0,0 0 0,0-1 0,-1 0 0,1 1 0,-1-1 0,1 0 0,-1 0 0,0 0 0,0 0 0,0 0 0,0 0 0,0 0 0,0 0 0,0 0 0,-1 0 0,1-1 0,-1 1 0,1 0 0,-1 0 0,0-1 0,0 1 0,0 0 0,-1-3 0,0-10 127,-1 0 1,0 1-1,-2 0 0,-6-20 0,6 21-83,-2-9-21,-1-1 0,-1 2 0,-2 0 0,0 0 0,-1 0 0,0 1 0,-2 1 0,-1 0 0,0 1 0,-1 0 1,-1 1-1,-1 1 0,0 1 0,-1 0 0,-31-19 0,18 17-27,-1 1 0,0 1 1,-1 3-1,0 0 0,-1 2 0,-44-7 0,-8 4-3,-120-3 0,-374 27 55,443-5-100,106-5 17,-140 2-483,145-5 367,1 0 0,0-2 0,0 0 1,-39-13-1,45 10-106</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18.803"/>
    </inkml:context>
    <inkml:brush xml:id="br0">
      <inkml:brushProperty name="width" value="0.025" units="cm"/>
      <inkml:brushProperty name="height" value="0.025" units="cm"/>
    </inkml:brush>
  </inkml:definitions>
  <inkml:trace contextRef="#ctx0" brushRef="#br0">119 1 18252,'-2'0'84,"1"-1"0,-1 1 0,0 0 0,1 0 0,-1 0 1,0 0-1,1 0 0,-1 1 0,0-1 0,1 0 0,-1 1 0,1-1 0,-1 1 0,1-1 1,-1 1-1,1 0 0,-1 0 0,1 0 0,-1 0 0,1 0 0,0 0 0,0 0 0,-1 0 1,1 0-1,0 1 0,0-1 0,0 0 0,0 1 0,0 1 0,-4 6 115,0 1 0,1-1 0,-6 17 1,7-16 118,-9 24-208,2 0 1,2 1-1,1 0 0,2 1 0,1-1 1,2 1-1,1-1 0,2 1 1,8 50-1,-9-82-158,1 0 1,0 0-1,0 0 1,0 0-1,0 0 1,4 6-1,-5-9 47,1 0 0,-1-1 1,1 1-1,-1-1 0,1 1 0,-1-1 0,1 1 0,0-1 0,-1 1 0,1-1 0,0 1 0,-1-1 0,1 0 0,0 1 0,0-1 0,-1 0 0,1 0 0,0 0 0,0 1 0,-1-1 0,1 0 0,0 0 0,0 0 0,-1 0 0,1 0 0,0 0 0,0-1 0,0 1 0,-1 0 0,1 0 0,0-1 0,0 1 0,-1 0 0,1-1 0,0 1 0,-1 0 0,1-1 0,-1 1 0,2-1 0,17-14-151</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19.394"/>
    </inkml:context>
    <inkml:brush xml:id="br0">
      <inkml:brushProperty name="width" value="0.025" units="cm"/>
      <inkml:brushProperty name="height" value="0.025" units="cm"/>
    </inkml:brush>
  </inkml:definitions>
  <inkml:trace contextRef="#ctx0" brushRef="#br0">133 18 18140,'0'0'63,"0"-1"0,0 0 1,0 1-1,0-1 0,0 1 0,0-1 0,0 0 1,0 1-1,0-1 0,0 0 0,0 1 0,0-1 1,0 0-1,-1 1 0,1-1 0,0 1 0,0-1 1,-1 1-1,1-1 0,0 0 0,-1 1 1,1-1-1,-1 1 0,1 0 0,0-1 0,-1 1 1,1-1-1,-1 1 0,0 0 0,1-1 0,-1 1 1,0-1-1,0 1 4,0 0 0,-1 0 0,1 0 0,0 0 0,0 1-1,0-1 1,-1 0 0,1 1 0,0-1 0,0 0 0,0 1 0,0-1 0,0 1 0,0 0 0,0-1 0,0 1 0,0 0 0,0 0 0,-1 1 0,-2 2 53,-1 0 0,1 1 0,0 0 0,1 0 0,-1 0 0,1 0 0,0 1 1,1-1-1,-1 1 0,1 0 0,0 0 0,0 0 0,-1 11 0,2-12-120,1-1 0,0 0 0,-1 0 1,2 1-1,-1-1 0,0 0 0,1 1 0,0-1 0,0 0 0,0 0 0,1 0 0,-1 0 0,1 0 0,0 0 0,0 0 0,0-1 0,1 1 0,-1-1 0,1 1 1,0-1-1,4 3 0,17 13 24,46 26 1,-44-30-12,0 2 1,40 33 0,-60-44-12,0-1-1,-1 1 1,1 0 0,-1 1 0,-1-1-1,1 1 1,-1 0 0,0 0-1,-1 0 1,0 1 0,0-1 0,0 1-1,-1 0 1,2 15 0,-3-17-2,-1-1 0,0 1 0,0 0 0,-1-1 0,0 1 0,0 0 0,0-1 0,0 1 0,-1-1 0,0 0 0,0 1 0,-1-1 1,1 0-1,-1 0 0,-6 7 0,4-5 9,-1-1-1,0 0 1,0 0 0,-1-1 0,1 1 0,-1-2 0,-1 1 0,1-1-1,-16 7 1,13-7 16,0 0 1,-1-1-1,0-1 0,1 1 0,-1-2 0,0 0 1,-18 0-1,22-1 3,-1 0 1,1-1-1,-1 0 1,1-1-1,0 0 0,0 0 1,-1 0-1,1-1 1,1 0-1,-1 0 0,-7-5 1,9 4-15,1 1 0,-1-1 0,1 0 0,0 0 0,0 0 0,0-1 0,1 1-1,-1-1 1,1 0 0,0 0 0,1 0 0,-1 0 0,1 0 0,0-1 0,0 1 0,0-1 0,1 0 0,0 1 0,0-1 0,1 0 0,-1 0 0,2-8 0,0 7 1,0-1-1,0 1 1,1-1 0,0 1 0,1 0-1,-1-1 1,2 1 0,-1 1 0,1-1 0,0 0-1,0 1 1,0 0 0,1 0 0,0 0-1,0 0 1,8-5 0,15-9-3,0 1 0,1 2 0,0 1 0,37-14 0,-32 15 20,0-2 0,54-35 0,-84 49-10,-1 0 1,1 0 0,0 0-1,-1 0 1,1-1-1,-1 1 1,0-1-1,-1 0 1,1 0-1,0 0 1,-1 0-1,0-1 1,0 1-1,1-6 1,-2 7-4,-1 0 0,0 1 0,0-1 0,0 0 0,0 0 1,0 0-1,0 1 0,-1-1 0,0 0 0,1 1 0,-1-1 0,0 0 1,0 1-1,-1-1 0,1 1 0,0-1 0,-1 1 0,0 0 0,1 0 0,-1 0 1,0 0-1,0 0 0,0 0 0,-4-3 0,2 3-27,1-1-1,-1 1 0,1 0 1,-1 1-1,0-1 0,1 1 1,-1-1-1,0 1 1,0 0-1,0 0 0,0 1 1,0-1-1,0 1 1,0 0-1,0 0 0,0 0 1,0 1-1,0 0 0,0-1 1,0 1-1,-7 3 1,9-3-132,-1 0-1,1 0 1,-1 1 0,1-1 0,-1 1 0,1 0 0,0-1 0,-1 1 0,1 0 0,0 0 0,0 0 0,1 1 0,-1-1 0,0 0 0,1 1 0,-1-1-1,1 1 1,0 0 0,0-1 0,0 1 0,0 0 0,0 0 0,1 0 0,-1-1 0,1 1 0,0 0 0,0 0 0,0 0 0,0 0 0,0 0 0,1 3-1,7 15-661,6-4-228</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19.956"/>
    </inkml:context>
    <inkml:brush xml:id="br0">
      <inkml:brushProperty name="width" value="0.025" units="cm"/>
      <inkml:brushProperty name="height" value="0.025" units="cm"/>
    </inkml:brush>
  </inkml:definitions>
  <inkml:trace contextRef="#ctx0" brushRef="#br0">328 2 19460,'8'-2'1655,"-17"8"-743,-9 5-175,-25 27-607,1 2 1,3 1-1,1 2 1,2 2-1,2 2 1,-35 64-1,61-101-1525,9-22 105,0 7 1497,2-26-706,1-4-141</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20.405"/>
    </inkml:context>
    <inkml:brush xml:id="br0">
      <inkml:brushProperty name="width" value="0.025" units="cm"/>
      <inkml:brushProperty name="height" value="0.025" units="cm"/>
    </inkml:brush>
  </inkml:definitions>
  <inkml:trace contextRef="#ctx0" brushRef="#br0">1 1 13411,'1'0'1832,"2"5"-736,0 4-399,3 4 2135,4 1-1487,7 3-393,6 5-96,5 2-216,4-1-112,2 4-200,-1-4-104,2-3-248,-4 0-184,-5-4-592,-3-3-376,-7-11 928,-2-2-168,-2-16-232</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20.829"/>
    </inkml:context>
    <inkml:brush xml:id="br0">
      <inkml:brushProperty name="width" value="0.025" units="cm"/>
      <inkml:brushProperty name="height" value="0.025" units="cm"/>
    </inkml:brush>
  </inkml:definitions>
  <inkml:trace contextRef="#ctx0" brushRef="#br0">40 0 16748,'0'0'53,"0"1"0,0-1 0,0 0 0,0 1 0,0-1 0,0 0 0,0 0 0,0 1 0,1-1 0,-1 0 0,0 1 0,0-1 0,0 0 0,0 0 0,1 1 0,-1-1 0,0 0 0,0 0 0,1 0 0,-1 1 0,0-1 0,0 0 0,1 0 0,-1 0 0,0 0 0,1 0 0,-1 0 0,0 0 0,0 1 0,1-1 0,-1 0 0,0 0 0,1 0 0,-1 0 0,0 0 0,1 0 0,-1 0 0,0 0 0,1-1 0,-1 1 0,0 0 0,0 0 0,1 0 0,-1 0 0,0 0 0,1 0 0,-1-1 0,0 1 0,0 0 0,1 0 0,-1 0 0,0-1 0,0 1 0,0 0 0,1 0 0,-1-1 0,0 1 0,0 0 0,0 0 0,0-1 0,1 1 0,-1-1 1,4 32 1876,-9 4-1052,-1 1-1,-12 42 1,-8 35 19,25-108-862,1-1 0,-1 1 1,1-1-1,0 1 0,0 0 0,0-1 0,0 1 0,1-1 0,0 1 1,0-1-1,0 1 0,1-1 0,-1 0 0,3 5 0,-2-6-12,1-1-1,-1 1 1,0 0 0,1-1-1,-1 0 1,1 0-1,0 0 1,0 0-1,0 0 1,0 0 0,0-1-1,0 1 1,0-1-1,1 0 1,-1 0 0,0 0-1,1-1 1,6 1-1,8 2-194,0-2-1,0 0 0,0-1 0,0-1 1,0-1-1,0 0 0,0-1 0,-1-2 1,1 1-1,-1-2 0,0 0 0,29-15 1,-42 18-24,0 0 0,1 0 0,-1 0 0,-1 0 0,1-1 0,0 1 1,-1-1-1,0 0 0,1 0 0,-2-1 0,1 1 0,0 0 0,2-8 1,2-11-766</inkml:trace>
  <inkml:trace contextRef="#ctx0" brushRef="#br0" timeOffset="1">278 175 13027,'-12'10'1736,"2"1"-992,3 7-24,3 3 953,1 9-313,1 2-96,2 11-215,2 4-129,2 6-232,-1-1-40,3 2-656,1-4-560,1-7 488,1-5-48,7-24-112</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24.257"/>
    </inkml:context>
    <inkml:brush xml:id="br0">
      <inkml:brushProperty name="width" value="0.025" units="cm"/>
      <inkml:brushProperty name="height" value="0.025" units="cm"/>
    </inkml:brush>
  </inkml:definitions>
  <inkml:trace contextRef="#ctx0" brushRef="#br0">224 293 13059,'1'-57'4294,"-32"140"-1203,8 11-2723,3 2 0,-8 123-1,20-53-314,15 212 0,2-146-35,-6 0 12,-29 271-1,-24 201 22,59-248-39,0 1 6,-60 356 127,34-625-136,16-177-8,-6 107 20,8-105-19,-1 0 0,2 0 0,-1 0 0,2-1 1,0 1-1,9 23 0,-11-34-1,0 0-1,0 0 1,1-1-1,-1 1 1,1 0 0,-1-1-1,1 1 1,-1-1-1,1 1 1,0-1 0,0 0-1,0 1 1,0-1-1,0 0 1,0-1 0,0 1-1,0 0 1,0 0-1,0-1 1,4 1 0,6 1 6,0-1 1,21-1 0,-7 0 1,764 61-6,-664-54-35,189-12-1,123-43-7,-249 26 44,1 7 0,213 12 0,-344 6-1,9 1 49,130-11-1,-197 7-25,0 0-1,0-1 0,0 0 0,-1 1 0,1-1 0,0 0 0,0 1 1,0-1-1,-1 0 0,1 0 0,0 1 0,-1-1 0,1 0 0,-1 0 1,1 0-1,-1 0 0,1 0 0,-1 0 0,0 0 0,1 0 1,-1 0-1,0 0 0,0-1 0,5-31-190,-4 25 157,19-182-589,-11-351 1,-10 510 567,-11-578-544,49-880-215,-16 478 887,-19 763-130,-12-296-42,-6 416 138,12 106 17,-2 1 1,0-1-1,-15-34 0,19 52-49,0-1 0,0 1-1,-1 0 1,1 0 0,-1 0-1,-4-4 1,6 7-24,1 1 0,-1-1 0,0 0 0,1 1 0,-1-1-1,0 1 1,0-1 0,1 1 0,-1 0 0,0-1 0,0 1 0,0 0 0,1 0 0,-1-1 0,0 1 0,0 0-1,0 0 1,0 0 0,0 0 0,0 0 0,1 0 0,-1 0 0,0 0 0,0 1 0,0-1 0,0 0 0,0 0-1,1 1 1,-1-1 0,0 0 0,0 1 0,0-1 0,1 1 0,-1-1 0,0 1 0,1 0 0,-1-1 0,-1 2-1,-7 6-1,-1 0 0,0-1 0,0 0 0,-1 0 0,0-1-1,0-1 1,-1 0 0,0 0 0,1-2 0,-1 1 0,-1-1-1,1-1 1,0 0 0,-15 0 0,-13-1 86,1-1 1,0-2-1,-47-9 1,-5-6 257,-116-39 0,183 49-292,-42-11 109,-1 3-1,-87-7 1,-138 4-65,135 10-91,-212 9 22,1 31-6,-9-12 3,222-10 13,27-1-307,128-9 230,-1 0 0,1 0 0,-1 1 0,1-1 0,-1 0 0,1 0 0,-1 0 0,1 0 0,0 0 0,-1 0 0,1 0 0,-1 0 0,1 0 0,-1 0 0,1 0 0,-1-1 0,1 1 0,-1 0 0,1 0 0,0 0 0,-1-1 0,1 1 0,-1 0 0,1 0 0,0-1 0,-1 1 0,1 0 0,0-1 0,-1 1 0,1 0 0,0-1 0,0 1 0,-1 0 0,1-1 0,0 1 0,0-1 0,0 1 0,-1-1 0,1 1 0,0 0 0,0-1 0,0 1 0,0-1 0,0 0 0,9-21-96,-4 13-67,9-17-196</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26.929"/>
    </inkml:context>
    <inkml:brush xml:id="br0">
      <inkml:brushProperty name="width" value="0.025" units="cm"/>
      <inkml:brushProperty name="height" value="0.025" units="cm"/>
    </inkml:brush>
  </inkml:definitions>
  <inkml:trace contextRef="#ctx0" brushRef="#br0">28 14 16580,'9'-13'2578,"-9"13"-2540,0 0 0,0 0 1,0 0-1,0 0 0,0 0 0,0 0 0,1 0 1,-1 0-1,0 0 0,0 0 0,0 0 1,0 0-1,0 0 0,0 0 0,0 0 1,0 0-1,0 0 0,1 0 0,-1 0 0,0 0 1,0 0-1,0 0 0,0 0 0,0 0 1,0 0-1,0 0 0,0 0 0,0 0 0,0 0 1,0 1-1,0-1 0,1 0 0,-1 0 1,0 0-1,0 0 0,0 0 0,0 0 0,0 0 1,0 0-1,0 0 0,0 1 0,0-1 1,0 0-1,0 0 0,0 0 0,0 0 0,0 0 1,0 0-1,0 0 0,0 0 0,0 1 1,0-1-1,0 0 0,0 0 0,-1 0 0,1 0 1,0 0-1,0 0 0,0 0 0,-5 30 2536,3-20-2699,-8 46 23,4 0 1,1 0 0,4 1-1,7 85 1,-14-160 60,0-9-242</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27.319"/>
    </inkml:context>
    <inkml:brush xml:id="br0">
      <inkml:brushProperty name="width" value="0.025" units="cm"/>
      <inkml:brushProperty name="height" value="0.025" units="cm"/>
    </inkml:brush>
  </inkml:definitions>
  <inkml:trace contextRef="#ctx0" brushRef="#br0">0 36 16323,'0'6'1689,"3"3"-913,6-4-208,12 1 872,7-3-207,15-3-281,5 0-136,5-4-224,2-4-176,-5-2-728,-1-1 1400,-16 0-1024,-13-1 0,-20 3 41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35.185"/>
    </inkml:context>
    <inkml:brush xml:id="br0">
      <inkml:brushProperty name="width" value="0.05" units="cm"/>
      <inkml:brushProperty name="height" value="0.05" units="cm"/>
    </inkml:brush>
  </inkml:definitions>
  <inkml:trace contextRef="#ctx0" brushRef="#br0">28 530 14523,'3'2'239,"0"0"0,1 1 1,-1-1-1,1-1 0,0 1 0,0 0 0,-1-1 0,1 0 1,0 0-1,0 0 0,0 0 0,0-1 0,1 1 0,-1-1 1,5-1-1,-2 1 3,-1-2 1,0 1-1,1-1 1,-1 1-1,0-2 1,0 1-1,0-1 1,0 0-1,6-4 1,-5 2-73,0 0 1,0 0-1,-1-1 0,1 1 1,-1-1-1,-1-1 1,1 1-1,-1-1 0,0 0 1,-1 0-1,0-1 0,0 1 1,0-1-1,-1 0 1,3-10-1,-5 14-113,-1 0 1,1 0-1,-1-1 0,0 1 1,0 0-1,0 0 1,0-1-1,-1 1 0,0 0 1,0 0-1,0 0 0,0 0 1,-1 0-1,-3-7 1,4 9-44,0 0 0,-1 1 1,1-1-1,-1 1 1,1-1-1,-1 1 1,1-1-1,-1 1 1,0 0-1,0 0 0,0 0 1,0 0-1,0 0 1,0 0-1,0 0 1,0 1-1,0-1 1,0 1-1,0-1 0,0 1 1,0 0-1,0 0 1,-1 0-1,1 0 1,0 0-1,0 1 1,0-1-1,0 1 0,0-1 1,-3 2-1,-4 2-5,0 0 0,1 0 0,0 0 1,0 1-1,0 1 0,1-1 0,0 1 0,0 0 0,0 1 0,1 0 0,-7 8 0,2-1-12,1 1 0,0 0 1,1 1-1,-13 30 0,19-37 4,-1 1 0,1 0 0,1 0 0,0 0 1,0 0-1,0 14 0,2-21 0,0 1 1,0-1-1,1 0 0,-1 1 1,1-1-1,-1 0 1,1 1-1,0-1 0,0 0 1,1 0-1,-1 0 1,1 0-1,-1 0 0,1 0 1,0 0-1,0 0 1,0-1-1,0 1 0,1-1 1,-1 0-1,1 1 1,4 2-1,-1-2 5,0-1 1,0 0-1,0 0 1,0 0-1,0 0 0,0-1 1,1 0-1,-1-1 1,0 1-1,1-1 0,-1 0 1,0-1-1,1 0 0,-1 0 1,0 0-1,0 0 1,8-4-1,4-1 16,-1-1-1,0-1 1,-1 0-1,28-19 1,-26 13-27,0-1 1,-1-1 0,0-1 0,-1 0-1,-1-1 1,-1-1 0,-1 0 0,0-1 0,-2 0-1,11-24 1,-34 82-92,3-1 0,-7 43 0,16-72 143,-1-1 0,1 1 0,0-1 1,3 14-1,-3-20-30,0 0-1,0 1 1,0-1 0,1 0 0,-1 0-1,0 1 1,1-1 0,-1 0 0,1 0-1,0 0 1,-1 0 0,1 0 0,0 0 0,0 0-1,-1 0 1,1 0 0,0 0 0,0 0-1,0 0 1,0 0 0,0-1 0,0 1 0,0 0-1,1-1 1,-1 1 0,0-1 0,0 1-1,0-1 1,1 0 0,-1 1 0,0-1-1,1 0 1,-1 0 0,3 0 0,2-1 35,0-1 0,0 0 0,0 0-1,0 0 1,-1-1 0,1 0 0,-1 0 0,1 0 0,-1-1 0,0 1 0,6-8 0,8-6 113,24-30 0,-15 13-115,-2-2-1,-1-1 0,-2-1 0,-2-1 0,-1-1 1,-2 0-1,-2-2 0,-1 0 0,11-57 0,-24 89-69,-1 7 8,0 0 0,0 0 0,-1 0 0,1-1 0,-1 1 0,0 0 1,1 0-1,-2 0 0,1-1 0,0 1 0,-1 0 0,1 0 0,-1 0 1,-2-6-1,3 8 7,-1 1 0,1-1 0,-1 1 0,1-1 0,0 1 0,-1 0 0,0-1 0,1 1 0,-1-1 0,1 1 0,-1 0 1,1-1-1,-1 1 0,0 0 0,1 0 0,-1 0 0,0-1 0,1 1 0,-1 0 0,0 0 0,1 0 0,-1 0 0,0 0 0,1 0 0,-1 0 0,0 0 0,1 0 1,-1 1-1,0-1 0,1 0 0,-1 0 0,1 1 0,-1-1 0,0 0 0,1 1 0,-1-1 0,1 0 0,-1 1 0,1-1 0,-1 1 0,1-1 0,-1 1 1,1-1-1,-1 2 0,-3 2-22,0 0 1,0 0-1,1 1 1,-5 7-1,-4 11 62,1 1 1,1 0-1,1 0 0,2 1 0,0 0 1,2 0-1,0 0 0,2 1 0,1 0 1,0 0-1,3 0 0,0 0 0,1-1 1,1 1-1,12 41 0,-11-52-32,2-1-1,-1-1 1,1 1 0,1-1-1,1 0 1,0-1 0,15 20-1,-23-32-3,0 0 0,1 0 0,-1 0 0,0 0 0,0 0-1,0 0 1,0 0 0,0 1 0,0-1 0,1 0 0,-1 0-1,0 0 1,0 0 0,0 0 0,0 0 0,1 0 0,-1 0-1,0 0 1,0 0 0,0 0 0,0 0 0,0 0 0,1 0-1,-1-1 1,0 1 0,0 0 0,0 0 0,0 0 0,0 0-1,1 0 1,-1 0 0,0 0 0,0 0 0,0 0 0,0 0-1,0-1 1,0 1 0,0 0 0,0 0 0,1 0 0,-1 0-1,0 0 1,0 0 0,0-1 0,0 1 0,0 0 0,0 0-1,0 0 1,0 0 0,0 0 0,0-1 0,0 1 0,0 0 0,0 0-1,0 0 1,0 0 0,0-1 0,0 1 0,0 0 0,0 0-1,0 0 1,0 0 0,0 0 0,-1-1 0,1-13-74,-8-14-160,-2 0 0,-2 0 0,-26-48 0,19 40 52,-86-140 488,105 176-290,0 0 1,1 0-1,-1 0 0,0 0 0,0 0 0,1 0 0,-1 0 0,0 0 0,1 0 1,-1 0-1,0 0 0,1 0 0,-1 0 0,0 0 0,1 0 0,-1 0 0,0 0 1,0 0-1,1 0 0,-1 0 0,0-1 0,1 1 0,-1 0 0,0 0 0,0 0 1,1-1-1,-1 1 0,0 0 0,0 0 0,0-1 0,1 1 0,-1 0 0,0 0 1,0-1-1,0 1 0,0 0 0,0 0 0,0-1 0,1 1 0,-1 0 1,0-1-1,0 1 0,0 0 0,0-1 0,0 1 0,0 0 0,0-1 0,0 1 1,0 0-1,0-1 0,0 1 0,-1 0 0,1 0 0,0-1 0,0 1 0,0 0 1,0-1-1,0 1 0,-1 0 0,1 0 0,0-1 0,0 1 0,0 0 0,-1 0 1,1 0-1,0-1 0,0 1 0,-1 0 0,34 7 357,-21-3-281,13 1-257,0-1 0,0-2-1,0 0 1,1-2 0,29-3 0,-53 3 164,1 0 0,-1 0 0,0 0 0,0 0 0,0-1 1,0 1-1,0-1 0,0 0 0,0 0 0,0 0 0,0 1 0,-1-2 1,1 1-1,0 0 0,0 0 0,-1 0 0,1-1 0,-1 1 0,1-1 1,-1 0-1,0 1 0,1-1 0,-1 0 0,0 0 0,0 1 0,0-1 1,1-4-1,-4-12-270</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27.915"/>
    </inkml:context>
    <inkml:brush xml:id="br0">
      <inkml:brushProperty name="width" value="0.025" units="cm"/>
      <inkml:brushProperty name="height" value="0.025" units="cm"/>
    </inkml:brush>
  </inkml:definitions>
  <inkml:trace contextRef="#ctx0" brushRef="#br0">0 131 18532,'13'-15'789,"0"1"1,2 1-1,-1 0 1,24-15-1,-28 21-535,0 1 1,1 0-1,-1 1 0,1 0 1,0 1-1,0 0 0,1 1 1,14-3-1,-23 5-210,0 1 1,0 0-1,0-1 1,0 2-1,0-1 0,0 0 1,0 0-1,0 1 0,0-1 1,5 3-1,-7-2-36,0-1 1,0 1-1,-1 0 0,1-1 0,0 1 0,0 0 1,-1 0-1,1-1 0,0 1 0,-1 0 0,1 0 1,-1 0-1,1 0 0,-1 0 0,0 0 0,1 0 1,-1 0-1,0 0 0,0 0 0,0 0 0,1 0 1,-1 0-1,0 0 0,0 0 0,-1 0 0,1 0 1,0 0-1,0 0 0,0 0 0,-1 0 0,1 0 1,-1 2-1,-3 7 6,-1 0 0,1-1 0,-2 1 0,1-1 0,-1 0 0,-1-1 0,0 1 1,-14 13-1,9-9-110,1 0-1,-13 18 1,23-30 75,1 0 0,-1 0 0,1 0 0,-1 0 0,1 0-1,-1 0 1,1 1 0,0-1 0,-1 0 0,1 0 0,0 0 0,0 1-1,0-1 1,0 0 0,0 0 0,0 0 0,0 0 0,0 1-1,1-1 1,-1 0 0,0 0 0,1 0 0,-1 0 0,1 0 0,-1 1-1,1-1 1,-1 0 0,1 0 0,0 0 0,0-1 0,-1 1-1,1 0 1,0 0 0,2 1 0,3 3-68,0-1 0,0-1 1,1 1-1,11 4 0,-5-2 46,11 5-45,51 28-28,-68-35 118,0 1 0,0 0 0,0 0-1,-1 1 1,0 0 0,0 0 0,8 10 0,-13-14 8,0-1 1,-1 0-1,1 1 0,0-1 1,0 0-1,-1 1 0,1-1 0,-1 1 1,1-1-1,-1 1 0,0-1 1,1 1-1,-1 0 0,0-1 0,0 1 1,0-1-1,0 1 0,0-1 1,-1 1-1,1 0 0,0-1 0,-1 1 1,0 1-1,0-1 20,-1 1 0,0-1-1,1 0 1,-1 0 0,0 0 0,0 0-1,0 0 1,-1 0 0,1 0 0,0-1-1,-6 4 1,-1-1 100,-1 0 0,0 0 0,0-1-1,-1 0 1,-19 3 0,17-5 15,0 0 0,1 0 0,-1-2 0,-15-1-1,24 1-173,0 1 0,0-1 0,1 0-1,-1 0 1,0 0 0,0-1-1,0 0 1,1 1 0,-1-1 0,1 0-1,0-1 1,-1 1 0,1-1 0,0 1-1,0-1 1,1 0 0,-4-4-1,5 4-98,0 1-1,0-1 0,0 1 0,1-1 0,-1 1 0,1-1 0,0 0 1,0 1-1,0-1 0,0 1 0,0-1 0,0 0 0,1 1 0,-1-1 0,1 1 1,0-1-1,0 1 0,0-1 0,0 1 0,0 0 0,0-1 0,1 1 1,-1 0-1,1 0 0,0 0 0,2-2 0,13-14-716</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28.345"/>
    </inkml:context>
    <inkml:brush xml:id="br0">
      <inkml:brushProperty name="width" value="0.025" units="cm"/>
      <inkml:brushProperty name="height" value="0.025" units="cm"/>
    </inkml:brush>
  </inkml:definitions>
  <inkml:trace contextRef="#ctx0" brushRef="#br0">0 72 18860,'1'-2'166,"0"0"-1,0 0 1,0 1 0,0-1-1,0 1 1,0-1 0,0 1-1,1-1 1,-1 1 0,1 0-1,-1 0 1,1-1 0,-1 1-1,1 0 1,0 0 0,-1 1-1,1-1 1,0 0 0,0 1-1,0-1 1,0 1-1,-1-1 1,3 1 0,7-1 149,0 0 0,-1 1 1,14 1-1,4 0-298,-17-1 2,1-1-1,-1 0 0,0-1 1,1 0-1,-1-1 1,0 0-1,-1-1 0,1 0 1,0-1-1,-1 0 0,10-7 1,-20 12-17,0 0 1,0 0 0,0-1 0,0 1 0,0 0 0,0 0 0,0 0 0,1 0 0,-1 0 0,0 0-1,0 0 1,0 0 0,0-1 0,0 1 0,0 0 0,0 0 0,1 0 0,-1 0 0,0 0 0,0 0-1,0 0 1,0 0 0,0 0 0,1 0 0,-1 0 0,0 0 0,0 0 0,0 0 0,0 0 0,0 0 0,1 0-1,-1 0 1,0 0 0,0 0 0,0 0 0,0 0 0,0 0 0,0 0 0,1 0 0,-1 1 0,0-1-1,0 0 1,0 0 0,0 0 0,0 0 0,0 0 0,0 0 0,0 0 0,1 0 0,-1 1 0,0-1-1,0 0 1,-3 11 70,-10 18-11,11-26-41,-99 234 271,89-202-312,2 0 0,1 1 0,2 1 0,-5 70 0,14-84-442,0-16-167,-1-12-774,-1-12 956,-2-7-179</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28.829"/>
    </inkml:context>
    <inkml:brush xml:id="br0">
      <inkml:brushProperty name="width" value="0.025" units="cm"/>
      <inkml:brushProperty name="height" value="0.025" units="cm"/>
    </inkml:brush>
  </inkml:definitions>
  <inkml:trace contextRef="#ctx0" brushRef="#br0">4 133 16371,'-3'-1'1457,"7"1"-873,3 1-144,12 5 784,4-2-191,10 3-329,3-1-224,11-1-712,2-1-216,-2 0 496,2-1-168,-5 0-192</inkml:trace>
  <inkml:trace contextRef="#ctx0" brushRef="#br0" timeOffset="1">769 4 17572,'0'0'82,"0"0"1,1-1 0,-1 1-1,0 0 1,1 0 0,-1-1-1,0 1 1,1 0 0,-1 0-1,0 0 1,1-1 0,-1 1-1,0 0 1,1 0 0,-1 0-1,1 0 1,-1 0 0,0 0-1,1 0 1,-1 0 0,1 0-1,-1 0 1,0 0 0,1 0-1,-1 0 1,1 0 0,-2 9 1310,-12 16-12,-158 243-281,169-265-1382,1 0-1,-1 0 0,0-1 0,-1 1 0,1-1 0,-5 4 1,7-5 188,0-1 0,-1 0 0,1 0 0,-1 1 0,1-1 1,0 0-1,-1 0 0,1 0 0,-1 0 0,1 0 0,0 1 1,-1-1-1,1 0 0,-1 0 0,1 0 0,-1 0 0,1 0 1,-1 0-1,1 0 0,0-1 0,-1 1 0,1 0 0,-1 0 1,0-1 3,1 1 0,-1-1 0,0 1 0,1-1 0,-1 0 0,1 1 0,-1-1 1,1 0-1,-1 0 0,1 1 0,0-1 0,-1 0 0,1 0 0,0 0 0,0 0 0,-1-1 1,-1-13-1026</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29.230"/>
    </inkml:context>
    <inkml:brush xml:id="br0">
      <inkml:brushProperty name="width" value="0.025" units="cm"/>
      <inkml:brushProperty name="height" value="0.025" units="cm"/>
    </inkml:brush>
  </inkml:definitions>
  <inkml:trace contextRef="#ctx0" brushRef="#br0">0 1 17572,'6'7'1720,"4"1"-1056,6 2-224,5 3 689,5 3-265,6 1-296,3 0-296,3 1-720,2 0-392,-4-2 680,-5-2-216,-7-4-89</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29.895"/>
    </inkml:context>
    <inkml:brush xml:id="br0">
      <inkml:brushProperty name="width" value="0.025" units="cm"/>
      <inkml:brushProperty name="height" value="0.025" units="cm"/>
    </inkml:brush>
  </inkml:definitions>
  <inkml:trace contextRef="#ctx0" brushRef="#br0">347 101 17044,'1'-5'600,"3"-5"202,-1 0 0,-1-1 0,3-18 0,-5 28-694,0-1 0,0 0 1,0 0-1,0 0 0,-1 0 0,1 0 0,0 0 0,-1 0 1,1 0-1,-1 1 0,0-1 0,-1-2 0,2 3-30,-1 0-1,0 1 1,0-1 0,1 0-1,-1 0 1,0 1-1,0-1 1,0 1-1,0-1 1,0 1-1,0-1 1,1 1-1,-1 0 1,0-1 0,0 1-1,-1 0 1,1 0-1,0-1 1,0 1-1,0 0 1,0 0-1,0 0 1,0 1 0,-1-1-1,-4 1 17,-1 0 0,1 1 0,0 0 1,0 0-1,0 1 0,0 0 0,0 0 0,0 0 0,-7 6 0,-49 42 55,49-39-108,-18 16-27,-45 55 0,64-69-22,1 0 0,1 1 1,1 0-1,0 1 0,1 0 0,-9 26 0,16-38 5,0-1-1,0 0 0,0 1 0,0-1 0,1 0 0,0 1 0,0-1 1,0 1-1,0-1 0,0 0 0,1 1 0,-1-1 0,2 4 0,-1-5 4,0 1 0,1-1-1,-1 0 1,0 0 0,1 0-1,0 0 1,-1 0 0,1 0 0,0 0-1,0 0 1,0-1 0,0 1-1,0-1 1,1 1 0,-1-1-1,0 0 1,1 0 0,2 1-1,6 1 23,0 0 0,0-1 1,1 0-1,-1-1 0,0 0 0,1-1 0,-1 0 0,1-1 0,11-2 0,11-3 138,57-17 1,-60 13-3,0-1 0,34-18 0,-52 22-86,1-1 0,-1 0 0,0-1 0,-1 0 0,0-1 0,17-19-1,-26 26-61,0 0-1,0 0 0,-1-1 1,1 1-1,-1-1 0,0 1 1,0-1-1,0 0 0,-1 0 0,1 0 1,-1 0-1,0 0 0,0 0 1,0-1-1,-1 1 0,0 0 1,1 0-1,-1-1 0,-1 1 1,1 0-1,-1 0 0,1-1 1,-1 1-1,-1 0 0,1 0 0,0 0 1,-1 0-1,0 0 0,0 0 1,0 1-1,-3-4 0,1 1-99,-1 1-1,0 0 0,0 0 0,0 0 1,0 1-1,-1 0 0,0 0 1,0 0-1,0 1 0,0 0 0,-1 0 1,1 1-1,-1-1 0,1 1 1,-1 1-1,0-1 0,0 1 0,-8 0 1,9 0-42,0 1 1,0 0 0,0 0-1,0 1 1,0-1 0,0 1-1,1 0 1,-1 1 0,0 0 0,0-1-1,1 2 1,0-1 0,-1 1-1,1 0 1,0 0 0,-8 7-1,-6 15-525</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30.622"/>
    </inkml:context>
    <inkml:brush xml:id="br0">
      <inkml:brushProperty name="width" value="0.025" units="cm"/>
      <inkml:brushProperty name="height" value="0.025" units="cm"/>
    </inkml:brush>
  </inkml:definitions>
  <inkml:trace contextRef="#ctx0" brushRef="#br0">1 110 18380,'20'-7'1672,"8"-6"-1120,10-2-200,12 0 657,4 1-177,9 7-304,0-2-208,-1 8-376,-8-2-312,-9 3-528,-9 0-72,-18-6 704,-5 2-225,-13-12-207</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31.027"/>
    </inkml:context>
    <inkml:brush xml:id="br0">
      <inkml:brushProperty name="width" value="0.025" units="cm"/>
      <inkml:brushProperty name="height" value="0.025" units="cm"/>
    </inkml:brush>
  </inkml:definitions>
  <inkml:trace contextRef="#ctx0" brushRef="#br0">0 53 13227,'16'13'1552,"17"-7"-672,8-3-248,17-3 809,3-2-193,10-3-144,-4-1-87,-4-3-577,-6 1-472,-12-4 184,-12-2-96,-19-5-168</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32.520"/>
    </inkml:context>
    <inkml:brush xml:id="br0">
      <inkml:brushProperty name="width" value="0.025" units="cm"/>
      <inkml:brushProperty name="height" value="0.025" units="cm"/>
    </inkml:brush>
  </inkml:definitions>
  <inkml:trace contextRef="#ctx0" brushRef="#br0">1 156 15683,'2'-4'229,"0"1"0,0-1 1,0 1-1,1 0 0,-1 0 0,1 0 0,0 0 0,0 0 0,7-4 0,34-19 351,-36 22-253,27-15 79,1 2-1,1 2 1,61-18-1,-92 31-386,-1 1 0,1 0 0,-1 1 0,1-1 0,5 1 0,-10 0-15,-1 0 0,1 0 1,0 0-1,0 0 0,-1 0 0,1 0 0,0 1 0,-1-1 0,1 0 0,0 0 0,-1 1 0,1-1 0,-1 0 1,1 1-1,0-1 0,-1 1 0,1-1 0,-1 1 0,1-1 0,-1 1 0,1-1 0,-1 1 0,0-1 0,1 1 1,-1 0-1,0-1 0,1 1 0,-1-1 0,0 1 0,0 0 0,0 0 0,1-1 0,-1 1 0,0 0 0,0-1 1,0 1-1,0 0 0,0-1 0,0 1 0,-1 0 0,1 0 0,0-1 0,0 1 0,0 0 0,-1-1 0,1 1 1,0-1-1,0 1 0,-1 0 0,-83 204 593,38-60-248,42-126-311,0-1 0,1 1 1,1-1-1,1 1 0,1 0 0,2 20 0,1-30-1884,-7-19 730,-2-1 503</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32.942"/>
    </inkml:context>
    <inkml:brush xml:id="br0">
      <inkml:brushProperty name="width" value="0.025" units="cm"/>
      <inkml:brushProperty name="height" value="0.025" units="cm"/>
    </inkml:brush>
  </inkml:definitions>
  <inkml:trace contextRef="#ctx0" brushRef="#br0">5 48 15819,'-4'3'1593,"4"7"-873,4-9-208,12 5 856,4-5-263,14-1-337,9 5-208,7-7-680,5-1-496,5-15 616,2-2-176,-2-10-152</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33.363"/>
    </inkml:context>
    <inkml:brush xml:id="br0">
      <inkml:brushProperty name="width" value="0.025" units="cm"/>
      <inkml:brushProperty name="height" value="0.025" units="cm"/>
    </inkml:brush>
  </inkml:definitions>
  <inkml:trace contextRef="#ctx0" brushRef="#br0">129 18 18788,'5'-3'232,"0"1"0,-1-1 1,1 1-1,1 1 0,-1-1 0,0 1 0,0 0 1,0 0-1,1 0 0,-1 1 0,0 0 0,1 0 1,-1 0-1,0 1 0,1-1 0,7 3 0,3 1 9,-1 1 0,0 0-1,0 1 1,18 9-1,-28-12-210,0 0 0,0 0 0,0 0 1,0 1-1,-1 0 0,1 0 0,-1 0 0,0 0 0,0 1 0,-1-1 0,4 7 0,-5-7-19,0 0 0,0 1 0,0-1 0,-1 0 0,0 1 0,0-1 0,0 0 0,-1 1 0,1-1 0,-1 1 1,0-1-1,-1 1 0,1-1 0,-1 1 0,-1 7 0,-3 2-3,0 0-1,-1 1 1,0-2 0,-1 1 0,-1-1-1,0 0 1,-1 0 0,-13 13 0,-91 89 21,91-95-24,-139 126 10,150-132-25,10-13 9,1-1 1,0 0 0,0 0-1,0 0 1,0 1 0,0-1-1,0 0 1,0 0-1,1 0 1,-1 1 0,0-1-1,0 0 1,0 0 0,0 1-1,0-1 1,0 0-1,0 0 1,0 0 0,0 0-1,1 1 1,-1-1 0,0 0-1,0 0 1,0 0-1,0 0 1,1 0 0,-1 1-1,0-1 1,0 0 0,0 0-1,1 0 1,-1 0-1,0 0 1,0 0 0,0 0-1,1 0 1,-1 0 0,32-1-17,-28 1 18,51-6-173,126-11 441,-144 16-858,1 1 0,67 10 0,-103-10 519,-1 0 0,0 0 0,1 0 1,-1 0-1,0 0 0,1 0 0,-1 0 0,0-1 1,0 1-1,1 0 0,-1-1 0,0 1 0,0-1 1,1 1-1,-1-1 0,0 0 0,0 0 0,0 1 0,0-1 1,0 0-1,0 0 0,0 0 0,0 0 0,-1 0 1,2-2-1,12-14-564</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35.587"/>
    </inkml:context>
    <inkml:brush xml:id="br0">
      <inkml:brushProperty name="width" value="0.05" units="cm"/>
      <inkml:brushProperty name="height" value="0.05" units="cm"/>
    </inkml:brush>
  </inkml:definitions>
  <inkml:trace contextRef="#ctx0" brushRef="#br0">4 1 18332,'-3'0'1528,"3"2"-1168,7 3-136,9-1 376,1 2-600,10 0 121,2 1-177,12 3-121</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25.780"/>
    </inkml:context>
    <inkml:brush xml:id="br0">
      <inkml:brushProperty name="width" value="0.025" units="cm"/>
      <inkml:brushProperty name="height" value="0.025" units="cm"/>
    </inkml:brush>
  </inkml:definitions>
  <inkml:trace contextRef="#ctx0" brushRef="#br0">54 0 18420,'4'2'1440,"-4"18"-992,-9 6-168,-2 14 625,-1 3-265,2 8-248,2 4-64,4 1-72,1-5-120,4-9-400,5-6-264,0-10-504,-1-5 271,-3-12 449,-2-8-200,-6 3-240</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26.250"/>
    </inkml:context>
    <inkml:brush xml:id="br0">
      <inkml:brushProperty name="width" value="0.025" units="cm"/>
      <inkml:brushProperty name="height" value="0.025" units="cm"/>
    </inkml:brush>
  </inkml:definitions>
  <inkml:trace contextRef="#ctx0" brushRef="#br0">10 166 19436,'-1'-1'103,"0"-1"0,0 1 0,0-1 0,0 0 0,0 1 0,0-1 0,1 0 0,-1 0 0,1 1 0,-1-1 0,1 0 0,-1 0 0,1 0 0,0 0 0,0 0 0,0 1 0,0-1 1,0 0-1,1 0 0,-1 0 0,0 0 0,1 1 0,0-1 0,-1 0 0,1 0 0,0 1 0,0-1 0,0 0 0,0 1 0,0-1 0,0 1 0,0-1 0,0 1 0,1 0 0,1-2 0,3-2 99,1-1 0,0 1 0,1 1 0,-1 0 1,1 0-1,11-5 0,21-5 241,1 0-1,82-14 1,-92 24-390,-1 0 1,1 2-1,0 2 1,56 5-1,-78-3-53,-1-1 1,0 1-1,0 0 1,0 0-1,0 1 0,-1 0 1,12 7-1,-16-9-1,-1 1-1,0 0 0,0-1 1,0 1-1,1 0 0,-2 0 1,1 0-1,0 1 0,0-1 1,-1 0-1,1 1 0,-1-1 1,0 1-1,0-1 0,0 1 1,0 0-1,0-1 0,0 1 1,-1 0-1,1 0 0,-1-1 1,0 1-1,0 0 0,0 0 1,-1 4-1,0 4-2,-2-1 0,0 1 0,0-1 0,-1 0 0,0 0 0,-1 0 0,0 0 0,-11 16 0,-8 6 12,-30 31 1,14-17-2,31-37-56,-9 14-210,17-22 216,1 0 0,-1 0-1,1 0 1,-1 0 0,1 0-1,0 0 1,0 0-1,-1 0 1,1 0 0,0 0-1,0 0 1,0 0 0,0 0-1,0 0 1,0 0 0,0 0-1,0 0 1,1 0-1,-1 0 1,0 0 0,1 0-1,-1 0 1,1 2 0,7 7-442,0 1 0,1-1 0,0 0 1,17 13-1,-14-13 118,0 1 0,19 24 0,-26-28 311,0 1-1,0-1 1,-1 1 0,0 0 0,0 0 0,3 12-1,-6-17 85,-1 0-1,1 0 0,-1 0 1,1 0-1,-1 0 1,0-1-1,0 1 0,0 0 1,-1 0-1,1 0 0,-1 0 1,1 0-1,-1 0 1,0-1-1,0 1 0,0 0 1,-1-1-1,1 1 0,-1-1 1,1 1-1,-1-1 1,-3 4-1,-2 1 151,-1-1 0,0 0 1,0 0-1,0-1 0,-1 0 0,1-1 1,-15 6-1,-67 17 1207,63-20-833,0-2-1,-35 3 1,53-8-513,0 1 0,0-1 1,0-1-1,0 1 0,0-2 1,0 1-1,0-1 0,0 0 1,0-1-1,-12-6 0,19 8-103,1 1-1,0-1 0,0 0 0,0 0 1,-1 0-1,1 0 0,0 0 0,0 0 1,1 0-1,-1 0 0,0 0 1,0 0-1,0 0 0,1-1 0,-1 1 1,1 0-1,-1-1 0,1 1 0,-1 0 1,1-1-1,0 1 0,0 0 0,-1-1 1,1 1-1,0-1 0,0 1 1,1-3-1,-1 2-11,1-1 0,0 1 0,0-1 0,-1 1 0,2-1 0,-1 1 0,0 0 0,0-1 0,1 1 0,-1 0 0,1 0 0,0 0 0,2-2 0,14-8-663</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26.698"/>
    </inkml:context>
    <inkml:brush xml:id="br0">
      <inkml:brushProperty name="width" value="0.025" units="cm"/>
      <inkml:brushProperty name="height" value="0.025" units="cm"/>
    </inkml:brush>
  </inkml:definitions>
  <inkml:trace contextRef="#ctx0" brushRef="#br0">5 6 15491,'0'-1'115,"1"1"-1,-1 0 0,0-1 1,0 1-1,1 0 0,-1-1 1,0 1-1,0 0 0,1 0 1,-1-1-1,0 1 0,1 0 1,-1 0-1,0 0 0,1 0 1,-1-1-1,1 1 0,-1 0 1,0 0-1,1 0 0,-1 0 1,1 0-1,-1 0 0,0 0 1,1 0-1,-1 0 0,1 0 1,-1 0-1,0 0 0,1 0 1,-1 0-1,0 0 0,1 1 1,5 13 1981,-7 32-508,1-37-1187,-11 166 1490,3-77-1495,5 126 0,4-215-423,-2-3-189,1-1 0,1 0-1,-1 0 1,1 0-1,0 1 1,0-1-1,0 0 1,1 0 0,0 0-1,3 6 1,-3-11-183,2-1-153</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27.120"/>
    </inkml:context>
    <inkml:brush xml:id="br0">
      <inkml:brushProperty name="width" value="0.025" units="cm"/>
      <inkml:brushProperty name="height" value="0.025" units="cm"/>
    </inkml:brush>
  </inkml:definitions>
  <inkml:trace contextRef="#ctx0" brushRef="#br0">143 1 20980,'-3'3'217,"0"1"-1,0-1 1,-1 0-1,1 0 1,-1 0-1,0-1 1,0 1-1,0-1 1,-7 3-1,-24 16 385,29-14-510,-1 0-1,1 0 1,0 0-1,1 0 1,-1 1-1,2 0 0,-1 0 1,1 1-1,0-1 1,-3 11-1,6-16-89,0 0-1,1 0 1,-1 0 0,0 0-1,1 0 1,0 0 0,0 0-1,0 0 1,0 0 0,0 0-1,0 1 1,1-1-1,0-1 1,-1 1 0,1 0-1,0 0 1,0 0 0,1 0-1,-1 0 1,1-1-1,-1 1 1,1-1 0,0 1-1,0-1 1,0 0 0,0 0-1,0 1 1,1-1-1,-1-1 1,1 1 0,-1 0-1,1-1 1,5 3 0,-2-2 0,0 0 1,0 0 0,0 0 0,1-1 0,-1 0-1,0-1 1,1 1 0,-1-1 0,1-1 0,-1 1 0,0-1-1,1 0 1,-1 0 0,0-1 0,0 0 0,0 0-1,0 0 1,0-1 0,0 0 0,-1 0 0,8-6-1,-9 6 5,0 1 0,0-2-1,0 1 1,-1 0-1,0-1 1,1 1-1,-1-1 1,-1 0 0,1 0-1,0 0 1,-1-1-1,0 1 1,0 0-1,0-1 1,-1 0 0,1 1-1,-1-1 1,0 0-1,-1 0 1,1 1-1,-1-1 1,0 0 0,0 0-1,0 0 1,-1 0-1,0 1 1,0-1-1,-2-7 1,1 8 1,0 0 0,0 0 0,0 0 0,-1 1 0,1-1-1,-1 1 1,0-1 0,0 1 0,0 0 0,-1 0 0,1 0 0,-1 1 0,0-1 0,1 1 0,-1 0-1,-7-3 1,8 4-5,0-1 1,0 1-1,0 0 0,0 1 0,-1-1 0,1 0 0,0 1 0,0 0 0,-1 0 0,1 0 1,0 0-1,-1 0 0,1 1 0,0-1 0,0 1 0,0 0 0,-1 0 0,1 0 0,0 0 1,0 1-1,0-1 0,1 1 0,-4 2 0,5-4-17,0 1 1,1-1-1,-1 1 1,0 0-1,0-1 1,1 1-1,-1 0 0,0 0 1,1-1-1,-1 1 1,1 0-1,-1 0 1,1 0-1,-1 0 1,1 0-1,0 0 0,-1 0 1,1 0-1,0 1 1,0-1-34,0 0 1,0-1-1,1 1 1,-1-1-1,0 1 1,1 0-1,-1-1 1,0 1-1,1-1 1,-1 1 0,1-1-1,-1 1 1,0-1-1,1 0 1,-1 1-1,1-1 1,0 1-1,-1-1 1,1 0-1,-1 0 1,1 1-1,0-1 1,4 2-136,0-1 0,-1 0 0,1 0 0,0 0 1,0-1-1,7 1 0,23-4-237,9-6-168</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27.618"/>
    </inkml:context>
    <inkml:brush xml:id="br0">
      <inkml:brushProperty name="width" value="0.025" units="cm"/>
      <inkml:brushProperty name="height" value="0.025" units="cm"/>
    </inkml:brush>
  </inkml:definitions>
  <inkml:trace contextRef="#ctx0" brushRef="#br0">177 55 15395,'-2'-5'599,"0"0"-1,-1 1 0,0 0 1,0-1-1,0 1 0,0 0 1,-1 1-1,0-1 0,-7-5 1,10 8-470,-1 0 1,0 0 0,1 0-1,-1 0 1,0 1 0,0-1-1,0 1 1,1-1 0,-1 1 0,0 0-1,0-1 1,0 1 0,0 0-1,0 0 1,0 1 0,0-1 0,0 0-1,1 1 1,-1-1 0,0 1-1,0-1 1,0 1 0,0 0-1,1 0 1,-1 0 0,0 0 0,1 0-1,-3 2 1,-4 3-42,1 1-1,0 0 1,0 1-1,1-1 1,-1 1-1,2 1 1,-1-1 0,1 1-1,1 0 1,-1 0-1,1 0 1,1 1-1,0-1 1,-3 20 0,5-28-84,1 1 0,0 0 0,0-1 0,0 1 0,0-1 0,0 1 0,0-1 0,0 1 0,0 0 0,1-1 0,-1 1 0,1-1 0,-1 1 0,1-1 0,-1 1 0,1-1 0,0 0 0,0 1 0,0-1 0,0 0 0,0 0 0,1 2 0,0-2-3,0 0 1,-1-1-1,1 1 0,0 0 1,0-1-1,-1 1 1,1-1-1,0 1 1,0-1-1,0 0 1,0 0-1,0 0 1,0 0-1,0 0 1,2-1-1,7-1 2,-1-1 0,0 0-1,0 0 1,0-1 0,11-7 0,11-8 4,0-2 1,34-30 0,5-3 26,-70 53-34,0 0 0,0 0 0,0 1-1,0-1 1,0 0 0,0 1 0,0-1 0,1 1 0,-1-1 0,0 1-1,0 0 1,0-1 0,1 1 0,1 0 0,-3 0 0,1 0 0,-1 0 0,0 1 0,1-1 0,-1 0 0,0 0 0,1 0 1,-1 1-1,0-1 0,0 0 0,1 0 0,-1 1 0,0-1 0,0 0 0,0 1 0,1-1 0,-1 0 0,0 1 1,0-1-1,0 0 0,0 1 0,0-1 0,1 1 0,-1-1 0,0 0 0,0 1 0,0-1 0,0 0 1,0 1-1,-1 0 0,1 6 2,-1 0 0,0 0-1,-1-1 1,-2 8 0,-1 3-1,4-13-1,1 0 0,-1 0 1,1-1-1,0 1 1,0 0-1,0 0 0,0 0 1,1 4-1,0-7 1,-1 1 0,1-1 0,-1 0 0,1 0 0,-1 0 0,1 1 0,0-1 0,0 0-1,0 0 1,0 0 0,-1 0 0,1 0 0,0-1 0,1 1 0,-1 0 0,0 0 0,0-1 0,0 1 0,0 0 0,1-1 0,-1 1-1,0-1 1,0 0 0,1 1 0,-1-1 0,0 0 0,3 0 0,7 1 1,0-2-1,0 1 1,0-2 0,0 1-1,0-1 1,-1-1 0,1 0 0,0-1-1,12-6 1,43-11-11,-65 20 6,1 1 1,0-1-1,0 1 0,0 0 1,0-1-1,0 1 0,0 0 1,0 0-1,0 0 0,0 1 1,0-1-1,0 0 1,0 1-1,-1-1 0,1 1 1,4 1-1,-5 0 2,0-1 0,0 0 0,0 1 1,0-1-1,0 1 0,0-1 0,0 1 0,0-1 1,-1 1-1,1 0 0,-1-1 0,1 1 0,-1 0 1,0-1-1,1 1 0,-1 0 0,0 0 0,0-1 1,-1 4-1,1 5-7,0-6 11,0 1 0,0-1 1,0 0-1,0 1 0,1-1 0,0 1 1,2 5-1,-3-9 0,1 0 0,0 0 1,-1 0-1,1 0 1,0 0-1,0 0 0,0 0 1,0 0-1,0-1 0,0 1 1,0 0-1,0-1 0,0 1 1,0-1-1,0 1 0,0-1 1,0 0-1,0 1 0,0-1 1,1 0-1,-1 0 1,0 0-1,0 1 0,0-1 1,1-1-1,-1 1 0,0 0 1,0 0-1,0 0 0,1-1 1,-1 1-1,0 0 0,2-2 1,15-4 18,-1-1 0,1 0 0,26-17 0,25-10-54,-59 30 5,0 0 1,1 1 0,-1 0 0,1 0-1,11 0 1,-20 3 18,0-1 1,-1 1-1,1 0 0,0 0 0,0 0 0,0 0 0,-1 0 1,1 0-1,0 1 0,0-1 0,-1 1 0,1-1 0,0 1 1,-1 0-1,1-1 0,0 1 0,-1 0 0,1 0 0,-1 0 1,0 0-1,1 0 0,-1 1 0,0-1 0,1 0 0,-1 1 1,0-1-1,0 1 0,0-1 0,0 1 0,-1-1 0,1 1 1,0 0-1,-1-1 0,1 1 0,-1 0 0,1 0 0,-1-1 1,0 1-1,0 2 0,0 1-6,0 1 0,0-1-1,-1 1 1,0-1 0,-1 6 0,-3 22-1425,4-32 1213,-1 0-54</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28.315"/>
    </inkml:context>
    <inkml:brush xml:id="br0">
      <inkml:brushProperty name="width" value="0.025" units="cm"/>
      <inkml:brushProperty name="height" value="0.025" units="cm"/>
    </inkml:brush>
  </inkml:definitions>
  <inkml:trace contextRef="#ctx0" brushRef="#br0">108 1 20172,'-8'13'720,"2"1"-1,0 0 1,0 0-1,-6 29 1,7-28-384,-43 172 671,42-155-877,1 1 0,2-1 0,1 61 0,2-90-123,0 0-1,0 0 0,0 1 0,1-1 1,-1 0-1,1 0 0,0 0 0,0 1 1,0-1-1,1 0 0,-1 0 0,1-1 1,-1 1-1,1 0 0,0 0 0,0-1 1,0 1-1,1-1 0,-1 0 0,0 0 1,1 0-1,0 0 0,2 2 0,0-2-1,0 0 0,0-1-1,0 0 1,0 0-1,0 0 1,0 0-1,1-1 1,-1 0-1,0 0 1,0-1-1,0 1 1,0-1-1,9-2 1,43-15 2,-43 13-37,0 0 1,0 1-1,0 1 0,16-2 1,-28 5 21,-1-1 1,1 1 0,-1 0 0,1 0-1,-1 0 1,1 0 0,-1 0 0,1 0 0,-1 0-1,1 1 1,-1-1 0,1 1 0,-1-1 0,1 1-1,-1-1 1,1 1 0,-1 0 0,0-1 0,1 1-1,-1 0 1,0 0 0,0 0 0,0 0 0,0 0-1,0 1 1,0-1 0,0 0 0,0 0 0,0 1-1,0-1 1,-1 0 0,1 1 0,-1-1 0,1 1-1,-1-1 1,1 1 0,-1-1 0,0 1 0,0-1-1,0 1 1,0-1 0,0 1 0,0 2 0,-1 3-5,0-1 1,0 1-1,-1 0 1,0-1-1,0 0 1,0 0-1,-1 1 1,-6 10-1,3-9 83,0 0 0,-1-1 0,0 0 0,0 0-1,0-1 1,-1 0 0,0 0 0,0-1 0,0 0 0,-1 0-1,-10 4 1,14-7-44,0-1 0,0 1 0,0-1 0,0 0-1,0 0 1,0 0 0,-1-1 0,1 0 0,0 0 0,-6 0 0,8-1-82,0 0 1,0 0 0,-1 0 0,1 0 0,0 0 0,0 0 0,0-1-1,1 0 1,-1 1 0,0-1 0,1 0 0,-1 0 0,1-1 0,-1 1 0,1 0-1,0-1 1,-2-3 0,2 4-78,1-1 1,-1 0-1,1 0 1,0-1-1,0 1 0,0 0 1,0 0-1,1 0 1,-1-1-1,1 1 0,0 0 1,0-1-1,0 1 1,0 0-1,2-5 0,3-7-541</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28.830"/>
    </inkml:context>
    <inkml:brush xml:id="br0">
      <inkml:brushProperty name="width" value="0.025" units="cm"/>
      <inkml:brushProperty name="height" value="0.025" units="cm"/>
    </inkml:brush>
  </inkml:definitions>
  <inkml:trace contextRef="#ctx0" brushRef="#br0">99 212 18676,'10'-6'601,"0"0"0,0-1 0,-1 0 0,0-1 0,0 0 0,-1-1 0,13-16 0,-17 21-461,-1 0-1,0-1 1,0 1-1,-1-1 0,1 0 1,-1 0-1,0 0 1,0 0-1,-1 0 0,1 0 1,-1 0-1,0 0 1,0-1-1,-1 1 0,0 0 1,0-1-1,0 1 1,-1 0-1,0-7 0,0 11-126,0-1 1,1 0-1,-1 1 0,0-1 0,0 0 0,0 1 0,0-1 0,0 1 0,0 0 1,0-1-1,0 1 0,-1 0 0,1-1 0,0 1 0,-1 0 0,1 0 1,-1 0-1,1 1 0,-1-1 0,0 0 0,1 0 0,-1 1 0,0-1 0,0 1 1,1 0-1,-1-1 0,0 1 0,0 0 0,0 0 0,1 0 0,-1 0 1,0 1-1,0-1 0,1 0 0,-1 1 0,-2 0 0,-4 1-2,1 0 0,-1 1 0,1 0 0,0 1 0,0 0 0,-13 8 0,12-5-9,0-1 0,0 2-1,0-1 1,1 1 0,0 0 0,0 0 0,1 1 0,0 0-1,1 0 1,0 0 0,0 1 0,1 0 0,-4 11-1,8-19-2,-1 0 0,1 0 0,0-1 0,-1 1 0,1 0 0,0 0 0,0 0 0,1 0 0,-1 0 0,0 0 0,0 0 0,1 0 0,-1 0 0,1-1-1,0 1 1,0 0 0,-1 0 0,1 0 0,0-1 0,0 1 0,1-1 0,-1 1 0,0-1 0,0 1 0,1-1 0,-1 0 0,1 1 0,-1-1 0,1 0 0,0 0-1,-1 0 1,1 0 0,0-1 0,0 1 0,0 0 0,-1-1 0,1 1 0,3-1 0,9 3-4,-1-1 0,1 0 0,-1-1 1,20-2-1,-21 1-6,126-7-102,-92 3-84,0 2 1,1 2-1,53 6 0,-79 2 1,-18-4 179,-12-3 177,4-2-59,0 0 0,0-1 0,0 1 0,0-1 1,0 0-1,0-1 0,1 1 0,-1-1 0,1 0 0,-1 0 0,1 0 1,0 0-1,1-1 0,-1 1 0,0-1 0,1 0 0,-5-8 0,1 2 27,0-1-1,1 1 0,1-1 0,-1-1 1,2 1-1,-5-17 0,7 6-307,2 22 161,0-1 0,0 1-1,0 0 1,0-1 0,0 1 0,0 0-1,0-1 1,1 1 0,-1 0-1,0 0 1,0-1 0,0 1-1,1 0 1,-1 0 0,0-1 0,0 1-1,1 0 1,-1 0 0,0 0-1,1-1 1,-1 1 0,0 0-1,0 0 1,1 0 0,-1 0 0,0 0-1,1 0 1,-1-1 0,0 1-1,1 0 1,-1 0 0,0 0-1,1 0 1,-1 0 0,0 0-1,1 1 1,-1-1 0,0 0 0,1 0-1,-1 0 1,0 0 0,1 0-1,-1 0 1,0 0 0,1 1-1,-1-1 1,0 0 0,1 1 0,14 6-580,1-1 0,0 0 0,0-1 0,1-1 0,-1 0 0,1-1 0,33 1 0,-9-4-117</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29.250"/>
    </inkml:context>
    <inkml:brush xml:id="br0">
      <inkml:brushProperty name="width" value="0.025" units="cm"/>
      <inkml:brushProperty name="height" value="0.025" units="cm"/>
    </inkml:brush>
  </inkml:definitions>
  <inkml:trace contextRef="#ctx0" brushRef="#br0">264 0 14283,'-6'0'440,"0"1"0,-1 0 0,1 0 0,0 0 0,0 1 0,1 0 0,-1 0 0,0 0 1,1 1-1,-1-1 0,1 1 0,0 1 0,0-1 0,0 1 0,0 0 0,0 0 0,1 0 0,0 1 0,-7 9 0,8-10-350,1 0 1,-1 0-1,1 1 0,0-1 1,0 1-1,0-1 0,0 1 0,1 0 1,0 0-1,0-1 0,0 1 1,1 0-1,0 0 0,0 0 1,0 0-1,0 0 0,1 0 0,0 0 1,0 0-1,0 0 0,0 0 1,1-1-1,0 1 0,3 6 0,8 9-61,1-1 0,22 25 0,16 21-85,-39-45 20,0 1-1,-1 0 0,-2 0 1,0 2-1,-1-1 1,6 25-1,-13-38 36,-1-1 0,0 0 0,0 1 0,0-1 0,-1 0 0,-1 1 0,1-1 0,-1 0 0,-3 11 0,3-14 30,-1 0-1,0 0 0,-1 1 1,1-2-1,-1 1 1,0 0-1,0 0 0,0-1 1,-1 0-1,0 0 0,0 0 1,0 0-1,0 0 0,0-1 1,-7 4-1,5-3 53,1-1 0,-2 0 0,1 0-1,0-1 1,0 0 0,-1 0 0,1 0 0,-1-1-1,0 0 1,1 0 0,-1 0 0,0-1 0,1 0-1,-1-1 1,-7 0 0,6-1 19,-1 0-1,1-1 1,-1 0 0,1 0-1,0 0 1,0-1 0,1-1-1,-1 1 1,1-1 0,-12-11-1,12 11-69,1-1-1,0 0 0,0-1 1,1 1-1,0-1 0,0 0 1,0 0-1,1-1 0,0 0 0,1 1 1,-1-1-1,2 0 0,-1-1 1,1 1-1,0 0 0,1-1 1,0 1-1,0-1 0,1 1 1,0-1-1,0 1 0,1-1 0,0 1 1,4-14-1,-2 14-25,1 0 0,0 0 1,0 0-1,0 0 0,1 1 0,0 0 0,1 0 0,-1 0 0,13-10 0,-6 7-194,0 1-1,0 1 0,0 0 0,1 1 0,18-8 0,5 2-570,1 1 0,0 2-1,62-9 1,-49 11 65</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29.888"/>
    </inkml:context>
    <inkml:brush xml:id="br0">
      <inkml:brushProperty name="width" value="0.025" units="cm"/>
      <inkml:brushProperty name="height" value="0.025" units="cm"/>
    </inkml:brush>
  </inkml:definitions>
  <inkml:trace contextRef="#ctx0" brushRef="#br0">0 20 18940,'21'9'2032,"-4"-5"-1423,9-3-233,6-1 744,16 0-536,3 2-136,8-5-672,0-3-448,1 1 544,-4-6-160,-17 0-176</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30.369"/>
    </inkml:context>
    <inkml:brush xml:id="br0">
      <inkml:brushProperty name="width" value="0.025" units="cm"/>
      <inkml:brushProperty name="height" value="0.025" units="cm"/>
    </inkml:brush>
  </inkml:definitions>
  <inkml:trace contextRef="#ctx0" brushRef="#br0">0 55 16628,'0'9'1496,"16"-8"-872,9-1-216,18-7 560,8 1-144,12-4-407,7 0-465,-2-4 216,2 4-32,-1 3-232</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35.962"/>
    </inkml:context>
    <inkml:brush xml:id="br0">
      <inkml:brushProperty name="width" value="0.05" units="cm"/>
      <inkml:brushProperty name="height" value="0.05" units="cm"/>
    </inkml:brush>
  </inkml:definitions>
  <inkml:trace contextRef="#ctx0" brushRef="#br0">236 1 16812,'-7'6'603,"-1"0"0,0 0 0,0-1 1,-1 0-1,0 0 0,-9 3 0,-61 18 2544,40-14-1516,29-9-1367,5-1-204,-1-1-1,1 1 1,0 0 0,-1 1 0,-8 5 0,14-8-84,0 0 0,0 0 0,1 0 1,-1 1-1,0-1 0,0 0 0,0 0 0,0 0 0,0 0 0,0 1 0,0-1 1,0 0-1,0 0 0,0 0 0,1 0 0,-1 1 0,0-1 0,0 0 1,0 0-1,0 0 0,1 0 0,-1 0 0,0 0 0,0 1 0,0-1 0,0 0 1,1 0-1,-1 0 0,0 0 0,0 0 0,0 0 0,1 0 0,-1 0 1,0 0-1,0 0 0,0 0 0,1 0 0,-1 0 0,0 0 0,0 0 0,0 0 1,1 0-1,-1-1 0,11 3-493,4-1-112,0 1 0,0 0 0,-1 1 0,27 9 0,-34-9 570,1 0 0,-1 0 0,-1 0 0,1 1 0,0 0 1,-1 1-1,0-1 0,0 1 0,0 0 0,0 1 0,5 6 0,-10-10 92,0-1-1,0 1 1,1 0-1,-1 0 1,-1 0-1,1 0 0,0 0 1,0 0-1,-1 0 1,1 0-1,-1 0 1,1 0-1,-1 0 0,0 1 1,0-1-1,0 0 1,0 0-1,0 0 1,-1 0-1,0 3 0,0-1 40,-1-1-1,0 0 1,1 1-1,-1-1 1,0 0-1,-1 0 0,1 0 1,-1-1-1,1 1 1,-6 4-1,-6 3-2,1-1-1,-2-1 1,1 0-1,-17 6 0,29-13-115,-38 18-33,27-13-109</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32.726"/>
    </inkml:context>
    <inkml:brush xml:id="br0">
      <inkml:brushProperty name="width" value="0.025" units="cm"/>
      <inkml:brushProperty name="height" value="0.025" units="cm"/>
    </inkml:brush>
  </inkml:definitions>
  <inkml:trace contextRef="#ctx0" brushRef="#br0">100 9 13827,'0'0'43,"0"-1"0,0 1 0,0 0-1,0-1 1,0 1 0,0 0 0,0 0 0,0-1 0,-1 1 0,1 0-1,0-1 1,0 1 0,0 0 0,0-1 0,0 1 0,-1 0 0,1 0 0,0-1-1,0 1 1,-1 0 0,1 0 0,0-1 0,0 1 0,-1 0 0,1 0-1,0 0 1,-1 0 0,1-1 0,0 1 0,0 0 0,-1 0 0,1 0 0,0 0-1,-1 0 1,1 0 0,0 0 0,-1 0 0,1 0 0,0 0 0,-1 0-1,1 0 1,0 0 0,-1 0 0,0 1 0,-10 15 956,-4 29-242,8 10-463,2 1 0,5 89 0,0-16-103,-47 398 410,47-524-599,0 1 7,-2 4-5,2 0 0,-1-1 0,1 1 0,0 0 0,2 11 0,-2-17 8,1-1 0,-1 1-1,0-1 1,1 1 0,-1-1 0,1 0 0,0 1 0,0-1 0,-1 0 0,1 1 0,0-1 0,0 0 0,0 0 0,0 0-1,0 0 1,0 0 0,0 0 0,1 0 0,-1 0 0,0 0 0,1-1 0,-1 1 0,0 0 0,1-1 0,-1 1-1,1-1 1,-1 0 0,1 1 0,-1-1 0,1 0 0,-1 0 0,1 0 0,-1 0 0,1 0 0,1-1 0,52-4 498,74-5 46,-81 10-521,319-15 46,-231-1-38,187 3 0,-290 13-31,320-5 9,134-15 7,-216 10-47,-76-1-63,-167 11 72,0 0 0,0 2 0,37 8 0,-63-10 15,-1 0 0,1 0 0,-1 0 0,1-1-1,-1 1 1,0 0 0,1-1 0,-1 1 0,0-1 0,1 0 0,-1 1 0,0-1 0,0 0 0,1 0 0,-1 0 0,0 0 0,0 0 0,0 0 0,0 0-1,0 0 1,0 0 0,0 0 0,0-2 0,22-36-84,-18 30 74,1-3 3,0-1-1,-1 1 1,0-1-1,-2 0 1,1-1-1,-1 1 1,-1-1-1,0-14 0,0-16 112,-7-52-1,2 49-17,3 37-62,-1-1 1,-1 0 0,0 1 0,0-1 0,-1 1 0,-1 0 0,1 0 0,-10-17 0,4 13-4,-1 0 0,0 0 0,-1 1 1,-22-21-1,8 9-3,5 4-2,-1 2-1,-32-24 1,43 37-25,-1 1 1,1 0 0,-1 0-1,0 1 1,0 0-1,-20-4 1,-73-6-6,35 7 10,-98-28 75,100 20-57,-116-13-1,-368 34-33,191 5-492,346-11 443,-145-4-1014,133 2 904,0-2 0,0-1 0,0 0 0,-25-10 0,-8-13-163</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35.304"/>
    </inkml:context>
    <inkml:brush xml:id="br0">
      <inkml:brushProperty name="width" value="0.025" units="cm"/>
      <inkml:brushProperty name="height" value="0.025" units="cm"/>
    </inkml:brush>
  </inkml:definitions>
  <inkml:trace contextRef="#ctx0" brushRef="#br0">87 1 19692,'3'0'1761,"0"0"-1441,-10 15-136,-11 10 600,1 9-392,3 8-104,-2 5-200,6 8-40,3 0-8,4 1-88,3-4-288,3-6-168,1-9-512,0-8 840,2-8-168,-3-9-129</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35.879"/>
    </inkml:context>
    <inkml:brush xml:id="br0">
      <inkml:brushProperty name="width" value="0.025" units="cm"/>
      <inkml:brushProperty name="height" value="0.025" units="cm"/>
    </inkml:brush>
  </inkml:definitions>
  <inkml:trace contextRef="#ctx0" brushRef="#br0">162 1 17116,'-6'2'76,"-1"1"0,1 0 0,-1 0 1,1 1-1,0-1 0,0 1 0,0 1 1,1-1-1,0 1 0,-1 0 1,2 0-1,-1 1 0,1-1 0,-1 1 1,1 0-1,1 0 0,-1 0 0,1 1 1,1 0-1,-1-1 0,1 1 0,0 0 1,0 0-1,1 0 0,0 0 0,0 0 1,1 0-1,0 0 0,0 0 0,1 1 1,0-1-1,0 0 0,0 0 1,1 0-1,0-1 0,1 1 0,3 8 1,5 7-83,1-1 0,2 0 0,0-1 1,23 26-1,-19-24 12,0 1 0,23 39 0,-40-59-4,1 0 1,0 0-1,-1 1 0,0-1 1,0 0-1,0 0 1,0 1-1,0-1 0,-1 1 1,1-1-1,-1 1 0,0-1 1,0 1-1,0-1 0,-2 7 1,1-7 2,0-1 0,0 0 0,0 1 0,-1-1 0,1 0 0,-1 0 0,1 0 0,-1 0 0,0 0 1,0 0-1,0-1 0,0 1 0,0 0 0,0-1 0,-1 0 0,1 1 0,0-1 0,-1 0 0,1 0 0,-1-1 0,-2 2 0,-5 0 54,1 0 0,0 0 1,-1-1-1,0 0 0,1-1 0,-1 0 0,0-1 0,1 1 0,-11-4 0,15 3-12,0 0 0,0 0 0,0-1 0,0 1 0,0-1 0,0-1 0,0 1 0,1-1 0,-1 1 0,1-1 0,0 0 0,0-1 1,0 1-1,0-1 0,1 0 0,-1 0 0,1 0 0,-3-6 0,4 7-30,1 1 0,0-1 0,1 0 0,-1 0 0,1-1 1,-1 1-1,1 0 0,0 0 0,0 0 0,0 0 1,0 0-1,1 0 0,-1 0 0,1 0 0,0 0 0,0 0 1,0 0-1,0 0 0,0 0 0,1 0 0,-1 1 0,1-1 1,0 1-1,2-4 0,6-6-8,0 1-1,0 0 1,19-15 0,-25 23-4,74-56 135,-57 45 36,0-1 1,-1-1-1,-1-1 0,32-37 1,-48 50-117,0 0 1,0 0 0,-1 0 0,0 0 0,1 0 0,-2-1-1,1 1 1,0-1 0,-1 1 0,0-1 0,0 0-1,0 0 1,-1 1 0,0-8 0,0 8-37,-1 1 1,1 0-1,-1 0 1,0 0-1,0 0 1,0 0-1,-1 0 1,1 0-1,-1 0 1,1 0-1,-1 1 0,0-1 1,0 1-1,0-1 1,-1 1-1,1 0 1,0 0-1,-1 0 1,0 0-1,1 0 1,-1 0-1,-5-1 1,5 1-78,-1 1 0,0-1 0,0 1 0,0 0 0,1 1-1,-1-1 1,0 1 0,0-1 0,0 1 0,0 1 0,0-1 0,0 0 0,0 1 0,0 0 0,0 0 0,0 0 0,1 0 0,-7 3 0,7-2-49,0-1 0,1 1 0,-1-1 0,1 1 0,0 0 0,-1 0 0,1 0-1,0 0 1,0 0 0,0 0 0,1 0 0,-1 1 0,0-1 0,1 1 0,-1 0 0,1-1-1,0 1 1,0 0 0,0 0 0,1-1 0,-1 1 0,0 0 0,1 0 0,0 0 0,0 6-1,5 9-569</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36.364"/>
    </inkml:context>
    <inkml:brush xml:id="br0">
      <inkml:brushProperty name="width" value="0.025" units="cm"/>
      <inkml:brushProperty name="height" value="0.025" units="cm"/>
    </inkml:brush>
  </inkml:definitions>
  <inkml:trace contextRef="#ctx0" brushRef="#br0">261 1 16099,'-3'5'1545,"-7"1"-897,-4 3-264,-6 8 936,1 1-408,-5 4-343,-2 2-153,0 5-160,0-3-40,5-3-112,4-2-64,4-5-320,0-6-208,7-6-353,-2-4 697,2-11-184,-3-4-64</inkml:trace>
  <inkml:trace contextRef="#ctx0" brushRef="#br0" timeOffset="1">2 23 17036,'7'12'1592,"7"2"-936,3 2-272,12 3 640,4-1-159,4-2-425,2 0-312,4-2-728,0-2 640,-4-4-248,-5 1-88</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36.907"/>
    </inkml:context>
    <inkml:brush xml:id="br0">
      <inkml:brushProperty name="width" value="0.025" units="cm"/>
      <inkml:brushProperty name="height" value="0.025" units="cm"/>
    </inkml:brush>
  </inkml:definitions>
  <inkml:trace contextRef="#ctx0" brushRef="#br0">0 33 17980,'4'-3'326,"-1"0"1,1 0 0,0 0-1,0 0 1,0 1-1,0-1 1,1 1 0,-1 0-1,1 0 1,-1 1-1,1-1 1,0 1 0,0 0-1,-1 0 1,1 1-1,8-1 1,10 1 234,-1 1-1,26 3 1,-48-4-556,10 2 83,1-1 0,0 2 0,-1-1 0,0 1 0,1 1 0,-1 0 0,16 9 0,-24-12-85,0 0 0,1 1 1,-1 0-1,0-1 0,0 1 1,1 0-1,-1 0 0,-1 0 1,1 0-1,0 1 0,-1-1 1,1 0-1,-1 1 0,1-1 1,-1 1-1,0-1 0,0 1 1,0 0-1,-1 0 0,1-1 1,-1 1-1,1 0 0,-1 0 1,0 0-1,0-1 0,0 1 1,0 0-1,-1 0 1,1 0-1,-1-1 0,0 1 1,0 0-1,-1 3 0,-3 4-7,0-1 0,0 0 0,-1 0-1,0 0 1,0-1 0,-1 0 0,-14 13 0,-62 45-7,62-50 22,19-15-11,-1 1 0,1 0 0,0-1 0,0 1 0,1 0 0,-1 0 0,0 0 0,1 0 0,-1 1 0,-1 1 1,3-3-2,0-1 1,0 0 0,0 1 0,0-1 0,0 1 0,0-1 0,0 1 0,0-1 0,0 0 0,0 1 0,0-1-1,0 1 1,0-1 0,0 1 0,0-1 0,0 1 0,0-1 0,1 0 0,-1 1 0,0-1 0,0 1-1,1-1 1,14 9-1,23 0-11,-16-4-14,-1 1 1,0 1-1,26 12 0,-42-17 21,0 1 0,-1-1 1,1 1-1,0 0 0,-1 1 0,0-1 1,0 1-1,0 0 0,0 0 0,-1 0 1,1 1-1,-1-1 0,0 1 1,0 0-1,-1 0 0,1 0 0,-1 0 1,2 7-1,-3-10 0,-1 1 0,1 0 1,-1 0-1,0 0 0,0 0 0,1-1 1,-2 1-1,1 0 0,0 0 0,-1 0 0,1 0 1,-1 0-1,0-1 0,0 1 0,0 0 1,0-1-1,0 1 0,-4 4 0,2-3 6,0 0 0,-1-1 0,0 1 0,0-1 0,0 0 0,0 0 0,0 0 0,-1-1 0,1 0 0,-5 3 0,-10 1 57,0 0 0,0-1 0,0-1 1,-29 2-1,43-5-57,-7 1-44,0-1 1,0 0-1,-1 0 0,1-1 1,0-1-1,0 0 0,-24-6 0,35 7-30,0 0 0,0-1 0,0 0-1,0 1 1,0-1 0,0 1-1,0-1 1,0 0 0,0 0 0,0 0-1,0 1 1,1-1 0,-1 0 0,0 0-1,0 0 1,1 0 0,-1 0-1,1 0 1,-1-2 0,0 0-346</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37.919"/>
    </inkml:context>
    <inkml:brush xml:id="br0">
      <inkml:brushProperty name="width" value="0.025" units="cm"/>
      <inkml:brushProperty name="height" value="0.025" units="cm"/>
    </inkml:brush>
  </inkml:definitions>
  <inkml:trace contextRef="#ctx0" brushRef="#br0">41 0 18036,'-5'6'2211,"1"0"-1961,0 0 0,0 1 1,0-1-1,1 1 0,0 0 0,0 0 1,1 0-1,0 0 0,0 0 0,1 0 1,-1 1-1,2-1 0,-1 10 0,1 2-143,0 0-1,2 0 1,0 0-1,5 19 1,-2-17-261,1 0 0,1 0 1,1-1-1,1 0 0,1 0 1,1-1-1,0 0 0,22 26 1,-28-38 668,-13-13-641,-7-8-118</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38.352"/>
    </inkml:context>
    <inkml:brush xml:id="br0">
      <inkml:brushProperty name="width" value="0.025" units="cm"/>
      <inkml:brushProperty name="height" value="0.025" units="cm"/>
    </inkml:brush>
  </inkml:definitions>
  <inkml:trace contextRef="#ctx0" brushRef="#br0">1 83 16299,'0'-11'1881,"4"2"-1225,13 1-168,6 2 912,10 0-503,3 2-105,10-2-616,3 0-400,-1-4 304,3 2-64,-7-1-200</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41.625"/>
    </inkml:context>
    <inkml:brush xml:id="br0">
      <inkml:brushProperty name="width" value="0.025" units="cm"/>
      <inkml:brushProperty name="height" value="0.025" units="cm"/>
    </inkml:brush>
  </inkml:definitions>
  <inkml:trace contextRef="#ctx0" brushRef="#br0">68 30 12427,'0'11'475,"-1"1"0,0-1 1,-1 0-1,0 0 1,0 0-1,-1 0 0,-8 18 1,-6 25 299,8-10-588,1 0-1,2 0 1,2 0-1,2 1 1,2-1-1,2 1 1,14 77-1,-15-114-158,1 0 0,1 0 0,-1-1 0,1 1 0,1 0 0,-1-1 0,1 0 0,1 0 0,-1 0 0,8 8 1,-9-11-19,1-1 1,-1 0 0,1 0-1,0-1 1,0 1 0,0-1 0,0 0-1,0 0 1,0 0 0,0-1 0,1 1-1,-1-1 1,1 0 0,-1 0-1,1-1 1,-1 1 0,1-1 0,-1 0-1,10-1 1,35-5 65,91-5 108,280-17 395,-399 26-551,28-1 50,-1 1 0,94 11 0,94 30-97,-154-27-6,1-2 0,0-5 1,107-6-1,-67 0 38,220 25 1,-233-15-17,1-6 0,111-9 0,-145 3 2,398-17 96,-441 21-98,-1 1 0,66 14 0,-26-4-17,-49-8 32,0-1 0,0-1 1,0-2-1,1 0 0,-1-1 1,0-2-1,45-10 0,-62 10 16,-1 0-1,1 0 1,-1-1 0,0 1-1,0-1 1,0-1-1,0 1 1,-1-1-1,1 0 1,-2 0-1,1-1 1,0 0-1,-1 0 1,0 0 0,5-11-1,-2 5 1,-1-1 0,-1 0 0,0-1 0,0 1 1,-2-1-1,1 0 0,0-17 0,-1-22 298,-6-55 1,1 56 91,4-64-1,-1 109-410,0-1-1,-1 1 1,0-1 0,0 0 0,-1 1-1,0-1 1,-4-13 0,4 18-6,0 0 1,-1 0 0,1 0 0,-1 0 0,0 0 0,0 0 0,0 0-1,0 1 1,-1-1 0,1 1 0,-1-1 0,0 1 0,1 0 0,-1 0 0,0 1-1,0-1 1,0 0 0,0 1 0,-6-2 0,-21-6-23,-1 1-1,0 1 1,0 2 0,-34-2 0,-130 4-391,75 3 207,-277-35-618,250 16-24,-173 2-1,-84 36-473,-64 0 380,-134-47 310,526 19 627,-145-14 20,170 21 6,-1 1-1,-64 8 0,81-2-5,-1 1-1,-65 21 0,101-27-16,-1 0 1,1 0 0,0 0-1,-1 0 1,1 0 0,0 0-1,-1 0 1,1 0-1,-1 0 1,1 0 0,0 0-1,-1 0 1,1 0-1,0 0 1,-1 0 0,1 0-1,0 0 1,-1-1 0,1 1-1,0 0 1,0 0-1,-1 0 1,1-1 0,0 1-1,0 0 1,-1 0-1,1-1 1,0 1 0,0 0-1,-1 0 1,1-1 0,0 1-1,0 0 1,0-1-1,0 1 1,0 0 0,-1-1-1,1 1 1,0-13-23</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43.303"/>
    </inkml:context>
    <inkml:brush xml:id="br0">
      <inkml:brushProperty name="width" value="0.025" units="cm"/>
      <inkml:brushProperty name="height" value="0.025" units="cm"/>
    </inkml:brush>
  </inkml:definitions>
  <inkml:trace contextRef="#ctx0" brushRef="#br0">48 1 20068,'-13'21'2708,"8"-13"-2603,0 1 0,1 0 0,1-1 0,-1 1 0,1 0 0,1 1 0,-1-1 0,2 1 0,-2 17 1,1 7-79,5 47 0,6 2-30,-7-72-192,0-1 1,0 0 0,1 0-1,1-1 1,9 19 0,-13-27 146,0-1 1,0 1-1,0-1 1,1 1-1,-1-1 1,0 1-1,0-1 1,1 1-1,-1-1 1,0 1-1,1-1 1,-1 1-1,1-1 1,-1 0-1,1 1 1,-1-1-1,0 0 1,1 1-1,-1-1 1,1 0-1,0 0 1,-1 1-1,1-1 1,-1 0-1,1 0 1,-1 0-1,1 0 1,-1 0-1,1 0 1,0 0-1,-1 0 1,1 0-1,-1 0 1,1 0-1,-1 0 1,2 0-1,-1-2-38,1 1-1,-1 0 1,1-1-1,-1 1 1,0 0-1,0-1 1,0 0-1,0 1 1,0-1-1,0 0 1,1-2-1,9-22-601</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43.706"/>
    </inkml:context>
    <inkml:brush xml:id="br0">
      <inkml:brushProperty name="width" value="0.025" units="cm"/>
      <inkml:brushProperty name="height" value="0.025" units="cm"/>
    </inkml:brush>
  </inkml:definitions>
  <inkml:trace contextRef="#ctx0" brushRef="#br0">1 20 19420,'12'-4'901,"0"0"-1,1 1 1,-1 0-1,22-2 1,-27 5-749,-1 0 0,0 0 0,1 0 1,-1 1-1,0-1 0,0 2 0,0-1 1,0 1-1,0 0 0,0 0 0,9 5 1,-13-6-145,0 0 1,-1 1 0,1-1 0,0 1 0,0 0 0,-1 0 0,1-1-1,-1 1 1,0 0 0,1 0 0,-1 0 0,0 0 0,0 1 0,0-1 0,-1 0-1,1 0 1,0 1 0,-1-1 0,0 0 0,1 1 0,-1-1 0,0 0 0,0 1-1,0-1 1,0 0 0,-1 1 0,1-1 0,-1 0 0,1 1 0,-1-1 0,-2 4-1,-1 6-9,-2 0 0,1-1-1,-2 1 1,-9 14 0,-19 22-3,-24 38 3,52-74 3,0 0 1,1 1 0,1 0-1,0 0 1,-4 17 0,8-26-2,0-1 0,1 1 0,-1-1 0,1 1 0,0 0 0,0-1 1,0 1-1,0-1 0,1 1 0,0 0 0,-1-1 0,3 4 0,-2-5 0,0 0 0,0 0-1,0-1 1,0 1 0,0 0-1,0-1 1,1 1 0,-1-1-1,1 0 1,-1 1 0,1-1-1,0 0 1,-1 0 0,1 0-1,0 0 1,0 0 0,-1-1-1,1 1 1,0 0 0,0-1-1,0 0 1,0 1 0,2-1-1,8 1-89,0-1 0,-1 0-1,1-1 1,-1 0 0,1 0 0,-1-2-1,1 1 1,-1-2 0,0 1 0,11-6-1,-5 1-101,-1 0-1,0-2 1,-1 1-1,0-2 1,23-19-1,-2-6-180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36.568"/>
    </inkml:context>
    <inkml:brush xml:id="br0">
      <inkml:brushProperty name="width" value="0.05" units="cm"/>
      <inkml:brushProperty name="height" value="0.05" units="cm"/>
    </inkml:brush>
  </inkml:definitions>
  <inkml:trace contextRef="#ctx0" brushRef="#br0">42 5 17540,'0'1'96,"1"-1"-1,-1 1 1,1-1 0,0 1 0,-1 0 0,1-1 0,-1 1 0,1 0 0,-1-1 0,0 1-1,1 0 1,-1 0 0,0-1 0,1 1 0,-1 0 0,0 0 0,0 0 0,0-1-1,1 1 1,-1 0 0,0 0 0,0 0 0,-1 0 0,1 1 0,-1 25 454,0-27-507,-15 128 2609,2-19-1699,-3 183 1,18-283-927,-2-2 4,1-1 0,0 0 0,1 1-1,0-1 1,0 0 0,0 0 0,0 0-1,1 0 1,0 0 0,4 8 0,-6-14-26,1 1 0,-1-1 0,0 0 0,1 1 0,-1-1 0,0 0 0,1 1 0,-1-1 0,1 0 0,-1 0 0,0 1 0,1-1 0,-1 0 0,1 0 0,-1 0 0,1 0 0,-1 0 0,1 0 0,-1 1 0,1-1 0,-1 0 0,1 0 0,-1 0 0,1-1 0,-1 1 0,1 0 0,-1 0 0,0 0 0,1 0 0,-1 0 0,1-1 0,-1 1 0,1 0 0,-1 0 0,0-1 0,1 1 0,-1 0 0,1 0 0,-1-1 0,0 1 0,1-1 0,-1 1 0,0 0 0,0-1 0,1 1 0,-1-1 0,0 0 0,12-20 116,-3-6-51,-2 0-1,0 0 0,-2 0 1,-2-1-1,2-33 0,-2 16-59,-1-53-66,-3 61-67,16 76-98,-13-35 219,-1-1 1,1 1 0,0 0 0,0-1-1,0 1 1,0-1 0,1 0 0,-1 0 0,1 0-1,0 0 1,0 0 0,0-1 0,0 1 0,0-1-1,1 0 1,-1 0 0,1 0 0,-1 0 0,1 0-1,0-1 1,0 0 0,0 0 0,-1 0 0,1 0-1,0-1 1,0 1 0,0-1 0,1 0-1,-1 0 1,0 0 0,0-1 0,0 0 0,-1 1-1,1-1 1,0-1 0,0 1 0,0-1 0,-1 1-1,1-1 1,-1 0 0,1 0 0,5-5 0,5-4 27,-1 0 1,0-1-1,0 0 1,-2-1-1,1 0 1,-2-1-1,11-17 1,-15 20 4,0 0 0,0 0 1,-1-1-1,-1 0 1,0 0-1,0 0 0,-1 0 1,-1 0-1,0 0 1,0-22-1,-2 30-21,0 0 0,0 0 0,-1 1 0,0-1 0,1 0 0,-1 0-1,0 1 1,-1-1 0,1 1 0,-1-1 0,0 1 0,1 0 0,-1-1 0,-1 1 0,1 0 0,0 0 0,-4-3 0,4 5-9,0 0 0,0-1 1,0 1-1,0 0 0,0 1 0,0-1 1,0 0-1,0 0 0,0 1 1,-1-1-1,1 1 0,0 0 0,0 0 1,-1 0-1,1 0 0,0 0 1,0 0-1,-1 1 0,1-1 0,0 0 1,0 1-1,0 0 0,0 0 1,0 0-1,0 0 0,0 0 0,0 0 1,0 0-1,-3 3 0,-5 4-6,0 1-1,1 0 1,0 0-1,0 0 0,1 1 1,1 1-1,0-1 1,-12 23-1,14-23 6,0 1-1,1 0 1,0 0-1,1 0 1,0 0-1,1 0 0,0 1 1,1-1-1,0 1 1,1 12-1,0-19 0,1 0-1,0-1 1,0 1 0,1 0-1,-1 0 1,1-1-1,0 1 1,0-1-1,1 0 1,-1 1-1,1-1 1,0 0-1,0-1 1,0 1 0,5 4-1,5 3-50,0-1 1,1 0-1,17 9 0,-18-12-43,-1 1-1,1 0 1,-2 1 0,16 14 0,-20-15 38,0 1 0,0 0 0,-1 0 0,-1 1 1,1-1-1,-1 1 0,-1 0 0,4 13 0,-6-15-48,0-1-1,0 1 1,-1 0-1,0-1 0,0 1 1,-1 0-1,0 0 0,-1-1 1,1 1-1,-1 0 0,-1-1 1,-3 12-1,5-19 116,0 0 0,0 0 0,0 0-1,0 0 1,1 1 0,-1-1 0,0 0 0,0 0-1,0 0 1,0 0 0,0 1 0,-1-1 0,1 0-1,0 0 1,0 0 0,0 0 0,0 1 0,0-1-1,0 0 1,0 0 0,0 0 0,0 0 0,0 0-1,0 1 1,-1-1 0,1 0 0,0 0 0,0 0 0,0 0-1,0 0 1,0 0 0,0 0 0,-1 1 0,1-1-1,0 0 1,0 0 0,0 0 0,0 0 0,-1 0-1,1 0 1,0 0 0,0 0 0,0 0 0,0 0-1,-1 0 1,1 0 0,0 0 0,0 0 0,0 0-1,0 0 1,-1 0 0,1 0 0,0 0 0,0 0-1,0-1 1,-1 1 0,-1-13-50,3-5-63</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44.110"/>
    </inkml:context>
    <inkml:brush xml:id="br0">
      <inkml:brushProperty name="width" value="0.025" units="cm"/>
      <inkml:brushProperty name="height" value="0.025" units="cm"/>
    </inkml:brush>
  </inkml:definitions>
  <inkml:trace contextRef="#ctx0" brushRef="#br0">282 1 21213,'0'-1'1656,"-1"2"-1280,-3 5-232,-8 6 672,-1 3-304,-4 8-288,-3 5-120,-3 6-160,-3 0-40,2 2-128,1-1-104,6-7-400,1 0-264,5-11-1769,-4-12 2249,7-9-360,-1-9-264</inkml:trace>
  <inkml:trace contextRef="#ctx0" brushRef="#br0" timeOffset="1">0 109 18532,'12'4'1768,"6"-1"-1120,4 1-287,6 1 703,8 0-192,1 3-448,5-1-400,1 0-352,-4-1 312,-2-5-176,0-1-48</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44.514"/>
    </inkml:context>
    <inkml:brush xml:id="br0">
      <inkml:brushProperty name="width" value="0.025" units="cm"/>
      <inkml:brushProperty name="height" value="0.025" units="cm"/>
    </inkml:brush>
  </inkml:definitions>
  <inkml:trace contextRef="#ctx0" brushRef="#br0">19 14 16235,'7'-2'495,"-1"-1"0,1 1 0,-1 0 1,1 1-1,0-1 0,0 2 0,0-1 0,0 1 0,0 0 0,0 0 0,0 0 0,9 3 0,-7-1-195,0-1 1,-1 2-1,1-1 1,-1 1-1,1 0 1,-1 1-1,0 0 1,-1 1 0,10 6-1,-15-9-283,1 0 0,-1 0 0,0 0-1,0 1 1,-1-1 0,1 1 0,0-1 0,-1 1-1,1 0 1,-1 0 0,0 0 0,0 0 0,0 0-1,-1 0 1,1 0 0,-1 0 0,1 0-1,-1 0 1,0 0 0,0 0 0,0 0 0,-1 0-1,1 0 1,-1 0 0,0 0 0,1 0 0,-1 0-1,-1 0 1,-1 3 0,-2 7-19,-2-1-1,0-1 1,0 1-1,-1-1 1,-11 13 0,-35 35-7,31-35 13,1 0 0,1 2-1,-20 31 1,40-55-3,0 0-1,-1 0 1,1 0 0,0 1-1,0-1 1,0 0 0,1 0-1,-1 1 1,0-1-1,1 0 1,0 1 0,-1-1-1,1 0 1,0 1 0,0-1-1,0 0 1,1 1-1,-1-1 1,1 3 0,0-3 0,1 0-1,-1 0 1,0 0 0,1 0 0,0-1 0,-1 1 0,1-1 0,0 1 0,0-1 0,0 0 0,0 1 0,0-1 0,0 0-1,0 0 1,0-1 0,0 1 0,0 0 0,0-1 0,5 1 0,9 2-94,0-2-1,0 0 1,0 0 0,0-2 0,0 0-1,-1 0 1,1-2 0,0 0 0,-1-1-1,1 0 1,-1-1 0,22-11 0,6-8-125</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49.421"/>
    </inkml:context>
    <inkml:brush xml:id="br0">
      <inkml:brushProperty name="width" value="0.025" units="cm"/>
      <inkml:brushProperty name="height" value="0.025" units="cm"/>
    </inkml:brush>
  </inkml:definitions>
  <inkml:trace contextRef="#ctx0" brushRef="#br0">56 96 11138,'-3'14'1251,"0"0"0,1 1 1,0 19-1,-1-1-336,1-10-534,-27 343 2134,23-259-2405,1-49-27,5 68 1,0-124-72,0 1 0,0-1 0,1 1 1,-1-1-1,1 0 0,-1 1 0,1-1 0,0 0 0,0 0 0,0 0 0,0 1 1,1-1-1,-1 0 0,0 0 0,1-1 0,-1 1 0,1 0 0,0 0 1,0-1-1,0 1 0,0-1 0,0 1 0,0-1 0,0 0 0,0 0 1,0 0-1,0 0 0,5 1 0,4 0 67,0 0-1,0-1 1,0 0 0,0-1 0,13-1 0,11 1 31,93 3 163,55 3-137,-145-2-120,0 1-1,65 18 1,6 5-65,1-4-1,0-5 1,2-5 0,183 0-1,-234-17 10,80-14-1,9 0 22,-122 15 15,-1 2-1,1 1 1,41 7 0,-24 0-8,127 18-73,-135-22 68,119 12-230,224-7 0,-344-11 163,0 1 0,0 1 1,0 2-1,-1 2 1,1 1-1,48 14 0,-73-16 84,0-1-1,1 0 1,-1-1 0,0 0-1,1-1 1,-1 0-1,1-1 1,12-2-1,91-23 20,-97 21-18,20-5-18,39-17 0,-59 18-61,-1 0 0,20-16 0,3-1-18,14-4 130,-32 19 6,0-2-1,-1 0 0,32-26 0,-43 28 37,-1 0 0,0 0-1,0-1 1,-1-1 0,-1 1 0,0-1 0,5-15 0,-7 16-57,-1 0 1,0-1-1,-1 1 0,0-1 1,-1 0-1,-1 0 1,0 0-1,-1-23 0,-2 17 3,-1 0 1,-1 0-1,0 1 0,-2-1 0,-9-22 0,-10-11 10,-2 1 0,-65-92 0,77 122-37,-5-8 10,-1 1 0,-1 1 0,-46-44 0,56 61-12,0 0 0,-1 1 0,0 0 0,-1 1 0,0 1-1,0 0 1,-1 1 0,0 0 0,0 1 0,-27-5 0,-35 1-230,-1 3-1,-96 6 1,76 1-169,-830 45-1381,785-36 1722,104-7 60,-934 40 23,769-57 371,135 7-146,0 3 0,-115 8 0,137 4-339,47-8 126,0 0 0,-1 0 0,1 0 0,0 0 0,0 0 0,-1 0 0,1 0-1,0 0 1,0 0 0,-1 0 0,1 0 0,0 0 0,0 0 0,-1 0 0,1 0 0,0-1 0,0 1 0,-1 0 0,1 0 0,0 0 0,0 0 0,0 0 0,-1-1 0,1 1 0,0 0 0,0 0 0,0-1 0,0 1 0,-1 0 0,1 0 0,0 0 0,0-1 0,0 1 0,0 0 0,0 0 0,0-1 0,0 1 0,0 0 0,0-1 0,0 1 0,0 0 0,0 0-1,0-1 1,0 1 0,0 0 0,0 0 0,0-1 0,0 1 0,0 0 0,0 0 0,0-1 0,0 1 0,0 0 0,1 0 0,-1-1 0,0 1 0,6-7 243</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45.292"/>
    </inkml:context>
    <inkml:brush xml:id="br0">
      <inkml:brushProperty name="width" value="0.025" units="cm"/>
      <inkml:brushProperty name="height" value="0.025" units="cm"/>
    </inkml:brush>
  </inkml:definitions>
  <inkml:trace contextRef="#ctx0" brushRef="#br0">10 52 15523,'16'-19'1850,"-13"15"-1425,-1 0 1,2 0-1,-1 0 0,0 1 0,1-1 0,0 1 0,4-3 0,-8 8-93,1 1 0,-1-1 0,0 1 1,0-1-1,1 1 0,-2-1 0,1 1 0,0-1 1,0 1-1,-2 3 0,-13 54 759,-9 70 0,21-107-1271,2 1 1,0-1-1,2 1 1,0-1-1,2 0 1,7 32-1,-9-54 92,-1-1 0,0 0 0,0 1 0,1-1 0,-1 1-1,0-1 1,0 1 0,0-1 0,1 1 0,-1-1-1,0 1 1,0-1 0,0 1 0,0-1 0,0 1 0,0-1-1,0 1 1,0-1 0,0 1 0,0-1 0,0 1-1,-1-1 1,1 1 0,0-1 0,0 1 0,0-1 0,-1 1-1,-12-13-1320,-2-5 490</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45.664"/>
    </inkml:context>
    <inkml:brush xml:id="br0">
      <inkml:brushProperty name="width" value="0.025" units="cm"/>
      <inkml:brushProperty name="height" value="0.025" units="cm"/>
    </inkml:brush>
  </inkml:definitions>
  <inkml:trace contextRef="#ctx0" brushRef="#br0">1 15 18084,'7'0'1760,"7"1"-1056,8-1-272,12 0 753,5 0-233,11-1-648,0-2-504,9-1 352,-3 1-144,-6-1-200</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50.962"/>
    </inkml:context>
    <inkml:brush xml:id="br0">
      <inkml:brushProperty name="width" value="0.025" units="cm"/>
      <inkml:brushProperty name="height" value="0.025" units="cm"/>
    </inkml:brush>
  </inkml:definitions>
  <inkml:trace contextRef="#ctx0" brushRef="#br0">0 417 15755,'4'-1'228,"0"0"-1,-1 0 0,1-1 0,0 1 0,-1-1 1,0 0-1,1 0 0,-1 0 0,0 0 0,0-1 1,0 1-1,0-1 0,0 0 0,-1 0 0,4-4 1,9-8 623,22-23 43,-1-1 1,-1-1-1,-3-2 1,44-73 0,-69 102-735,0 1 1,-1-1 0,-1 0 0,8-26 0,-36 117 132,15-46-312,-15 75 14,20-90-90,1 0 0,1 1-1,0-1 1,3 20 0,-2-36 24,0 1 0,0 0 0,0 0 0,0-1 1,0 1-1,1 0 0,-1 0 0,1-1 0,-1 1 0,1-1 0,0 1 0,-1 0 0,1-1 0,0 1 0,0-1 1,0 0-1,0 1 0,1-1 0,-1 0 0,0 1 0,0-1 0,1 0 0,-1 0 0,1 0 0,-1 0 0,1-1 1,-1 1-1,1 0 0,-1 0 0,1-1 0,0 1 0,0-1 0,-1 0 0,1 1 0,0-1 0,-1 0 0,4 0 1,0-1-103,1 0 1,0 0-1,-1-1 1,1 0-1,-1 0 1,1 0-1,-1 0 1,0-1-1,0 0 1,6-4-1,17-17-591</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51.412"/>
    </inkml:context>
    <inkml:brush xml:id="br0">
      <inkml:brushProperty name="width" value="0.025" units="cm"/>
      <inkml:brushProperty name="height" value="0.025" units="cm"/>
    </inkml:brush>
  </inkml:definitions>
  <inkml:trace contextRef="#ctx0" brushRef="#br0">115 0 16219,'-23'30'1222,"3"-3"-194,-21 35 0,37-54-879,-1 0 0,1 1-1,1-1 1,0 1 0,0 0 0,0 0-1,1 0 1,1 0 0,-1 11-1,1-18-116,1 0-1,0 1 0,0-1 0,0 0 0,0 0 0,1 1 0,-1-1 0,1 0 0,-1 0 1,1 0-1,0 0 0,0 0 0,-1 0 0,1 0 0,1 0 0,-1 0 0,0 0 0,0 0 1,1 0-1,-1-1 0,1 1 0,0-1 0,-1 1 0,1-1 0,0 0 0,0 1 0,0-1 1,0 0-1,0 0 0,0-1 0,0 1 0,0 0 0,0-1 0,0 1 0,1-1 0,-1 1 1,0-1-1,0 0 0,0 0 0,1 0 0,1-1 0,2 1 107,0-1 0,-1 0-1,1 0 1,0 0 0,-1-1-1,1 0 1,-1 0 0,0-1 0,1 1-1,-1-1 1,0 0 0,-1 0-1,1-1 1,0 0 0,3-4 0,-3 2 47,0-1 0,-1-1 0,0 1 0,0 0 1,-1-1-1,0 0 0,0 1 0,-1-1 1,0-1-1,0 1 0,0-12 0,-2 16-146,0 0-1,0 0 1,0 1-1,0-1 1,-1 0-1,0 1 1,1-1-1,-1 1 1,-1-1-1,1 1 1,0-1-1,-4-4 1,4 6-41,-1 0 0,1 0 0,-1 0 0,0 0 1,0 1-1,0-1 0,0 1 0,0-1 0,-1 1 1,1 0-1,0 0 0,-1-1 0,1 2 1,0-1-1,-1 0 0,1 0 0,-1 1 0,0 0 1,-4-1-1,4 1-96,1 0 0,-1 1 1,0-1-1,0 1 0,0 0 1,0 0-1,0-1 0,1 2 1,-1-1-1,0 0 0,1 1 1,-1-1-1,1 1 0,-1 0 1,1 0-1,0-1 0,-3 5 1,3-5 4,2 0 0,-1 0 0,0 1 1,0-1-1,0 0 0,0 0 0,1 1 0,-1-1 1,1 0-1,-1 1 0,1-1 0,-1 0 0,1 1 1,0-1-1,0 1 0,-1-1 0,1 1 0,0-1 1,0 1-1,1-1 0,-1 0 0,0 1 0,0-1 1,1 1-1,-1-1 0,1 0 0,-1 1 0,1-1 1,-1 0-1,1 1 0,0-1 0,0 0 0,0 0 1,0 0-1,0 0 0,0 0 0,0 0 0,2 2 1,14 8-781</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51.838"/>
    </inkml:context>
    <inkml:brush xml:id="br0">
      <inkml:brushProperty name="width" value="0.025" units="cm"/>
      <inkml:brushProperty name="height" value="0.025" units="cm"/>
    </inkml:brush>
  </inkml:definitions>
  <inkml:trace contextRef="#ctx0" brushRef="#br0">198 0 16716,'-1'6'1536,"-1"0"-984,-2 2-224,-1 7 848,-2 2-239,-4 10-265,-3 2-152,-5 1-136,-1 3-8,-3 1-48,1 1-24,2-5-160,3-4-144,3-8-584,4-3-376,8-15 784,-3-2-128,7-9-192</inkml:trace>
  <inkml:trace contextRef="#ctx0" brushRef="#br0" timeOffset="1">0 108 16564,'4'10'1824,"5"0"-984,1-2-304,7 2 897,3-1-273,6 3-264,3-1-168,2-1-608,2 0-432,0 0 1408,-1-3-1040,-6 2-40,-2 1 32</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52.287"/>
    </inkml:context>
    <inkml:brush xml:id="br0">
      <inkml:brushProperty name="width" value="0.025" units="cm"/>
      <inkml:brushProperty name="height" value="0.025" units="cm"/>
    </inkml:brush>
  </inkml:definitions>
  <inkml:trace contextRef="#ctx0" brushRef="#br0">9 271 14427,'-9'7'2165,"12"-4"-98,17-5-174,-1-6-1363,0-1 0,-1 0 0,-1-2 0,0 0-1,0 0 1,-1-2 0,23-23 0,-24 23-346,-1-1 0,-1-1 0,-1 0 0,0 0 1,-1-1-1,-1-1 0,0 0 0,8-20 0,-17 25-39,-1 12-143,-1 0 0,1 1 0,0-1 0,-1 0 1,1 0-1,-1 0 0,1 1 0,0-1 0,-1 0 0,1 0 0,0 1 1,-1-1-1,1 0 0,0 1 0,0-1 0,-1 0 0,1 1 1,0-1-1,0 1 0,-1-1 0,1 0 0,0 1 0,0-1 1,0 1-1,0-1 0,0 1 0,-11 25-113,1 0 0,1 1 0,2-1 0,0 2 0,2-1 0,1 1 0,2 0 0,0 28 0,2-52-52,0 1 0,0-1 0,0 1 0,1-1 0,0 0 0,0 1-1,0-1 1,1 0 0,2 6 0,1 0-285</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53.960"/>
    </inkml:context>
    <inkml:brush xml:id="br0">
      <inkml:brushProperty name="width" value="0.025" units="cm"/>
      <inkml:brushProperty name="height" value="0.025" units="cm"/>
    </inkml:brush>
  </inkml:definitions>
  <inkml:trace contextRef="#ctx0" brushRef="#br0">35 0 16852,'0'1'104,"1"-1"0,-1 1 1,1-1-1,-1 1 1,0-1-1,1 1 0,-1-1 1,0 1-1,0-1 1,1 1-1,-1-1 0,0 1 1,0 0-1,0-1 1,0 1-1,0-1 0,0 1 1,0 0-1,0-1 1,0 1-1,0-1 0,0 1 1,0-1-1,0 1 1,-1 1-1,-6 20 594,2-7 271,-3 18-761,2-1 0,1 1 0,1 0 0,2 0 0,1 0 0,2 0 0,1 0 0,1 0 0,2 0 0,11 36 0,-11-55-113,-1 2-3636,-7-17 1681,-7-8 910,-4-4-160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36.957"/>
    </inkml:context>
    <inkml:brush xml:id="br0">
      <inkml:brushProperty name="width" value="0.05" units="cm"/>
      <inkml:brushProperty name="height" value="0.05" units="cm"/>
    </inkml:brush>
  </inkml:definitions>
  <inkml:trace contextRef="#ctx0" brushRef="#br0">102 164 16820,'3'2'275,"-1"1"1,1-1 0,0 0-1,0 0 1,0 0 0,0 0-1,0 0 1,0-1 0,0 1 0,0-1-1,1 0 1,-1 0 0,1 0-1,-1 0 1,6 0 0,-5-1 7,1-1 1,0 1 0,-1-1-1,1 0 1,-1 0 0,1 0-1,-1-1 1,0 1 0,1-1-1,-1 0 1,6-4 0,-1 0-25,-1 0 1,1-1 0,-1 0 0,-1 0 0,1 0 0,-1-1 0,8-12 0,-13 17-210,0 0 0,0-1 0,0 1-1,-1-1 1,1 1 0,-1-1 0,0 0 0,0 1 0,0-1 0,0-6 0,-1 8-30,0 0 0,-1-1 0,1 1 0,0 0 0,-1 0 0,1 0 0,-1 0 0,0-1-1,0 1 1,0 0 0,0 0 0,0 0 0,0 1 0,0-1 0,-1 0 0,1 0 0,-1 1 0,1-1 0,-3-1 0,1 0-6,-1 1 1,1 0 0,0 1-1,0-1 1,-1 1-1,1-1 1,-1 1 0,1 0-1,-1 0 1,0 1-1,1-1 1,-1 1-1,0-1 1,1 1 0,-1 1-1,0-1 1,1 0-1,-1 1 1,0 0 0,1 0-1,-1 0 1,-5 2-1,0 1-6,-1 0 0,1 1-1,-1 0 1,1 1 0,1 0 0,-15 12-1,11-6-11,0 0 1,1 2-1,0-1 0,1 1 0,0 1 0,-13 27 0,18-31 0,0-1-1,1 1 1,1-1-1,0 1 1,0 0-1,1 0 1,0 1-1,1-1 1,1 0-1,-1 1 1,3 15-1,-1-23-45,-1-1 0,1 1 1,0-1-1,1 0 0,-1 1 0,0-1 1,1 0-1,0 0 0,0 0 0,0 0 0,0 0 1,0 0-1,0-1 0,1 1 0,-1-1 1,1 1-1,0-1 0,0 0 0,0 0 0,0 0 1,0-1-1,0 1 0,1-1 0,-1 1 0,0-1 1,1 0-1,-1-1 0,1 1 0,-1 0 1,5-1-1,5 1-147,0-1 0,-1 0 1,1-1-1,0-1 0,-1 0 1,1 0-1,14-6 0,22-8-387</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54.378"/>
    </inkml:context>
    <inkml:brush xml:id="br0">
      <inkml:brushProperty name="width" value="0.025" units="cm"/>
      <inkml:brushProperty name="height" value="0.025" units="cm"/>
    </inkml:brush>
  </inkml:definitions>
  <inkml:trace contextRef="#ctx0" brushRef="#br0">8 15 16412,'-6'0'1648,"4"0"-944,4 5-200,12 2 912,5 0-199,14-1-369,7 1-80,7-4-264,5-3-16,1-2-288,-3-4-488,-7-2 304,0-5-72,-14-7-56</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58.451"/>
    </inkml:context>
    <inkml:brush xml:id="br0">
      <inkml:brushProperty name="width" value="0.025" units="cm"/>
      <inkml:brushProperty name="height" value="0.025" units="cm"/>
    </inkml:brush>
  </inkml:definitions>
  <inkml:trace contextRef="#ctx0" brushRef="#br0">103 40 13539,'-1'0'96,"0"0"0,0 1 0,0-1 0,1 0 0,-1 1 0,0-1 0,0 1 0,0-1 0,0 1 0,1-1 0,-1 1 0,0-1 0,1 1 0,-1 0 0,0 0 0,1-1 0,-1 1 0,1 0 0,-1 0 0,0 1 1,-14 24 543,13-21-370,-7 17-65,1 0 0,1 1 0,0 1 0,2-1 1,-2 30-1,4-37-129,-8 65 290,-2 124 0,14-161-248,1 1-1,2-1 0,3 0 1,16 64-1,-19-95-51,0 0-1,1 0 1,0-1-1,13 23 1,-16-32-38,0 0 1,0 0 0,0 0-1,1-1 1,-1 1-1,1-1 1,-1 1-1,1-1 1,0 0-1,0 0 1,0-1-1,0 1 1,0 0 0,0-1-1,1 0 1,-1 0-1,0 0 1,1 0-1,-1 0 1,1-1-1,-1 1 1,1-1 0,-1 0-1,5 0 1,12-4 209,0 0 1,39-13 0,10-2 72,-41 14-253,1 2 0,0 0 0,0 2 1,0 1-1,0 2 0,33 5 0,9 7 20,88 29 1,-130-35-66,1-1 0,0-2 0,0-1 0,0-1 0,1-2 0,29-2 0,179-30 45,-38 3 34,-193 27-84,0 0-1,0 1 1,-1 0 0,1 0 0,0 1-1,-1 0 1,1 1 0,0-1 0,-1 1-1,0 1 1,1-1 0,-1 1-1,0 1 1,0-1 0,-1 1 0,1 0-1,-1 1 1,12 10 0,-12-10 22,0-1 1,0 1-1,1-1 1,0 0-1,0-1 0,0 0 1,0 0-1,1 0 1,-1-1-1,1 0 1,-1-1-1,1 0 1,15 1-1,7-2 273,-1-2 0,42-7 1,-13 1 149,224-8 313,-202 14-643,1-4-1,79-16 1,-45 5-32,-16 1-25,72-6-22,-152 21-41,1 1 0,0 0-1,0 2 1,-1 0 0,1 2-1,30 8 1,-32-7 8,0-2 0,0 0 0,0-1 0,1-1 0,26-2 0,42 4-1,-63 0-10,78 5-7,-97-8 10,-1-1 0,0 0-1,1 0 1,-1 0 0,0-1-1,8-3 1,15-5 6,-11 6-14,1-1 0,-2-1 0,1 0 0,19-12 0,57-38-42,-51 29 30,-33 22 13,0 0-1,0 0 1,-1-1-1,0 0 1,0 0-1,0-1 1,-1 0 0,0 0-1,0-1 1,-1 1-1,0-1 1,0 0-1,-1-1 1,0 1-1,0-1 1,-1 0-1,0 0 1,-1 0 0,0 0-1,1-12 1,0-22-29,-3-1-1,-9-78 1,-30-82-354,37 196 357,0 0 0,0 1 0,-1-1 1,0 1-1,0 0 0,-1 0 0,0 0 0,0 0 0,-1 1 1,-5-7-1,5 8 15,0 1 0,-1-1 0,1 1 0,-1 0 0,0 1 0,0 0 1,0-1-1,0 2 0,-1-1 0,1 1 0,-12-3 0,-17-1-75,-1 2 0,-54-1-1,8 2-114,-163-21-149,-147-9 232,68 29-466,-111-7-776,146-3 887,-2 26 332,143 6 115,-259 18 55,187-39 178,-113 5 49,303 0-251,0 0 62,-36-1 0,59-1-26,-1 0-1,1-1 1,-1-1-1,1 1 0,0-1 1,-1 0-1,1-1 0,0 0 1,0 0-1,-6-4 1,13 7-53,0 0 0,0 0 0,-1 0 0,1 0 0,0 0 0,0 0 1,0 0-1,0 0 0,0 0 0,0 0 0,0-1 0,0 1 0,0 0 0,0 0 1,0 0-1,0 0 0,0 0 0,0 0 0,0 0 0,-1 0 0,1 0 0,0 0 1,0 0-1,0 0 0,0-1 0,0 1 0,0 0 0,0 0 0,0 0 0,0 0 1,0 0-1,0 0 0,0 0 0,0 0 0,0 0 0,0 0 0,0-1 1,0 1-1,0 0 0,0 0 0,1 0 0,-1 0 0,0 0 0,0 0 0,0 0 1,0 0-1,0 0 0,0 0 0,0 0 0,0 0 0,0-1 0,0 1 0,0 0 1,0 0-1,0 0 0,0 0 0,1 0 0,-1 0 0,0 0 0,8-3-473,9 1 192,1 2-45,2-1-122</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00.100"/>
    </inkml:context>
    <inkml:brush xml:id="br0">
      <inkml:brushProperty name="width" value="0.025" units="cm"/>
      <inkml:brushProperty name="height" value="0.025" units="cm"/>
    </inkml:brush>
  </inkml:definitions>
  <inkml:trace contextRef="#ctx0" brushRef="#br0">337 24 13507,'-1'-1'270,"1"-1"0,-1 1 0,0 0 0,0 0 1,0 0-1,0 0 0,0 0 0,0 0 0,0 0 0,0 0 0,0 0 0,0 1 1,-1-1-1,1 0 0,0 1 0,0-1 0,-1 1 0,1-1 0,-1 1 1,1 0-1,-2-1 0,-33-4 2045,19 4-2186,1 1-1,-1 1 1,1 0 0,-1 1 0,1 1 0,0 1 0,0 0 0,0 1 0,1 1-1,-28 13 1,41-18-129,0 0-1,0 0 1,0 1 0,0-1-1,1 1 1,-1-1-1,0 1 1,1 0 0,-1-1-1,1 1 1,0 0-1,-2 3 1,3-5-1,0 0-1,-1 1 1,1-1 0,0 0 0,0 0 0,0 1 0,0-1-1,0 0 1,0 1 0,0-1 0,0 0 0,0 1-1,0-1 1,0 0 0,0 1 0,0-1 0,0 0-1,1 0 1,-1 1 0,0-1 0,0 0 0,0 1-1,0-1 1,0 0 0,1 0 0,-1 1 0,0-1-1,0 0 1,0 0 0,1 0 0,-1 1 0,2-1-3,-1 1 1,0-1 0,1 1-1,-1-1 1,1 0-1,-1 1 1,0-1 0,1 0-1,-1 0 1,1 0 0,2-1-1,6-1-5,0 0-1,0-1 0,0 0 1,0-1-1,-1 0 1,0-1-1,1 0 1,14-11-1,3 0 55,-27 16-45,0 0 0,0 0 0,1 0 0,-1 0 1,0-1-1,0 1 0,0 0 0,0 0 0,0 0 0,1 0 0,-1 0 1,0 0-1,0 0 0,0 0 0,0 0 0,1 0 0,-1 0 0,0 0 1,0 0-1,0 0 0,0 0 0,1 0 0,-1 0 0,0 0 0,0 0 1,0 0-1,0 0 0,0 0 0,1 0 0,-1 1 0,0-1 0,0 0 1,0 0-1,0 0 0,0 0 0,0 0 0,1 0 0,-1 0 0,0 1 1,0-1-1,0 0 0,0 0 0,1 10 1,-3 10-13,1-19 9,-2 21-63,0 0 1,1 0-1,2 30 1,0-45 42,1 1 1,-1-1 0,2 0 0,-1 1 0,1-1 0,0 0 0,1 0 0,0 0 0,0 0 0,0-1 0,1 1 0,0-1 0,8 10 0,7-1-17,-18-14 39,0-1-1,0 1 1,0 0 0,0-1 0,1 1-1,-1 0 1,0 0 0,0 0 0,-1 0-1,1 0 1,0 0 0,0 0 0,0 0-1,-1 0 1,1 0 0,0 0 0,-1 0-1,1 1 1,-1-1 0,0 0 0,1 0-1,-1 1 1,0-1 0,0 0 0,1 1-1,-1-1 1,0 0 0,-1 1 0,1-1-1,0 0 1,0 0 0,0 1 0,-1-1-1,0 2 1,0 3 115,-1 0 0,1 0 0,-1 0 0,0 0-1,-1 0 1,1-1 0,-1 1 0,-1-1 0,1 0 0,-1 0-1,1 0 1,-1 0 0,-1-1 0,1 1 0,-1-1 0,0 0 0,0-1-1,0 1 1,0-1 0,0 0 0,-1 0 0,1-1 0,-1 1-1,0-1 1,0 0 0,0-1 0,0 0 0,0 0 0,0 0 0,-1 0-1,1-1 1,0 0 0,-8-2 0,6 1 100,1 0 0,-1-1 0,0 0 0,1 0 0,0 0 0,-10-6 0,12 6-222,1 0-1,1-1 1,-1 1-1,0-1 1,1 0-1,-1 0 0,1 0 1,0-1-1,0 1 1,0-1-1,0 0 0,-2-5 1,5 9-38,0 0 0,0 0 0,0-1-1,0 1 1,0 0 0,0 0 0,0 0 0,0-1 0,0 1 0,1 0-1,-1 0 1,0 0 0,0-1 0,0 1 0,0 0 0,1 0 0,-1 0 0,0 0-1,0-1 1,0 1 0,1 0 0,-1 0 0,0 0 0,0 0 0,1 0 0,-1 0-1,0 0 1,0 0 0,1 0 0,-1 0 0,0 0 0,0 0 0,1 0-1,-1 0 1,0 0 0,0 0 0,1 0 0,-1 0 0,0 0 0,0 0 0,1 0-1,-1 0 1,15 2 335,-13-2-546,18-2-166,11-6-82</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00.537"/>
    </inkml:context>
    <inkml:brush xml:id="br0">
      <inkml:brushProperty name="width" value="0.025" units="cm"/>
      <inkml:brushProperty name="height" value="0.025" units="cm"/>
    </inkml:brush>
  </inkml:definitions>
  <inkml:trace contextRef="#ctx0" brushRef="#br0">293 0 16339,'-7'2'1929,"-4"3"-1313,-4 4-232,-5 3 1192,-3 8-791,-2 4-177,0 6-224,-1 4-144,0 1-96,0 1-32,3-2-8,5 0 0,3-9-344,2-5-288,5-11-1489,-1-9 1801,6-16-288,5-4-152</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00.958"/>
    </inkml:context>
    <inkml:brush xml:id="br0">
      <inkml:brushProperty name="width" value="0.025" units="cm"/>
      <inkml:brushProperty name="height" value="0.025" units="cm"/>
    </inkml:brush>
  </inkml:definitions>
  <inkml:trace contextRef="#ctx0" brushRef="#br0">0 150 17820,'6'10'1768,"4"0"-1016,4 1-312,9 4 745,3 0-225,1 3-160,5 2-256,1-2-840,-2 2-472,-2-4 656,-1-3-120,-5-10-152</inkml:trace>
  <inkml:trace contextRef="#ctx0" brushRef="#br0" timeOffset="1">747 1 16780,'-1'0'187,"0"0"-1,0 1 1,0-1 0,1 1 0,-1-1 0,0 1 0,1-1 0,-1 1 0,0 0 0,1-1 0,-1 1 0,0 0 0,1-1 0,-1 1 0,1 0 0,-1 0 0,1 0 0,-1 0 0,-10 23 1596,7-15-904,-2 4-338,-35 79 1410,36-78-1839,1-1-1,0 1 1,1 0 0,-3 28-1,6-39-104,0 0 0,0-1 1,0 1-1,0-1 0,0 1 0,0-1 0,1 1 0,-1 0 0,1-1 1,0 1-1,0-1 0,0 0 0,0 1 0,0-1 0,0 0 0,1 0 0,-1 0 1,1 1-1,0-2 0,-1 1 0,1 0 0,0 0 0,0 0 0,0-1 0,0 1 1,0-1-1,1 0 0,-1 0 0,0 1 0,1-1 0,-1-1 0,1 1 0,-1 0 1,1-1-1,-1 1 0,1-1 0,-1 0 0,4 0 0,3 1-168,0-2 0,-1 1 0,1-1 0,-1 0 1,1-1-1,-1 0 0,1-1 0,-1 1 0,0-1 0,11-7 0,-12 6-27,0 0 0,-1-1-1,0 0 1,0 0 0,0 0 0,-1-1 0,0 0 0,0 0-1,0-1 1,5-9 0,1-10-569</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01.359"/>
    </inkml:context>
    <inkml:brush xml:id="br0">
      <inkml:brushProperty name="width" value="0.025" units="cm"/>
      <inkml:brushProperty name="height" value="0.025" units="cm"/>
    </inkml:brush>
  </inkml:definitions>
  <inkml:trace contextRef="#ctx0" brushRef="#br0">70 0 16780,'-15'27'2208,"-4"2"-1320,6 7-328,0-2 1449,7 6-945,2-1-192,4-3-488,3-4-472,4-4-336,2-2 392,1-10-160,0 0-88</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02.745"/>
    </inkml:context>
    <inkml:brush xml:id="br0">
      <inkml:brushProperty name="width" value="0.025" units="cm"/>
      <inkml:brushProperty name="height" value="0.025" units="cm"/>
    </inkml:brush>
  </inkml:definitions>
  <inkml:trace contextRef="#ctx0" brushRef="#br0">1 2 15275,'1'0'161,"0"-1"0,0 1 0,0 0 0,0-1-1,0 1 1,1 0 0,-1 0 0,0 0 0,0 0-1,0 0 1,0 0 0,1 1 0,-1-1 0,0 0-1,2 1 1,-3-1-54,1 1 1,-1-1-1,1 0 0,-1 1 0,0-1 0,1 1 0,-1-1 0,1 1 1,-1-1-1,0 1 0,1-1 0,-1 1 0,0 0 0,1-1 1,-1 1-1,0-1 0,0 1 0,0 0 0,0-1 0,0 2 0,0 3 350,0 0-1,0 1 1,-1-1-1,0 0 1,-3 8-1,1 2-311,-2 3-138,2 0-1,1 0 0,0 0 0,1 1 1,1-1-1,1 0 0,0 0 0,2 1 1,8 33-1,-11-52-55,0 0 0,0 0 1,0 0-1,0 0 0,-1 0 0,1 0 1,0 0-1,0 0 0,0 0 0,0 0 0,0 0 1,0 0-1,0 0 0,0 0 0,-1 1 1,1-1-1,0 0 0,0 0 0,0 0 0,0 0 1,0 0-1,0 0 0,0 0 0,0 0 1,0 0-1,-1 0 0,1 0 0,0 0 1,0 1-1,0-1 0,0 0 0,0 0 0,0 0 1,0 0-1,0 0 0,-1-1 23,-10-8-561</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03.151"/>
    </inkml:context>
    <inkml:brush xml:id="br0">
      <inkml:brushProperty name="width" value="0.025" units="cm"/>
      <inkml:brushProperty name="height" value="0.025" units="cm"/>
    </inkml:brush>
  </inkml:definitions>
  <inkml:trace contextRef="#ctx0" brushRef="#br0">1 17 16524,'1'-4'1712,"9"3"-888,6-1-256,12 1 873,8 1-241,9-2-384,3 1-72,5-1-408,-1 1-336,-5 0 1128,-6-1-1032,-7 2 0,-8 2 8</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05.586"/>
    </inkml:context>
    <inkml:brush xml:id="br0">
      <inkml:brushProperty name="width" value="0.025" units="cm"/>
      <inkml:brushProperty name="height" value="0.025" units="cm"/>
    </inkml:brush>
  </inkml:definitions>
  <inkml:trace contextRef="#ctx0" brushRef="#br0">39 77 13787,'-1'7'585,"0"1"-1,0-1 1,1 1 0,0 12-1,-15 242 1256,0-98-1175,14-139-578,-4 142 364,6-136-325,1 0 1,1-1-1,11 41 1,-13-65-85,1-1 1,0 1-1,0 0 0,1-1 1,0 0-1,0 0 0,0 0 0,1 0 1,-1 0-1,1-1 0,0 1 1,0-1-1,1 0 0,-1 0 1,1-1-1,0 0 0,0 1 0,0-1 1,1-1-1,-1 1 0,1-1 1,-1 0-1,12 2 0,8 1 100,0-1-1,1-2 1,0 0 0,32-3-1,-25 1-89,176-10 316,-18 0-31,-145 9-216,1 3 1,51 9 0,27 14 69,-43-9-112,89 8 1,15-16-65,173 20 1,-287-21-6,0-2 1,106-8-1,80 5 22,311 14 38,-455-16-38,-83-2-48,-1-1-1,0-2 1,-1-1-1,45-15 0,-45 12-47,0 1 0,0 2 0,0 1 0,47-3-1,-67 8 39,-2 1 2,0-1 1,0 0 0,0 0-1,1-1 1,-1 0-1,0 0 1,0 0-1,0-1 1,-1 0-1,1-1 1,0 0-1,-1 0 1,8-4 0,-7 2-26,0-1 1,0 0 0,-1 0 0,0 0-1,0-1 1,-1 0 0,1 0-1,-2 0 1,1 0 0,-1-1 0,0 0-1,-1 0 1,1 0 0,-2 0 0,4-16-1,13-66 43,-4-1-1,4-138 0,-17 199 3,0 2-7,-1 1 0,-4-29 0,2 47 10,0 1 1,-1-1-1,0 1 1,0 0-1,-1 0 1,0 0 0,0 0-1,-1 0 1,0 1-1,-10-14 1,8 15 10,0-1 1,-1 1-1,1 0 1,-1 0-1,-1 1 1,1 0 0,-1 0-1,0 1 1,0 0-1,-12-4 1,-10-2-9,-50-10 1,61 16 0,-104-21-2,-197-13 0,-84 27-190,-68-3-40,290 0 226,-425-39-273,559 49 273,0 3 0,-50 3 0,-92 18 2,44-3 2,107-15 47,-1-2 1,1-2-1,-1-1 0,1-3 1,-75-19-1,98 22 17,0 0 0,0 1-1,0 0 1,0 1 0,-32 3-1,-79 21 192,127-23-256,-26 3-96,25-3-256,10-4-321,1-6 486,1-4-40</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14.967"/>
    </inkml:context>
    <inkml:brush xml:id="br0">
      <inkml:brushProperty name="width" value="0.025" units="cm"/>
      <inkml:brushProperty name="height" value="0.025" units="cm"/>
    </inkml:brush>
  </inkml:definitions>
  <inkml:trace contextRef="#ctx0" brushRef="#br0">125 47 14331,'14'-32'4139,"-8"17"-479,-11 32-1190,-39 97-1468,17-46-877,3 1-1,-17 77 1,40-142-109,0 0 0,1 1-1,-1-1 1,1 1 0,0-1 0,0 1-1,0-1 1,1 1 0,0-1-1,-1 1 1,4 5 0,-3-8 7,0 0 0,0 0-1,0 0 1,0 0 0,1 0 0,-1-1 0,1 1 0,0 0 0,-1-1-1,1 0 1,0 1 0,0-1 0,0 0 0,0 0 0,0 0 0,0 0-1,0 0 1,0 0 0,0-1 0,1 1 0,-1-1 0,0 1 0,0-1 0,4 0-1,10 0-36,0-1 0,1-1 0,-1 0 0,0-1 0,0-1 0,0 0 0,0-1-1,-1-1 1,0-1 0,0 0 0,26-17 0,-37 21-116,0 0 1,0 0-1,0 0 0,0-1 0,-1 1 1,1-1-1,-1 0 0,0 0 0,0-1 1,0 1-1,-1-1 0,1 1 0,1-7 1,7-18-521</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37.807"/>
    </inkml:context>
    <inkml:brush xml:id="br0">
      <inkml:brushProperty name="width" value="0.05" units="cm"/>
      <inkml:brushProperty name="height" value="0.05" units="cm"/>
    </inkml:brush>
  </inkml:definitions>
  <inkml:trace contextRef="#ctx0" brushRef="#br0">140 53 16323,'-1'-3'386,"1"1"-1,-1-1 0,0 0 0,0 1 0,0-1 0,0 1 0,0-1 0,0 1 0,-1 0 0,1-1 0,-1 1 0,-3-4 0,4 6-291,1-1 1,-1 1-1,1 0 0,-1 0 1,1-1-1,-1 1 1,0 0-1,1 0 1,-1-1-1,0 1 0,1 0 1,-1 0-1,0 0 1,1 0-1,-1 0 1,1 0-1,-1 0 0,0 0 1,1 0-1,-1 1 1,-1-1-1,1 1 46,-1 0 0,0 0 0,1 0 0,-1 0 0,1 0 0,-1 1 0,1-1 0,-1 0-1,1 1 1,-2 2 0,-9 14 297,0 0 1,2 0-1,0 1 0,-14 39 0,19-43-360,1 0 1,0 0-1,1 1 0,1-1 1,0 1-1,1 0 1,1 21-1,0-35-71,0 0-1,0-1 1,0 1 0,1 0-1,-1 0 1,0 0 0,1 0 0,-1 0-1,1 0 1,0-1 0,0 1-1,-1 0 1,1-1 0,0 1-1,1 0 1,-1-1 0,0 1-1,0-1 1,1 0 0,-1 1 0,0-1-1,1 0 1,-1 0 0,1 0-1,0 0 1,-1 0 0,1 0-1,0 0 1,0-1 0,0 1 0,-1 0-1,1-1 1,0 0 0,0 1-1,0-1 1,0 0 0,0 0-1,0 0 1,0 0 0,0-1-1,-1 1 1,1 0 0,0-1 0,0 1-1,0-1 1,0 0 0,2-1-1,5-3 10,0-1-1,0 0 0,0 0 0,-1-1 0,1 0 0,-2 0 1,1-1-1,-1 0 0,0 0 0,-1-1 0,0 0 1,-1 0-1,9-17 0,1-8 44,-2-1 0,15-58 1,-18 28-19,-10 67-47,1-1 0,-1 0-1,1 1 1,-1-1 0,1 0 0,-1 1 0,1-1 0,0 0 0,0 0 0,0 0 0,0 1 0,-1-1 0,2 0-1,-1 0 1,0-1 0,0 1 0,0 0 0,0 0 0,0 0 0,2 0 0,32 10-141,-31-10 131,1 0 0,-1 0-1,0 0 1,0 1 0,1-1 0,-1 1 0,-1 0 0,6 3 0,-6-2 12,-1-1 0,1 1 0,-1 0 1,0 0-1,0-1 0,0 1 0,0 1 0,-1-1 0,1 0 0,-1 0 1,0 1-1,1-1 0,-2 1 0,1-1 0,0 7 0,0 2-1,-1 0 0,-1 1 0,-2 15 0,1-17 54,1 0 0,0 1-1,1 15 1,0-26-43,0-1-1,0 1 0,0-1 1,0 1-1,0 0 0,1-1 1,-1 1-1,0-1 0,0 1 1,1-1-1,-1 1 0,0-1 1,0 1-1,1-1 0,-1 1 1,1-1-1,-1 0 0,0 1 1,1-1-1,-1 1 0,1-1 1,-1 0-1,1 1 0,-1-1 1,1 0-1,-1 0 0,2 1 1,17-3 94,20-17-13,-8-3-39,0-3 1,49-49-1,-20 17-93,-60 57 42,0 0 0,0 0 0,0-1 0,0 1 0,0 0 0,0 0 0,0 0 0,0 0 0,1-1 0,-1 1 0,0 0 0,0 0 1,0 0-1,0 0 0,0 0 0,0 0 0,0-1 0,1 1 0,-1 0 0,0 0 0,0 0 0,0 0 0,0 0 0,1 0 0,-1 0 0,0 0 0,0 0 0,0 0 0,0 0 0,1 0 0,-1 0 0,0 0 0,0 0 0,0 0 0,0 0 0,1 0 0,-1 0 0,0 0 0,0 0 0,0 0 1,0 0-1,1 0 0,-1 0 0,0 0 0,0 0 0,0 0 0,0 0 0,0 0 0,1 1 0,-4 9-49,-9 15 148,10-22-77,0-1 1,0 1-1,1 0 0,-1 0 1,1 0-1,0 0 0,-1 0 1,2 0-1,-1 1 0,0-1 1,0 4-1,1-7-27,3-8 18,0 4-689,-7 7-195,4-3 868,0 0-1,0 0 1,0 0-1,0 0 1,-1 0-1,1 0 1,0 0-1,0 0 1,0 0-1,0 0 1,0 0-1,-1 0 1,1 0-1,0 0 1,0 0-1,0 0 1,0 0-1,0 0 1,0 0-1,-1 0 1,1 0-1,0 0 1,0 0-1,0 0 1,0 0-1,0 0 1,0-1-1,0 1 1,-1 0-1,1 0 1,0 0-1,0 0 1,0 0-1,0 0 1,0 0-1,0-1 1,0 1-1,0 0 1,0 0-1,0 0 1,0 0-1,0 0 1,0 0-1,0-1 1,0 1-1,0 0 1,-1-8-382</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15.401"/>
    </inkml:context>
    <inkml:brush xml:id="br0">
      <inkml:brushProperty name="width" value="0.025" units="cm"/>
      <inkml:brushProperty name="height" value="0.025" units="cm"/>
    </inkml:brush>
  </inkml:definitions>
  <inkml:trace contextRef="#ctx0" brushRef="#br0">31 1 15843,'-6'25'1961,"1"4"-1185,0 3-168,-2 3 952,4 4-455,0-2-89,2-2-240,1-2-152,3-5-232,1-2-88,2-9-208,1-2-168,2-5-392,1-3-272,0-4 1656,1-3-984,-2-2-48,1 0-48</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15.825"/>
    </inkml:context>
    <inkml:brush xml:id="br0">
      <inkml:brushProperty name="width" value="0.025" units="cm"/>
      <inkml:brushProperty name="height" value="0.025" units="cm"/>
    </inkml:brush>
  </inkml:definitions>
  <inkml:trace contextRef="#ctx0" brushRef="#br0">307 1 16548,'1'0'104,"-1"1"0,1 0 1,-1 0-1,0-1 0,1 1 1,-1 0-1,0 0 0,1-1 1,-1 1-1,0 0 0,0 0 1,0 0-1,1 0 0,-1-1 1,0 1-1,0 0 0,-1 0 1,1 0-1,0 0 0,0-1 1,0 1-1,0 0 0,-1 0 1,1 0-1,0-1 0,-1 1 1,0 1-1,-14 26 833,10-20-308,-23 39 1154,-54 68 1,-49 31-2030,129-143 2,-19 15 272,21-18-24,-1 1-1,1-1 1,-1 1 0,1-1 0,-1 1 0,1-1 0,-1 0-1,1 1 1,-1-1 0,0 0 0,1 0 0,-1 1 0,1-1-1,-1 0 1,0 0 0,1 0 0,-1 0 0,0 0 0,1 0 0,-1 0-1,0 0 1,1 0 0,-1 0 0,0 0 0,1 0 0,-1 0-1,0-1 1,1 1 0,-1 0 0,0-1 0,1 1 0,-1-1 0,-3-5-178</inkml:trace>
  <inkml:trace contextRef="#ctx0" brushRef="#br0" timeOffset="1">35 108 19028,'-3'-3'1896,"4"8"-1143,1 0-305,5 11 1112,3 3-408,4-3-536,2 4-135,7 3-217,6 0-96,2-2-240,4-2-256,2-4-745,3-2-335,0-4 1080,-3 0-232,-1-2-240</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16.292"/>
    </inkml:context>
    <inkml:brush xml:id="br0">
      <inkml:brushProperty name="width" value="0.025" units="cm"/>
      <inkml:brushProperty name="height" value="0.025" units="cm"/>
    </inkml:brush>
  </inkml:definitions>
  <inkml:trace contextRef="#ctx0" brushRef="#br0">75 17 17820,'8'-3'487,"-1"0"0,1 0 0,0 1 1,0 0-1,0 1 0,0-1 0,0 2 0,0-1 0,1 1 1,-1 0-1,0 1 0,0 0 0,14 3 0,-18-3-416,0 0-1,0 0 0,0 1 0,0-1 1,0 1-1,0 0 0,0 0 0,0 0 1,-1 1-1,1-1 0,-1 1 1,0 0-1,1 0 0,-1 0 0,-1 0 1,1 1-1,0-1 0,-1 1 1,0 0-1,0-1 0,0 1 0,0 0 1,0 0-1,-1 0 0,0 1 0,2 7 1,-3-2-51,0 0 0,-1 0 0,0 0-1,-1 0 1,0 0 0,0 0 0,-1 0 0,0-1 0,-1 1 0,0-1 0,-1 0 0,1 0 0,-2 0 0,-7 9 0,-1 1 9,-1-1 0,-1 0 1,0-1-1,-38 28 0,6-12 47,44-31-66,-1 1 0,1-1-1,-1 0 1,0-1 0,1 1 0,-1-1 0,0 0 0,0 0 0,-6 0 0,-2-4 13,12 3-23,1-1-1,0 1 1,0 0 0,0 0-1,0 0 1,0-1 0,-1 1-1,1 0 1,0 0 0,0-1-1,0 1 1,0 0 0,0 0-1,0-1 1,0 1 0,0 0-1,0 0 1,0-1 0,0 1-1,0 0 1,0-1 0,0 1-1,0 0 1,0 0-1,0-1 1,0 1 0,0 0-1,0 0 1,0-1 0,1 0-4,0 1 1,-1-1-1,1 0 1,0 1-1,-1-1 1,1 0-1,0 1 1,0-1-1,-1 1 1,1-1-1,0 1 1,0-1-1,0 1 1,0 0-1,0 0 1,-1-1-1,1 1 1,0 0-1,0 0 1,0 0-1,0 0 1,0 0-1,0 0 1,2 0-1,1 2-6,1-1 0,-1 1 0,0 0 0,0 0 0,0 1 0,0-1 0,0 1 0,-1 0 0,1 0 0,-1 0 0,0 0 0,1 0 0,4 8 0,-4-6 7,1 1-1,0-1 1,0 0-1,0-1 0,10 8 1,-9-10 29,0 0-1,0 0 1,1 0 0,-1-1 0,0 1 0,1-2-1,-1 1 1,0-1 0,1 0 0,-1 0-1,1 0 1,-1-1 0,0 0 0,1-1 0,11-3-1,-9 2 65,1-1 0,-1 0-1,0 0 1,0-1-1,-1 0 1,0 0-1,0-1 1,0 0-1,12-12 1,-19 17-82,0 0 0,0 0 0,0-1 0,0 1-1,0 0 1,0 0 0,-1-1 0,1 1 0,0 0 0,-1-1 0,1 1-1,-1-1 1,1 1 0,-1-1 0,0 1 0,0-1 0,1-1 0,-2 2-58,1 0 0,-1 0 0,1 1 0,0-1 0,-1 1 0,1-1 0,-1 0 0,1 1 1,-1-1-1,0 1 0,1-1 0,-1 1 0,1-1 0,-1 1 0,0 0 0,0-1 0,1 1 0,-1 0 1,0 0-1,1-1 0,-1 1 0,0 0 0,0 0 0,0 0 0,1 0 0,-1 0 0,0 0 0,0 0 1,1 0-1,-1 0 0,0 0 0,0 0 0,0 1 0,-5 1-282,1 2-117</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19.612"/>
    </inkml:context>
    <inkml:brush xml:id="br0">
      <inkml:brushProperty name="width" value="0.025" units="cm"/>
      <inkml:brushProperty name="height" value="0.025" units="cm"/>
    </inkml:brush>
  </inkml:definitions>
  <inkml:trace contextRef="#ctx0" brushRef="#br0">126 41 11907,'5'-21'1875,"-4"20"-1718,-1 0 1,0 0-1,1 0 1,-1 1-1,0-1 0,0 0 1,0 0-1,0 0 0,0 0 1,0 0-1,0 1 0,0-1 1,0 0-1,0 0 0,0 0 1,-1 0-1,1 0 0,0 1 1,-1-1-1,0-1 0,0 3-37,0 0-1,0 0 1,0 0-1,1 0 1,-1 0-1,0 0 1,0 0 0,1 0-1,-1 0 1,1 1-1,-1-1 1,1 0-1,-1 3 1,0-1 15,-14 43 1,3 0 0,2 1 0,-6 64 0,10-67-91,-1 6-30,-8 55 128,-4 173 1,19-264-121,0-1 0,2 1 1,-1-1-1,2 1 1,0-1-1,5 15 1,-7-25-6,0 1 1,1-1-1,0 0 0,0 1 1,-1-1-1,2 0 1,-1 0-1,0 0 1,1-1-1,-1 1 1,1 0-1,0-1 1,0 0-1,0 0 1,0 0-1,0 0 1,0 0-1,1 0 1,-1-1-1,0 0 1,1 0-1,-1 0 0,1 0 1,0 0-1,-1-1 1,8 1-1,31-2 400,85-13-1,-6-1-46,-60 12-293,0 3 0,0 2 0,94 15 0,-71-4 61,0-3 1,1-4-1,144-8 0,-187-1-41,427-19 707,-451 21-795,385-14 150,-340 11-136,1 4 1,-1 2-1,0 4 1,0 1-1,62 17 0,-60-13 10,128 3-1,-121-11-44,81 13 1,-135-12-2,0 1 0,27 11 0,-34-11 20,0-1 0,0 0 1,0 0-1,1-1 0,-1-1 0,1 0 1,0 0-1,18-1 0,18-7 2,-35 4-5,1 0-1,0 1 1,-1 0 0,1 1-1,27 4 1,-23-2 3,1-1 0,0-1 0,0 0 0,-1-1 1,1-2-1,0 1 0,22-8 0,-37 9-9,0 0-1,-1 0 1,1-1-1,-1 1 1,0-1-1,1 0 1,-1 0-1,0 0 1,0 0-1,0-1 0,0 1 1,-1-1-1,1 0 1,-1 0-1,0 0 1,1 0-1,-1 0 1,0 0-1,-1 0 1,4-7-1,-1-5-10,0 0 0,0 0-1,2-29 1,0 4 20,1 0 5,-2 0 0,-1 0 0,-4-80 0,-2 107-12,0 0 0,-1 1 0,0-1 0,-1 1 0,-1 0 0,1 0 0,-2 1 0,0-1 0,0 1 0,-13-16 0,-7-6 59,-57-55 1,62 67-45,8 9-30,0 0-1,-1 1 1,-1 0 0,1 1-1,-2 1 1,1 0 0,-1 1-1,0 1 1,-1 1 0,0 0-1,0 1 1,0 0 0,-1 2-1,-26-3 1,-225-16-41,33 4 18,-958-41-1191,798 66 1253,-188-5 195,500-5-186,-1 5-1,-117 17 0,175-15-36,0 0 11,-34 2-1,55-6-5,-1 0 0,1-1 0,-1 1-1,1-1 1,0 0 0,0-1 0,-1 1 0,1-1 0,0-1-1,-10-4 1,14 6-51,1 0 0,-1 0 0,1-1 0,-1 1-1,1 0 1,-1-1 0,1 1 0,0 0 0,0-1 0,0 0-1,0 1 1,0-1 0,-1-2 0,2 3 14,-1 0 0,1 1 0,0-1 0,0 0 0,0 1 0,0-1 0,1 1 0,-1-1 0,0 0 0,0 1 0,0-1 1,0 1-1,1-1 0,-1 1 0,0-1 0,0 1 0,1-1 0,-1 1 0,0-1 0,1 1 0,-1-1 0,1 1 0,-1-1 0,1 1 0,-1 0 0,1-1 0,-1 1 1,1 0-1,-1-1 0,1 1 0,-1 0 0,1 0 0,-1-1 0,1 1 0,0 0 0,-1 0 0,1 0 0,-1 0 0,1 0 0,0 0 0,-1 0 0,1 0 0,0 0 0,12-1-385</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20.902"/>
    </inkml:context>
    <inkml:brush xml:id="br0">
      <inkml:brushProperty name="width" value="0.025" units="cm"/>
      <inkml:brushProperty name="height" value="0.025" units="cm"/>
    </inkml:brush>
  </inkml:definitions>
  <inkml:trace contextRef="#ctx0" brushRef="#br0">8 1 18580,'3'1'1744,"4"6"-1272,-7 12-175,-6 5 815,2 6-608,0 6-136,2 6-48,1-1-32,2 1-136,4-2-56,-1-6-152,3-2-104,-1-6-456,-3-5-288,-3-11-601,0-8 1153,-7-4-224,-5-11-280</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21.325"/>
    </inkml:context>
    <inkml:brush xml:id="br0">
      <inkml:brushProperty name="width" value="0.025" units="cm"/>
      <inkml:brushProperty name="height" value="0.025" units="cm"/>
    </inkml:brush>
  </inkml:definitions>
  <inkml:trace contextRef="#ctx0" brushRef="#br0">1 30 18084,'0'3'1904,"4"-3"-1272,13 0-240,6 0 985,11-3-601,7 0-112,7-1-464,4 0-344,2-1-784,2 1 848,-8-2-176,-3 2-176</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21.730"/>
    </inkml:context>
    <inkml:brush xml:id="br0">
      <inkml:brushProperty name="width" value="0.025" units="cm"/>
      <inkml:brushProperty name="height" value="0.025" units="cm"/>
    </inkml:brush>
  </inkml:definitions>
  <inkml:trace contextRef="#ctx0" brushRef="#br0">33 31 16492,'3'-3'345,"0"1"1,0-1 0,0 0 0,1 1 0,-1 0-1,1-1 1,-1 2 0,1-1 0,0 0 0,0 1-1,0-1 1,0 1 0,0 0 0,0 1 0,0-1 0,0 1-1,5-1 1,-4 1-194,-1 0 0,1 0 0,-1 0 0,1 1 1,0 0-1,-1 0 0,1 0 0,-1 0 0,0 0 0,1 1 0,-1 0 0,0 0 0,0 0 0,0 1 0,5 3 0,-7-4-146,-1 0 0,1-1 0,-1 1 0,0 0 0,0 0 0,0 0 0,0 0 0,0 1 0,0-1 1,0 0-1,-1 0 0,1 1 0,-1-1 0,1 0 0,-1 0 0,0 1 0,0-1 0,0 0 0,0 1 0,-1-1 0,1 0 0,-1 0 0,1 1 0,-1-1 0,0 0 0,0 0 0,0 0 0,0 0 0,0 0 0,0 0 0,-2 2 0,-5 9 19,-1-1 0,-1 0 0,-17 17 0,18-20-22,-20 19 0,19-19 0,0 1 0,0 0 1,1 0-1,0 1 0,1 0 0,0 0 1,1 1-1,-9 18 0,16-28 1,-1-1-1,1 0 0,-1 0 1,1 1-1,0-1 0,-1 0 1,1 1-1,0-1 0,0 0 1,0 1-1,0-1 0,0 0 0,1 1 1,-1-1-1,0 0 0,0 1 1,1-1-1,-1 0 0,1 1 1,-1-1-1,1 0 0,0 0 1,0 0-1,-1 0 0,1 0 0,0 0 1,0 0-1,0 0 0,0 0 1,0 0-1,0 0 0,0 0 1,0-1-1,1 1 0,-1 0 1,0-1-1,0 1 0,1-1 0,-1 1 1,0-1-1,0 0 0,1 0 1,-1 1-1,3-1 0,8 1-11,-1 0-1,1-1 0,0 0 1,13-3-1,-18 3-41,13-3-85,1-1 0,-1-1 0,32-12 0,-20 3 11</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22.210"/>
    </inkml:context>
    <inkml:brush xml:id="br0">
      <inkml:brushProperty name="width" value="0.025" units="cm"/>
      <inkml:brushProperty name="height" value="0.025" units="cm"/>
    </inkml:brush>
  </inkml:definitions>
  <inkml:trace contextRef="#ctx0" brushRef="#br0">227 0 19604,'-10'9'1577,"-7"4"-1193,-4 4-152,-2 7 592,-2 6-256,1 5-240,1 2-96,1-2-144,5-1-88,4-4-136,5-6-184,-1-8-520,2-9-168,3-15 744,1-8-185,3-8-143</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22.616"/>
    </inkml:context>
    <inkml:brush xml:id="br0">
      <inkml:brushProperty name="width" value="0.025" units="cm"/>
      <inkml:brushProperty name="height" value="0.025" units="cm"/>
    </inkml:brush>
  </inkml:definitions>
  <inkml:trace contextRef="#ctx0" brushRef="#br0">0 0 16876,'6'9'1984,"7"1"-1016,1 0-352,9 1 953,3-1-281,7 2-264,0-1-304,1 1-1008,-1-2 400,-8-5-120,-4-3-120,-7-2-48</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23.086"/>
    </inkml:context>
    <inkml:brush xml:id="br0">
      <inkml:brushProperty name="width" value="0.025" units="cm"/>
      <inkml:brushProperty name="height" value="0.025" units="cm"/>
    </inkml:brush>
  </inkml:definitions>
  <inkml:trace contextRef="#ctx0" brushRef="#br0">66 62 16556,'14'-10'996,"0"1"1,1 0-1,0 1 1,22-8 0,-33 14-845,0 1 0,0-1 1,0 1-1,0 0 0,0 0 1,1 1-1,-1-1 0,0 1 0,1 0 1,-1 0-1,0 0 0,0 1 0,1-1 1,-1 1-1,0 0 0,0 0 1,0 1-1,0-1 0,0 1 0,0 0 1,0 0-1,5 4 0,-7-4-132,-1-1 0,1 1 0,-1 0 0,0 0 0,1 0 0,-1 0 0,0 0 0,0 0 0,0 0 0,-1 0 0,1 0-1,0 0 1,-1 0 0,0 1 0,1-1 0,-1 0 0,0 0 0,0 1 0,0-1 0,0 0 0,-1 0 0,1 0 0,-1 1 0,1-1-1,-1 0 1,0 0 0,0 0 0,1 0 0,-3 3 0,-3 5-11,1 0 0,-2-1 0,1 1 0,-13 12 0,-69 61 18,68-67-24,0 2 0,0 1 0,2 0 0,0 2 0,-14 21 0,31-40-1,0-1-1,0 1 1,0-1-1,0 1 0,0 0 1,1-1-1,-1 1 1,1-1-1,-1 1 0,1 0 1,-1 0-1,1-1 1,0 1-1,0 0 0,0 0 1,0-1-1,0 1 1,1 2-1,-1-3 1,1 0-1,0 0 1,0 0-1,-1 0 1,1 0-1,0 0 1,0 0-1,0-1 1,0 1-1,0 0 1,0-1 0,1 1-1,-1 0 1,0-1-1,0 0 1,0 1-1,0-1 1,1 1-1,-1-1 1,0 0-1,0 0 1,1 0 0,-1 0-1,0 0 1,2 0-1,32-1-233,0 0 1,-1-3-1,47-10 0,-71 12 148,-1-1 0,0 0-1,1-1 1,10-6 0,-3-1-159</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0:38.852"/>
    </inkml:context>
    <inkml:brush xml:id="br0">
      <inkml:brushProperty name="width" value="0.05" units="cm"/>
      <inkml:brushProperty name="height" value="0.05" units="cm"/>
    </inkml:brush>
  </inkml:definitions>
  <inkml:trace contextRef="#ctx0" brushRef="#br0">1 347 16636,'0'1'91,"0"0"1,0 0 0,1 0 0,-1 0 0,1 0 0,-1 0 0,1 0 0,-1 0 0,1 0 0,-1 0-1,1 0 1,0 0 0,-1 0 0,1-1 0,0 1 0,0 0 0,0 0 0,0-1 0,0 1 0,-1-1-1,1 1 1,0-1 0,0 1 0,1-1 0,-1 1 0,0-1 0,0 0 0,0 0 0,0 0 0,0 1 0,0-1-1,0 0 1,0 0 0,0-1 0,1 1 0,-1 0 0,2-1 0,2 1 176,0-2 0,1 1 1,-1 0-1,0-1 0,0 0 1,9-5-1,8-7 145,0-1 1,-1-1-1,-1 0 0,-1-2 1,0 0-1,-2-2 0,0 0 0,-1 0 1,-1-2-1,21-37 0,-33 51-293,1 1 0,-1-1 0,-1 0 0,0 1-1,0-1 1,2-16 0,-4 22-107,0 0 0,0 1 0,0-1 0,0 1-1,0-1 1,0 1 0,0-1 0,0 1 0,-1-1 0,1 0 0,-1 1-1,1-1 1,-1 1 0,1 0 0,-1-1 0,0 1 0,0 0-1,1-1 1,-1 1 0,0 0 0,0 0 0,-1-1 0,1 1 0,0 0-1,0 0 1,0 0 0,-1 1 0,1-1 0,-1 0 0,1 0 0,0 1-1,-1-1 1,1 1 0,-1-1 0,1 1 0,-1 0 0,1-1-1,-1 1 1,0 0 0,1 0 0,-1 0 0,1 0 0,-3 1 0,-2 0 3,1 0 0,0 1 0,-1 0 0,1 0 0,0 0 0,0 0 0,0 1 0,0 0 0,0 0 0,1 0 0,-1 1 0,1-1 0,0 1 0,-4 5 0,-4 5 55,0 0 0,1 0 1,-9 18-1,8-12 71,-17 40 0,26-53-112,0 1-1,1-1 1,-1 1-1,2 0 1,-1 0-1,1 0 1,0 0-1,1 16 1,0-22-25,1-1 1,-1 1-1,1 0 1,-1 0-1,1 0 1,0 0-1,-1 0 1,1 0-1,0-1 1,0 1-1,0 0 1,0-1 0,1 1-1,-1-1 1,0 1-1,1-1 1,-1 1-1,1-1 1,-1 0-1,1 0 1,0 0-1,0 0 1,-1 0-1,1 0 1,0 0 0,0-1-1,0 1 1,0-1-1,0 1 1,0-1-1,2 0 1,5 1-16,-1-1 0,0 0 0,0-1-1,0 0 1,0 0 0,13-4 0,12-5-46,0-2 1,47-24-1,59-41-108,7-3 52,-145 79 118,1 0-1,-1 1 0,1-1 1,0 0-1,-1 1 0,1-1 0,-1 1 1,1-1-1,0 1 0,-1 0 1,3 0-1,-3 0-2,-1 0-1,0 0 1,0 0 0,1 1-1,-1-1 1,0 0 0,0 0 0,1 0-1,-1 0 1,0 1 0,0-1 0,0 0-1,1 0 1,-1 0 0,0 1 0,0-1-1,0 0 1,0 0 0,0 1-1,1-1 1,-1 0 0,0 0 0,0 1-1,0-1 1,0 0 0,0 1 0,0-1-1,0 0 1,0 0 0,0 1-1,0-1 1,0 0 0,0 1 0,0-1-1,0 0 1,0 0 0,-1 1 0,-1 5 46,0 0 1,0-1-1,-1 1 1,-5 6 0,4-3 11,-6 7 77,5-7-46,-1-1 0,2 1 0,-1 1-1,1-1 1,1 1 0,-5 16 0,8-25-85,0 0 0,0-1 0,0 1 0,0-1-1,0 1 1,0 0 0,0-1 0,0 1 0,0-1 0,0 1 0,0 0-1,0-1 1,0 1 0,0-1 0,1 1 0,-1-1 0,0 1 0,0-1 0,1 1-1,-1-1 1,0 1 0,1-1 0,-1 1 0,1-1 0,-1 1 0,0-1 0,1 0-1,-1 1 1,1-1 0,-1 0 0,1 1 0,-1-1 0,1 0 0,0 1-1,-1-1 1,1 0 0,-1 0 0,1 0 0,-1 0 0,1 0 0,0 0 0,-1 0-1,1 0 1,-1 0 0,1 0 0,0 0 0,-1 0 0,1 0 0,-1 0 0,1 0-1,-1-1 1,1 1 0,0 0 0,-1 0 0,1-1 0,34-16 93,7-13-194,56-52 0,-67 55-70,-15 17 27,-16 10 131,0 0 0,0 0 0,0 0 0,1-1 0,-1 1 0,0 0-1,0 0 1,1 0 0,-1 0 0,0 0 0,0 0 0,1 0 0,-1 0 0,0 0 0,0 0 0,1 0 0,-1 1 0,0-1 0,0 0-1,1 0 1,-1 0 0,0 0 0,0 0 0,0 0 0,1 0 0,-1 1 0,0-1 0,0 0 0,0 0 0,0 0 0,1 0 0,-1 1 0,1 1-10,-1 1 0,0-1 0,0 0 1,0 1-1,0-1 0,0 0 0,0 0 1,0 1-1,-1-1 0,1 0 0,-2 3 1,2-4 13,-2 7 13,0 1 0,0 0 0,1 0-1,0 0 1,1 15 0,0-23-4,0 0 0,1 1 0,-1-1 0,0 0 0,1 1 1,-1-1-1,1 0 0,-1 0 0,1 1 0,-1-1 0,1 0 0,0 0 0,0 0 0,0 0 0,-1 0 0,1 0 0,0 0 0,2 1 1,-1-1 0,0 0 1,0-1-1,0 1 1,0-1 0,0 1-1,-1-1 1,1 0 0,0 0-1,0 0 1,0 0 0,0 0-1,0 0 1,0-1-1,0 1 1,0-1 0,0 1-1,2-2 1,25-9 28,0-1 0,0-2 0,42-27 0,-37 20-232,54-24 1,-86 44 170,0 0 0,0 0 1,0 0-1,0 1 0,0-1 1,1 0-1,-1 1 0,0 0 1,0-1-1,0 1 0,1 0 1,-1 0-1,0 1 0,4-1 1,-5 1 13,-1-1 1,1 0 0,-1 1 0,1-1-1,-1 0 1,1 1 0,-1-1 0,1 1-1,-1-1 1,0 1 0,1-1 0,-1 1-1,0-1 1,1 1 0,-1-1 0,0 1-1,0 0 1,1-1 0,-1 2 0,-1 20-37,-5 7 94,2-12-52,1 0 1,0 0-1,0 22 1,3-39-73,0 1 0,0 0 0,-1-1 0,1 1 0,0-1 0,0 1 0,-1 0 0,1-1 0,0 1 0,-1-1 0,1 1 0,0-1 0,-1 1-1,1-1 1,-1 1 0,1-1 0,-1 1 0,1-1 0,-1 0 0,0 1 0,1-1 0,-1 0 0,1 1 0,-1-1 0,0 0 0,1 0 0,-1 0 0,1 1 0,-1-1 0,0 0 0,1 0 0,-1 0 0,0 0 0,-1 0 0,-25-3-603,2-6-80</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29.152"/>
    </inkml:context>
    <inkml:brush xml:id="br0">
      <inkml:brushProperty name="width" value="0.025" units="cm"/>
      <inkml:brushProperty name="height" value="0.025" units="cm"/>
    </inkml:brush>
  </inkml:definitions>
  <inkml:trace contextRef="#ctx0" brushRef="#br0">1 1 15563,'11'3'1841,"9"1"-993,-1-4-320,8 0 1312,3 1-743,6 2-401,1-3-120,-2-1-520,4 1-312,-6 1-656,-5-1-25,-12 0 673,-2-3-216,-12 2-160</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29.556"/>
    </inkml:context>
    <inkml:brush xml:id="br0">
      <inkml:brushProperty name="width" value="0.025" units="cm"/>
      <inkml:brushProperty name="height" value="0.025" units="cm"/>
    </inkml:brush>
  </inkml:definitions>
  <inkml:trace contextRef="#ctx0" brushRef="#br0">0 55 17028,'16'7'1696,"9"-7"-1128,-1-5-232,12-2 664,1-2-287,2 0-649,2-1-384,-2 2 296,-3 3-177,-9-3-103</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29.976"/>
    </inkml:context>
    <inkml:brush xml:id="br0">
      <inkml:brushProperty name="width" value="0.025" units="cm"/>
      <inkml:brushProperty name="height" value="0.025" units="cm"/>
    </inkml:brush>
  </inkml:definitions>
  <inkml:trace contextRef="#ctx0" brushRef="#br0">210 1 17764,'-3'0'242,"0"0"0,0-1 0,0 2 0,0-1 0,0 0 0,1 1 0,-1-1 0,0 1 0,0 0 0,0 0 0,1 0 0,-1 0 0,0 0 0,1 1 0,-1-1 0,1 1 0,-1 0 0,1-1 0,0 1 0,0 0 0,0 1 0,0-1 0,0 0 0,-2 5 0,2-5-207,1 0 0,-1 0 0,1 0 0,0 0 0,0 0 0,0 0 0,0 1 0,0-1 1,0 0-1,0 1 0,1-1 0,-1 0 0,1 1 0,0-1 0,0 1 0,0-1 0,0 1 0,0-1 1,1 1-1,-1-1 0,1 0 0,-1 1 0,1-1 0,0 0 0,0 1 0,0-1 0,0 0 0,0 0 1,3 3-1,2 1-30,0-1 1,1 0 0,0 0 0,0-1-1,1 0 1,-1 0 0,1-1 0,8 3-1,-9-4-16,0 0-1,-1 1 1,1 0-1,-1 0 1,0 0-1,0 1 1,-1 0-1,1 0 1,-1 0-1,1 1 1,7 9-1,-12-12 6,0 0-1,1 1 1,-1-1 0,0 0-1,0 1 1,0 0 0,0-1-1,-1 1 1,1-1-1,-1 1 1,0 0 0,1 0-1,-1-1 1,0 1 0,-1 3-1,0-1 2,0 1 0,-1-1 0,1 0 0,-1 0 0,0 0 0,0 0-1,-4 5 1,-2 3 4,-1-1 1,0-1-1,0 1 0,-20 16 0,18-19 21,0 0-1,0-1 1,-1-1-1,0 0 1,-17 8-1,24-13-54,0 0 0,0 0 0,-1 0 1,1 0-1,-1-1 0,1 0 0,-1 0 0,1-1 0,-1 1 0,1-1 0,-1-1 0,1 1 0,-1-1 1,1 1-1,-11-4 0,14 3-24,0 0 0,0-1 0,0 1 0,0 0 0,0-1 0,0 1 0,0-1 0,0 0 0,0 1 1,1-1-1,-1 0 0,1 0 0,0 0 0,-1 0 0,1-1 0,0 1 0,-1-4 0,0 0 5,0-1 1,1 1-1,0-1 0,-1-12 0,2-26-315</inkml:trace>
  <inkml:trace contextRef="#ctx0" brushRef="#br0" timeOffset="1">181 10 17508,'0'7'1832,"9"0"-1104,2-1-272,7 1 745,5-1-177,1-5-456,5 0-488,2-2-920,-1-3-16,0-6 624,0 0-249,-2-2-199</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30.395"/>
    </inkml:context>
    <inkml:brush xml:id="br0">
      <inkml:brushProperty name="width" value="0.025" units="cm"/>
      <inkml:brushProperty name="height" value="0.025" units="cm"/>
    </inkml:brush>
  </inkml:definitions>
  <inkml:trace contextRef="#ctx0" brushRef="#br0">67 1 16083,'-1'2'359,"1"1"-1,-1 0 0,0-1 1,0 1-1,-1-1 0,1 1 1,0-1-1,-1 1 0,0-1 0,1 0 1,-4 3-1,-4 8 689,2-1-562,1-1-1,0 1 1,-8 26 0,13-33-455,-1-1-1,1 1 1,0 1 0,0-1 0,1 0 0,-1 0 0,1 0-1,0 0 1,0 0 0,1 0 0,0 1 0,0-1 0,2 6-1,-2-9-56,0 1-1,1-1 0,0 0 1,-1 0-1,1 0 0,0 0 1,0 0-1,0 0 0,0 0 1,1-1-1,-1 1 0,0-1 1,1 1-1,-1-1 0,1 0 0,-1 0 1,1 0-1,-1 0 0,1-1 1,0 1-1,0-1 0,-1 1 1,1-1-1,0 0 0,3 0 1,5-1-295,-1 0 0,1 0 1,0-1-1,-1 0 0,12-5 1,-11 4-203,-1-1 1,1 0-1,-1-1 1,0 0-1,0-1 1,-1 0-1,0 0 1,0-1 0,0 0-1,-1-1 1,15-16-1,-19 12 74,-10 8 635,4 4-69,0 0 0,0 0 0,0 0 0,0 0 0,0 1 0,0-1 0,0 1 0,1-1 0,-1 1 0,-2 1 0,-2 1 221,0 0 0,0 0 0,1 1 0,0 0 0,-1 0 0,1 0 0,1 1 0,-1 0 0,1 0 0,0 0-1,0 0 1,0 1 0,1-1 0,-1 1 0,2 0 0,-1 0 0,1 0 0,-1 1 0,-1 11 0,3-8-242,0-1 1,0 1-1,1 0 1,1-1-1,0 1 1,0-1-1,1 1 1,0-1-1,0 0 0,1 0 1,0 0-1,1 0 1,6 11-1,-2-5-209,1 1 0,18 22-1,-10-18-118</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30.861"/>
    </inkml:context>
    <inkml:brush xml:id="br0">
      <inkml:brushProperty name="width" value="0.025" units="cm"/>
      <inkml:brushProperty name="height" value="0.025" units="cm"/>
    </inkml:brush>
  </inkml:definitions>
  <inkml:trace contextRef="#ctx0" brushRef="#br0">1 0 17052,'13'5'1816,"7"-4"-1128,4-1-248,8 0 713,6 0-161,1-1-408,1-1-448,-6 1-824,-5 1-168,-13 0 656,-7 3-233,-11 2-151</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31.310"/>
    </inkml:context>
    <inkml:brush xml:id="br0">
      <inkml:brushProperty name="width" value="0.025" units="cm"/>
      <inkml:brushProperty name="height" value="0.025" units="cm"/>
    </inkml:brush>
  </inkml:definitions>
  <inkml:trace contextRef="#ctx0" brushRef="#br0">1 45 16876,'18'3'1992,"7"-3"-1296,9-6-312,2 0 929,5-2-721,-2 1-432,-7-2 72,-4 3-152,-9 1-192</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31.856"/>
    </inkml:context>
    <inkml:brush xml:id="br0">
      <inkml:brushProperty name="width" value="0.025" units="cm"/>
      <inkml:brushProperty name="height" value="0.025" units="cm"/>
    </inkml:brush>
  </inkml:definitions>
  <inkml:trace contextRef="#ctx0" brushRef="#br0">0 57 14059,'5'-5'633,"0"1"1,0-1-1,1 1 0,-1 0 1,1 0-1,0 0 0,0 1 1,0 0-1,8-3 0,-5 3-221,0 0-1,0 1 1,0 0-1,0 0 1,0 1-1,11 0 1,-19 1-406,-1 0 0,0 0 1,1 0-1,-1-1 0,1 1 1,-1 0-1,1 0 0,-1 0 0,0 0 1,1 1-1,-1-1 0,1 0 0,-1 0 1,0 0-1,1 0 0,-1 0 0,1 0 1,-1 1-1,0-1 0,1 0 1,-1 0-1,0 1 0,1-1 0,-1 0 1,0 0-1,1 1 0,-1-1 0,0 0 1,0 1-1,1-1 0,-1 0 0,0 1 1,0-1-1,0 1 0,0-1 1,1 0-1,-1 1 0,0-1 0,0 1 1,0-1-1,0 0 0,0 1 0,0-1 1,0 1-1,0-1 0,0 1 0,0-1 1,0 0-1,0 1 0,-1-1 1,1 1-1,0-1 0,0 0 0,0 1 1,0-1-1,-1 0 0,1 1 0,0-1 1,-1 1-1,-15 21 10,-28 18 41,27-26-49,-21 24 1,34-35-5,1 1-1,0 1 1,0-1 0,0 0 0,0 1 0,1 0 0,-1-1 0,1 1 0,1 0-1,-1 0 1,-1 7 0,3-11 3,0 1 1,0 0-1,0 0 0,0 0 0,0-1 0,0 1 1,0 0-1,1 0 0,-1 0 0,1-1 1,-1 1-1,1 0 0,0-1 0,0 1 0,-1 0 1,1-1-1,0 1 0,0-1 0,1 1 1,-1-1-1,0 0 0,0 1 0,1-1 0,-1 0 1,1 0-1,-1 0 0,1 0 0,-1 0 1,1 0-1,0-1 0,-1 1 0,1 0 0,0-1 1,0 0-1,-1 1 0,1-1 0,3 0 1,5 2-23,0-1 1,0-1 0,1 0 0,-1 0 0,14-3-1,-3-1-257,1-1 0,-1-1-1,0-1 1,-1-1-1,1-1 1,18-11-1,-1-1-141</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32.289"/>
    </inkml:context>
    <inkml:brush xml:id="br0">
      <inkml:brushProperty name="width" value="0.025" units="cm"/>
      <inkml:brushProperty name="height" value="0.025" units="cm"/>
    </inkml:brush>
  </inkml:definitions>
  <inkml:trace contextRef="#ctx0" brushRef="#br0">87 1 17332,'-5'11'829,"0"0"0,-1-1 0,0 0 0,-9 11 0,8-13-514,2 1 1,-1-1 0,1 1-1,0 0 1,0 0 0,-3 14-1,6-17-233,0 1-1,0-1 0,1 1 0,0 0 1,0 0-1,1 12 0,0-17-104,1 0-1,-1 0 1,1 1-1,0-1 0,0 0 1,0 0-1,0 0 1,0 0-1,0 0 1,0-1-1,1 1 0,-1 0 1,0-1-1,1 1 1,0 0-1,-1-1 1,1 0-1,0 1 0,0-1 1,0 0-1,0 0 1,0 0-1,0 0 1,0 0-1,2 0 0,5 2-228,0-1-1,0 0 0,0 0 0,0-1 1,1-1-1,-1 1 0,0-1 0,0-1 1,1 1-1,-1-2 0,12-2 1,-2-1-364,-1-1 0,1-1 1,-1-1-1,22-12 1,-39 19 619,1 1-1,-1-1 1,0 0 0,1 0 0,-1 0-1,0 0 1,0 0 0,1 0 0,-1 0 0,0 0-1,1-3 1,-5 4 563,-9 6 230,-5 6 186,1 0-1,-21 23 0,31-30-885,1 0-1,1 0 0,-1 1 0,1 0 0,0 0 0,0 0 0,1 1 0,0-1 0,0 1 0,-3 10 0,5-16-133,1 0-1,0 1 1,-1-1 0,1 0 0,0 0 0,0 1-1,0-1 1,0 0 0,0 0 0,0 1-1,0-1 1,0 0 0,1 0 0,-1 1 0,0-1-1,1 0 1,-1 0 0,1 0 0,-1 0-1,1 1 1,0-1 0,-1 0 0,1 0-1,0 0 1,0 0 0,0-1 0,0 1 0,0 0-1,0 0 1,0 0 0,0-1 0,0 1-1,0 0 1,0-1 0,0 1 0,0-1 0,0 0-1,1 1 1,-1-1 0,0 0 0,0 0-1,1 0 1,-1 1 0,0-1 0,2-1 0,24 2-440</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33.088"/>
    </inkml:context>
    <inkml:brush xml:id="br0">
      <inkml:brushProperty name="width" value="0.025" units="cm"/>
      <inkml:brushProperty name="height" value="0.025" units="cm"/>
    </inkml:brush>
  </inkml:definitions>
  <inkml:trace contextRef="#ctx0" brushRef="#br0">1 5 17740,'0'-4'1760,"6"5"-1008,2 2-320,8-3 905,4 6-225,9-4-408,5 4-168,6 1-352,0 1-200,-2-4-664,-4-4-208,-8 0 696,-12-3-168,-15-1-136</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33.521"/>
    </inkml:context>
    <inkml:brush xml:id="br0">
      <inkml:brushProperty name="width" value="0.025" units="cm"/>
      <inkml:brushProperty name="height" value="0.025" units="cm"/>
    </inkml:brush>
  </inkml:definitions>
  <inkml:trace contextRef="#ctx0" brushRef="#br0">1 18 15747,'4'11'1537,"12"-8"-921,7-3-288,11-3 624,6-1-304,7-2-736,2-2-1616,-2 4 1568,-1-1-280,-7 4-312</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1:26.757"/>
    </inkml:context>
    <inkml:brush xml:id="br0">
      <inkml:brushProperty name="width" value="0.05" units="cm"/>
      <inkml:brushProperty name="height" value="0.05" units="cm"/>
    </inkml:brush>
  </inkml:definitions>
  <inkml:trace contextRef="#ctx0" brushRef="#br0">1 100 17932,'26'-1'4126,"43"-12"-2912,-24 5-682,109-20 382,132-17-843,-269 43-346,-11 1-35,1 0 0,0 1 0,0 0 0,0 0 0,0 0-1,9 2 1,-16-2 260,0 0 0,0 0-1,0 0 1,0 0-1,0 0 1,1 0-1,-1 0 1,0 0 0,0 1-1,0-1 1,0 0-1,0 0 1,0 0-1,1 0 1,-1 0 0,0 0-1,0 0 1,0 0-1,0 0 1,0 0-1,0 1 1,0-1 0,1 0-1,-1 0 1,0 0-1,0 0 1,0 0-1,0 0 1,0 1 0,0-1-1,0 0 1,0 0-1,0 0 1,0 0-1,0 0 1,0 1 0,0-1-1,0 0 1,0 0-1,0 0 1,0 0-1,0 1 1,-6 5-1536,-11 3 201,-11-2 260,-9 3-231</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34.015"/>
    </inkml:context>
    <inkml:brush xml:id="br0">
      <inkml:brushProperty name="width" value="0.025" units="cm"/>
      <inkml:brushProperty name="height" value="0.025" units="cm"/>
    </inkml:brush>
  </inkml:definitions>
  <inkml:trace contextRef="#ctx0" brushRef="#br0">47 1 18372,'2'0'1680,"-4"4"-1136,0 6-248,-6 10 801,1 1-193,0 8-400,-1 0-176,2 5-200,0-4-8,3-1-208,3-5-240,2-7-600,2-1 1184,2-13-408,4 1-64,3-4-128</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34.483"/>
    </inkml:context>
    <inkml:brush xml:id="br0">
      <inkml:brushProperty name="width" value="0.025" units="cm"/>
      <inkml:brushProperty name="height" value="0.025" units="cm"/>
    </inkml:brush>
  </inkml:definitions>
  <inkml:trace contextRef="#ctx0" brushRef="#br0">86 1 17276,'-29'36'2068,"22"-28"-1757,0-1 1,1 1 0,-11 17 0,14-19-177,0 0 0,0 1 0,1-1 0,0 1 0,0-1 0,1 1 0,-1-1 0,1 1 0,1 0 0,-1 9 1,2-13-117,-1 0 0,0 0 0,1 0 0,0 0 0,0 0 0,0 0 0,0 0 0,0 0-1,0 0 1,1 0 0,0-1 0,-1 1 0,1 0 0,0-1 0,0 0 0,0 1 0,1-1 0,-1 0 0,0 0 0,1 0 0,0 0 0,-1-1 0,1 1 0,3 1 0,1-1 11,0 1 0,0-1 0,1-1-1,-1 1 1,1-1 0,-1 0-1,1-1 1,-1 0 0,1 0-1,-1-1 1,1 1 0,-1-2 0,1 1-1,-1-1 1,0 0 0,8-4-1,-12 5 23,1 0 1,0-1-1,-1 0 0,1 0 0,-1 0 0,1 0 1,-1-1-1,0 1 0,0-1 0,0 0 0,-1 0 1,1 0-1,-1 0 0,1 0 0,-1-1 0,0 1 1,0-1-1,0 1 0,-1-1 0,0 0 0,1 0 1,-1 0-1,0 0 0,-1 0 0,1 1 0,-1-1 1,0 0-1,0-1 0,0 1 0,0 0 0,-1-4 1,0 4-36,-1 0 1,1 0-1,-1 0 1,0 1-1,0-1 1,0 0 0,0 1-1,-1-1 1,1 1-1,-1 0 1,0 0-1,0 0 1,0 0-1,0 0 1,-1 1 0,-6-4-1,8 4-12,0 1-1,0 0 1,0 0-1,0 0 1,0 0-1,0 0 1,-1 1-1,1-1 1,0 1-1,-1-1 1,1 1-1,0 0 1,-1 0-1,1 0 1,0 0-1,-1 0 1,1 1 0,0-1-1,-1 1 1,1-1-1,0 1 1,0 0-1,0 0 1,0 0-1,-1 0 1,1 0-1,1 0 1,-1 1-1,0-1 1,-3 4-1,-5 7-52</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35.559"/>
    </inkml:context>
    <inkml:brush xml:id="br0">
      <inkml:brushProperty name="width" value="0.025" units="cm"/>
      <inkml:brushProperty name="height" value="0.025" units="cm"/>
    </inkml:brush>
  </inkml:definitions>
  <inkml:trace contextRef="#ctx0" brushRef="#br0">1 12 13555,'0'9'1808,"11"-6"-792,8-2-423,8-1 1711,7 0-1176,12-4-351,1 3-105,5-2-472,-5 0-296,-5 3-664,-9-2 143,-13 1 409,-16-3-136,-18-2-184</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36.008"/>
    </inkml:context>
    <inkml:brush xml:id="br0">
      <inkml:brushProperty name="width" value="0.025" units="cm"/>
      <inkml:brushProperty name="height" value="0.025" units="cm"/>
    </inkml:brush>
  </inkml:definitions>
  <inkml:trace contextRef="#ctx0" brushRef="#br0">1 20 16508,'16'6'1720,"7"-10"-1056,10-4-288,8 4 736,4-2-319,2 3-857,0 3-801,-5 0 777,-5-1-216,-5 4-224</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37.887"/>
    </inkml:context>
    <inkml:brush xml:id="br0">
      <inkml:brushProperty name="width" value="0.025" units="cm"/>
      <inkml:brushProperty name="height" value="0.025" units="cm"/>
    </inkml:brush>
  </inkml:definitions>
  <inkml:trace contextRef="#ctx0" brushRef="#br0">14 35 15371,'1'-1'166,"-1"0"1,1-1-1,-1 1 0,1 0 0,0 0 1,0 1-1,-1-1 0,1 0 0,0 0 0,0 0 1,0 0-1,0 1 0,0-1 0,0 1 0,0-1 1,0 0-1,0 1 0,0 0 0,1-1 0,-1 1 1,1-1-1,28-7 1445,-25 7-1362,3-1 7,1 0 0,-1 0 0,1 1 0,0 0 1,-1 1-1,1 0 0,0 0 0,15 3 0,-23-3-248,0 1 1,0-1-1,-1 0 0,1 1 0,0-1 1,-1 0-1,1 1 0,0-1 1,-1 1-1,1-1 0,-1 1 1,1 0-1,-1-1 0,1 1 0,-1 0 1,1-1-1,-1 1 0,0 0 1,1-1-1,-1 1 0,0 0 1,1 0-1,-1-1 0,0 1 0,0 0 1,0 0-1,0-1 0,0 1 1,0 0-1,0 0 0,0 0 1,0-1-1,0 1 0,0 0 0,0 0 1,-1-1-1,1 1 0,0 0 1,-1 0-1,1-1 0,0 1 1,-1 0-1,1-1 0,-1 2 0,-23 28 56,-28 17 11,33-32-41,-22 25 0,40-39-33,1-1-1,-1 1 1,0-1-1,1 1 1,-1 0-1,0 0 1,1-1-1,-1 1 1,1 0-1,-1 0 1,1 0-1,-1-1 1,1 1-1,0 0 1,-1 0-1,1 0 1,0 0-1,0 0 1,0 0-1,0 0 1,0 0-1,0 0 1,0 0-1,0 0 1,0 0-1,0-1 1,0 1-1,1 0 1,-1 0-1,0 0 1,1 0 0,-1 0-1,1 0 1,-1-1-1,1 1 1,-1 0-1,1 0 1,-1-1-1,1 1 1,0 0-1,-1-1 1,1 1-1,0 0 1,0-1-1,0 1 1,7 3-15,-1 0 1,0-1-1,1 0 0,13 3 1,7 3 4,-25-7 7,0-1 0,0 1 1,0 0-1,0 0 0,0 0 0,0 0 1,0 1-1,-1-1 0,1 1 1,-1-1-1,0 1 0,0 0 1,0 0-1,0 0 0,0 0 0,-1 0 1,1 1-1,-1-1 0,1 4 1,-1-2 0,-1-1 1,0 0-1,0 0 1,0 0-1,0 1 1,-1-1-1,1 0 1,-1 0 0,0 0-1,-1 0 1,1 0-1,-1 0 1,1 0-1,-1 0 1,-5 6-1,2-3 24,1-1 0,-1 0 0,-1 0 0,1 0 1,-1 0-1,0-1 0,-10 7 0,-2-1 171,-29 13 1,19-11-191,28-13-37,0 0 0,0 0 0,0 0 0,1 0 0,-1 0 1,0 0-1,0 0 0,0 1 0,0-1 0,0 0 0,1 0 0,-1 0 0,0 0 1,0 0-1,0 0 0,0 0 0,0 0 0,0 0 0,0 0 0,1 1 0,-1-1 0,0 0 1,0 0-1,0 0 0,0 0 0,0 0 0,0 0 0,0 1 0,0-1 0,0 0 1,0 0-1,0 0 0,0 0 0,0 0 0,0 1 0,0-1 0,0 0 0,0 0 1,0 0-1,0 0 0,0 1 0,0-1 0,0 0 0,0 0 0,0 0 0,0 0 0,0 0 1,0 1-1,0-1 0,0 0 0,0 0 0,0 0 0,-1 0 0,1 0 0,0 0 1,0 0-1,0 1 0,0-1 0,0 0 0,-1 0 0,15 2-479,3-4 3,6-3-196</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38.323"/>
    </inkml:context>
    <inkml:brush xml:id="br0">
      <inkml:brushProperty name="width" value="0.025" units="cm"/>
      <inkml:brushProperty name="height" value="0.025" units="cm"/>
    </inkml:brush>
  </inkml:definitions>
  <inkml:trace contextRef="#ctx0" brushRef="#br0">196 13 16115,'0'0'73,"0"-1"0,0 1 0,0-1 0,0 0-1,-1 1 1,1-1 0,0 1 0,0-1 0,-1 1-1,1-1 1,0 0 0,-1 1 0,1-1 0,-1 1-1,1 0 1,-1-1 0,1 1 0,-1-1 0,1 1-1,-1 0 1,1-1 0,-1 1 0,1 0 0,-1 0-1,0-1 1,1 1 0,-1 0 0,0 0 0,1 0-1,-2 0 1,1 0 31,-1 0 0,1 1 1,-1-1-1,1 1 0,-1-1 0,1 1 0,0 0 0,-1 0 0,1 0 0,0 0 1,-1-1-1,0 3 0,-5 4 317,0 0 1,-11 15-1,2 1-212,0 0 1,1 1 0,2 1-1,0 0 1,2 0 0,0 2-1,2-1 1,1 1-1,1 0 1,-3 36 0,9-56-176,1 0 1,0 0 0,0 0-1,1 1 1,0-1 0,0-1-1,1 1 1,0 0 0,0 0-1,1 0 1,-1-1 0,1 0-1,1 1 1,7 10 0,-9-14-22,1 0 1,0 1-1,0-1 1,1 0-1,-1-1 1,0 1 0,1-1-1,0 1 1,-1-1-1,1 0 1,0 0-1,0-1 1,0 1-1,1-1 1,-1 0-1,0 0 1,0 0-1,1-1 1,-1 1 0,0-1-1,1 0 1,-1 0-1,0-1 1,1 1-1,4-2 1,-6 1 1,0 0-1,0 1 1,0-1 0,-1-1 0,1 1-1,0 0 1,0-1 0,-1 1 0,1-1 0,-1 0-1,1 0 1,-1 0 0,0 0 0,0 0-1,0-1 1,0 1 0,0 0 0,0-1 0,-1 0-1,3-4 1,-4 5-3,1 0 0,-1 0-1,1 0 1,-1 0 0,0-1-1,0 1 1,0 0 0,0 0-1,0 0 1,0-1 0,-1 1 0,1 0-1,-1 0 1,1 0 0,-1 0-1,0 0 1,0 0 0,0 0 0,0 0-1,0 0 1,0 0 0,-1 0-1,1 1 1,-1-1 0,1 1-1,-1-1 1,0 1 0,1-1 0,-3 0-1,0-1-20,0 1 0,0 0 0,0 1-1,0-1 1,0 1 0,0-1 0,0 1 0,-1 0-1,1 1 1,-5-1 0,8 1-59,-1-1 0,1 1 0,0 0 0,0 0 0,-1 0 0,1 0 0,0 0 0,-1 0 0,1 0 1,0 1-1,0-1 0,-1 0 0,1 1 0,0-1 0,0 1 0,0-1 0,0 1 0,0-1 0,0 1 0,-1 0 0,1 0 0,1-1 0,-1 1 0,0 0 0,0 0 0,0 0 1,0 0-1,1 0 0,-1 0 0,0 0 0,1 1 0,-1-1 0,1 0 0,-1 0 0,1 2 0,-2 5-433</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42.402"/>
    </inkml:context>
    <inkml:brush xml:id="br0">
      <inkml:brushProperty name="width" value="0.025" units="cm"/>
      <inkml:brushProperty name="height" value="0.025" units="cm"/>
    </inkml:brush>
  </inkml:definitions>
  <inkml:trace contextRef="#ctx0" brushRef="#br0">1 36 16227,'9'5'1825,"3"-4"-1217,13 1-256,8-7 1192,10-2-1031,4 1-89,3 1-96,-2-1-264,-5 2-640,-5-1-177,-13 0 601,-7 5-152</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42.805"/>
    </inkml:context>
    <inkml:brush xml:id="br0">
      <inkml:brushProperty name="width" value="0.025" units="cm"/>
      <inkml:brushProperty name="height" value="0.025" units="cm"/>
    </inkml:brush>
  </inkml:definitions>
  <inkml:trace contextRef="#ctx0" brushRef="#br0">1 30 16772,'20'0'1640,"13"0"-1048,4-4-264,6 0 600,3-2-360,-2 0-576,1-1 289,-2 4-297,-3 3-113</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45.867"/>
    </inkml:context>
    <inkml:brush xml:id="br0">
      <inkml:brushProperty name="width" value="0.025" units="cm"/>
      <inkml:brushProperty name="height" value="0.025" units="cm"/>
    </inkml:brush>
  </inkml:definitions>
  <inkml:trace contextRef="#ctx0" brushRef="#br0">191 37 16988,'0'-1'116,"-1"0"0,0 0 1,0 1-1,0-1 1,0 0-1,0 0 0,0 1 1,0-1-1,0 1 1,0-1-1,-1 1 0,1-1 1,0 1-1,0 0 1,0 0-1,0-1 0,-1 1 1,1 0-1,0 0 1,0 0-1,0 0 0,-1 1 1,1-1-1,0 0 1,0 0-1,0 1 0,-1-1 1,1 0-1,0 1 1,0 0-1,0-1 0,0 1 1,0-1-1,0 1 1,-1 1-1,-2 1 5,0-1 1,0 1-1,1 0 0,0 0 1,-1 1-1,1-1 0,0 1 1,-3 5-1,5-7-118,0 0 0,0 1 0,0-1 1,0 0-1,0 1 0,1-1 0,-1 0 0,1 1 0,-1-1 0,1 1 0,0-1 1,0 1-1,0-1 0,1 1 0,-1-1 0,1 1 0,-1-1 0,1 1 0,0-1 1,0 0-1,0 1 0,0-1 0,0 0 0,0 0 0,1 0 0,-1 0 0,1 0 1,-1 0-1,1 0 0,0 0 0,0-1 0,0 1 0,3 2 0,8 4 1,0 0 0,0-1-1,1 0 1,20 6 0,-18-7-1,-9-3 3,0 0-1,1 1 1,-1-1 0,0 2-1,-1-1 1,9 7 0,-14-10-3,0 0 1,-1-1 0,1 1 0,0 0-1,0 0 1,-1 0 0,1 0-1,-1 0 1,1 0 0,-1 0 0,1 0-1,-1 1 1,1-1 0,-1 0-1,0 0 1,0 0 0,0 0 0,0 1-1,0 1 1,0-1 2,-1 0 0,0 0 1,1-1-1,-1 1 0,0 0 0,0-1 1,0 1-1,-1-1 0,1 1 0,0-1 1,-1 1-1,1-1 0,0 0 0,-1 0 1,0 0-1,-2 2 0,-8 4 98,-1-1 0,1 0 0,-1-1 0,0 0 0,0-1 1,-1 0-1,-18 2 0,9-3 294,0-1 0,0-1 0,-38-3 0,59 2-361,0-1 1,0 1-1,-1 0 1,1-1 0,0 1-1,0-1 1,0 0 0,0 0-1,0 1 1,-2-3-1,4 3-22,-1-1 0,1 1 0,-1-1 0,1 1 0,-1 0 0,1-1-1,-1 1 1,1-1 0,0 1 0,-1-1 0,1 0 0,0 1 0,0-1-1,-1 1 1,1-1 0,0 0 0,0 1 0,0-1 0,0 1 0,0-1-1,0 0 1,0 1 0,0-2 0,1 0 1,0 0 0,0 0 0,0 0 0,0 0 1,0 0-1,0 0 0,1 0 0,-1 0 0,1 0 0,-1 1 0,1-1 0,0 0 0,0 1 1,0 0-1,0-1 0,4-1 0,19-10 1,1 2 0,1 1 0,50-13 0,-43 14 36,61-26-1,-92 34-27,-1 0 0,1 0-1,0 0 1,-1-1 0,0 1 0,1-1-1,-1 0 1,0 0 0,0 1 0,0-2-1,0 1 1,0 0 0,0 0 0,-1 0-1,1-1 1,-1 1 0,1-1-1,-1 1 1,0-1 0,0 0 0,0 1-1,0-6 1,-1 4 20,0 0-1,0 0 1,-1 1-1,0-1 1,0 0-1,0 1 1,0-1-1,0 0 1,-1 1-1,0 0 1,1-1-1,-1 1 1,0 0-1,-1 0 1,1 0-1,-5-4 1,5 5-67,-5-7 83,-2 1 0,1 0 0,-14-9 0,21 15-212,-1 1 1,1 0-1,-1 0 1,0 0-1,1 0 1,-1 0-1,0 0 1,0 0-1,0 0 1,0 1 0,0-1-1,0 1 1,0 0-1,0-1 1,0 1-1,0 0 1,0 0-1,0 0 1,0 1-1,0-1 1,0 0-1,0 1 1,0-1-1,1 1 1,-1 0-1,0-1 1,-4 3-1,1 3-614</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56.268"/>
    </inkml:context>
    <inkml:brush xml:id="br0">
      <inkml:brushProperty name="width" value="0.025" units="cm"/>
      <inkml:brushProperty name="height" value="0.025" units="cm"/>
    </inkml:brush>
  </inkml:definitions>
  <inkml:trace contextRef="#ctx0" brushRef="#br0">0 40 12435,'14'-1'9370,"56"-8"-7755,-22 3-827,130-14-241,-125 16-6394,-70 5 5008,-5 2-98</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1:27.185"/>
    </inkml:context>
    <inkml:brush xml:id="br0">
      <inkml:brushProperty name="width" value="0.05" units="cm"/>
      <inkml:brushProperty name="height" value="0.05" units="cm"/>
    </inkml:brush>
  </inkml:definitions>
  <inkml:trace contextRef="#ctx0" brushRef="#br0">10 16 14379,'-10'18'1552,"12"-6"-671,5-3-233,14-5 960,8-2-288,10-2-231,7-3-57,7 0-288,5 0-88,4-3-512,-2 2-432,-4 0-760,-9-3-1825,-5-2 2409,-6-1-416,-9-1-304</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56.731"/>
    </inkml:context>
    <inkml:brush xml:id="br0">
      <inkml:brushProperty name="width" value="0.025" units="cm"/>
      <inkml:brushProperty name="height" value="0.025" units="cm"/>
    </inkml:brush>
  </inkml:definitions>
  <inkml:trace contextRef="#ctx0" brushRef="#br0">1 70 13451,'-1'8'1440,"10"-6"-560,5-4-272,12-5 785,5 0-105,7 0-272,6-2-104,0 1-287,4-1-305,-4 2 1184,-2-2-1264,-9 2-32,-6 0 40</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57.165"/>
    </inkml:context>
    <inkml:brush xml:id="br0">
      <inkml:brushProperty name="width" value="0.025" units="cm"/>
      <inkml:brushProperty name="height" value="0.025" units="cm"/>
    </inkml:brush>
  </inkml:definitions>
  <inkml:trace contextRef="#ctx0" brushRef="#br0">63 8 14851,'12'-7'2400,"-9"8"-1055,-5 6 333,-25 35 843,17-27-2184,-16 30-1,24-40-320,0 0-1,0-1 0,0 1 1,1 0-1,0 0 1,0 0-1,0 0 0,0 1 1,1-1-1,0 0 1,1 6-1,0-7-11,0 0-1,0-1 1,1 1 0,-1 0-1,1-1 1,0 1-1,0-1 1,1 1 0,-1-1-1,1 0 1,0 0-1,-1 0 1,1 0 0,0-1-1,1 1 1,-1-1-1,0 0 1,1 0 0,-1 0-1,1 0 1,0 0 0,0-1-1,-1 0 1,6 2-1,-1-1-116,0 0-1,0 0 1,0-1-1,0 0 1,1 0-1,-1-1 1,0 0-1,0-1 0,0 0 1,1 0-1,8-3 1,6-6-117,-6-3-100</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57.614"/>
    </inkml:context>
    <inkml:brush xml:id="br0">
      <inkml:brushProperty name="width" value="0.025" units="cm"/>
      <inkml:brushProperty name="height" value="0.025" units="cm"/>
    </inkml:brush>
  </inkml:definitions>
  <inkml:trace contextRef="#ctx0" brushRef="#br0">61 1 17220,'-19'28'1696,"2"4"-1032,4 2-304,6 2 712,3 3-135,5-3-569,3-2-488,6-4 176,-1-7-72,3-17-184</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58.085"/>
    </inkml:context>
    <inkml:brush xml:id="br0">
      <inkml:brushProperty name="width" value="0.025" units="cm"/>
      <inkml:brushProperty name="height" value="0.025" units="cm"/>
    </inkml:brush>
  </inkml:definitions>
  <inkml:trace contextRef="#ctx0" brushRef="#br0">25 61 14979,'-22'9'1701,"22"-9"-1678,0 0-1,0 0 1,0 1 0,-1-1-1,1 0 1,0 0-1,0 0 1,0 0 0,0 0-1,0 0 1,0 0-1,-1 1 1,1-1 0,0 0-1,0 0 1,0 0 0,0 0-1,0 0 1,0 1-1,0-1 1,0 0 0,0 0-1,0 0 1,0 0 0,0 1-1,0-1 1,0 0-1,0 0 1,0 0 0,0 0-1,0 1 1,0-1-1,0 0 1,0 0 0,0 0-1,0 0 1,0 1 0,13 4 774,23 2-64,1-3 1,0-1-1,48-2 0,-44-1-453,836-41 531,-859 39-714,28-3 77,0-2 0,71-19 0,-80 12-261</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58.721"/>
    </inkml:context>
    <inkml:brush xml:id="br0">
      <inkml:brushProperty name="width" value="0.025" units="cm"/>
      <inkml:brushProperty name="height" value="0.025" units="cm"/>
    </inkml:brush>
  </inkml:definitions>
  <inkml:trace contextRef="#ctx0" brushRef="#br0">26 287 15379,'-24'20'3153,"22"-18"-1926,4-3-137,13-11 54,259-237 1353,-245 221-2380,-10 11-73,-19 17-44,0 0 1,0 0-1,0 0 1,0 0-1,0-1 1,0 1 0,1 0-1,-1 0 1,0 0-1,0 0 1,0 0-1,0 0 1,0 0 0,0 0-1,1 0 1,-1 0-1,0 0 1,0 0-1,0 0 1,0 0 0,1 0-1,-1 0 1,0 0-1,0 0 1,0 0-1,0 0 1,0 0 0,1 0-1,-1 0 1,0 0-1,0 0 1,0 0-1,0 0 1,0 0 0,1 0-1,-1 0 1,0 0-1,0 0 1,0 0-1,0 1 1,0-1 0,0 0-1,0 0 1,0 0-1,1 0 1,-1 0-1,0 0 1,0 1 0,0-1-1,0 0 1,0 0-1,0 0 1,0 0 0,0 0-1,0 1 1,0-1-1,0 0 1,0 0-1,0 0 1,0 0 0,0 0-1,0 1 1,0-1-1,0 0 1,0 0-1,0 0 1,0 0 0,0 0-1,0 1 1,-3 12 13,-31 68 4,-9 25 21,39-91-60,-1 0 0,2 0 0,0 1 0,1-1 0,0 20 0,2-31-63,0-1 0,0 1 0,0-1-1,1 1 1,0 0 0,-1-1 0,1 0 0,0 1 0,1-1 0,-1 0 0,1 1-1,2 3 1,-2-5 17,-1 0 1,1-1-1,-1 1 0,1 0 0,0-1 0,0 0 0,0 1 0,0-1 0,0 0 1,0 0-1,0 0 0,0 0 0,0 0 0,1-1 0,-1 1 0,0-1 0,0 1 0,1-1 1,3 0-1,20-1-365,5-5-128</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59.174"/>
    </inkml:context>
    <inkml:brush xml:id="br0">
      <inkml:brushProperty name="width" value="0.025" units="cm"/>
      <inkml:brushProperty name="height" value="0.025" units="cm"/>
    </inkml:brush>
  </inkml:definitions>
  <inkml:trace contextRef="#ctx0" brushRef="#br0">97 1 18756,'2'0'286,"0"1"0,0 0 0,0-1 0,1 1 1,-1-1-1,0 0 0,0 0 0,0 0 0,1 0 0,-1 0 0,0 0 0,4-2 1,10 1 818,-9 1-892,0 1 0,0 0 0,-1 0 0,1 1 0,0 0 0,-1 0 0,1 0 0,-1 1 0,1 0 0,-1 0 0,0 0-1,6 6 1,-10-7-204,0-1 0,0 1 0,0 0 0,0 1 0,0-1 0,0 0 0,0 0 0,-1 1 0,0-1 0,1 1 0,-1-1 0,0 1-1,0 0 1,0-1 0,0 1 0,-1 0 0,1 0 0,-1 0 0,0 0 0,0-1 0,0 1 0,0 0 0,0 0 0,0 0 0,-1 0-1,0-1 1,1 1 0,-1 0 0,0 0 0,0-1 0,-3 6 0,-3 3-6,-1 0 0,0-1 1,0 1-1,-1-2 0,0 1 0,-1-1 0,0-1 0,-13 10 1,-32 28-6,54-45-6,0 0 1,0 0-1,0 0 1,1 0-1,-1 0 1,0 0 0,0 0-1,1 0 1,-1 0-1,0 0 1,1 1-1,-1-1 1,1 0-1,0 0 1,-1 1 0,1-1-1,0 2 1,0-3 0,0 1-1,0 0 1,1 0 0,-1 0 0,0-1 0,0 1 0,1 0-1,-1 0 1,1-1 0,-1 1 0,1 0 0,-1-1 0,1 1 0,-1-1-1,1 1 1,0 0 0,-1-1 0,1 0 0,0 1 0,0 0 0,6 2-35,0 0 0,-1-1 0,1 0 0,0 0 1,8 1-1,2 0-6,-15-2 43,5 1-19,0 0 1,0 0-1,0 1 0,10 5 0,-16-7 22,0-1-1,-1 0 1,1 1-1,0-1 1,0 1 0,-1-1-1,1 1 1,0 0 0,-1-1-1,1 1 1,0 0 0,-1-1-1,1 1 1,-1 0 0,1 0-1,-1-1 1,0 1 0,1 0-1,-1 0 1,0 0 0,1 0-1,-1 0 1,0-1 0,0 1-1,0 0 1,0 0 0,0 0-1,0 0 1,0 0 0,0 0-1,0 0 1,0-1 0,-1 1-1,1 0 1,0 0 0,-1 0-1,1 0 1,0-1 0,-1 1-1,1 0 1,-1 0 0,1-1-1,-1 1 1,0 0 0,1-1-1,-1 1 1,0 0 0,0 0-1,-5 4 17,-1 0 0,1 0 0,-1-1 0,0 0 0,0 0 0,0-1 0,-1 0 0,-14 4-1,9-3 64,0-1-1,0-1 0,0 0 1,-22 0-1,30-2-69,0-1 0,1 1 1,-1-1-1,1 0 0,-1 0 0,1 0 0,0-1 1,-7-2-1,11 3-34,-1 1 0,0-1 1,0 1-1,1-1 0,-1 1 1,0-1-1,1 1 1,-1-1-1,1 0 0,-1 1 1,0-1-1,1 0 0,0 0 1,-1 1-1,1-1 0,-1 0 1,1 0-1,0 0 0,-1-1 1,1 0-45,0 1 0,1 0 1,-1-1-1,0 1 0,1 0 1,-1 0-1,0-1 0,1 1 1,0 0-1,-1 0 0,1 0 1,0-1-1,-1 1 0,1 0 1,0 0-1,0 0 0,2-1 1,9-9-525,1 0 1,1 0-1,28-16 1,-1 5-270</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59.622"/>
    </inkml:context>
    <inkml:brush xml:id="br0">
      <inkml:brushProperty name="width" value="0.025" units="cm"/>
      <inkml:brushProperty name="height" value="0.025" units="cm"/>
    </inkml:brush>
  </inkml:definitions>
  <inkml:trace contextRef="#ctx0" brushRef="#br0">278 0 19756,'-81'65'2312,"-19"17"-758,87-70-1352,2 1-1,-1 0 1,1 0-1,1 1 0,-13 23 1,21-32-161,-1 0 0,1 0 1,0 0-1,0 0 0,1 1 0,-1-1 1,1 1-1,0-1 0,1 1 1,-1 8-1,1-11-28,1 0 1,-1 0-1,1 0 1,0 1-1,0-1 0,0 0 1,0 0-1,1-1 1,-1 1-1,1 0 1,0 0-1,-1-1 0,1 1 1,0-1-1,1 1 1,-1-1-1,0 0 1,1 0-1,5 3 0,4 2 2,1-1-1,0 0 1,0-1-1,1 0 0,0-2 1,0 1-1,0-2 1,0 1-1,0-2 0,0 0 1,1-1-1,-1 0 1,0-1-1,20-5 1,-32 6-11,0 0 1,0-1-1,-1 1 1,1-1-1,0 1 1,-1-1-1,1 0 1,0 0-1,-1 0 1,1 0-1,-1 0 1,3-2 0,-4 3-3,0-1 1,0 1 0,1-1 0,-1 1 0,0 0 0,0-1 0,0 1 0,0 0 0,0-1-1,0 1 1,0-1 0,0 1 0,0 0 0,0-1 0,0 1 0,0-1 0,0 1 0,0 0-1,0-1 1,0 1 0,-1-1 0,1 1 0,0 0 0,0-1 0,0 1 0,0 0-1,-1-1 1,1 1 0,0 0 0,-1-1 0,1 1 0,0 0 0,-1-1 0,-3-1 12,1-1 0,-1 1 0,0 0 0,0 0 0,-1 0 0,1 0 0,0 1 0,-6-2 0,-12-2 30,0 0 1,-44-2 0,59 7-181,0 0 1,0 0-1,0 0 1,0 1-1,1 0 1,-1 0-1,0 1 1,1 0-1,-1 0 1,1 0-1,-1 1 1,1 0-1,0 0 1,-7 5-1,2 6-185,9 1-120</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9:14.489"/>
    </inkml:context>
    <inkml:brush xml:id="br0">
      <inkml:brushProperty name="width" value="0.025" units="cm"/>
      <inkml:brushProperty name="height" value="0.025" units="cm"/>
    </inkml:brush>
  </inkml:definitions>
  <inkml:trace contextRef="#ctx0" brushRef="#br0">2761 221 13027,'-89'-22'497,"-89"-35"0,19 6-328,69 26-158,-1 4 1,-1 4-1,-170-9 1,202 25 14,0 2 0,0 3 1,0 3-1,1 2 0,0 3 0,0 2 1,-58 24-1,49-10 139,1 4 0,2 2 1,2 3-1,1 3 0,2 2 0,-57 53 1,30-15 75,4 4 1,4 3 0,-68 100 0,98-120-216,4 3-1,2 2 1,4 1 0,3 2-1,3 2 1,4 1-1,-34 142 1,51-161-19,3 2-1,3-1 1,3 1-1,6 97 0,2-107 6,3 0 0,1-1 1,3 0-1,2 0 0,39 90 0,-27-85 6,3-1 0,1-2 0,4-1 0,1-1 0,2-2 0,3-2 0,1-2 0,69 58 0,-40-46 3,2-2-1,3-4 1,128 64-1,-133-81-9,2-4 0,1-3 0,1-3-1,114 20 1,-102-30-1,1-4-1,0-3 0,1-4 0,154-17 1,-174 5 7,0-2 1,-1-4 0,-1-2 0,0-4 0,-2-2-1,98-52 1,-89 34 115,-2-4 1,-2-3-1,-2-2 0,-3-4 0,-2-2 0,-2-2 1,-3-4-1,-3-2 0,-3-2 0,60-104 1,-66 88 133,-3-2 1,-5-1 0,-3-2 0,-4-2-1,33-162 1,-47 151-121,-3-2 0,-6 1 0,-3-1 0,-5 0 0,-16-112 0,9 160-90,-1 0-1,-3 1 0,-3 1 0,-32-81 1,35 108-58,0 0-1,-2 1 1,-1 0 0,-1 1 0,-1 1-1,-1 0 1,-1 1 0,-1 1 0,-1 1 0,-36-26-1,28 27-98,0 2-1,-2 1 0,0 2 1,0 1-1,-1 1 0,-1 1 0,0 3 1,-1 0-1,-45-4 0,6 7-91,0 2 0,0 3 0,-104 15 0,-93 32-151,-13 16-90</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9:16.822"/>
    </inkml:context>
    <inkml:brush xml:id="br0">
      <inkml:brushProperty name="width" value="0.025" units="cm"/>
      <inkml:brushProperty name="height" value="0.025" units="cm"/>
    </inkml:brush>
  </inkml:definitions>
  <inkml:trace contextRef="#ctx0" brushRef="#br0">1 0 21669,'13'3'1720,"-3"7"-1304,3 5-160,-13 9 712,0 15-368,1 10-295,-2 5-89,1 6-56,-2 2-88,2-5-232,-1-2-224,1-11-633,-3-10-327,-1-11 1048,1-10-280,-13-11-184</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9:17.273"/>
    </inkml:context>
    <inkml:brush xml:id="br0">
      <inkml:brushProperty name="width" value="0.025" units="cm"/>
      <inkml:brushProperty name="height" value="0.025" units="cm"/>
    </inkml:brush>
  </inkml:definitions>
  <inkml:trace contextRef="#ctx0" brushRef="#br0">1 186 20852,'3'-8'260,"0"0"1,1 0-1,0 1 0,1 0 0,-1 0 0,1 0 0,1 1 0,-1-1 0,1 1 0,0 1 0,1-1 0,-1 1 0,1 0 0,0 0 0,8-3 0,7-4 157,1 1 0,0 1-1,43-12 1,-38 15-257,0 1 0,0 1 0,0 1-1,32 0 1,-45 4-151,-1 0 0,0 1 0,0 1 1,0 0-1,-1 1 0,1 0 0,0 1 0,-1 1 0,0 0 0,16 9 0,-24-11-14,0 0 0,0 1 0,0 0-1,0 0 1,0 0 0,-1 1 0,1-1 0,-1 1 0,-1 0-1,1 0 1,-1 1 0,0-1 0,0 1 0,3 6-1,-4-5-1,0 1-1,0 0 0,-1 0 0,0-1 1,-1 1-1,1 0 0,-1 0 0,-1 0 1,-2 15-1,-3 1 28,-1 0-1,-2 0 1,0 0 0,-1-1-1,-25 38 1,31-54 0,-6 14-62,10-20 36,0 0 1,0 0-1,0 0 0,0 0 1,0 0-1,1 0 1,-1 0-1,0 0 0,0 0 1,1 0-1,-1 0 1,0-1-1,1 1 0,-1 0 1,1 0-1,-1 0 1,1-1-1,0 1 0,-1 0 1,1 0-1,1 0 1,18 18-131,-5-6 27,-1 0 0,0 1 0,-1 1-1,12 17 1,-22-27 100,0 0 0,-1 0 0,1 0-1,-1 0 1,0 0 0,0 1 0,-1-1 0,1 1 0,-1-1 0,-1 1 0,1 0 0,-1-1-1,0 1 1,0 0 0,0 0 0,-1-1 0,0 1 0,-3 10 0,0-5 76,-1 1 0,-1-1-1,0 0 1,0-1 0,-1 0 0,-1 0 0,0 0 0,0-1 0,0 0 0,-20 16 0,6-9 139,0 0 0,0-2 0,-1 0 1,-26 10-1,28-15-33,0-1 0,-1-1 1,-29 7-1,43-13-236,1 1 0,0-1 0,-1-1 0,1 1 1,0-1-1,-1 0 0,1-1 0,0 0 0,-1 0 0,1-1 0,0 0 0,0 0 0,0 0 0,-7-4 0,12 4 3,0 1 0,0-1 1,0 1-1,0-1 0,1 1 0,-1-1 1,0 0-1,1 0 0,0 0 0,-1 0 1,1 0-1,0 0 0,0 0 0,0-1 1,0 1-1,0 0 0,1 0 0,-1-1 1,1 1-1,0-1 0,-1 1 0,1 0 1,0-1-1,0 1 0,1-1 0,-1 1 1,0 0-1,1-1 0,-1 1 0,3-4 1,9-20-566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7:48.743"/>
    </inkml:context>
    <inkml:brush xml:id="br0">
      <inkml:brushProperty name="width" value="0.05" units="cm"/>
      <inkml:brushProperty name="height" value="0.05" units="cm"/>
    </inkml:brush>
  </inkml:definitions>
  <inkml:trace contextRef="#ctx0" brushRef="#br0">1 48 12715,'0'-1'235,"0"-1"1,0 1 0,1-1-1,-1 1 1,1 0 0,0-1-1,-1 1 1,1 0 0,0 0-1,-1 0 1,1-1 0,0 1-1,0 0 1,0 0 0,0 0-1,0 0 1,1 0 0,-1 1-1,0-1 1,0 0 0,0 1-1,1-1 1,-1 0 0,3 0-1,35-10 1753,-36 10-1816,30-3 221,1 0 0,68 3 0,-56 2-285,15 1-71,0 3-1,0 3 1,-1 2 0,94 29 0,-95-24 208,76 7 1,24 6 204,-119-18-392,-1 1 1,0 2-1,-2 1 0,37 21 0,124 67 78,286 107 0,13-10-88,-337-123-27,153 97-1,36 31 44,-177-105-62,-123-69 0,-2 1-1,-2 3 1,0 1 0,-3 3-1,-1 1 1,39 49 0,-25-27 2,2-1 1,2-4 0,108 79-1,-134-110 3,-1 1-1,-1 2 1,-2 1-1,-1 2 1,-1 1-1,-1 0 1,34 60-1,-31-41-3,22 40 22,90 119-1,-74-124 13,-4 3-1,85 159 1,-87-119-75,64 201 0,50 111 27,17 75 67,-185-495-57,-1 1-1,-1 0 0,-1 0 1,1 28-1,-5-45 6,1 0 1,0 0-1,0 0 0,0 0 1,1-1-1,0 1 0,0 0 0,0-1 1,0 1-1,4 5 0,7 12 77,-12-18-85,0 0 1,0 0-1,0 1 0,0-1 0,0 0 0,-1 8 0,0-9 3,0 0 0,0 0-1,0 1 1,1-1-1,-1 0 1,1 0-1,0 0 1,0 0 0,0 0-1,0 0 1,0 0-1,0 0 1,4 4 0,0-1 7,0 0 0,0 0 0,0 1 1,-1 0-1,0 0 0,0 0 1,-1 0-1,0 1 0,0 0 0,-1-1 1,0 1-1,0 0 0,1 13 1,-3-21-8,0 0 0,0 1 0,0-1 0,0 1 1,0-1-1,0 0 0,0 1 0,0-1 0,0 0 1,0 1-1,0-1 0,0 0 0,0 1 0,1-1 1,-1 0-1,0 1 0,0-1 0,0 0 0,1 1 1,-1-1-1,0 0 0,0 1 0,1-1 0,-1 0 1,0 0-1,0 0 0,1 1 0,-1-1 0,0 0 1,1 0-1,-1 0 0,0 0 0,1 1 0,-1-1 1,0 0-1,1 0 0,-1 0 0,1 0 0,-1 0 1,0 0-1,1 0 0,-1 0 0,0 0 0,1 0 1,-1 0-1,0 0 0,1 0 0,-1-1 0,0 1 1,1 0-1,-1 0 0,0 0 0,1-1 0,0 1-44,-1 0-1,0 0 1,0 0-1,1 0 1,-1 0-1,0-1 1,0 1-1,1 0 1,-1 0-1,0 0 1,0-1-1,1 1 1,-1 0-1,0 0 1,0-1-1,0 1 0,0 0 1,1 0-1,-1-1 1,0 1-1,0 0 1,0 0-1,0-1 1,0 1-1,0 0 1,0-1-1,0 1 1,0 0-1,0 0 1,0-1-1,0 1 1,0 0-1,0-1 1,0 1-1,0 0 0,0-1 1,0 1-1,0 0 1,0 0-1,-1-1 1,1 1-1,0 0 1,0 0-1,0-1 1,0 1-1,-1 0 1,1 0-1,0-1 1,0 1-1,0 0 1,-1 0-1,1 0 1,0 0-1,0-1 0,-1 1 1,1 0-1,0 0 1,-1 0-1,1 0 1,0 0-1,0 0 1,-1 0-1,-8-4-419,0-6-161</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1:27.604"/>
    </inkml:context>
    <inkml:brush xml:id="br0">
      <inkml:brushProperty name="width" value="0.05" units="cm"/>
      <inkml:brushProperty name="height" value="0.05" units="cm"/>
    </inkml:brush>
  </inkml:definitions>
  <inkml:trace contextRef="#ctx0" brushRef="#br0">1 36 20252,'42'-12'1628,"47"-6"0,-71 16-1506,1 0-1,-1 1 0,1 1 0,0 0 1,19 4-1,-34-3-117,-1-1 1,1 1-1,-1 0 0,0 0 1,1 0-1,-1 1 1,0-1-1,0 1 0,0 0 1,0-1-1,0 1 1,0 1-1,-1-1 0,1 0 1,-1 1-1,1-1 1,-1 1-1,0 0 0,0 0 1,0-1-1,0 2 1,2 4-1,-3-4-3,0 1 0,1 0 0,-2 0 0,1 0 0,0 0 0,-1 1-1,0-1 1,0 0 0,-1 0 0,0 0 0,1 0 0,-2 0 0,1 0 0,0 0 0,-3 5 0,-19 36-27,-1-2 0,-2 0-1,-36 46 1,23-35-416,9-11-163,-42 85-1,52-80 289</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9:17.677"/>
    </inkml:context>
    <inkml:brush xml:id="br0">
      <inkml:brushProperty name="width" value="0.025" units="cm"/>
      <inkml:brushProperty name="height" value="0.025" units="cm"/>
    </inkml:brush>
  </inkml:definitions>
  <inkml:trace contextRef="#ctx0" brushRef="#br0">8 22 15051,'-3'-22'3164,"0"27"25,1 39-560,15 479 154,-11-507-2797,-2-1-55,1-1 1,1 0-1,0 0 1,1 0-1,7 21 1,-9-34 67,-1 0 0,0 0-1,0 0 1,1 0 0,-1 0 0,0 0 0,1-1 0,-1 1 0,1 0-1,-1 0 1,1 0 0,-1 0 0,1-1 0,0 1 0,-1 0-1,1-1 1,0 1 0,0 0 0,0-1 0,-1 1 0,1-1-1,0 1 1,0-1 0,0 0 0,0 1 0,0-1 0,0 0-1,0 0 1,0 0 0,1 1 0,12-2-132</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9:18.103"/>
    </inkml:context>
    <inkml:brush xml:id="br0">
      <inkml:brushProperty name="width" value="0.025" units="cm"/>
      <inkml:brushProperty name="height" value="0.025" units="cm"/>
    </inkml:brush>
  </inkml:definitions>
  <inkml:trace contextRef="#ctx0" brushRef="#br0">159 4 17732,'-1'0'143,"1"-1"1,-1 1-1,0 0 1,0-1-1,1 1 1,-1 0-1,0 0 1,0-1-1,1 1 1,-1 0-1,0 0 1,0 0-1,0 0 1,1 0-1,-1 0 1,0 0-1,0 0 1,0 0-1,1 1 1,-1-1-1,0 0 1,-1 1-1,-19 9 785,16-8-230,-2 1-501,1 0-1,0 0 1,0 1-1,0 0 1,0 0-1,0 0 1,1 1-1,0-1 1,0 2-1,0-1 1,0 0-1,1 1 1,-6 9-1,5-4-149,0-1-1,1 1 1,0-1-1,0 1 1,1 1-1,-2 17 1,4-24-34,1 0-1,0 0 1,0 0 0,0 0 0,1 0-1,0 0 1,2 9 0,-2-11-1,0-1 0,0 0 0,0 1 0,0-1 0,1 0 0,-1 0 0,1 0 0,0 0 0,-1 0 0,1 0-1,0 0 1,0 0 0,0-1 0,0 1 0,5 2 0,-4-3 14,1 0-1,-1 0 0,1 0 0,-1 0 1,1-1-1,-1 1 0,1-1 1,0 0-1,-1 0 0,1 0 1,0 0-1,-1-1 0,1 0 1,-1 0-1,1 0 0,-1 0 0,1 0 1,-1 0-1,0-1 0,0 0 1,4-2-1,3-2 92,-2 0 0,1-1-1,-1 0 1,0 0 0,14-16 0,-17 16-20,-1 0 0,1 0 0,-1 0 0,0 0 0,-1-1 0,0 1 0,0-1 0,-1 0 0,4-15 0,-6 19-67,1 1-1,-1-1 1,0 1-1,0-1 1,0 1 0,0-1-1,0 0 1,-1 1-1,1 0 1,-1-1-1,0 1 1,0-1 0,-1 1-1,1 0 1,-1 0-1,1-1 1,-1 1-1,0 0 1,0 1 0,0-1-1,-1 0 1,1 1-1,-1-1 1,-5-3 0,6 4-77,-1 1 0,0 0 0,1 0 0,-1 0 0,0 0 1,0 1-1,1-1 0,-1 1 0,0-1 0,0 1 0,0 0 0,0 0 1,1 1-1,-1-1 0,0 0 0,0 1 0,0 0 0,1-1 1,-1 1-1,0 0 0,1 1 0,-5 1 0,5-2-48,1 0 0,-1 0 0,1 0 0,0 0 0,-1 0 0,1 0 0,0 0 0,0 0 0,0 1-1,-1-1 1,1 0 0,1 1 0,-1-1 0,0 1 0,0-1 0,0 1 0,1-1 0,-1 1 0,1 0 0,-1-1 0,1 1-1,0 0 1,0-1 0,-1 1 0,1 0 0,0-1 0,1 1 0,-1 0 0,0-1 0,0 1 0,1 0 0,-1-1 0,1 1 0,-1 0-1,1-1 1,0 1 0,0 1 0,0-2 45,-1-1 0,1 1 1,0 0-1,-1 0 0,1-1 0,-1 1 0,1 0 0,0-1 0,0 1 0,-1 0 1,1-1-1,0 1 0,0-1 0,1 1 0,18 1-814</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9:18.537"/>
    </inkml:context>
    <inkml:brush xml:id="br0">
      <inkml:brushProperty name="width" value="0.025" units="cm"/>
      <inkml:brushProperty name="height" value="0.025" units="cm"/>
    </inkml:brush>
  </inkml:definitions>
  <inkml:trace contextRef="#ctx0" brushRef="#br0">134 0 16420,'-2'5'322,"0"1"1,0-1-1,0 0 1,-1 0-1,0-1 1,0 1-1,0 0 1,-1-1 0,0 0-1,-6 6 1,-13 16 1144,17-16-1055,-1 0 1,2 0-1,-1 0 0,2 1 0,-1 0 0,-4 19 1,8-27-355,0-1 1,1 1 0,0 0 0,-1 0-1,1 0 1,0 0 0,1 0-1,-1-1 1,0 1 0,1 0 0,0 0-1,-1 0 1,3 4 0,-1-5-41,-1 0 0,0 0 0,1-1 0,-1 1 0,1-1 0,-1 1 0,1-1 0,0 0 0,0 1 0,-1-1 0,1 0-1,0 0 1,0 0 0,0-1 0,0 1 0,0 0 0,0-1 0,1 1 0,-1-1 0,4 0 0,5 0 28,-1 0 0,1-1 0,0-1 0,-1 1 0,1-2 0,-1 0 0,0 0 0,0-1 0,0 0 0,-1 0 0,1-1 0,-1-1-1,0 1 1,0-1 0,-1-1 0,0 0 0,0 0 0,0-1 0,-1 0 0,0 0 0,8-13 0,-14 19-18,0 0 0,0 0-1,0 0 1,0 0 0,0 0 0,0 0 0,-1 0-1,1 0 1,-1-1 0,1 1 0,-1 0 0,0 0-1,0-1 1,0 1 0,0 0 0,-1 0 0,1-1-1,0 1 1,-1 0 0,0 0 0,1 0 0,-1 0-1,0-1 1,0 1 0,0 0 0,0 1 0,-1-1-1,1 0 1,0 0 0,-1 0 0,0 1 0,1-1-1,-1 1 1,0-1 0,1 1 0,-1 0 0,-4-2-1,-3-2 20,0 1 0,0 1 0,0 0 0,0 0 0,0 1-1,-1 0 1,-15-1 0,10 2-155,0 0 0,0 1 0,0 1 0,-18 4 0,28-4-16,0-1 0,0 2-1,0-1 1,0 1-1,0-1 1,1 1 0,-1 1-1,1-1 1,-1 1-1,1-1 1,0 1 0,0 1-1,0-1 1,0 0 0,-5 7-1,9-9 96,-1 0-1,0 0 1,1 0-1,-1 0 1,0 0 0,1 0-1,0 0 1,-1 0-1,1 0 1,-1 0-1,1 1 1,0-1 0,0 0-1,0 2 1,0-2-15,1 0 0,-1 0 0,1 0 0,0 0 1,-1 0-1,1 0 0,0 0 0,0 0 0,0 0 1,0 0-1,0-1 0,1 2 0</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9:19.244"/>
    </inkml:context>
    <inkml:brush xml:id="br0">
      <inkml:brushProperty name="width" value="0.025" units="cm"/>
      <inkml:brushProperty name="height" value="0.025" units="cm"/>
    </inkml:brush>
  </inkml:definitions>
  <inkml:trace contextRef="#ctx0" brushRef="#br0">0 0 16011,'8'100'5822,"-7"-70"-4929,1-1-1,8 39 1,-10-64-840,2 0 1,-1 0 0,0 0 0,1 0-1,-1 0 1,1 0 0,0-1 0,0 1 0,1-1-1,3 6 1,-4-8-31,-1 0-1,0 0 1,1 0 0,0 1-1,-1-2 1,1 1 0,0 0-1,-1 0 1,1 0 0,0-1-1,0 1 1,0-1-1,-1 1 1,1-1 0,0 0-1,0 0 1,0 0 0,0 0-1,0 0 1,0 0 0,0 0-1,-1-1 1,1 1-1,3-2 1,4-1 48,-1 0 1,0-1-1,0 0 0,-1 0 0,1-1 0,12-11 0,39-41 323,-47 43-305,1 1 1,0 0-1,1 1 0,23-15 0,-36 27-86,0-1-1,0 0 1,0 1 0,0-1 0,0 0-1,0 1 1,0-1 0,0 1 0,0 0-1,0-1 1,0 1 0,1 0 0,-1 0 0,0 0-1,0-1 1,0 1 0,1 1 0,-1-1-1,0 0 1,0 0 0,0 0 0,0 0 0,0 1-1,1-1 1,-1 1 0,0-1 0,0 1-1,0-1 1,0 1 0,0 0 0,0-1 0,0 1-1,0 0 1,-1 0 0,1 0 0,0-1-1,0 1 1,-1 0 0,1 0 0,0 0-1,-1 0 1,1 0 0,-1 1 0,1-1 0,-1 1-1,3 8 13,0-1 0,-1 1 0,0 0 0,0 15 0,0-5 28,-2-18-33,1-1 0,-1 1 0,0 0 0,1 0 0,-1-1 0,1 1 0,-1-1 0,1 1 0,0 0 0,0-1 0,-1 1 0,1-1 0,1 0 0,1 3 0,-2-4-2,-1 1 0,1-1 0,0 0 0,0 1 0,0-1 0,0 0 0,0 0 1,0 0-1,0 0 0,0 0 0,0 0 0,0 0 0,0 0 0,0 0 0,0 0 0,0 0 0,0-1 0,0 1 0,-1 0 1,1-1-1,0 1 0,0-1 0,0 1 0,0-1 0,-1 1 0,1-1 0,1-1 0,38-34 191,-30 26-136,1 1-1,14-12 1,-21 19-54,0 0 0,-1-1 0,1 1 0,0 1-1,0-1 1,0 1 0,1-1 0,-1 1 0,0 0 0,0 1 0,9-1 0,-11 1-9,0 0 1,0 0 0,1 1 0,-1-1 0,0 1-1,0-1 1,0 1 0,0 0 0,0 0 0,0 0-1,0 0 1,0 0 0,0 0 0,0 0 0,0 1-1,1 1 1,1 1-1,-1-1 0,0 1 0,0 0 0,-1 0 0,1 0 0,-1 1 0,2 4-1,2 7 7,-2-1 0,1 1 0,2 24 0,-5-20-9,4 19-977,-5-38 699,-1-5 140,-1-10-85</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9:19.881"/>
    </inkml:context>
    <inkml:brush xml:id="br0">
      <inkml:brushProperty name="width" value="0.025" units="cm"/>
      <inkml:brushProperty name="height" value="0.025" units="cm"/>
    </inkml:brush>
  </inkml:definitions>
  <inkml:trace contextRef="#ctx0" brushRef="#br0">69 1 16716,'-1'1'152,"0"-1"0,0 1 0,0 0 1,0-1-1,0 1 0,0 0 0,0 0 1,0 0-1,1 0 0,-1 0 0,0 0 1,1 0-1,-1 0 0,1 0 1,-1 0-1,0 3 0,-5 23 282,3-14 142,-35 174 3859,33-148-3980,2 0 0,3 74 0,0-113-455,1 4 46,-1 1 0,1-1-1,-1 1 1,1-1-1,3 7 1,-4-10-36,0 0-1,1 0 1,-1 0-1,1-1 1,-1 1 0,1 0-1,-1 0 1,1-1 0,0 1-1,-1 0 1,1-1 0,0 1-1,-1 0 1,1-1-1,0 1 1,0-1 0,0 0-1,-1 1 1,1-1 0,0 0-1,0 1 1,0-1 0,0 0-1,0 0 1,0 0-1,-1 1 1,1-1 0,0 0-1,0 0 1,0-1 0,0 1-1,0 0 1,0 0-1,0 0 1,0-1 0,0 1-1,7-4 19,0 0 0,-1 0 0,0 0 1,0-1-1,0 0 0,0 0 0,7-9 0,30-21 70,-39 32-88,0 1 0,0-1-1,0 1 1,0 0 0,1 0 0,-1 0-1,0 1 1,1 0 0,8-1 0,-11 2-9,-1 0-1,1 0 1,0 1 0,0-1 0,0 1 0,-1-1 0,1 1 0,0 0 0,0 0-1,-1 0 1,1 0 0,-1 1 0,1-1 0,-1 1 0,0-1 0,1 1 0,-1 0-1,0 0 1,0 0 0,3 4 0,0 2 11,0 0 0,-1 1 0,0-1 0,0 1 0,-1 0 0,0 0 0,-1 0 0,0 0 0,0 0 0,-1 0 0,0 1 0,-1-1 0,0 0 0,0 1 0,-1-1 0,0 0 0,-1 1 0,-5 15 0,4-14 87,-1 1-1,0 0 1,0-1-1,-2 0 0,1 0 1,-1-1-1,-1 1 1,0-1-1,-1-1 0,1 1 1,-2-1-1,1-1 1,-1 0-1,-11 8 1,16-14-74,1 0 1,-1 0-1,0 0 1,1 0 0,-1-1-1,0 0 1,0 0 0,0 0-1,0 0 1,0-1 0,0 1-1,0-1 1,0 0 0,0 0-1,0-1 1,0 1 0,0-1-1,0 0 1,0 0-1,0 0 1,0 0 0,1-1-1,-1 0 1,0 1 0,1-1-1,-1-1 1,1 1 0,0 0-1,-5-6 1,5 5-187,0 0-1,0 0 1,1-1 0,0 1-1,-1-1 1,1 0 0,1 1 0,-1-1-1,0 0 1,1 0 0,0 0-1,0 0 1,0 0 0,1 0-1,-1 0 1,1-1 0,0 1 0,0 0-1,1-4 1,-1 5 22,1 0 0,-1 1 0,1-1 0,0 1 0,0 0 0,0-1 0,0 1 0,1 0 0,-1 0 0,1-1 0,-1 1 0,1 0 0,0 0 0,0 1 0,0-1 0,0 0-1,0 1 1,0-1 0,0 1 0,0-1 0,1 1 0,-1 0 0,5-1 0,19-4-886</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9:20.833"/>
    </inkml:context>
    <inkml:brush xml:id="br0">
      <inkml:brushProperty name="width" value="0.025" units="cm"/>
      <inkml:brushProperty name="height" value="0.025" units="cm"/>
    </inkml:brush>
  </inkml:definitions>
  <inkml:trace contextRef="#ctx0" brushRef="#br0">120 212 18964,'1'-1'206,"0"0"-1,0 0 0,0 1 1,0-1-1,0 0 1,0 0-1,0 0 1,0 0-1,0 0 1,0 0-1,-1-1 1,1 1-1,0 0 1,-1 0-1,1 0 1,-1-1-1,1-1 1,9-31 1367,-8 25-776,2-3-525,-1 0 0,-1 0 1,1 0-1,-2 0 0,0 0 0,0 0 0,-1 0 0,-2-19 0,1 30-265,1 0 1,0 0 0,0 0-1,0 0 1,-1 0 0,1 1-1,0-1 1,-1 0-1,1 0 1,-1 0 0,1 0-1,-1 1 1,0-1-1,1 0 1,-1 0 0,0 1-1,1-1 1,-1 0 0,0 1-1,0-1 1,0 1-1,1-1 1,-1 1 0,0-1-1,0 1 1,0 0-1,0 0 1,0-1 0,0 1-1,0 0 1,0 0 0,0 0-1,0 0 1,0 0-1,0 0 1,0 0 0,0 0-1,1 0 1,-1 1-1,0-1 1,0 0 0,0 0-1,0 1 1,0-1 0,0 1-1,0-1 1,1 1-1,-2 0 1,-4 2 2,1 1 0,0-1-1,0 1 1,0 0 0,0 1 0,-4 5-1,-3 4 9,1 0 0,1 2-1,1-1 1,-9 18 0,15-25-12,-1-1 0,1 1 0,0 0 1,1 0-1,0 0 0,0 1 1,1-1-1,0 0 0,0 1 1,1-1-1,1 9 0,-1-16-4,0 1 0,0-1 0,1 1-1,-1-1 1,1 0 0,-1 1 0,1-1 0,0 0-1,-1 0 1,1 0 0,0 1 0,0-1 0,0 0-1,0 0 1,0 0 0,0 0 0,0 0-1,0-1 1,0 1 0,0 0 0,0 0 0,1-1-1,-1 1 1,0-1 0,1 1 0,-1-1 0,0 1-1,1-1 1,-1 0 0,0 0 0,1 1 0,-1-1-1,1 0 1,1-1 0,4 1 5,1-1 0,-1 0 0,0-1 0,1 0 1,6-2-1,65-26 84,-42 15-64,73-19 0,-100 31-32,1 1 0,-1 1-1,1 0 1,0 0 0,0 1 0,-1 1-1,1 0 1,0 0 0,-1 1 0,1 0 0,18 7-1,-22-6-3,0 1-1,-1 0 1,1 1-1,-1-1 0,0 1 1,0 0-1,0 1 0,-1-1 1,0 1-1,0 0 1,-1 1-1,1-1 0,5 13 1,-10-19 20,0 1 0,0-1 1,1 1-1,-1-1 0,0 0 1,0 1-1,0-1 0,1 0 0,-1 1 1,0-1-1,0 0 0,1 1 1,-1-1-1,0 0 0,1 1 1,-1-1-1,0 0 0,1 0 1,-1 0-1,0 1 0,1-1 1,-1 0-1,1 0 0,-1 0 0,0 0 1,1 0-1,-1 0 0,1 0 1,-1 0-1,1 0 0,-1 0 1,1 0-1,6-11 297,-1-20 94,-6 10-192,1 12-155,0 1-1,-1 0 1,-1 0 0,1 0 0,-1-1-1,-1 1 1,1 0 0,-1 0-1,-6-14 1,8 22-56,0-1 0,-1 1-1,1-1 1,0 0 0,0 1 0,-1-1-1,1 1 1,0-1 0,-1 1 0,1-1 0,-1 1-1,1-1 1,0 1 0,-1-1 0,1 1-1,-1-1 1,1 1 0,-1 0 0,0-1 0,1 1-1,-1 0 1,1 0 0,-1-1 0,0 1-1,1 0 1,-1 0 0,0 0 0,0 0-2,0 1 1,1-1 0,-1 1 0,1-1-1,-1 1 1,1-1 0,-1 1 0,1 0-1,-1-1 1,1 1 0,0 0 0,-1-1-1,1 1 1,0 0 0,-1 0 0,1-1-1,0 1 1,0 1 0,-1 2-11,0 1 1,0-1 0,1 0 0,0 1-1,0-1 1,0 1 0,1-1-1,0 5 1,0-7 6,0 1 0,0-1 1,0 0-1,0 0 0,0 0 0,0 0 1,0-1-1,1 1 0,-1 0 0,1 0 1,0-1-1,-1 1 0,1-1 0,0 0 0,0 1 1,0-1-1,2 1 0,0 0 0,0-1 0,1 1 0,-1-1 0,0 0-1,0-1 1,1 1 0,-1-1 0,7 0 0,3-1-35,-1-1 1,1 0-1,0-1 1,22-8 0,-9 2-110,-6 2-171,0 0 1,0-1-1,-1-1 1,0-1 0,36-25-1,-56 35 309,0 0 0,0 0-1,0 0 1,0 0 0,0 0-1,0 0 1,0 0 0,-1 0-1,1 0 1,0 0 0,0 0-1,0 0 1,0 0 0,0 0-1,0 0 1,0 0 0,0-1-1,0 1 1,0 0 0,0 0-1,0 0 1,0 0 0,0 0-1,0 0 1,0 0 0,0 0-1,0-1 1,0 1 0,0 0-1,0 0 1,0 0 0,0 0-1,0 0 1,0 0 0,0 0-1,0 0 1,0 0 0,0-1-1,0 1 1,0 0 0,0 0-1,0 0 1,0 0 0,0 0-1,0 0 1,0 0 0,-10 4 15,8-2 1,0 0 0,1 0 0,-1 0 0,1 0 0,-1 0 0,1 0 0,0 1 0,-1-1 0,1 0 0,1 1 0,-1-1 0,0 1 0,0-1 0,1 1 0,0 0 0,-1-1 0,1 1 0,0 0 0,0-1 0,1 1 0,-1-1 0,1 4 0,2 7-4,1 0 0,0-1 0,8 17 0,0 2-8,-4-4 79,-1 0-1,-2 1 1,-1 0 0,-1-1-1,0 48 1,-5-33 179,-2 0 0,-1 0 0,-13 44 0,15-71-115,-1-1-1,-7 15 1,10-26-98,-1 0 0,1 1 0,-1-1 0,0 0 0,0 0 0,0 0 1,0 0-1,-1-1 0,1 1 0,-1-1 0,0 1 0,1-1 0,-7 4 0,7-6-23,1 1-1,-1-1 0,0 0 1,0 0-1,1 0 1,-1 0-1,0 0 0,0 0 1,1 0-1,-1 0 1,0-1-1,0 1 0,1-1 1,-1 1-1,0-1 0,1 0 1,-1 0-1,1 0 1,-1 1-1,1-1 0,-1-1 1,1 1-1,0 0 1,-1 0-1,1 0 0,0-1 1,0 1-1,-2-3 1,-4-6 29,0 1 1,-10-21-1,16 29-38,-7-14 4,1-1 0,0 0-1,2 0 1,0 0-1,0 0 1,2-1 0,0 0-1,1 0 1,-1-19 0,3 26-59,0 0 1,1 0 0,0 0 0,1 1-1,0-1 1,0 0 0,1 1 0,0 0-1,1-1 1,0 1 0,0 1 0,1-1-1,0 0 1,0 1 0,1 0 0,0 1-1,9-10 1,6 2-441,-1 0 0,2 1 0,0 0-1,1 2 1,41-16 0,-48 21 395,47-22-586</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9:22.635"/>
    </inkml:context>
    <inkml:brush xml:id="br0">
      <inkml:brushProperty name="width" value="0.025" units="cm"/>
      <inkml:brushProperty name="height" value="0.025" units="cm"/>
    </inkml:brush>
  </inkml:definitions>
  <inkml:trace contextRef="#ctx0" brushRef="#br0">230 60 17028,'0'-3'194,"0"1"0,-1-1 0,1 0 0,-1 1 0,1-1 1,-1 1-1,0-1 0,0 1 0,0-1 0,0 1 0,-1 0 1,1-1-1,-1 1 0,1 0 0,-1 0 0,0 0 0,0 0 0,0 0 1,0 1-1,0-1 0,0 1 0,0-1 0,0 1 0,-1 0 1,1-1-1,-1 1 0,1 1 0,-1-1 0,1 0 0,-1 0 0,1 1 1,-1 0-1,0-1 0,-3 1 0,-1 0-35,1 0 0,0 1 0,-1-1 1,1 1-1,0 1 0,0-1 0,0 1 0,0 0 0,0 0 0,0 1 1,0 0-1,0 0 0,-8 7 0,7-4-142,1-1 0,0 2 0,0-1 0,0 1 0,1 0 1,0 0-1,1 0 0,0 1 0,0 0 0,0 0 0,1 0 0,0 0 0,1 0 0,-1 0 0,2 1 1,-2 9-1,3-17-22,0 1 0,0-1 0,0 0 0,-1 0 0,1 0 1,1 0-1,-1 0 0,0 0 0,0 1 0,0-1 0,0 0 0,1 0 1,-1 0-1,1 0 0,-1 0 0,1 0 0,-1 0 0,1 0 0,-1 0 1,1 0-1,0 0 0,0-1 0,-1 1 0,1 0 0,0 0 1,0-1-1,0 1 0,0 0 0,0-1 0,0 1 0,0-1 0,0 1 1,0-1-1,0 0 0,0 1 0,0-1 0,0 0 0,1 0 0,-1 0 1,0 0-1,0 0 0,0 0 0,0 0 0,0 0 0,0 0 1,0 0-1,1-1 0,-1 1 0,2-1 0,7-3-71,0 0-1,0 0 1,0-1-1,11-8 1,-7 5-56,-3 2-10,0 0 0,1 1-1,-1 0 1,18-4-1,-26 8 110,0 1 0,1-1-1,-1 1 1,0 0-1,0 0 1,1 0 0,-1 0-1,0 0 1,0 1-1,0-1 1,0 1 0,1 0-1,-1 0 1,0 0-1,0 0 1,0 1 0,-1-1-1,1 1 1,0 0-1,0 0 1,-1 0 0,4 3-1,1 4-18,1 0-1,-2 1 1,1 0-1,-2 0 0,1 0 1,-1 1-1,-1 0 1,0 0-1,5 19 1,-1 11 94,6 54 0,-10-53 312,-1 0 0,-5 68 0,1-96-203,0 0-1,-2-1 0,1 1 1,-2-1-1,0 0 0,0 0 1,-1 0-1,-1-1 0,0 0 0,0 0 1,-1 0-1,-10 12 0,13-20-86,0 0-1,0 0 0,-1 0 1,1-1-1,-1 1 1,1-1-1,-1 0 0,0 0 1,-1-1-1,-5 3 0,9-5-62,0 1-1,0 0 0,0-1 1,0 0-1,0 0 0,-1 1 1,1-1-1,0 0 0,0-1 0,0 1 1,0 0-1,0-1 0,0 1 1,0-1-1,0 1 0,0-1 1,0 0-1,0 0 0,0 0 1,0 0-1,1 0 0,-1 0 0,0-1 1,1 1-1,-1-1 0,1 1 1,-1-1-1,1 1 0,0-1 1,0 0-1,-2-2 0,-1-4-60,1-1 0,0 1 0,0 0 0,0-1 0,1 0 0,1 1-1,0-1 1,0 0 0,0 0 0,1 0 0,0 0 0,1 0 0,0 0 0,1 1 0,-1-1-1,2 0 1,4-12 0,0 2-64,1-1 1,1 1-1,1 0 0,0 1 0,1 1 1,20-24-1,-4 12-19,2 1 0,1 1 0,45-30 0,24-22-108,-82 65 185,-2-1 0,0-1-1,22-31 1,-31 38 70,-1 0 0,0 0 0,5-12-1,-9 19 10,0-1 0,0 1 0,-1-1 0,1 1 0,-1-1 0,0 1 0,1-1 0,-1-3 0,0 5-4,-1 0-1,1 1 1,0-1 0,0 0 0,0 0-1,-1 0 1,1 0 0,0 1 0,-1-1 0,1 0-1,-1 0 1,1 0 0,-1 1 0,1-1-1,-1 0 1,0 1 0,1-1 0,-1 1-1,0-1 1,1 1 0,-1-1 0,0 1-1,-1-1 1,0 0 6,1 1 0,-1 0 0,1 0 0,-1 0 0,0 0 0,1 0 0,-1 0 0,0 0 0,1 0 0,-1 1 0,1-1 0,-1 1 0,1-1 0,-1 1 0,1 0 0,-1-1 0,1 1 0,-1 0-1,1 0 1,0 0 0,0 0 0,-1 0 0,1 0 0,0 1 0,-1 0 0,-29 37 231,29-36-227,-4 7 9,0 0 0,0 0 1,1 1-1,0-1 0,-4 17 0,8-22-25,-1-1-1,1 1 0,0 0 0,1 0 1,-1-1-1,1 1 0,0 0 0,0 0 0,1 0 1,-1 0-1,1-1 0,0 1 0,0 0 1,1-1-1,2 8 0,-2-10-1,-1 0 0,1-1 0,-1 1 1,1 0-1,0-1 0,-1 1 0,1-1 0,0 0 0,0 0 0,0 1 0,0-1 1,0 0-1,0 0 0,0-1 0,1 1 0,-1 0 0,0-1 0,0 0 0,1 1 1,-1-1-1,0 0 0,0 0 0,1 0 0,-1 0 0,4-1 0,3-1 6,1 0 0,-1 0-1,1 0 1,16-9 0,-3 0 11,-1-1 1,0-1-1,-1-1 1,0-1-1,24-23 1,-16 11 27,-2-2-1,41-55 1,-58 73-7,-15 24 30,-2 5-33,-1 1 46,2 0-1,1 0 1,0 1 0,1 0-1,1-1 1,1 1 0,1 28-1,1-46-69,0 0 0,0 0-1,0 0 1,0 0 0,1 0-1,-1-1 1,1 1 0,-1 0-1,1 0 1,0 0 0,-1 0-1,1 0 1,0-1 0,0 1-1,0 0 1,1-1 0,-1 1-1,0-1 1,1 1 0,-1-1-1,0 0 1,1 0 0,0 1-1,-1-1 1,1 0 0,0 0-1,-1-1 1,1 1 0,0 0-1,0-1 1,0 1 0,0-1-1,0 1 1,0-1 0,0 0-1,0 0 1,0 0 0,0 0-1,0 0 1,0 0-1,-1 0 1,4-2 0,6 0 12,0-2-1,0 1 1,0-1 0,-1-1 0,19-11 0,-5-1-10,0 0 0,-1-2 0,-1 0 0,22-26 0,4-4-67,-47 49 50,-1 0 0,0-1 0,0 1 0,0 0 0,0 0 0,1-1 0,-1 1 0,0 0 0,0 0 0,1 0 0,-1 0 0,0-1 1,0 1-1,1 0 0,-1 0 0,0 0 0,0 0 0,1 0 0,-1 0 0,0 0 0,1 0 0,-1 0 0,0 0 0,1 0 0,-1 0 0,0 0 0,0 0 0,1 0 0,-1 0 0,0 0 1,1 0-1,2 10-47,-6 19 0,2-25 36,-2 14-4,-5 60-21,7-69 43,1-1 0,1 1-1,0-1 1,0 1 0,1-1 0,0 0-1,3 10 1,-4-15 0,0-1 1,0 0-1,0 1 1,1-1-1,-1 1 0,1-1 1,-1 0-1,1 0 0,0 0 1,0 0-1,0 0 1,0-1-1,0 1 0,0 0 1,1-1-1,-1 0 0,0 1 1,1-1-1,-1 0 1,1 0-1,-1 0 0,1-1 1,0 1-1,-1-1 0,1 1 1,0-1-1,-1 0 1,1 0-1,0 0 0,0 0 1,-1-1-1,1 1 0,0-1 1,4-1-1,0 0 9,1-1 0,-1 0 0,1 0 1,-1-1-1,0 0 0,0 0 0,0-1 0,-1 0 0,1 0 0,8-10 1,-9 8-3,0-1 0,-1 1 1,0-1-1,-1 0 1,0-1-1,0 1 0,0-1 1,-1 1-1,2-12 1,-4 16-3,0 1 0,-1 0 0,1-1 0,-1 1 0,1-1 0,-1 1 0,0-1 1,0 1-1,-1-1 0,1 1 0,-1-1 0,0 1 0,0-1 0,0 1 0,0 0 0,0 0 1,-1-1-1,0 1 0,1 0 0,-1 0 0,0 1 0,-1-1 0,1 0 0,0 1 1,-1-1-1,1 1 0,-5-3 0,6 4-2,-1 0 0,1 1 0,-1-1 0,0 0 1,0 1-1,1-1 0,-1 1 0,0 0 0,0 0 0,1-1 0,-1 1 1,0 0-1,0 0 0,0 1 0,1-1 0,-1 0 0,0 1 0,0-1 0,1 1 1,-1-1-1,0 1 0,1 0 0,-1 0 0,1 0 0,-1 0 0,1 0 1,-1 0-1,1 0 0,0 0 0,-1 0 0,1 1 0,0-1 0,0 1 0,0-1 1,0 1-1,0-1 0,0 1 0,1-1 0,-2 4 0,1-4-4,1 0 0,-1 1 0,1-1-1,-1 1 1,1-1 0,-1 1 0,1-1-1,0 1 1,0-1 0,0 1 0,-1-1-1,2 1 1,-1 0 0,0-1 0,0 1-1,0-1 1,1 1 0,-1-1 0,1 1-1,-1-1 1,1 0 0,0 1 0,-1-1-1,1 1 1,0-1 0,0 0 0,0 0-1,0 0 1,0 1 0,0-1 0,0 0-1,0 0 1,1 0 0,-1-1 0,0 1-1,1 0 1,-1 0 0,1-1 0,-1 1-1,0-1 1,1 1 0,-1-1 0,1 0-1,0 1 1,-1-1 0,3 0 0,4 0-17,0 0 0,0 0 1,1-1-1,-1 0 1,0 0-1,0-1 0,0 0 1,0-1-1,0 0 1,12-6-1,6-5-282,38-28-1,-39 26 83,-25 15 203,1 1 0,-1-1-1,0 1 1,1 0 0,-1-1-1,1 1 1,-1 0-1,0 0 1,1-1 0,-1 1-1,1 0 1,-1 0 0,1 0-1,-1 0 1,1-1-1,-1 1 1,1 0 0,-1 0-1,1 0 1,-1 0 0,0 0-1,1 0 1,-1 0-1,1 0 1,-1 0 0,1 1-1,-1-1 1,1 0 0,-1 0-1,1 0 1,0 1-1,-1 0 8,0 0 0,1-1 0,-1 1 0,0 0 0,1 0 0,-1 0 0,0 0 0,0 0 0,0 0 0,0 0-1,0 0 1,0 0 0,0 0 0,-1 2 0,-12 43 231,10-38-198,2-2 7,-3 5 54,1 1-1,0-1 1,1 1-1,-1 15 1,3-26-73,-1 1 0,1 0 0,0 0 0,0 0 0,0-1 0,1 1 0,-1 0 0,0 0 0,1-1 0,-1 1 1,1 0-1,-1 0 0,1-1 0,0 1 0,0-1 0,0 1 0,0-1 0,0 1 0,0-1 0,0 1 0,0-1 0,1 0 0,-1 0 0,0 1 0,1-1 0,-1 0 0,1 0 0,0-1 0,-1 1 0,1 0 0,0 0 0,-1-1 1,1 1-1,0-1 0,3 1 0,3-1 8,0 0 1,0 0 0,1-1-1,-1 0 1,0 0 0,0-1-1,9-3 1,60-24-17,-34 12-85,-31 12 66,1 0-55,1 0 1,0 1 0,-1 0-1,25-3 1,-35 7 54,-1 0 1,0 0-1,1 0 0,-1 0 0,0 0 1,1 0-1,-1 0 0,0 1 1,0-1-1,1 1 0,-1 0 0,0 0 1,0-1-1,0 2 0,0-1 0,0 0 1,0 0-1,0 0 0,0 1 0,0-1 1,-1 1-1,1 0 0,-1-1 0,1 1 1,-1 0-1,1 0 0,-1 0 0,0 0 1,0 0-1,0 0 0,0 0 0,0 1 1,-1-1-1,1 0 0,0 4 1,1 10 38,-2-12 4,1 0 0,-1 0-1,1 0 1,0 0 0,0 0 0,1 0 0,-1 0 0,3 4 0,-3-7-21,0 0 1,0 0 0,0 0 0,0 0-1,0 0 1,0-1 0,1 1 0,-1 0-1,0-1 1,0 1 0,0-1-1,1 1 1,-1-1 0,0 0 0,1 1-1,-1-1 1,0 0 0,1 0-1,-1 0 1,0 0 0,1 0 0,-1-1-1,0 1 1,1 0 0,-1 0-1,0-1 1,1 1 0,-1-1 0,0 1-1,0-1 1,2-1 0,19-8 129,32-19 1,17-8-156,-63 34-21,0 0 1,1 0 0,-1 1 0,0 0 0,1 0 0,0 1 0,9 0-1,-14 1 17,0 0-1,0 1 1,0-1-1,0 1 0,0 0 1,0 0-1,-1 1 0,1-1 1,0 1-1,-1 0 1,1 0-1,-1 0 0,0 0 1,1 0-1,-1 1 1,0 0-1,-1-1 0,1 1 1,0 0-1,-1 1 0,0-1 1,3 4-1,0 0 54,0-1 0,0 0-1,1 0 1,9 7 0,-12-11-18,0 0 1,0 0-1,0-1 1,0 1-1,0-1 1,1 0-1,-1 0 1,0 0-1,1-1 0,-1 1 1,1-1-1,-1 1 1,1-1-1,-1 0 1,0-1-1,6 0 1,4-2-243,1 0 0,24-10 1,10-3-434,-31 14 416</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9:23.336"/>
    </inkml:context>
    <inkml:brush xml:id="br0">
      <inkml:brushProperty name="width" value="0.025" units="cm"/>
      <inkml:brushProperty name="height" value="0.025" units="cm"/>
    </inkml:brush>
  </inkml:definitions>
  <inkml:trace contextRef="#ctx0" brushRef="#br0">254 1 16339,'-8'21'1316,"1"0"-1,0 1 1,2 0-1,-6 43 0,8-46-994,-16 124 1696,1 280 0,18-417-1988,0-1-2,0 0 1,0 0-1,1 0 0,0 0 0,2 10 0,-4-27-93,-1 1 1,-6-19-1,-9-9-122,-1 2 0,-2 0 0,-1 1 0,-3 1 0,-37-45 0,52 66 153,11 6 77,0 8-24,0-1-1,0 0 0,1 1 1,-1 0-1,0-1 0,0 1 1,1 0-1,-1 0 1,3 1-1,6-1 23,61-2 24,-1-2 0,122-25 0,-184 28-176,0-1-1,0 0 1,0-1 0,0 0-1,0 0 1,-1 0 0,0-1-1,1-1 1,-1 1-1,-1-1 1,15-12 0,-3-5-310</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9:23.758"/>
    </inkml:context>
    <inkml:brush xml:id="br0">
      <inkml:brushProperty name="width" value="0.025" units="cm"/>
      <inkml:brushProperty name="height" value="0.025" units="cm"/>
    </inkml:brush>
  </inkml:definitions>
  <inkml:trace contextRef="#ctx0" brushRef="#br0">38 53 20244,'-19'-13'2281,"5"2"-1537,10 4-520,5 1 1856,9 2-2344,0 2 568,6-2-416,4-2-208</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9:24.890"/>
    </inkml:context>
    <inkml:brush xml:id="br0">
      <inkml:brushProperty name="width" value="0.025" units="cm"/>
      <inkml:brushProperty name="height" value="0.025" units="cm"/>
    </inkml:brush>
  </inkml:definitions>
  <inkml:trace contextRef="#ctx0" brushRef="#br0">4498 282 14747,'-598'-87'1902,"-68"-8"-977,-5 40-743,9 61-177,457 10-35,-245 49 0,353-44 34,1 3 0,1 5 0,2 4 0,-118 59 0,162-67 7,1 2 1,2 3-1,1 1 0,1 3 0,2 1 0,2 2 1,1 2-1,1 1 0,-41 61 0,53-62-11,1 0 0,3 2 0,1 1 0,2 1-1,2 0 1,-13 53 0,23-67-16,1 2 0,1-1 0,2 0 0,1 1-1,2 0 1,0 0 0,2-1 0,2 1 0,0-1 0,13 39-1,-5-33-17,2-1-1,1 0 0,2-1 0,1-1 0,2-1 1,1 0-1,2-2 0,1 0 0,40 38 0,-4-13-72,2-3-1,2-3 0,101 60 1,-48-43-108,3-6 0,233 83 0,275 28-277,-341-119 426,407 22-1,294-59 640,132-83 228,-856 34-669,-1-13 0,305-94 0,-438 100-105,-2-7 1,166-86-1,-226 97-20,-2-3 1,-1-3-1,-3-3 0,-1-2 0,87-91 0,-124 112 0,0 0 0,-2-2 1,-2-1-1,0 0 0,-2-2 0,-1 0 0,-2 0 1,-1-2-1,-2 0 0,-1 0 0,-2-1 0,8-53 0,-14 53 60,-1-1-1,-1 0 0,-3 1 0,0-1 0,-3 1 0,0-1 0,-18-55 0,9 49 96,-2 2 1,-1-1-1,-3 2 0,-1 1 1,-44-62-1,25 51 83,-1 1 0,-2 2 0,-2 3 1,-3 1-1,0 2 0,-3 3 0,-1 1 0,-106-52 0,67 47 117,-1 3 0,-175-44 0,133 52-268,-206-18 1,-143 29-380,4 37-53,77 15 134,-20 14-46</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1:42.574"/>
    </inkml:context>
    <inkml:brush xml:id="br0">
      <inkml:brushProperty name="width" value="0.05" units="cm"/>
      <inkml:brushProperty name="height" value="0.05" units="cm"/>
    </inkml:brush>
  </inkml:definitions>
  <inkml:trace contextRef="#ctx0" brushRef="#br0">303 33 18924,'0'-1'81,"0"0"-1,0 0 1,0-1 0,0 1-1,0 0 1,0 0 0,0-1-1,-1 1 1,1 0 0,0 0-1,-1 0 1,1-1 0,-1 1-1,1 0 1,-1 0 0,0 0-1,0 0 1,1 0 0,-1 0-1,0 0 1,0 0 0,0 1-1,0-1 1,0 0 0,0 0-1,0 1 1,0-1 0,0 1-1,0-1 1,-1 1 0,1-1-1,0 1 1,0 0 0,0-1-1,-1 1 1,1 0 0,0 0-1,0 0 1,-3 0 0,-5 1 259,0 0 0,-1 1 0,1 0 0,-14 4 1,4 0 282,-2-1-178,1 2 1,-33 14 0,43-17-358,1 1 0,0 0 0,0 1 0,0 0 0,1 0 0,0 1 0,-11 11 0,18-18-86,1 1 0,0-1 0,-1 0-1,1 1 1,0-1 0,0 0 0,-1 1 0,1-1-1,0 1 1,0-1 0,0 1 0,0-1 0,-1 0-1,1 1 1,0-1 0,0 1 0,0-1 0,0 1-1,0-1 1,0 1 0,0-1 0,0 1 0,0-1-1,0 0 1,0 1 0,1-1 0,-1 1 0,0-1-1,0 1 1,13 8-19,25 0-95,-33-8 93,-1-1 6,112 27-361,-104-24 327,-1 1 0,0 1 0,1 0 0,-2 1 0,1 0 0,-1 0 0,16 14 0,-23-18 39,-1 0 1,0 0-1,0 0 0,0 0 1,0 1-1,0-1 0,-1 1 1,1-1-1,-1 1 1,1 0-1,-1 0 0,0 0 1,0 0-1,0 0 0,-1 0 1,1 0-1,-1 4 0,0-3 25,0 0 0,-1 1-1,1-1 1,-1 0-1,0 0 1,-1 1-1,1-1 1,-1 0-1,0 0 1,-4 7-1,-5 4 169,-1 0 0,0-1 0,-1 0 0,-22 17 0,31-27-127,-80 65 1046,74-62-961,1-1 0,-1-1-1,0 1 1,0-2 0,0 1-1,-1-1 1,-17 4 0,27-8-179,0 1 1,0-1-1,0 0 1,0 0 0,0 1-1,0-1 1,0 0 0,0 0-1,0 0 1,0 0 0,0 0-1,-1 0 1,1-1 0,0 1-1,0 0 1,0 0 0,0-1-1,0 1 1,1-1 0,-1 1-1,0-1 1,0 1 0,0-1-1,0 1 1,0-1 0,1 0-1,-1 1 1,0-1 0,0 0-1,1 0 1,-1 0-1,1 1 1,-1-1 0,1 0-1,-1 0 1,1 0 0,-1 0-1,1 0 1,0 0 0,0 0-1,-1-2 1,1-2-219,0-1 0,0 1 0,1 0 0,0-1-1,0 1 1,3-10 0,3-4-441</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0:38.263"/>
    </inkml:context>
    <inkml:brush xml:id="br0">
      <inkml:brushProperty name="width" value="0.025" units="cm"/>
      <inkml:brushProperty name="height" value="0.025" units="cm"/>
    </inkml:brush>
  </inkml:definitions>
  <inkml:trace contextRef="#ctx0" brushRef="#br0">412 0 14331,'-27'28'755,"-19"28"-275,14-8-101,-12 16 121,2 2 0,-36 79 0,55-89-401,2 2 0,3 0 1,-13 71-1,14-30-63,-3 117-1,18-186-34,-9 256 35,12-204-19,16 126 1,-10-164-29,2-2 1,1 1-1,3-2 1,26 62-1,-26-76-17,2 0 0,0 0-1,2-2 1,1 0 0,1-1 0,1 0 0,31 27-1,-35-38-15,0 0-1,0-2 0,1 1 0,1-2 0,0-1 0,0 0 0,1-1 1,0-1-1,1-1 0,-1 0 0,1-2 0,31 4 0,-34-7 35,0 0 0,0-1 1,0-1-1,0 0 0,-1-1 0,1-1 0,-1-1 0,1 0 0,-1-1 0,0-1 0,-1-1 1,0 0-1,0-1 0,0 0 0,19-15 0,-14 6 50,-1-1 0,-1-1 0,-1-1 0,-1 0 0,25-39 0,55-120 299,-93 174-329,63-129 407,93-277 0,-147 369-400,-3 0 0,-1-1 1,-2 0-1,-2 0 0,-1-1 0,-3 1 1,-8-69-1,3 79-30,-1 0 0,-2 0 1,-1 1-1,-2 0 1,-1 1-1,-1 0 0,-2 1 1,-1 0-1,-1 2 0,-29-37 1,14 26 1,-3 1 0,-1 2 1,-1 1-1,-2 3 0,-1 1 1,-1 1-1,-2 3 0,-75-36 1,82 47-97,21 10 140,0-1 0,0 0 0,1 0 0,0-1 1,1-1-1,0-1 0,-21-19 0,8-1-46</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1:54.658"/>
    </inkml:context>
    <inkml:brush xml:id="br0">
      <inkml:brushProperty name="width" value="0.025" units="cm"/>
      <inkml:brushProperty name="height" value="0.025" units="cm"/>
    </inkml:brush>
  </inkml:definitions>
  <inkml:trace contextRef="#ctx0" brushRef="#br0">26 29 12515,'3'-13'3998,"-5"31"-2240,-1 9-1358,9 199 1096,-10 478-557,-1-400-778,4 95 75,4 43 168,-4-242-220,-13-39-107,6-102 146,10-20 448,-2-38-659,0 0 1,0 1 0,0-1-1,0 0 1,0 0-1,1 1 1,-1-1 0,1 0-1,-1 0 1,1 0-1,-1 0 1,1 0-1,-1 0 1,1 0 0,0 0-1,0 0 1,-1 0-1,1 0 1,0 0 0,0 0-1,0 0 1,0-1-1,0 1 1,0 0-1,2 0 1,16 3 22,-1 0 0,0 1 0,-1 1 0,20 8 0,33 11 46,-46-19-86,1-1 1,-1-1-1,1-2 0,0 0 1,37-3-1,-6-4-5,73-17 0,-98 17-24,0 2 1,1 1-1,-1 1 0,1 1 1,-1 2-1,1 2 1,-1 0-1,46 14 0,-38-8-16,51 5 0,-74-13 45,-1-2-1,1 1 1,0-2-1,-1 0 1,1-1-1,20-5 1,-10 1-140,1 1 1,0 1 0,0 1-1,32 1 1,-42 1 133,1-1 0,-1-1 0,18-4-1,-30 5 10,-2 1 2,-1 0-1,1 0 1,-1-1-1,0 1 1,1-1-1,-1 0 1,0 1-1,0-1 1,0 0-1,0 0 1,0-1-1,-1 1 1,1 0-1,0 0 1,-1-1-1,0 1 1,0-1-1,2-3 1,2-7-75,-1 1 1,4-21-1,0-10-202,-2-1 0,0-65 0,-12-91-281,1 13 217,13-42 100,1-40 107,-10 198 16,-19-126-1,-10 33-14,-17-113 69,23-2 315,25 207-138,0 41-25,-1-1 1,-1 1-1,-1-1 1,-2 1-1,-10-38 1,7 49 216,-1 0 1,-13-21 0,-4-10 498,24 49-751,0 0-1,0 0 0,0 0 0,0 0 0,-1 0 1,1 0-1,-1 0 0,1 1 0,-1-1 0,0 1 1,1-1-1,-1 1 0,0-1 0,0 1 0,0 0 1,0 0-1,0 0 0,-3-1 0,-3 0 25,0 0 0,1 1-1,-1 0 1,-9 0 0,-15-2-36,-6-3 19,1 2 1,-53 0-1,67 5-26,-1 1 1,1 0-1,0 2 0,0 1 0,-24 8 0,9 1 79,-1-2 1,-1-2-1,0-1 0,-1-3 0,1-1 0,-1-2 0,-46-2 0,-95-23 109,96 10-238,72 10-242,1 1 0,-1-1 0,0 2 0,0 0 0,0 1-1,-15 2 1,28-3 223,1-1 0,0 1 0,-1-1 0,1 1 0,-1-1 0,1 1 0,0-1 0,-1 1 0,1-1 0,0 0 0,0 1 0,-1-1 0,1 0 0,0 1 0,0-1 0,0 1 0,0-1 0,0 0 0,0-1 0,1-21-352,3-10-123</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2:10.523"/>
    </inkml:context>
    <inkml:brush xml:id="br0">
      <inkml:brushProperty name="width" value="0.025" units="cm"/>
      <inkml:brushProperty name="height" value="0.025" units="cm"/>
    </inkml:brush>
  </inkml:definitions>
  <inkml:trace contextRef="#ctx0" brushRef="#br0">122 172 7874,'2'-1'167,"0"0"1,-1 0 0,1-1-1,-1 1 1,0 0-1,1-1 1,-1 0 0,0 1-1,0-1 1,0 1 0,0-1-1,1-2 1,9-13 3059,-6 26-1585,5 7-1631,-6-12 460,-3-6 909,-3 2-1352,0-1 0,0 1 1,0 0-1,0-1 1,0 1-1,0 0 1,0 0-1,0 0 0,0 1 1,0-1-1,0 0 1,-3 2-1,3-1-69,0-1-1,0 1 1,0 0 0,-1-1-1,1 0 1,0 1 0,0-1 0,-1 0-1,1 0 1,0 0 0,0-1-1,-1 1 1,1 0 0,0-1-1,0 0 1,0 1 0,0-1-1,0 0 1,-1 0 0,-1-1-1,-2-3 6,-1 0-1,0 0 0,1 0 0,-6-7 0,12 11 43,-1 1 0,1 0 0,0 0 0,0 0 1,0 0-1,0 0 0,-1-1 0,1 1 0,0 0 0,0 0 1,-1 0-1,1 0 0,0 0 0,0 0 0,0 0 0,-1 0 1,1 0-1,0 0 0,0 0 0,-1 0 0,1 0 0,0 0 1,0 0-1,-1 0 0,1 0 0,0 0 0,0 0 0,0 0 1,-1 0-1,1 1 0,0-1 0,0 0 0,0 0 0,-1 0 1,1 0-1,0 0 0,0 0 0,0 1 0,0-1 0,-1 0 1,1 0-1,0 0 0,0 1 0,0-1 0,0 0 0,0 0 1,0 0-1,0 1 0,0-1 0,0 0 0,0 0 0,0 1 1,-1-1-1,1 0 0,0 0 0,0 1 0,1-1 0,-1 0 1,0 0-1,0 1 0,-2 15 109,2-15-98,-9 370 231,8-193-89,-1 29 165,-5 179-91,4-204 15,-8 144-24,7-209 87,19 222 0,-9-266-208,-3 0 1,-6 76-1,0-129-54,-8 29-1,7-33 46,0-1-1,2 1 1,-2 24-1,4-37-82,0-1 0,1 0 0,-1 1 0,1-1 1,-1 0-1,1 0 0,0 0 0,0 1 0,0-1 0,1 0 0,-1 0 0,0-1 0,1 1 0,-1 0 0,1 0 1,-1-1-1,1 1 0,0-1 0,0 1 0,0-1 0,0 0 0,0 1 0,0-1 0,4 1 0,3 2 3,0-1-1,0 0 0,1 0 1,13 1-1,-5-2 16,0 0 1,0-2-1,1 0 0,-1-1 0,0 0 0,0-2 0,0 0 0,0-1 1,-1-1-1,0 0 0,1-2 0,-2 0 0,23-12 0,-26 11 1,0 2-1,1-1 0,0 2 0,19-6 1,-27 10-20,1-1 0,-1 1 0,1 1 1,0-1-1,-1 1 0,1 0 1,0 1-1,-1-1 0,1 1 0,-1 1 1,1-1-1,7 4 0,-6-2 24,1-1 0,0 0 0,-1-1 0,1 1 0,0-2-1,0 1 1,0-1 0,0-1 0,17-2 0,-15 2 10,9 5 1,-7-2 59,-12-3-100,0 1 0,-1-1 0,1 0 0,-1 1-1,0-1 1,1 0 0,-1 0 0,1 0 0,-1 1-1,0-1 1,0 0 0,1 0 0,-1 0 0,0 0 0,0 1-1,0-1 1,0 0 0,0 0 0,0 0 0,-1-1 0,0-30 44,-10-50 0,1 18-58,-52-651-402,-6-185 121,43 721 431,-58-209 0,74 336-83,7 31-35,-9-28-1,10 43 3,-1 1 0,1 0 0,-1 0 0,-1 0 0,1 1 1,-1-1-1,0 0 0,0 1 0,0 0 0,-6-6 0,1 4 64,0 0 1,0 1-1,0 0 1,-1 1-1,0 0 1,-10-3 0,-27-14 273,34 14-285,-2 0-1,1 1 1,-1 1-1,0 0 1,0 1-1,0 0 1,-1 1-1,1 1 1,-1 0-1,-26 1 1,39 1-52,-30-3-813,31 3 735,0-1 1,0 0 0,-1 1-1,1-1 1,0 0 0,0 0-1,0 1 1,-1-1 0,1 0-1,0 0 1,0 0 0,1 0-1,-1-1 1,0 1 0,0 0-1,0 0 1,1 0 0,-1-1 0,0-1-1,-3-9-310</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2:20.109"/>
    </inkml:context>
    <inkml:brush xml:id="br0">
      <inkml:brushProperty name="width" value="0.025" units="cm"/>
      <inkml:brushProperty name="height" value="0.025" units="cm"/>
    </inkml:brush>
  </inkml:definitions>
  <inkml:trace contextRef="#ctx0" brushRef="#br0">1184 226 10210,'-47'-22'2682,"28"12"-1745,0 1-1,0 1 1,-38-11-1,-156-32 1665,157 34-1939,-94-42 0,138 54-622,0 0-1,0 0 0,0 1 1,0 1-1,-1 0 1,0 1-1,1 0 1,-1 1-1,0 0 1,0 1-1,0 1 1,0 0-1,0 0 1,1 1-1,-1 1 0,-21 7 1,-4 3-17,0 1 1,2 2-1,-39 23 0,61-31-26,2 0 0,-1 1 0,1 1 0,0 0 0,1 0 0,1 1 0,-1 1 0,2 0 0,-1 0 0,2 1 0,-10 17 0,11-16-4,1 1 0,0 0 0,1 1 0,0-1 0,1 1 0,1 0 0,1 0 0,0 1 0,1 16 0,1-26 0,1 1 1,-1 0-1,2 0 0,-1-1 1,1 1-1,0-1 1,1 1-1,0-1 0,0 0 1,1 0-1,-1 0 0,2 0 1,-1-1-1,1 0 1,0 0-1,0 0 0,0 0 1,1-1-1,0 0 0,0 0 1,7 4-1,7 2-4,0-1 0,0 0 0,1-2 0,0-1 1,1 0-1,0-1 0,0-2 0,29 3 0,16-2 4,99-5 0,-105-3 2,1-3 0,-1-3 0,92-25 0,-115 23-4,1-3-1,-2 0 1,0-3-1,-1-1 1,-1-2-1,46-32 0,-78 50 18,-1 0 0,1 0 0,-1-1-1,1 1 1,-1 0 0,0-1-1,0 1 1,0-1 0,0 0-1,-1 0 1,1 1 0,-1-1-1,1 0 1,0-6 0,-1 7 4,-1-1 0,0 0-1,0 1 1,0-1 0,0 1 0,-1-1 0,1 0-1,-1 1 1,0-1 0,0 1 0,1-1 0,-2 1 0,1-1-1,0 1 1,0 0 0,-1 0 0,1-1 0,-4-2 0,-5-7-25,-2 0 0,0 1 0,0 0 0,-1 1 0,0 1 1,-18-11-1,0 3 393,-62-24 0,49 26-342</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2:22.073"/>
    </inkml:context>
    <inkml:brush xml:id="br0">
      <inkml:brushProperty name="width" value="0.025" units="cm"/>
      <inkml:brushProperty name="height" value="0.025" units="cm"/>
    </inkml:brush>
  </inkml:definitions>
  <inkml:trace contextRef="#ctx0" brushRef="#br0">1082 74 9746,'-9'-4'826,"-1"0"-1,0 0 1,0 1 0,0 0-1,0 1 1,0 0 0,-21-1 0,12 1-413,-238-13 2092,185 13-2370,-50-12 262,83 7 62,-62-1-1,71 8-328,0 1 0,0 1 0,-53 11 0,74-10-126,0-1 1,0 1-1,0 0 1,1 1-1,-1 0 1,1 0-1,0 1 1,0 0-1,1 1 1,-1 0-1,1 0 1,0 0-1,1 1 1,-1 0-1,1 0 1,-6 11-1,2-1 15,2 1 0,0-1 0,1 2-1,1-1 1,1 1 0,-5 34 0,5-13 23,2-1 0,3 52 0,0-86-42,0 0 1,1 0 0,-1 0 0,1 0-1,0-1 1,0 1 0,1 0 0,0-1 0,-1 1-1,1-1 1,1 1 0,-1-1 0,1 0-1,-1 0 1,5 5 0,-2-6 0,-1 1 1,0-1-1,1 0 0,0 0 0,0 0 1,-1-1-1,2 0 0,-1 0 1,0 0-1,0-1 0,1 1 1,-1-1-1,8 0 0,87 8 38,107-6 0,-146-3-33,-23-1-8,1-2-1,-1-1 1,0-2-1,0-2 1,55-18 0,-62 15 7,-1-1 1,0-2-1,-1 0 1,-1-3-1,0 0 1,46-39-1,-67 50-2,1-1 1,-1-1-1,0 1 0,0-1 0,-1 0 0,-1-1 0,1 1 0,-1-1 0,0 0 1,-1 0-1,4-12 0,-7 16 18,0-1 0,0 1 0,0-1 0,-1 0 0,0 1 0,0-1 0,0 0 0,-1 1 0,1-1 0,-1 1 0,-1-1 0,1 1 0,-1-1 0,0 1 0,0 0 0,-1 0 0,1 0 0,-1 0 0,0 0 0,-1 0 0,-5-6 0,1 3 29,0 0-1,0 0 0,-1 1 0,0 0 0,-1 0 1,1 1-1,-1 0 0,-1 1 0,1 0 0,-1 1 1,-19-6-1,-5 2-164,0 2 1,-51-4-1,13 3-1265,69 7 1284,0-1-1,-1 0 1,1 0 0,0 0 0,0-1 0,-5-2-1,0-3-375</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2:23.362"/>
    </inkml:context>
    <inkml:brush xml:id="br0">
      <inkml:brushProperty name="width" value="0.025" units="cm"/>
      <inkml:brushProperty name="height" value="0.025" units="cm"/>
    </inkml:brush>
  </inkml:definitions>
  <inkml:trace contextRef="#ctx0" brushRef="#br0">856 23 12755,'-5'-3'277,"1"1"1,-1-1-1,0 1 1,0 0 0,0 0-1,0 1 1,0 0-1,-1 0 1,-10-1 0,-50 1 609,58 1-792,-98 8 630,68-4-458,-1-2 0,1-1 0,-40-5 1,53 1-69,-6-2 33,0 2 1,0 1-1,-55 4 0,76-1-211,1 0-1,0 1 0,0 0 0,1 1 0,-1 0 0,0 0 0,1 1 0,0 0 0,0 0 0,0 1 0,0 0 0,1 1 0,0-1 0,0 1 0,0 1 0,1-1 0,-8 12 0,4-3-8,2 0-1,0 0 1,0 1-1,2 0 1,0 0-1,1 1 1,0-1-1,2 1 1,0 0-1,0 1 1,2-1-1,0 0 1,1 1-1,1-1 1,3 19-1,-2-29 8,0 0 0,0-1 0,0 1-1,1-1 1,0 1 0,0-1 0,1 0-1,0 0 1,0 0 0,0 0 0,1-1 0,0 0-1,0 0 1,0 0 0,0 0 0,1-1 0,0 0-1,0 0 1,0-1 0,0 0 0,10 4-1,9 3 50,1-2-1,1 0 0,-1-2 0,33 4 1,-13-4-54,1-2 1,0-1 0,1-3 0,-1-2-1,0-3 1,-1-1 0,75-19-1,-89 16-34,0-2 1,0-1-1,-2-1 0,1-1 0,-2-2 0,0-1 1,-1-2-1,-1 0 0,-1-2 0,0-1 1,33-38-1,-52 53 34,-1-1 0,1-1-1,-2 1 1,1-1 0,-1 0 0,0 0 0,-1-1 0,4-11 0,-7 17 14,-1 1-1,1 0 1,-1-1-1,1 1 1,-1-1-1,0 1 1,0-1 0,-1 1-1,1-1 1,-1 1-1,0-1 1,1 1 0,-2 0-1,1-1 1,0 1-1,-1 0 1,1 0-1,-1 0 1,0 0 0,0 0-1,0 0 1,0 1-1,-1-1 1,1 1 0,-1-1-1,1 1 1,-6-3-1,-7-4 7,1 0-1,-2 1 1,1 0-1,-1 2 1,0 0-1,-1 1 1,-20-4-1,0 2-494,-1 1-1,-44 0 1,43 6 182,4 4-101</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2:25.232"/>
    </inkml:context>
    <inkml:brush xml:id="br0">
      <inkml:brushProperty name="width" value="0.025" units="cm"/>
      <inkml:brushProperty name="height" value="0.025" units="cm"/>
    </inkml:brush>
  </inkml:definitions>
  <inkml:trace contextRef="#ctx0" brushRef="#br0">327 0 10650,'-51'15'1581,"30"-9"-903,1 0 0,-26 12 1,37-14-543,1 0 1,0 1-1,1 0 0,-1 0 1,1 0-1,0 1 1,0 1-1,1-1 1,0 1-1,0 0 1,0 0-1,-7 15 0,-3 3-31,2 0 0,1 1-1,-17 51 1,26-64-98,0 0 0,1 0 0,1 0 0,0 0 0,1 1 0,0-1 0,1 0 0,0 1 0,1-1 1,5 23-1,-5-31 14,1 0 1,0 0-1,0 0 1,0 0-1,1 0 1,0 0-1,0 0 1,0-1-1,0 0 1,1 1-1,0-1 1,5 5-1,-2-4 22,0-1-1,0 1 0,0-1 1,0 0-1,1-1 0,0 0 1,11 4-1,9-1 97,0-1 1,0-2-1,50 1 1,-69-4-122,474-26 291,-198 3-281,-267 22-26,1 0 0,-1-1-1,0-1 1,0-1 0,-1-1 0,19-6 0,-30 8 30,-1 1-1,0-1 1,0 0-1,0 0 0,0 0 1,0-1-1,-1 0 1,1 1-1,-1-2 0,0 1 1,0 0-1,-1-1 1,1 0-1,-1 0 0,0 0 1,0 0-1,-1 0 1,0-1-1,0 1 0,0-1 1,0 0-1,1-9 1,-3 11 39,0 0-1,1 0 1,-1 0 0,-1-1 0,1 1 0,-1 0 0,0 0 0,1 0 0,-2 0 0,1 0 0,0 0-1,-1 0 1,0 1 0,0-1 0,0 0 0,0 1 0,-1 0 0,1-1 0,-1 1 0,0 0-1,0 0 1,0 1 0,0-1 0,0 0 0,-1 1 0,-6-4 0,-8-3 149,0 1 1,0 0 0,-1 1-1,-25-5 1,39 11-206,-346-79 659,350 80-718,-10-2-102,-1 0 0,-18 0 0,27 2 172,1 0 1,-1 0-1,1 0 1,-1 1-1,1-1 1,-1 1-1,1-1 1,-1 1-1,1 0 1,-1 0-1,1 0 1,0 1-1,0-1 0,-1 0 1,1 1-1,0-1 1,-3 5-1,-3 6-124</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2:31.214"/>
    </inkml:context>
    <inkml:brush xml:id="br0">
      <inkml:brushProperty name="width" value="0.025" units="cm"/>
      <inkml:brushProperty name="height" value="0.025" units="cm"/>
    </inkml:brush>
  </inkml:definitions>
  <inkml:trace contextRef="#ctx0" brushRef="#br0">442 34 10658,'-21'1'459,"0"-2"1,0 0-1,0-1 0,1-1 0,-1-2 0,-34-10 0,49 13-315,0 0 0,0 1 0,0 0 0,0 0 0,0 1 0,0-1 0,0 1 0,0 1 0,0-1 0,0 1 0,0 0 0,0 0 0,0 1 0,1 0 0,-1 0 0,0 0 0,-6 5 0,2-1-77,2 0 1,-1 1-1,1 0 1,0 0-1,0 1 0,1 0 1,0 0-1,-11 18 0,9-11 77,0 1 0,1 0 0,0 0 0,2 1 0,0 0 0,1 0 0,-6 32 0,9-36-25,1 0-1,0 0 0,1 0 0,1-1 0,0 1 0,0 0 0,1 0 1,1 0-1,0-1 0,1 0 0,8 20 0,-10-28-61,1 1-1,0-1 1,0 1-1,0-1 1,1 0-1,0 0 1,-1 0-1,1-1 1,1 1-1,-1-1 1,0 0-1,1 0 1,-1 0-1,1-1 1,0 0-1,0 0 0,0 0 1,10 2-1,6 0 128,0-1 0,0-1 0,32-2 0,-16 1-10,598 10 553,-599-10-715,-1-2 0,1-2-1,-1-1 1,41-10 0,-62 11-2,0-2 1,0 1-1,0-2 0,0 0 0,-1 0 0,0-1 1,0-1-1,-1 0 0,0-1 0,-1 0 1,0-1-1,18-18 0,-26 23 10,1 0 1,-1 0-1,0-1 1,0 1-1,0-1 0,-1 1 1,0-1-1,0 0 0,0 0 1,-1 0-1,0 0 0,0 0 1,0 0-1,-1 0 0,0-1 1,0 1-1,-1 0 0,0 0 1,0 0-1,0 0 0,0 0 1,-1 0-1,-4-9 0,2 7-8,0 1-1,0-1 1,-1 1-1,0 0 0,0 0 1,0 1-1,-1 0 0,0-1 1,0 2-1,-1-1 0,1 1 1,-1 0-1,0 1 1,-1-1-1,1 1 0,-14-5 1,-27-4 6,1 2 1,-78-8 0,23 5 22,-20-10-36,50 9-366,0 3-1,-115-5 1,152 18-342,-38-2-860,52-2 1103</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2:35.849"/>
    </inkml:context>
    <inkml:brush xml:id="br0">
      <inkml:brushProperty name="width" value="0.025" units="cm"/>
      <inkml:brushProperty name="height" value="0.025" units="cm"/>
    </inkml:brush>
  </inkml:definitions>
  <inkml:trace contextRef="#ctx0" brushRef="#br0">558 75 11418,'-4'-5'333,"1"0"0,-1 0 0,0 0 0,0 0-1,0 1 1,-1 0 0,1 0 0,-1 0 0,0 0-1,-1 1 1,1-1 0,-7-2 0,3 3-156,0 0-1,0 0 1,1 1 0,-2 0 0,1 1 0,0-1 0,-14 2-1,-1 1-96,0 1 0,-1 2-1,1 0 1,1 2-1,-30 10 1,37-11-78,1 1 0,1 0 0,-1 1-1,1 1 1,0 1 0,1 0 0,-1 0 0,-13 15-1,18-16-1,1 1 0,1 0 0,-1 0 0,2 1 0,-1 0 0,1 1-1,1-1 1,0 1 0,0 0 0,1 0 0,-5 22 0,4-8 101,2 0 0,-2 41 1,5-54-50,1 1 0,0-1 0,0 0 0,1 0 1,1 0-1,0-1 0,7 19 0,-8-25-2,1 0 1,-1-1-1,1 0 0,0 1 0,1-1 0,-1 0 0,1-1 0,-1 1 1,1-1-1,0 1 0,1-1 0,5 3 0,-2-1 19,1-1 0,-1-1 0,1 0 0,0 0 0,0 0 0,12 1-1,10-1 85,-1-1-1,1-2 0,34-4 0,-63 4-146,235-26 358,-61 4-283,-99 15-67,143-33 0,-195 33-8,0-1 1,-1-1-1,0 0 0,-1-2 1,0-1-1,0-1 1,-2-1-1,1-1 1,29-26-1,-46 36 34,0 0 0,0 0 1,-1-1-1,1 1 0,-1-1 0,-1 0 0,1 0 0,-1 0 0,0-1 1,0 1-1,2-9 0,-5 11 4,1 1-1,-1-1 1,0 0 0,0 1 0,0-1-1,0 0 1,-1 1 0,1-1 0,-1 0 0,0 1-1,0-1 1,0 1 0,-1-1 0,1 1-1,-1 0 1,0 0 0,0 0 0,0-1 0,0 2-1,-1-1 1,1 0 0,-1 0 0,-2-2-1,-6-4 67,-1 0-1,0 1 1,0 0 0,-1 1-1,0 0 1,0 1-1,-27-9 1,-1 3 0,-60-8 0,57 13-326,-73-2 1,95 9 175,0 1 1,-1 1-1,1 1 1,0 1-1,-25 7 1,32-5-120</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2:51.765"/>
    </inkml:context>
    <inkml:brush xml:id="br0">
      <inkml:brushProperty name="width" value="0.025" units="cm"/>
      <inkml:brushProperty name="height" value="0.025" units="cm"/>
    </inkml:brush>
  </inkml:definitions>
  <inkml:trace contextRef="#ctx0" brushRef="#br0">851 31 8114,'-27'-8'336,"0"1"1,-1 2-1,0 0 1,0 2-1,-1 1 1,1 2-1,0 0 1,-1 2-1,1 1 1,0 1-1,-30 9 1,33-6-101,0 2 0,1 0 1,0 2-1,0 0 1,2 2-1,-1 0 0,2 1 1,0 2-1,0 0 0,2 1 1,0 1-1,-20 25 1,18-16-106,1 0 0,1 2 0,1 0 0,2 1 0,1 1 0,2 0 0,0 1 0,3 1 0,-9 40 1,14-45-95,1 1 0,1-1 1,2 1-1,1-1 1,1 1-1,1-1 1,2 0-1,0 0 1,2 0-1,2 0 1,14 38-1,-7-32-38,1 0 1,1 0-1,2-2 0,2 0 1,37 44-1,-43-59 0,1 0 0,0-2 0,1 0 0,1 0 0,0-2-1,1 0 1,1-2 0,0 0 0,0-1 0,33 11 0,-19-11 37,0-2 0,1-2 1,0-1-1,0-2 0,0-1 1,1-2-1,-1-1 0,0-2 0,0-1 1,0-2-1,60-18 0,-55 11 18,0-2-1,0-1 1,-2-3 0,0-1 0,-1-1-1,-2-3 1,0 0 0,-1-2-1,42-43 1,-58 51 14,-1-1-1,-1-1 1,-1-1 0,0 0-1,-2-1 1,0 0-1,-1-1 1,-2 0 0,0-1-1,-2 0 1,0-1-1,-2 1 1,0-1-1,-2-1 1,-1 1 0,-1-1-1,-1 1 1,-3-28-1,-1 18 34,-2 1-1,-1-1 0,-1 1 0,-2 1 0,-19-46 0,19 57-57,-1 0 0,-1 1 0,-1 1 0,-1-1 0,-1 2 0,0 0 0,-2 1 1,-30-28-1,33 36-90,0 1 1,-1 0 0,0 1 0,-1 1 0,0 0-1,0 1 1,0 1 0,-1 0 0,0 1 0,0 1-1,0 0 1,0 1 0,0 1 0,0 0 0,-1 1-1,1 1 1,0 1 0,0 0 0,-21 6-1,9 2-158</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1:43.541"/>
    </inkml:context>
    <inkml:brush xml:id="br0">
      <inkml:brushProperty name="width" value="0.05" units="cm"/>
      <inkml:brushProperty name="height" value="0.05" units="cm"/>
    </inkml:brush>
  </inkml:definitions>
  <inkml:trace contextRef="#ctx0" brushRef="#br0">10 0 17324,'-5'89'3912,"0"16"-2495,6-93-1336,0 1 0,0-1 0,2 0 1,-1 0-1,1 0 0,7 17 0,-8-26-65,-1 0 0,0 0 1,1 0-1,0 0 0,0 0 0,0-1 1,0 1-1,0-1 0,0 1 0,1-1 1,-1 0-1,1 0 0,0 0 0,-1 0 1,1 0-1,0-1 0,0 1 0,0-1 1,0 0-1,1 0 0,-1 0 0,0 0 1,0 0-1,1-1 0,-1 1 0,0-1 0,1 0 1,-1 0-1,0-1 0,1 1 0,-1 0 1,5-2-1,5-2 95,0 0 0,0 0 0,-1-2 0,0 1-1,0-1 1,21-15 0,-10 3 203,-1 0-1,-1-2 1,30-37 0,-33 38-79,-18 19-226,0-1 0,0 1 0,0-1 0,1 1 0,-1 0 0,0 0 0,0-1 0,0 1 0,1 0 0,-1-1 0,0 1 0,1 0 0,-1 0 0,0 0 0,1-1 0,-1 1 0,0 0 0,1 0 0,-1 0 0,0 0 0,1-1 0,-1 1 0,0 0 0,1 0 0,-1 0 0,0 0 0,1 0 0,-1 0 0,1 0 0,-1 0 0,1 12 125,-10 28-78,6-30-38,1-1-10,-12 65 8,13-67-15,0 0 0,1 0-1,-1-1 1,2 1 0,-1 0-1,1 0 1,0 0 0,3 10-1,-3-16 1,-1 1-1,1 0 0,0-1 0,0 1 1,0-1-1,-1 1 0,1-1 1,1 1-1,-1-1 0,0 0 0,0 1 1,0-1-1,1 0 0,-1 0 1,1 0-1,-1 0 0,1 0 0,-1-1 1,1 1-1,1 1 0,0-2 2,0 1 0,0-1 0,-1 0 0,1 0 1,0 0-1,0 0 0,0 0 0,0 0 0,0-1 0,-1 1 0,5-2 0,1-2 17,1 1 1,-1-1 0,0 0-1,0-1 1,0 0 0,11-10-1,-2-1 142,-2 0 0,0-2-1,-1 0 1,-1 0-1,0-1 1,-2-1-1,0 0 1,-1-1-1,7-23 1,-15 40-406,-1-1 0,0 0 0,0 0 0,-1 0 0,1 1 1,-1-1-1,0 0 0,0 0 0,-2-8 0,1 3-573,0 4 48</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2:56.894"/>
    </inkml:context>
    <inkml:brush xml:id="br0">
      <inkml:brushProperty name="width" value="0.025" units="cm"/>
      <inkml:brushProperty name="height" value="0.025" units="cm"/>
    </inkml:brush>
  </inkml:definitions>
  <inkml:trace contextRef="#ctx0" brushRef="#br0">731 38 10362,'-29'-10'604,"0"2"0,-1 2-1,-60-7 1,73 13-461,1 0 0,0 1 0,-1 0 0,1 1-1,0 1 1,0 1 0,0 0 0,1 1 0,-19 8 0,7 1-108,0 0 0,2 2 0,0 1 0,1 1 1,0 0-1,2 2 0,0 1 0,2 1 0,0 1 1,1 0-1,1 1 0,-16 31 0,24-37-13,1 0 0,0 1-1,1 1 1,1-1 0,1 1 0,1 0-1,1 1 1,1-1 0,0 1 0,2-1-1,0 1 1,1 0 0,1 0 0,1-1 0,1 1-1,1-1 1,1 1 0,10 26 0,-8-29 2,2 0 1,0 0 0,1 0 0,1-1 0,0-1-1,2 0 1,0-1 0,0 0 0,1-1 0,28 22-1,-22-22-3,0-1 0,0-1-1,1-1 1,1-1 0,0 0-1,0-2 1,1 0 0,42 7-1,7-5-85,-1-3 0,108-3 0,146-24-688,-228 12 505,18-1-11,1-6-1,173-45 0,-234 44 430,-1-2-1,-1-2 0,-1-3 1,-1-2-1,-1-2 1,-2-3-1,57-44 0,-90 63-61,-1-1-1,0-1 0,-1 0 1,-1-1-1,16-22 0,-25 32-75,0-1-1,-1 1 0,1-1 1,-1 0-1,0 0 1,0 0-1,-1 0 0,1 0 1,-1 0-1,0-1 1,-1 1-1,1 0 0,-1-1 1,0 1-1,0 0 1,-1-1-1,1 1 0,-1 0 1,0 0-1,-1-1 1,1 1-1,-1 0 0,-4-7 1,-1 1 27,0 1 1,-1 0 0,0 1-1,0-1 1,-1 1 0,0 1-1,-1 0 1,0 0 0,-15-9-1,-9-2 2,-62-28 1,50 29-210,-61-16 1,71 23 46</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2:58.186"/>
    </inkml:context>
    <inkml:brush xml:id="br0">
      <inkml:brushProperty name="width" value="0.025" units="cm"/>
      <inkml:brushProperty name="height" value="0.025" units="cm"/>
    </inkml:brush>
  </inkml:definitions>
  <inkml:trace contextRef="#ctx0" brushRef="#br0">1258 218 8602,'-31'-14'717,"-219"-103"3260,221 101-3888,-2 1 0,0 2-1,-55-17 1,69 26-87,1 1-1,-1 1 1,0 0-1,0 1 1,0 0 0,0 2-1,0 0 1,0 1-1,-22 5 1,4 3-4,1 1 1,1 2-1,-33 17 0,-91 59 30,138-76-2,0 1 0,0 0 0,1 1 0,1 1 0,1 1 0,0 0 0,-24 36 0,25-28 10,1 0 0,1 1 0,1 0-1,1 1 1,-14 55 0,16-40-23,1 2 0,2-1 0,2 1 1,2 0-1,2 0 0,1 0 0,3 0 0,2-1 0,14 57 0,-10-63-9,2 0 0,1-1 0,2 0 0,2-1-1,1 0 1,2-2 0,1 0 0,1-1 0,2-2 0,49 49-1,-52-59-5,1-2-1,1-1 1,1 0-1,0-2 1,1-1-1,1 0 1,49 17-1,-36-19-8,0-2-1,0-1 1,1-2-1,81 3 0,-44-11 16,-1-3-1,1-4 0,-1-3 0,-1-3 1,103-34-1,-106 25 64,-2-3 0,102-54 0,-138 62-23,-1-3 0,0 0 0,-2-2 0,0-2 0,-2 0 0,42-48 0,-59 57-2,0 0 0,0-1 0,-2 0 0,0-1 0,-1 0 0,-1-1 0,-1 1 0,0-2 0,-2 1 0,0-1 0,-1 0 0,-1 0 0,1-34 0,-4 30 49,-2 1 0,0 0 1,-1 0-1,-2 0 1,0 0-1,-1 1 0,-2 0 1,0 0-1,-1 1 1,-1 0-1,-21-32 1,13 28-37,-1 0 1,-2 2 0,0 0 0,-1 2-1,-1 0 1,-1 1 0,0 2 0,-2 0 0,0 2-1,-1 0 1,0 2 0,-37-13 0,19 11-141,-1 2 1,-1 2 0,0 2 0,-1 3 0,1 1 0,-1 2 0,-57 3 0,40 5-41</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3:01.669"/>
    </inkml:context>
    <inkml:brush xml:id="br0">
      <inkml:brushProperty name="width" value="0.025" units="cm"/>
      <inkml:brushProperty name="height" value="0.025" units="cm"/>
    </inkml:brush>
  </inkml:definitions>
  <inkml:trace contextRef="#ctx0" brushRef="#br0">1707 309 12803,'-156'-86'1867,"55"30"-1335,-143-58 0,210 102-489,0 1-1,-1 3 1,0 0 0,-1 3 0,1 0-1,-1 3 1,0 1 0,-50 4 0,39 3 85,1 2 1,0 1 0,1 3 0,0 1 0,-84 39 0,72-25 83,2 2 0,-93 64 0,130-80-179,1 1 0,0 0-1,1 2 1,1 0 0,1 0 0,0 2-1,1-1 1,1 2 0,0 0 0,2 0-1,-14 32 1,14-18-14,2 1-1,1-1 1,1 1-1,2 0 1,0 60 0,6-43-21,2 0 1,2 0-1,16 61 1,-12-74-10,1-2 0,2 0 0,1 0 1,2-1-1,2-1 0,1-1 1,1 0-1,42 50 0,-41-59-3,1-1 0,1-1-1,1-1 1,1-1 0,1-2 0,0 0-1,2-2 1,0 0 0,0-2-1,58 19 1,-36-19 4,1-2-1,1-3 0,59 4 1,157-6 55,-136-9 107,1-6-1,250-49 1,-302 38 74,-1-4-1,-1-3 1,-1-3-1,-2-4 1,132-78-1,-179 93-86,-1-2-1,-1 0 1,-1-2-1,-1-1 1,41-49-1,-54 58-79,-2-2 0,1 1 0,-2-2 0,0 1 0,-1-1 0,-1 0 0,0-1 0,-2 0 0,0 0 0,-1 0 0,0-1 0,0-22 0,-4 18-23,-1 1-1,-1-1 1,-1 0 0,-1 1-1,-1 0 1,-1 0 0,-1 0-1,-1 1 1,0 0 0,-2 1-1,-1-1 1,-13-18 0,2 6 9,-2 1 0,-1 1 0,-1 2 0,-2 1 1,-1 0-1,-34-24 0,32 31-159,1 1 0,-2 2 1,-1 2-1,0 0 0,-1 3 0,0 0 1,-1 3-1,0 0 0,-1 3 0,0 0 1,0 3-1,-56-1 0,80 5 17,0 1 0,0 0 1,0 0-1,0 1 0,0 1 0,-19 6 1,-5 10-362</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1:59.331"/>
    </inkml:context>
    <inkml:brush xml:id="br0">
      <inkml:brushProperty name="width" value="0.025" units="cm"/>
      <inkml:brushProperty name="height" value="0.025" units="cm"/>
    </inkml:brush>
  </inkml:definitions>
  <inkml:trace contextRef="#ctx0" brushRef="#br0">14 2 5329,'-4'0'-136,"2"-1"128,-2 1-16,1 0 784</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2:01.014"/>
    </inkml:context>
    <inkml:brush xml:id="br0">
      <inkml:brushProperty name="width" value="0.025" units="cm"/>
      <inkml:brushProperty name="height" value="0.025" units="cm"/>
    </inkml:brush>
  </inkml:definitions>
  <inkml:trace contextRef="#ctx0" brushRef="#br0">66 77 5769,'-2'-4'555,"0"1"0,0-1-1,0 0 1,0 0 0,1 1-1,0-1 1,0 0 0,0 0-1,0 0 1,0-5 0,0 8 731,-1 5-744,-2 9-38,-16 209 2570,6-94-2649,5 221 1,36-158-179,-15-118-6,-11-67-177,1 0-1,0 0 1,0 0-1,1 0 1,0-1 0,0 1-1,0-1 1,0 0 0,9 10-1,1-1 31,27 24-1,-32-32-87,-1-1 1,1 0 0,0-1-1,0 0 1,0 0-1,0 0 1,1-1 0,0 0-1,-1-1 1,1 0-1,0-1 1,12 2 0,11-2 10,1-1 0,35-5 1,-23 1-13,-14 2 0,31-2-3,-1 2-1,66 7 1,148 9-71,-162-11 56,115 17 1,-184-15 11,0-3 1,77-5 0,-70 1-23,74 4 0,-103-4-2,-21 2 27,0 0 0,0-1 0,0 1 1,0 0-1,0-1 0,1 1 0,-1 0 0,0 0 0,0 0 0,0 0 1,0 0-1,1 0 0,-1 1 0,0-1 0,0 0 0,0 0 1,0 1-1,0-1 0,0 1 0,0-1 0,0 1 0,0 0 0,1 0 1,0-4 599,-2-10-307,-3-21-140,2 25-94,-9-75-28,-2 0-1,-5 0 0,-3 1 1,-4 1-1,-35-80 1,27 82-17,17 39 1,-1 1-1,-38-64 1,47 93-4,-1 0 0,0 1 0,0 0 0,-1 0 0,0 0 0,-1 1 0,0 1 0,-1 0 0,0 0 0,0 1 0,0 0 0,-1 1 0,-14-5 0,-79-26 10,-207-42 1,253 71-33,0 3 0,-70 3 0,-41-3 0,70-5 9,-56-4 39,104 9-46,39 3-47,1 0-1,-1 2 0,0-1 1,0 1-1,0 1 1,1 0-1,-17 5 0,28-6 68,1 0 0,-1 0 0,1 0 0,-1 0 0,1 0 0,-1 1 0,1-1 0,-1 0 0,1 0 0,-1 1 0,1-1 0,0 0 0,-1 0 0,1 1 0,-1-1 0,1 0 1,0 1-1,0-1 0,-1 1 0,1-1 0,0 1 0,-1 0 0,1-1 1,1 0 0,-1 0 0,0 0 0,0 0 0,0 0 1,1 0-1,-1 0 0,0 0 0,0 0 0,1 0 0,-1 0 1,0 0-1,0 0 0,1 0 0,-1 0 0,0 0 0,0 0 0,0 0 1,1 0-1,-1 0 0,0 0 0,0 0 0,1 0 0,-1-1 1,0 1-1,0 0 0,0 0 0,1 0 0,-1 0 0,0 0 1,0-1-1,0 1 0,0 0 0,0 0 0,1 0 0,-1-1 1,0 1-1,0 0 0,0 0 0,0 0 0,0-1 0,0 1 1,12-16 57</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3:06.187"/>
    </inkml:context>
    <inkml:brush xml:id="br0">
      <inkml:brushProperty name="width" value="0.025" units="cm"/>
      <inkml:brushProperty name="height" value="0.025" units="cm"/>
    </inkml:brush>
  </inkml:definitions>
  <inkml:trace contextRef="#ctx0" brushRef="#br0">1771 280 11562,'-12'-16'301,"-1"0"-1,-1 1 0,0 0 0,-1 1 1,-1 1-1,0 1 0,-1 0 0,0 1 0,-1 0 1,-20-7-1,-14-5 378,-1 3 1,-75-18 0,78 25-478,-1 2-1,1 2 1,-2 3-1,1 2 1,-1 2 0,-100 9-1,126-2-182,0 1 0,0 2 0,1 0 0,0 2 0,0 0 0,1 2 0,1 1-1,0 0 1,0 2 0,-27 24 0,-4 8 0,3 3-1,-75 93 1,77-83-11,3 3 0,2 1 0,4 2 1,2 2-1,4 2 0,-27 74 0,50-109-8,0 0 0,3 1-1,0-1 1,3 2 0,1-1-1,2 0 1,1 1 0,4 41-1,-1-64-4,1-1-1,0 1 1,1-1-1,0 0 1,1 0-1,0 0 1,1-1-1,0 1 1,1-1-1,1-1 1,0 1-1,0-1 1,1-1-1,1 0 1,0 0-1,0-1 1,0 0-1,1-1 1,1 0-1,0 0 0,22 10 1,-9-8-6,1 0 0,0-1 0,0-2 0,0 0 0,1-2 0,0-1 0,0-1 0,0-2 0,0 0 1,36-5-1,-9-3 55,0-2 1,-1-3 0,86-31 0,-46 7 94,97-54-1,-127 57 7,-2-4-1,0-2 1,102-88-1,-133 99-79,-2 0 0,0-2 0,-2-1 1,-2-1-1,-1-1 0,-1-1 0,-2-1 0,22-52 0,-33 62-29,-1 0 0,-2 0 0,0-1 0,-2 1 0,0-1 0,-2 0 0,-1 0 0,-1 0 0,-2 0 0,-8-49 0,7 56-52,-1 2 0,-1-1 1,-1 1-1,0-1 0,-2 2 0,0-1 1,0 1-1,-1 0 0,-1 1 0,-1 0 1,0 0-1,-1 1 0,-1 1 0,0 0 1,-1 1-1,-16-12 0,18 17 352,1 1 0,-1 0 0,-22-8 1,23 10-196</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3:06.951"/>
    </inkml:context>
    <inkml:brush xml:id="br0">
      <inkml:brushProperty name="width" value="0.025" units="cm"/>
      <inkml:brushProperty name="height" value="0.025" units="cm"/>
    </inkml:brush>
  </inkml:definitions>
  <inkml:trace contextRef="#ctx0" brushRef="#br0">1 1035 13347,'63'-18'689,"83"-36"-1,-44 15-405,131-39 67,3 11-1,482-72 0,-237 88-753,66-10 14,-171 3 342,536-154 0,-710 151 83,157-43 34,0 22-43,-266 72-82,-83 11-26,-18 2-86,-62 6 34,12-4 58</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3:07.560"/>
    </inkml:context>
    <inkml:brush xml:id="br0">
      <inkml:brushProperty name="width" value="0.025" units="cm"/>
      <inkml:brushProperty name="height" value="0.025" units="cm"/>
    </inkml:brush>
  </inkml:definitions>
  <inkml:trace contextRef="#ctx0" brushRef="#br0">856 3 13435,'5'-2'1171,"-12"11"-690,-15 16-97,-70 65 513,-146 112 0,-73 15 336,190-137-780,109-72-402,7-5-27,0 0 0,1 0 1,-1 0-1,1 1 0,-1-1 1,1 1-1,0 0 0,0 1 0,1-1 1,-1 1-1,-4 9 0,7-14-21,1 1-1,0-1 1,0 1-1,-1-1 1,1 1-1,0-1 1,0 1-1,0-1 1,0 1-1,0-1 1,0 1-1,0 0 1,0-1-1,0 1 1,0-1-1,0 1 1,0-1-1,0 1 1,0 0-1,0-1 1,0 1-1,1-1 1,-1 1-1,0-1 1,0 1-1,1-1 1,-1 1-1,0-1 1,1 0-1,-1 1 1,1-1-1,-1 1 1,0-1-1,1 0 0,-1 1 1,1-1-1,-1 0 1,1 0-1,-1 1 1,1-1-1,28 5 24,-25-5-20,39 2 14,79-7 0,48-16-15,-80 9-33,381-68-217,-324 40 210</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3:14.323"/>
    </inkml:context>
    <inkml:brush xml:id="br0">
      <inkml:brushProperty name="width" value="0.025" units="cm"/>
      <inkml:brushProperty name="height" value="0.025" units="cm"/>
    </inkml:brush>
  </inkml:definitions>
  <inkml:trace contextRef="#ctx0" brushRef="#br0">75 9 17092,'8'-9'1480,"-1"16"-1024,-9 12-216,-11 14 768,-6 11-400,2 11-295,2 5-89,3 2-112,4-4-56,4-9-32,4-4-40,9-17-256,1-6-161,3-16-383,-3-9 680,1-15-168,1-4-56</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3:14.713"/>
    </inkml:context>
    <inkml:brush xml:id="br0">
      <inkml:brushProperty name="width" value="0.025" units="cm"/>
      <inkml:brushProperty name="height" value="0.025" units="cm"/>
    </inkml:brush>
  </inkml:definitions>
  <inkml:trace contextRef="#ctx0" brushRef="#br0">1 57 16219,'17'9'1769,"16"-9"-889,7-4-360,12-5 784,7 2-87,2-3-305,2 0-360,-7 0-736,-1 1-376,-17 5 456,-8 1-104,-28 3-160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1:44.031"/>
    </inkml:context>
    <inkml:brush xml:id="br0">
      <inkml:brushProperty name="width" value="0.05" units="cm"/>
      <inkml:brushProperty name="height" value="0.05" units="cm"/>
    </inkml:brush>
  </inkml:definitions>
  <inkml:trace contextRef="#ctx0" brushRef="#br0">6 1 18140,'-3'21'1138,"2"1"1,0-1-1,1 1 0,6 33 1,-2-3-652,-2-8-231,-2-20-271,1-1 1,1 0-1,1 1 1,8 29 0,-5-42-683,-6-25 505,-2 1-89</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3:15.118"/>
    </inkml:context>
    <inkml:brush xml:id="br0">
      <inkml:brushProperty name="width" value="0.025" units="cm"/>
      <inkml:brushProperty name="height" value="0.025" units="cm"/>
    </inkml:brush>
  </inkml:definitions>
  <inkml:trace contextRef="#ctx0" brushRef="#br0">72 11 12339,'-12'21'1880,"20"-11"-672,9-7-432,13-6 2009,10-2-1409,9-4-271,5-1-161,1 1-632,-2 4-400,-12 2-808,-6 3 832,-24 8-248,-9 5-145</inkml:trace>
  <inkml:trace contextRef="#ctx0" brushRef="#br0" timeOffset="1">0 338 15043,'2'21'1505,"18"-15"-809,11-6-272,11-9 592,7-4-160,5-7-664,6-3-400,-1-5 312,-2-4-104,6 3-264</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3:15.494"/>
    </inkml:context>
    <inkml:brush xml:id="br0">
      <inkml:brushProperty name="width" value="0.025" units="cm"/>
      <inkml:brushProperty name="height" value="0.025" units="cm"/>
    </inkml:brush>
  </inkml:definitions>
  <inkml:trace contextRef="#ctx0" brushRef="#br0">135 0 15171,'-4'8'221,"-83"168"2993,78-154-2867,1 1 1,1 0-1,1 0 0,1 0 0,1 1 0,-1 27 0,5-45-278,0 1 0,0 0-1,1-1 1,0 1-1,0 0 1,0-1 0,1 0-1,0 1 1,0-1-1,1 0 1,4 9-1,-4-12-52,-1 1 0,1-1-1,0 0 1,0 1 0,0-2-1,0 1 1,0 0 0,1 0-1,-1-1 1,1 0 0,0 0-1,0 0 1,0 0-1,0 0 1,0-1 0,0 0-1,0 0 1,7 1 0,-2-1-5,0 0 0,0-1 0,0 0 0,-1-1 1,1 0-1,0 0 0,0-1 0,0 0 0,-1 0 1,1-1-1,-1 0 0,9-5 0,7-5 28,-1-1 0,34-27 0,-46 32-23,-10 9-14,-1 0-1,0 0 0,0 0 0,0 0 1,0 0-1,0 0 0,0 0 0,0 0 0,0 0 1,0-1-1,0 1 0,0 0 0,0 0 1,1 0-1,-1 0 0,0 0 0,0 0 0,0 0 1,0 0-1,0 0 0,0 0 0,0 0 0,0 0 1,1 0-1,-1 0 0,0 0 0,0 0 1,0 0-1,0 0 0,0 0 0,0 0 0,0 0 1,0 0-1,1 0 0,-1 0 0,0 0 1,0 0-1,0 0 0,0 0 0,0 0 0,0 1 1,0-1-1,0 0 0,0 0 0,0 0 1,0 0-1,1 0 0,-1 0 0,0 0 0,0 0 1,0 0-1,0 0 0,0 1 0,0-1 0,0 0 1,0 0-1,0 0 0,-1 11 90,-9 26 127,4-11-33,4-19-111,1 1 0,1-1 0,-1 0 0,1 1 0,0-1 0,1 0 0,0 1 0,0-1 0,4 13 0,-4-18-84,0 0 0,0 0 0,0 0 0,0 0 0,0 0 1,0 0-1,0 0 0,0 0 0,1-1 0,-1 1 0,1-1 0,0 1 0,-1-1 0,1 1 0,0-1 0,0 0 0,0 0 1,0 0-1,0 0 0,0 0 0,0 0 0,0-1 0,0 1 0,0-1 0,0 1 0,1-1 0,-1 0 0,0 0 0,0 0 0,0 0 1,1 0-1,-1 0 0,0-1 0,0 1 0,0-1 0,4-1 0,-1 0-77,-1 0-1,1 0 1,-1 0 0,1-1-1,-1 0 1,0 0 0,0 0-1,-1 0 1,1 0-1,0-1 1,-1 0 0,0 1-1,0-1 1,0 0 0,2-5-1,9-18-330</inkml:trace>
  <inkml:trace contextRef="#ctx0" brushRef="#br0" timeOffset="1">376 142 18412,'-4'6'1456,"-1"-2"-1136,5 5-280,3-2 136,6 2-448,2-1 288,2 1-200,9 1-200</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3:16.153"/>
    </inkml:context>
    <inkml:brush xml:id="br0">
      <inkml:brushProperty name="width" value="0.025" units="cm"/>
      <inkml:brushProperty name="height" value="0.025" units="cm"/>
    </inkml:brush>
  </inkml:definitions>
  <inkml:trace contextRef="#ctx0" brushRef="#br0">221 28 14915,'4'-8'638,"2"-8"2656,-6 15-3216,-1 1-1,1 0 0,-1-1 1,1 1-1,-1 0 0,0-1 1,1 1-1,-1 0 0,1 0 1,-1 0-1,0 0 0,1-1 1,-1 1-1,1 0 0,-1 0 1,0 0-1,1 0 0,-1 1 1,1-1-1,-1 0 0,0 0 1,1 0-1,-1 0 0,1 1 1,-1-1-1,0 0 0,1 0 1,-1 1-1,0 0 0,-58 19 829,-78 40-1,121-49-703,15-11-198,1 0-1,0 0 1,0 1 0,0-1-1,0 0 1,0 0 0,0 0-1,0 1 1,0-1 0,1 0-1,-1 0 1,0 0 0,0 0-1,0 1 1,0-1-1,0 0 1,0 0 0,0 0-1,0 1 1,0-1 0,1 0-1,-1 0 1,0 0 0,0 0-1,0 0 1,0 1 0,0-1-1,1 0 1,-1 0-1,0 0 1,0 0 0,0 0-1,1 0 1,-1 0 0,0 0-1,0 0 1,0 0 0,0 0-1,1 0 1,-1 0 0,0 0-1,1 0 1,36 3 120,-26-3-153,5 0-1,64 5-371,-73-4 321,1 0-1,-1 1 1,0 0-1,0 0 1,0 1-1,0 0 1,-1 0-1,11 6 1,-16-8 65,1 0-1,-1 0 1,0 0 0,1 0 0,-1 0-1,0 0 1,0 1 0,0-1 0,0 0-1,0 1 1,0-1 0,0 1 0,0-1 0,0 1-1,-1-1 1,1 1 0,-1 0 0,1-1-1,-1 1 1,0 0 0,1-1 0,-1 1-1,0 0 1,0-1 0,0 1 0,0 0 0,-1 0-1,1-1 1,0 1 0,-1 0 0,1-1-1,-1 1 1,0-1 0,1 1 0,-1-1-1,0 1 1,0-1 0,0 1 0,0-1 0,0 0-1,0 1 1,-3 1 0,-2 3 78,0 0 0,0-1-1,-1 1 1,0-1 0,0-1 0,0 1 0,-11 4 0,6-4 95,0-1 0,0 0 0,-17 3 0,25-6-141,-1 0 0,1-1 0,0 1 1,0-1-1,0 0 0,-1 0 0,1-1 0,0 1 0,0-1 0,0 0 1,0 0-1,0 0 0,0 0 0,-4-3 0,7 4-58,1-1 1,-1 1-1,0-1 0,1 1 0,-1-1 1,0 1-1,1-1 0,-1 1 0,1-1 1,-1 0-1,1 1 0,-1-1 0,1 0 0,0 0 1,-1 1-1,1-1 0,0 0 0,0 0 1,-1 1-1,1-1 0,0 0 0,0 0 0,0 0 1,0 1-1,0-1 0,0 0 0,0 0 1,0 0-1,1 1 0,-1-1 0,0 0 0,0 0 1,1 0-1,-1 1 0,0-1 0,1 0 1,-1 1-1,0-1 0,1 0 0,-1 1 1,1-1-1,0 0 0,0 0 0,4-4-167,0 1 0,0-1-1,0 1 1,6-4 0,21-12-357,8 0-221</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3:16.554"/>
    </inkml:context>
    <inkml:brush xml:id="br0">
      <inkml:brushProperty name="width" value="0.025" units="cm"/>
      <inkml:brushProperty name="height" value="0.025" units="cm"/>
    </inkml:brush>
  </inkml:definitions>
  <inkml:trace contextRef="#ctx0" brushRef="#br0">251 0 14299,'-3'0'204,"0"0"0,0 0 0,0 0 0,-1 1 0,1-1 0,0 1 0,0-1 0,0 1 0,0 0 0,0 0 0,0 0 0,0 1 0,0-1 0,-2 3 0,-2-1 234,-12 6 356,1 1 0,0 0 0,0 1 1,-24 22-1,34-26-656,0 0 0,1 0 1,0 1-1,0 0 0,1 0 1,0 0-1,0 1 0,1 0 1,0 0-1,1 1 0,-4 11 1,7-19-117,0 0 0,1 0 0,-1 1 0,1-1 0,0 0 0,-1 0 0,1 1 1,0-1-1,0 0 0,0 1 0,1-1 0,-1 0 0,1 0 0,-1 1 0,1-1 0,0 0 0,-1 0 1,1 0-1,0 0 0,1 0 0,-1 0 0,0 0 0,0 0 0,1 0 0,-1-1 0,1 1 0,0 0 1,-1-1-1,1 1 0,0-1 0,0 0 0,0 0 0,3 2 0,0-1-4,0 0 0,1-1 0,-1 0 0,1 1 0,0-2 0,-1 1 0,1-1-1,0 0 1,-1 0 0,1 0 0,0-1 0,9-2 0,-1-1-2,0 0 0,0-2 1,-1 1-1,1-2 0,-2 0 0,1 0 1,-1-2-1,0 1 0,11-11 1,-8 5-13,0-1 0,-1-1 0,0 0 0,-1-1 1,17-30-1,-21 22-87,-12 17 3,-9 12 11,6 2 108,0 0 1,0 0-1,0 0 0,1 0 1,0 1-1,1 0 1,-1 0-1,1 1 0,1-1 1,-1 1-1,1 0 0,0-1 1,1 1-1,0 1 1,1-1-1,-2 12 0,3-16-46,0-1-1,0 1 0,0-1 0,1 1 0,-1-1 0,1 0 0,0 1 1,0-1-1,0 1 0,0-1 0,1 0 0,-1 0 0,1 0 1,0 0-1,0 0 0,0 0 0,0 0 0,1-1 0,-1 1 0,1-1 1,-1 0-1,1 1 0,0-1 0,0 0 0,5 2 0,-4-2-99,0-1-1,1 0 0,-1 1 0,1-1 1,-1-1-1,1 1 0,-1-1 0,1 1 1,0-1-1,-1-1 0,1 1 0,0-1 0,-1 1 1,1-1-1,-1-1 0,0 1 0,1-1 1,-1 1-1,6-4 0,15-10-445</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3:16.928"/>
    </inkml:context>
    <inkml:brush xml:id="br0">
      <inkml:brushProperty name="width" value="0.025" units="cm"/>
      <inkml:brushProperty name="height" value="0.025" units="cm"/>
    </inkml:brush>
  </inkml:definitions>
  <inkml:trace contextRef="#ctx0" brushRef="#br0">126 0 17356,'-2'20'775,"0"-1"1,-1 1 0,-1-1-1,-9 25 1,1 1 285,3-10-503,1-4-80,1 0-1,1 1 1,-3 49 0,9-78-493,0-1-1,0 0 1,0 0-1,0 0 1,0 1-1,1-1 1,-1 0-1,1 0 1,0 0-1,-1 0 1,1 0 0,0 0-1,0 0 1,0 0-1,0 0 1,1 0-1,-1 0 1,0-1-1,1 1 1,-1 0-1,4 2 1,-1-3-99,-1 1 1,1 0-1,0-1 0,0 0 1,0 0-1,0 0 0,0 0 0,0-1 1,0 1-1,0-1 0,5 0 1,42-3-943,-34 2 574,1 0 0,0 1 0,31 4 0,-48-4 474,1 0 0,-1 0 0,1 0 0,0 1 0,-1-1 0,1 1 0,-1-1 0,1 1-1,-1 0 1,0-1 0,1 1 0,-1 0 0,0 0 0,1 0 0,-1 0 0,0 0 0,0 0 0,0 0 0,0 1 0,2 1-1,-3-1 38,0-1-1,0 0 0,1 1 0,-1-1 1,0 0-1,0 1 0,0-1 0,0 0 0,-1 1 1,1-1-1,0 0 0,-1 1 0,1-1 1,0 0-1,-1 1 0,0-1 0,1 0 0,-2 2 1,-3 4 183,-1 0 1,1-1-1,-1 0 1,0 0-1,0 0 1,-10 6-1,2-2 128,0 0 0,-1-1 0,0-1 0,-1 0 0,1-2 0,-2 1 0,1-2 0,0 0-1,-25 4 1,39-9-397,-1 0-1,1 1 0,-1-1 0,0 0 1,1 0-1,-1 0 0,1-1 0,-1 1 1,1-1-1,-1 1 0,1-1 0,-1 0 1,1 0-1,0 0 0,-1 0 0,1 0 1,0-1-1,0 1 0,0-1 0,0 1 1,0-1-1,0 0 0,0 0 0,0 0 1,1 0-1,-1 0 0,1 0 0,0 0 1,-1 0-1,1-1 0,0 1 0,0-1 1,0 1-1,1-1 0,-1 1 0,1-1 1,-1 1-1,1-1 0,0 1 0,0-1 1,0 1-1,1-6 0,2-15-535</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3:17.333"/>
    </inkml:context>
    <inkml:brush xml:id="br0">
      <inkml:brushProperty name="width" value="0.025" units="cm"/>
      <inkml:brushProperty name="height" value="0.025" units="cm"/>
    </inkml:brush>
  </inkml:definitions>
  <inkml:trace contextRef="#ctx0" brushRef="#br0">0 105 16412,'20'-1'751,"0"-1"1,-1 0-1,0-1 1,1-1 0,-1-1-1,-1-1 1,1 0 0,-1-2-1,25-13 1,-17 3-325,-25 18-400,0-1-1,0 0 0,0 1 1,0-1-1,0 0 0,0 0 1,-1 1-1,1-1 0,0 0 0,-1 0 1,1 0-1,0 0 0,-1 0 1,1 0-1,-1 0 0,0 0 1,1 0-1,-1-1 0,0 1 0,1 0 1,-1 0-1,0 0 0,0-2 1,-1 2-9,1 1 1,-1 0-1,1-1 1,-1 1-1,1-1 1,-1 1-1,0 0 1,1-1-1,-1 1 1,0 0-1,1 0 1,-1 0-1,0-1 1,1 1-1,-1 0 1,0 0-1,0 0 1,1 0-1,-1 0 1,0 0-1,1 1 1,-1-1 0,-1 0-1,-17 4 192,6 1-137,0 0 1,0 1-1,1 1 0,0-1 0,0 2 0,0 0 0,1 0 0,1 1 0,-1 0 0,1 1 0,-11 14 0,20-22-59,-1 0 0,1 0 1,0 0-1,0 0 1,-1 0-1,1 0 0,0 0 1,1 0-1,-1 0 0,0 1 1,1-1-1,-1 0 1,1 0-1,0 1 0,0-1 1,0 0-1,0 1 0,0-1 1,0 0-1,0 1 1,1-1-1,0 2 0,0-2-26,0 0 1,1 0-1,-1 0 0,0 0 0,1 0 0,-1-1 0,1 1 0,-1-1 0,1 1 1,0-1-1,0 0 0,0 1 0,0-1 0,0 0 0,0 0 0,0 0 0,0-1 0,0 1 1,0 0-1,0-1 0,0 0 0,4 1 0,5 0-108,1-1 1,-1 0-1,0-1 0,1 0 0,-1-1 1,0 0-1,0-1 0,13-4 0,17-7-164</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3:18.211"/>
    </inkml:context>
    <inkml:brush xml:id="br0">
      <inkml:brushProperty name="width" value="0.025" units="cm"/>
      <inkml:brushProperty name="height" value="0.025" units="cm"/>
    </inkml:brush>
  </inkml:definitions>
  <inkml:trace contextRef="#ctx0" brushRef="#br0">164 2 17492,'0'2'155,"1"1"1,0-1 0,-1 1-1,1-1 1,-1 1 0,0 0-1,0-1 1,0 1 0,0 0-1,0-1 1,0 1 0,-1-1-1,1 1 1,-1-1 0,-2 5-1,-19 42 725,12-29 16,-19 40-396,3 2 0,2 1 0,-24 110 0,47-169-487,0 1-1,1-1 0,0 1 0,0 0 1,0-1-1,1 7 0,-1-10-9,0-1 1,0 1-1,1 0 0,-1-1 0,0 1 1,0 0-1,1-1 0,-1 1 0,0-1 1,1 1-1,-1 0 0,0-1 0,1 1 0,-1-1 1,1 1-1,-1-1 0,1 0 0,-1 1 1,2 0-1,-1-1 0,0 0 0,0 0-1,0 0 1,0 0 0,-1 0 0,1 0 0,0 0-1,0 0 1,0 0 0,0 0 0,0-1 0,-1 1-1,1 0 1,0-1 0,0 1 0,0-1 0,-1 1-1,1-1 1,0 1 0,0-1 0,4-3 1,-1 0 0,0 0 1,1-1-1,-2 1 0,1-1 1,0 0-1,-1 0 0,4-8 1,21-49 21,-18 37-34,27-86-248,-22 62-23,-15 48 264,0-1 0,1 1-1,-1 0 1,1 0-1,-1 0 1,1 0 0,-1 0-1,1 0 1,0 0-1,0 0 1,-1 0-1,1 0 1,0 0 0,2-1-1,-3 2 8,1-1-1,-1 1 1,1 0-1,-1 0 1,1 0 0,-1 0-1,1 0 1,-1 0-1,1 0 1,-1 0-1,1 0 1,0 0-1,-1 0 1,1 0-1,-1 0 1,1 0-1,-1 0 1,1 1 0,-1-1-1,1 0 1,-1 0-1,2 1 1,1 2-34,1 1 1,0-1-1,-1 1 0,0 0 1,5 7-1,2 1 3,-7-8 55,1 0 0,0 0 1,-1-1-1,1 0 0,1 0 1,-1 0-1,0 0 0,1-1 1,-1 1-1,1-1 1,0 0-1,-1-1 0,1 1 1,0-1-1,0 0 0,0 0 1,1 0-1,-1-1 1,0 0-1,0 0 0,0 0 1,0-1-1,0 1 0,0-1 1,0 0-1,0-1 1,0 1-1,0-1 0,0 0 1,-1 0-1,1-1 0,-1 1 1,0-1-1,1 0 0,-1 0 1,0-1-1,-1 1 1,1-1-1,5-6 0,-2 0 32,-1 1-1,0-1 0,-1 0 0,0 0 1,0-1-1,-1 1 0,0-1 0,-1 0 1,0 0-1,-1 0 0,0 0 1,-1-1-1,0 1 0,-1-1 0,0 1 1,-1 0-1,-3-18 0,3 27-48,1 0 0,0 0 0,-1 0 0,1 1 0,-1-1 0,0 0-1,0 0 1,1 1 0,-1-1 0,0 0 0,-1 1 0,1-1 0,0 1 0,0 0-1,-1-1 1,-1-1 0,2 3-1,0-1 1,0 1-1,0 0 0,0-1 0,0 1 1,-1 0-1,1-1 0,0 1 0,0 0 1,0 0-1,0 0 0,-1 0 0,1 0 0,0 0 1,0 1-1,0-1 0,0 0 0,0 1 1,-2 0-1,-1 1 1,0 0-1,0 0 1,0 1 0,0 0 0,1 0-1,-1 0 1,1 0 0,0 0 0,0 1-1,0-1 1,-3 5 0,-7 14 22,1 0 1,1 1 0,-10 26-1,18-40-2,0 0-1,0 0 0,1 1 0,0-1 0,1 0 0,0 1 0,0-1 0,1 1 1,1-1-1,-1 1 0,4 14 0,-3-20-19,1 1 1,-1-1-1,1 1 0,1-1 1,-1 0-1,0 0 1,1 0-1,0 0 0,0 0 1,0-1-1,0 1 0,1-1 1,-1 0-1,1 0 1,7 5-1,2-1-75,1-1 0,-1 0 0,26 7-1,-25-9-10,0 0-1,0 2 0,18 9 0,-30-14 94,-1 0 0,1 0-1,-1 1 1,1-1-1,-1 0 1,0 1 0,0-1-1,0 1 1,0 0 0,0-1-1,0 1 1,0 0-1,0 0 1,-1-1 0,1 1-1,-1 0 1,1 0-1,-1 0 1,0 0 0,0 0-1,0 0 1,0 0 0,0-1-1,0 1 1,0 0-1,-1 0 1,1 0 0,-1 0-1,1 0 1,-2 1-1,1 2-44,-1 0-1,0-1 0,0 0 1,0 1-1,-1-1 0,0 0 1,1 0-1,-1 0 0,-1-1 0,-5 7 1,-5-5-168,13-7 31</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3:19.272"/>
    </inkml:context>
    <inkml:brush xml:id="br0">
      <inkml:brushProperty name="width" value="0.025" units="cm"/>
      <inkml:brushProperty name="height" value="0.025" units="cm"/>
    </inkml:brush>
  </inkml:definitions>
  <inkml:trace contextRef="#ctx0" brushRef="#br0">85 9 13147,'-1'-9'2426,"-6"18"-1379,-7 23 629,0 10-1226,1 0 1,3 0 0,1 1-1,2 0 1,2 1-1,1 60 1,4-94-376,1 0 0,0 1 1,0-1-1,2 0 0,-1 0 0,7 17 0,-7-23-41,0 0-1,0-1 0,0 1 0,0-1 0,0 1 0,1-1 0,0 0 0,-1 0 0,1 0 0,0-1 0,1 1 0,-1-1 1,0 1-1,1-1 0,-1 0 0,1 0 0,0-1 0,0 1 0,7 1 0,-2-1 8,0-1-1,1-1 1,-1 1 0,0-1-1,0-1 1,1 0-1,-1 0 1,0-1 0,0 0-1,0-1 1,0 0-1,-1 0 1,1-1 0,-1 0-1,0 0 1,10-7-1,-3 0 33,1-1-1,-1 0 0,-1-1 1,0 0-1,-1-1 0,21-28 0,-23 25-10,-1 0 0,14-27 0,-21 37-52,-1 0 1,1 0-1,-1 0 1,0-1-1,0 1 0,-1 0 1,0-1-1,-1 1 0,0-11 1,0 17-11,0 0 1,0 1-1,0-1 1,0 1-1,0-1 0,0 0 1,0 1-1,0-1 1,0 1-1,0-1 1,-1 1-1,1-1 0,0 1 1,0-1-1,-1 1 1,1-1-1,0 1 1,-1-1-1,1 1 0,0-1 1,-1 1-1,1-1 1,-1 1-1,1 0 1,-1-1-1,1 1 0,-1 0 1,1-1-1,-1 1 1,1 0-1,-1 0 1,1 0-1,-1-1 0,0 1 1,0 0-2,0 1 0,0-1-1,0 0 1,0 0 0,0 1 0,1-1 0,-1 1 0,0-1-1,0 1 1,0-1 0,1 1 0,-1-1 0,0 1 0,1-1-1,-1 1 1,0 0 0,1 0 0,-1-1 0,1 1 0,-1 1-1,-3 6-11,1 0-1,0 0 1,0 1-1,1-1 1,0 0-1,1 1 1,-1-1-1,2 1 1,-1-1-1,2 17 1,0-17 12,0-1 0,0 0 0,0 1 0,1-1 0,0 0 0,0 0 1,1 0-1,0 0 0,0 0 0,1-1 0,0 0 0,0 1 0,5 5 0,-4-7 31,0-1 0,0 1-1,0-1 1,1 0 0,-1-1 0,1 1-1,0-1 1,0 0 0,0 0-1,1-1 1,-1 0 0,0 0 0,1-1-1,8 2 1,-5-2 54,0-1-1,-1 0 1,1-1-1,-1 0 0,1 0 1,-1-1-1,1 0 1,-1-1-1,13-5 1,-10 3 2,-1 0 0,0-1 1,-1 0-1,1-1 0,-1 0 0,0-1 1,-1 0-1,0 0 0,0-1 0,-1 0 1,0 0-1,-1-1 0,0 0 1,0-1-1,-1 0 0,5-12 0,-6 10-140,-1-1-1,-1 0 0,0 0 0,-1-1 0,0-20 1,-1 27-181,-1 0 1,-1 0 0,0 0-1,0-1 1,0 1 0,-1 0 0,0 0-1,-1 1 1,0-1 0,-6-12-1,8 18 18,-1 0 0,0 0 0,1 0 0,-1 0 0,0 0-1,0 1 1,0-1 0,-4-2 0,5 3 174,1 1 1,-1 0 0,1-1-1,-1 1 1,0 0-1,1-1 1,-1 1 0,0 0-1,1 0 1,-1 0-1,0-1 1,0 1 0,1 0-1,-1 0 1,0 0-1,1 0 1,-1 0 0,0 0-1,0 1 1,1-1-1,-1 0 1,0 0 0,1 0-1,-1 1 1,0-1-1,1 0 1,-1 1 0,1-1-1,-1 0 1,0 1-1,0 0 1,-7 15-941</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3:19.689"/>
    </inkml:context>
    <inkml:brush xml:id="br0">
      <inkml:brushProperty name="width" value="0.025" units="cm"/>
      <inkml:brushProperty name="height" value="0.025" units="cm"/>
    </inkml:brush>
  </inkml:definitions>
  <inkml:trace contextRef="#ctx0" brushRef="#br0">222 57 20244,'-4'-3'164,"0"0"0,0 0 0,0 1 0,0-1 0,-1 1 0,1 0 0,-1 0-1,0 1 1,1-1 0,-1 1 0,0 0 0,0 0 0,0 1 0,0-1 0,0 1 0,0 0 0,1 1-1,-1-1 1,0 1 0,0 0 0,0 0 0,0 0 0,1 1 0,-1 0 0,1 0 0,-7 3-1,5-1-109,-1-1-1,1 1 1,0 0-1,0 1 1,1 0-1,-1 0 1,1 0-1,0 0 1,0 1-1,1 0 1,-1 0-1,1 0 1,1 0-1,-1 1 1,1 0-1,0 0 1,-2 7-1,5-12-39,-1 0 0,1 0 0,-1 0 0,1 0 0,0 0 0,0 0 0,0 0 0,0 0 1,0 0-1,0 0 0,1 0 0,-1 0 0,0 0 0,1 0 0,0 0 0,0 0 0,-1 0 0,1 0 0,0 0 0,0-1 0,3 4 0,-2-3 2,1 0 1,-1 0-1,0-1 1,1 1-1,0-1 0,-1 0 1,1 1-1,0-1 0,0 0 1,0-1-1,-1 1 1,1 0-1,5-1 0,3 1 11,-1-1-1,1 0 0,0-1 0,0 0 1,-1-1-1,1 0 0,14-6 0,-1-1 16,0-2-1,0-1 0,41-27 0,-53 31-29,-1-1-1,0 0 1,-1 0 0,0-1-1,-1 0 1,0-1 0,0 0-1,-1 0 1,6-14 0,-13 25-13,-1-1 0,1 1 0,-1-1 0,0 1 0,0-1 0,1 0 0,-1 1 0,0-1 0,0 1 0,0-1 0,0 0 0,0 1 0,0-1 0,1 1 1,-1-1-1,-1 0 0,1 1 0,0-1 0,0 1 0,0-1 0,0 0 0,-1 0 0,1 1 0,0-1-1,-1 1 1,1 0 0,-1 0-1,1-1 1,0 1 0,-1 0-1,1 0 1,-1 0 0,1 0-1,-1 0 1,1-1 0,-1 1-1,1 0 1,-1 0 0,1 0-1,-1 0 1,1 0 0,-1 0-1,1 1 1,-1-1 0,-25 10-56,19-5-18,1 0 1,0 1 0,1 0 0,0 0-1,-1 0 1,2 1 0,-1 0 0,1 0-1,0 0 1,-5 13 0,8-16-46,0 0-1,-1 0 1,2 0 0,-1 0 0,0-1 0,1 1-1,0 0 1,0 0 0,0 0 0,1 7 0,0-9 50,-1 0 1,1 1-1,0-1 1,0 0 0,0 0-1,0 0 1,0 0-1,1 0 1,-1 0-1,0 0 1,1 0 0,0 0-1,-1-1 1,1 1-1,0-1 1,0 1-1,0-1 1,4 2 0,12 4-566</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3:20.919"/>
    </inkml:context>
    <inkml:brush xml:id="br0">
      <inkml:brushProperty name="width" value="0.025" units="cm"/>
      <inkml:brushProperty name="height" value="0.025" units="cm"/>
    </inkml:brush>
  </inkml:definitions>
  <inkml:trace contextRef="#ctx0" brushRef="#br0">21 25 18612,'-10'54'2913,"7"-42"-2348,0 0 1,-1 18-1,3-11-210,2 1 0,0 0 1,1 0-1,1-1 0,1 1 0,1-1 0,1 0 0,10 26 1,-16-44-352,1-1 0,-1 1 0,0-1 0,0 1 1,0-1-1,0 0 0,1 1 0,-1-1 0,0 1 1,0-1-1,1 1 0,-1-1 0,0 0 0,0 1 1,1-1-1,-1 0 0,1 1 0,-1-1 0,0 0 1,1 0-1,-1 1 0,1-1 0,-1 0 0,1 0 1,-1 0-1,1 1 0,6-10 62,2-27 9,-8 32-56,6-36 41,-2 1 1,-2-1-1,-2-51 0,-6 70-36,5 18-11,4 8-4,0-1-8,2 2-3,1 0-1,-1-1 0,1 1 1,0-1-1,1-1 1,-1 1-1,1-2 1,0 1-1,0-1 0,0 0 1,1 0-1,-1-1 1,1 0-1,-1-1 1,1 0-1,16 0 1,-15-1-120,0 0 1,0-1-1,0 0 1,0 0-1,0-1 1,0-1-1,0 1 1,-1-2-1,1 1 1,-1-1-1,0-1 1,0 0-1,0 0 1,10-9-1,-12 9-251,-1-1-1,0-1 0,0 1 1,-1-1-1,1 0 0,-1 0 1,-1 0-1,0-1 0,6-11 1,-18 41 668,0-4 360,2 1 1,0 1 0,1-1 0,-3 32 0,9-16-414,1 0 1,2 0 0,10 43 0,-9-47-129,-23-173 1036,-12 13-1021,30 130-131,0-1 0,0 0 0,0 0 0,0 0 0,1 0 0,-1 0 0,0 1 0,0-1 0,0 0 0,1 0 0,-1 0 0,0 0 0,0 0 0,0 0-1,1 0 1,-1 0 0,0 0 0,0 0 0,0 0 0,1 0 0,-1 0 0,0 0 0,0 0 0,1 0 0,-1 0 0,0 0 0,0 0 0,0 0 0,1 0 0,-1 0 0,0 0 0,0 0 0,0 0 0,1-1 0,-1 1 0,0 0 0,0 0-1,0 0 1,0 0 0,1 0 0,-1-1 0,0 1 0,0 0 0,0 0 0,0 0 0,0-1 0,0 1 0,0 0 0,0 0 0,1 0 0,-1-1 0,0 1 0,0 0 0,0 0 0,0 0 0,0-1 0,0 1 0,0 0 0,0 0-1,0-1 1,0 1 0,0 0 0,-1 0 0,1 0 0,0-1 0,0 1 0,0 0 0,24 14-46,-10-5 12,4-1 23,1 0 0,0-1 0,1-1 0,-1-1 0,1-1 0,0-1 0,0 0 0,33-1 0,-40-2 18,0-1 0,1-1 0,-1 0 0,0-1-1,0 0 1,14-6 0,-19 6 0,-1 0 1,1-1-1,-1-1 0,1 1 0,-1-1 1,0 0-1,-1-1 0,1 1 1,-1-1-1,6-9 0,-10 13-5,0 0-1,-1 0 0,1-1 1,-1 1-1,0-1 1,1 0-1,-1 1 0,0-1 1,-1 0-1,1 0 1,0 1-1,-1-1 1,1 0-1,-1 0 0,0 0 1,0-3-1,-1 5 0,1 1-1,0-1 1,0 0-1,0 1 0,-1-1 1,1 0-1,0 0 1,-1 1-1,1-1 1,0 1-1,-1-1 1,1 0-1,-1 1 1,1-1-1,-1 1 1,0-1-1,1 1 0,-1-1 1,1 1-1,-1 0 1,0-1-1,1 1 1,-2-1-1,0 1-1,0 0 0,0 0 0,1-1 0,-1 1 0,0 0 0,0 1 0,0-1 0,0 0 0,0 1 0,1-1 0,-1 1 0,0-1 0,-3 2 0,-2 2 1,-1 1 1,1-1-1,0 1 1,0 1-1,0-1 0,0 1 1,1 0-1,0 1 1,1-1-1,-1 1 1,1 0-1,0 1 1,1-1-1,0 1 1,0 0-1,1 0 1,0 0-1,-3 11 0,6-17 3,-1 0 0,1 1 0,-1-1 0,1 1 0,0-1 0,0 1-1,0-1 1,0 0 0,1 1 0,-1-1 0,1 1 0,-1-1 0,1 0-1,0 0 1,0 1 0,0-1 0,0 0 0,0 0 0,1 0 0,-1 0-1,1 0 1,-1 0 0,1 0 0,0-1 0,-1 1 0,1 0 0,0-1-1,0 0 1,0 1 0,0-1 0,1 0 0,-1 0 0,0 0 0,0 0-1,5 1 1,1-1-6,0 1 0,0-2 0,0 1 0,0-1 0,0 0 0,-1 0 0,1-1 0,0 0-1,13-4 1,7-4-19,28-14 0,13-5-42,-67 28 65,-1-1 0,1 1 1,-1-1-1,0 1 0,1 0 1,-1 0-1,1 0 0,-1 0 1,1 0-1,-1 0 0,1 0 0,-1 0 1,1 0-1,-1 1 0,1-1 1,-1 0-1,1 1 0,-1 0 1,3 0-1,-2 2 9,0-1 0,1 0 0,-1 0 0,0 1 0,0 0 0,3 4-1,-3-3 4,1-1-1,-1 0 0,0 0 1,1 0-1,0 0 0,-1 0 0,5 2 1,2 0-7,0-1 0,0 1 0,1-2-1,0 1 1,0-1 0,0-1 0,0 0 0,0 0 0,1-1 0,-1 0 0,13-1 0,16-2-380,58-10 1,-96 12 372,29-6-318,-21 4 149,0 0 0,1 0 0,-1 1 0,0 0 0,0 1 0,1 0 0,11 1 1,-20-1 153,-1 1 0,1-1 0,-1 0 0,1 0 0,0 1 0,-1-1 0,0 0 0,1 1 0,-1-1 0,1 1 0,-1-1 0,1 1 1,-1-1-1,0 1 0,1-1 0,-1 1 0,0-1 0,1 1 0,-1-1 0,0 1 0,0-1 0,0 1 0,1-1 0,-1 1 0,0 0 1,0-1-1,0 1 0,0 0 0,0-1 0,0 1 0,0-1 0,0 1 0,0 0 0,-1-1 0,1 1 0,0-1 0,0 1 0,0-1 1,-1 1-1,1-1 0,0 1 0,-1 0 0,-14 24-671,14-24 619,-1 2 37,0-1 0,1 0 0,-1 0 0,-1 0 1,1 0-1,0 0 0,0 0 0,-1 0 0,1-1 0,-3 2 1,-12 2-151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1:44.450"/>
    </inkml:context>
    <inkml:brush xml:id="br0">
      <inkml:brushProperty name="width" value="0.05" units="cm"/>
      <inkml:brushProperty name="height" value="0.05" units="cm"/>
    </inkml:brush>
  </inkml:definitions>
  <inkml:trace contextRef="#ctx0" brushRef="#br0">1 146 18300,'14'-7'2240,"2"-6"-1399,10-5-297,4 0 1192,9-2-680,4 0-160,2 3-319,1 1-201,-4 8-616,-2 3-409,-6 2 1410,-6 2-817,-8 1-40,-5 0-48</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3:22.256"/>
    </inkml:context>
    <inkml:brush xml:id="br0">
      <inkml:brushProperty name="width" value="0.025" units="cm"/>
      <inkml:brushProperty name="height" value="0.025" units="cm"/>
    </inkml:brush>
  </inkml:definitions>
  <inkml:trace contextRef="#ctx0" brushRef="#br0">71 0 16331,'-24'54'4287,"10"-15"-3249,-11 62-1,22-86-944,1-1-1,0 0 1,1 1-1,1-1 0,1 1 1,0-1-1,0 1 1,5 14-1,-6-25-74,1-1 0,0 1 0,1-1 0,-1 0 0,0 0 0,1 1 0,0-1 0,0 0 0,0 0 0,0-1 0,0 1-1,1 0 1,-1-1 0,1 1 0,0-1 0,0 0 0,-1 0 0,2 0 0,-1 0 0,0 0 0,0-1 0,0 1 0,1-1 0,-1 0 0,1 0 0,-1-1 0,1 1 0,-1 0 0,1-1 0,-1 0 0,4 0 0,3-1 12,-1 0 0,0-1 0,0 0 0,-1 0 0,1-1 0,0 0 1,-1 0-1,0-1 0,0 0 0,0-1 0,9-6 0,0-3 1,-1 0 0,-1-1 0,0 0 0,-1-2 0,-1 0 0,-1 0-1,0-1 1,-1 0 0,-1-1 0,-1 0 0,-1-1 0,11-37 0,-16 42-103,-5 11-19,-9 21-21,0 9 39,2 0-1,-11 51 1,17-60 83,1 1-1,0-1 1,1 1 0,1 0 0,3 29 0,-3-44 6,1 0 0,-1 0 0,1 0 0,0 0 0,0 0 1,1 0-1,-1 0 0,0-1 0,1 1 0,0 0 1,-1-1-1,1 1 0,0-1 0,1 0 0,-1 1 0,0-1 1,1 0-1,-1 0 0,1-1 0,-1 1 0,1 0 1,0-1-1,0 0 0,0 1 0,-1-1 0,1-1 0,0 1 1,1 0-1,-1-1 0,0 1 0,0-1 0,0 0 1,6 0-1,3-1 61,0 0 0,0-1 0,-1 0-1,1-1 1,-1 0 0,1-1 0,17-8 0,-16 6-25,0-1 0,-1-1 0,0 0-1,0 0 1,-1-1 0,0-1 0,-1 0 0,0 0-1,-1-1 1,0-1 0,0 1 0,-1-1 0,-1-1-1,0 1 1,0-1 0,-2 0 0,1-1 0,4-23-1,-9 31-53,0 0 0,0 0-1,-1 0 1,-1-10 0,1 15-1,0 0 1,0 0-1,0 0 0,0 1 1,0-1-1,-1 0 1,1 0-1,0 1 1,-1-1-1,1 0 1,0 0-1,-1 1 0,1-1 1,-1 0-1,1 1 1,-2-2-1,2 2 1,-1 0-1,1 0 1,-1 0-1,1 0 0,-1 0 1,0 0-1,1 0 1,-1 0-1,1 0 1,-1 0-1,1 0 1,-1 0-1,1 1 0,-1-1 1,1 0-1,-1 0 1,1 1-1,-1-1 1,1 0-1,-1 0 0,1 1 1,0-1-1,-1 1 1,1-1-1,-1 0 1,1 1-1,0-1 1,-1 1-1,-2 4-10,0-1 0,1 0-1,0 1 1,-1-1 0,2 1 0,-1 0 0,0 0-1,1-1 1,0 1 0,0 0 0,0 9 0,0-4 4,0 0 1,1 0 0,1 0 0,0 0-1,2 11 1,-3-19 9,1 0 0,-1 0 0,1 0 0,-1 0 0,1 0 0,0 0 0,0-1 0,-1 1 0,1 0 0,1-1 0,-1 1 0,0 0 0,0-1 0,1 0 0,-1 1 0,0-1 0,1 0 0,-1 1 0,1-1 0,0 0 0,0 0 0,-1 0 0,1-1 0,0 1 1,0 0-1,0-1 0,0 1 0,-1-1 0,1 0 0,0 1 0,0-1 0,0 0 0,0 0 0,0 0 0,0 0 0,0-1 0,0 1 0,0-1 0,2 0 0,2-1 10,1 0 1,-1 0-1,1-1 0,-1 0 0,0-1 1,0 1-1,-1-1 0,1 0 1,-1-1-1,6-5 0,4-8-2,-1 0 0,0-1 0,-2-1-1,0 0 1,-1 0 0,-1-1 0,-2-1-1,10-31 1,-41 158-478,20-90 473,1 1 0,1 0 0,0 0 0,1-1 0,1 1 0,3 19 0,-3-32 1,-1 0 1,1 0 0,0 0 0,1 0 0,-1 0 0,0-1 0,1 1 0,-1-1 0,1 1 0,0-1-1,0 1 1,0-1 0,0 0 0,0 0 0,1 0 0,-1 0 0,1 0 0,-1-1 0,1 1 0,0-1-1,-1 1 1,1-1 0,0 0 0,0 0 0,0-1 0,0 1 0,0 0 0,0-1 0,0 0 0,0 0-1,0 0 1,0 0 0,0 0 0,0 0 0,0-1 0,0 0 0,0 1 0,0-1 0,4-2 0,1 0 1,-1-1 1,1 0-1,-1 0 0,0-1 1,0 0-1,0 0 1,0-1-1,-1 0 1,0 0-1,0 0 1,-1-1-1,0 0 1,0 0-1,0 0 0,-1 0 1,5-13-1,-9 13-116,-5 10 26,-8 13-35,10-11 103,1 0 0,0 1 1,0-1-1,0 1 0,1 0 1,0-1-1,0 1 0,0 0 1,1 0-1,0 0 0,1 11 1,-1-14 11,1 0 0,-1 0 0,1-1 1,0 1-1,0 0 0,0 0 0,1-1 0,-1 1 1,1-1-1,-1 1 0,1-1 0,0 0 1,0 0-1,0 1 0,0-1 0,0-1 0,0 1 1,1 0-1,-1 0 0,1-1 0,-1 1 1,1-1-1,-1 0 0,1 0 0,5 1 1,7 2-7,0-2 0,0 0 1,0 0-1,24-2 0,64-9-15,-68 5 30,64-11 98,-96 14-80,0 0-1,-1 0 0,1 0 0,0-1 1,-1 1-1,0-1 0,1 1 1,-1-1-1,0 0 0,0 0 1,1 0-1,-2 0 0,1 0 0,0-1 1,0 1-1,-1 0 0,1-1 1,0-2-1,5-7 49,-1-1 1,5-16-1,-6 16-240,-4 11-108,0-1-1,0 0 1,0 1-1,0-1 1,0 0-1,0 0 1,-1 0-1,0 1 1,1-1-1,-1 0 1,0 0-1,-1 0 1,1 0-1,-1-5 1,-5-11-544</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3:22.647"/>
    </inkml:context>
    <inkml:brush xml:id="br0">
      <inkml:brushProperty name="width" value="0.025" units="cm"/>
      <inkml:brushProperty name="height" value="0.025" units="cm"/>
    </inkml:brush>
  </inkml:definitions>
  <inkml:trace contextRef="#ctx0" brushRef="#br0">1 5 16796,'0'-5'1864,"7"5"-1304,7 2-264,8 2 1192,7 2-1167,4 1-561,5 2 280,4-1-64,12 1-201</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3:23.238"/>
    </inkml:context>
    <inkml:brush xml:id="br0">
      <inkml:brushProperty name="width" value="0.025" units="cm"/>
      <inkml:brushProperty name="height" value="0.025" units="cm"/>
    </inkml:brush>
  </inkml:definitions>
  <inkml:trace contextRef="#ctx0" brushRef="#br0">217 252 14939,'0'-7'415,"-1"1"0,0-1 0,0 1-1,-1-1 1,1 1 0,-2-1 0,1 1 0,-1 0-1,1 0 1,-2 0 0,1 0 0,-5-5 0,6 9-304,0 0 1,1 0 0,-1 0-1,0 0 1,-1 1 0,1-1 0,0 1-1,0-1 1,-1 1 0,1 0-1,-1 0 1,1 0 0,-1 0 0,1 0-1,-1 1 1,1-1 0,-1 1 0,0 0-1,1-1 1,-1 1 0,0 0-1,1 1 1,-1-1 0,0 0 0,1 1-1,-1 0 1,1-1 0,-1 1 0,1 0-1,-1 0 1,1 1 0,-4 1-1,-2 2-45,0 1-1,1 0 0,0 0 0,0 0 0,0 1 0,1 0 0,0 0 1,1 1-1,-8 12 0,9-14-51,0 1 0,1 0 0,0 0 1,0 0-1,0 1 0,1-1 0,0 1 0,0-1 0,1 1 1,0 0-1,0 13 0,1-20-10,0 0 1,0 0-1,0-1 1,1 1-1,-1 0 1,0 0-1,0 0 1,1 0-1,-1 0 1,0 0-1,1-1 1,-1 1-1,1 0 0,-1 0 1,1 0-1,-1-1 1,1 1-1,0 0 1,-1-1-1,1 1 1,0-1-1,0 1 1,-1-1-1,1 1 1,2 0-1,-1-1 7,0 1 0,0-1 0,0 0-1,0 0 1,0 0 0,0 0 0,0 0 0,0 0-1,0 0 1,0-1 0,3 0 0,4-2 29,0-1 1,0 0-1,0 0 1,8-6-1,15-13 70,-1-2-1,-1 0 1,-1-3 0,-1 0 0,-2-1-1,-1-2 1,27-42 0,-13 11-21,-57 99-114,1 2 0,2 0 0,2 0 0,2 2 0,2-1 0,1 1 0,-3 58 0,10-90 25,1 0-1,1 1 1,0-1 0,0 0 0,1-1-1,0 1 1,0 0 0,1 0-1,0-1 1,5 10 0,-6-15 1,0 1 0,1-1 0,-1 0 0,0 0 0,1 0-1,0 0 1,0 0 0,0-1 0,0 1 0,0-1 0,1 0 0,-1 0 0,1 0 0,-1 0 0,1-1 0,0 0 0,-1 1-1,1-1 1,0 0 0,0-1 0,0 1 0,0-1 0,0 0 0,7 0 0,0-1 5,-1-1 0,0 0 0,0-1 0,0 0 0,0 0 0,-1-1 0,1 0 0,-1-1 0,0 0 0,0-1 0,-1 0 0,1 0 0,-1-1 0,13-13 0,-5 3 16,-2 0 0,0-1 0,0-1 0,-2 0 0,17-36 1,-20 36-10,-1-1 1,7-28-1,-13 42-11,-1 1-1,1 0 1,-1-1 0,-1 1-1,1 0 1,-1-1 0,0 1-1,0-1 1,-1 1 0,0-1-1,0 1 1,0 0 0,0 0-1,-4-8 1,5 12-3,-1 0 0,1 0-1,-1 0 1,0 0 0,1 0 0,-1 0-1,0 0 1,0 0 0,0 1 0,0-1-1,0 0 1,0 0 0,0 1 0,0-1 0,0 1-1,0-1 1,0 1 0,0 0 0,0-1-1,0 1 1,0 0 0,0 0 0,-2-1 0,1 1-3,0 1 1,0-1 0,-1 0 0,1 1 0,0 0 0,0-1 0,0 1 0,0 0-1,0 0 1,0 0 0,-2 2 0,-3 2-4,1 0 1,-1 0-1,2 1 1,-1-1-1,-8 12 0,6-5 9,0 0-1,1 1 1,0-1-1,1 1 1,0 0-1,1 1 1,1 0-1,-5 23 1,8-32 1,0 1-1,1-1 1,-1 1-1,1 0 1,1-1-1,-1 1 1,1-1-1,0 1 1,0-1 0,0 0-1,1 1 1,0-1-1,0 0 1,0 0-1,1 0 1,0 0-1,-1 0 1,2-1-1,-1 1 1,1-1 0,-1 0-1,1 0 1,0 0-1,1-1 1,4 5-1,1-3 1,-1-1 0,1 1 1,0-1-1,0-1 0,0 0 0,1 0 0,-1-1 0,1-1 0,0 1 0,-1-2 0,1 0 0,0 0 0,-1 0 1,1-2-1,0 1 0,-1-1 0,1-1 0,14-5 0,14-10-8</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3:24.394"/>
    </inkml:context>
    <inkml:brush xml:id="br0">
      <inkml:brushProperty name="width" value="0.025" units="cm"/>
      <inkml:brushProperty name="height" value="0.025" units="cm"/>
    </inkml:brush>
  </inkml:definitions>
  <inkml:trace contextRef="#ctx0" brushRef="#br0">233 316 17004,'3'-14'408,"-1"0"1,-1 0-1,0 0 1,-1 0 0,0 0-1,-4-21 1,3 30-287,0 0 1,0-1-1,-1 1 1,0 1-1,0-1 1,0 0-1,-1 0 0,1 1 1,-5-6-1,5 8-8,0 0 0,-1-1 0,1 1-1,-1 0 1,1 0 0,-1 0 0,0 0 0,0 1-1,0-1 1,0 1 0,0 0 0,0 0 0,0 0-1,0 0 1,-7-1 0,5 2-58,1 0 1,-1 1 0,0-1-1,0 1 1,0-1-1,0 2 1,0-1 0,1 0-1,-1 1 1,0 0-1,1 0 1,0 0 0,-1 1-1,1-1 1,0 1-1,0 0 1,0 1 0,1-1-1,-1 0 1,1 1-1,-5 6 1,0 0-16,1 1-1,0 0 1,0 1 0,1 0-1,1-1 1,-8 27 0,11-32-31,0 1 0,0 0 0,1 0 0,0 0 0,1 0 0,0 0 1,0 0-1,2 14 0,-2-18-8,1-1 0,0 0 0,-1 1 0,1-1 0,0 0 0,0 1 0,1-1 0,-1 0 0,0 0 0,1 0 0,0 0 0,-1-1 0,1 1 0,0 0 0,0 0 0,0-1 0,0 0 0,0 1 0,0-1 0,0 0 0,0 0 0,1 0 0,-1 0 0,0 0 0,1-1 0,-1 1 0,0-1 0,5 1 0,5 0-46,-1-1 0,0-1 0,0 0 0,18-4 1,-19 3-59,0 0 1,1 1 0,-1 0 0,1 1 0,12 1 0,-20 0 62,1-1-1,0 1 0,-1 0 1,1 1-1,-1-1 0,1 1 1,-1-1-1,0 1 0,1 0 1,-1 0-1,0 1 0,0-1 1,-1 0-1,1 1 1,0 0-1,-1 0 0,0 0 1,4 6-1,-1 0-30,0 1 0,-1 0 0,0 0-1,-1 0 1,0 1 0,0-1 0,-1 1 0,-1 0 0,0-1 0,0 1-1,-2 19 1,-1-7 134,-1 0-1,-1 0 0,-1 0 0,-11 32 0,-46 98 1149,50-129-814,-1 0 0,-1-1 0,0-1-1,-22 24 1,15-28 100,20-18-486,1 0-1,-1 1 0,1-1 0,0 0 1,-1 0-1,1 0 0,-1 0 0,1 0 1,-1 0-1,1 1 0,-1-1 0,1 0 1,-1 0-1,1 0 0,-1-1 0,1 1 1,-1 0-1,1 0 0,-1 0 0,1 0 1,-1 0-1,0-1 0,1 1 0,-1-1-1,1 0 1,-1 1-1,1-1 1,-1 0-1,1 0 1,-1 1 0,1-1-1,0 0 1,-1 0-1,1 0 1,0 1-1,0-1 1,0 0-1,-1 0 1,1 0-1,0-1 1,0-10-51,0-1 0,1 1 1,1 0-1,-1 0 0,2 0 0,0 1 0,0-1 0,1 0 1,9-16-1,4-8-251,38-54 1,155-192-826,-37 53 236,-154 204 760,-1-1 0,-2-1 0,-1 0 0,-1-1 0,11-30 0,-24 55 100,-1 0 1,1 1 0,0-1 0,-1 1 0,0-1 0,1 0 0,-1 1-1,0-1 1,-1-4 0,1 6 15,0 1 0,-1-1 0,1 0 0,0 1-1,0-1 1,-1 0 0,1 1 0,0-1 0,-1 0 0,1 1 0,-1-1-1,1 1 1,0-1 0,-1 1 0,0-1 0,1 1 0,-1-1-1,1 1 1,-1 0 0,1-1 0,-1 1 0,0 0 0,0-1 0,-2 1 12,1 0 0,-1 0 0,1 0 1,-1 0-1,1 1 0,-1-1 1,1 1-1,0 0 0,-1-1 1,1 1-1,0 0 0,0 0 0,0 1 1,-1-1-1,1 0 0,0 1 1,1-1-1,-3 3 0,-11 9 109,1 1-1,0 1 0,1 0 1,1 0-1,1 1 1,0 1-1,-14 28 0,20-35-55,1 0-1,-1 1 0,2 0 0,-1 0 1,1 0-1,1 0 0,0 0 0,1 0 1,0 0-1,1 1 0,0-1 0,0 1 1,2-1-1,3 19 0,-4-26-79,1 0 0,0 1 0,0-1 0,1 0 0,-1 0 0,1 0 0,0 0-1,0-1 1,0 1 0,0-1 0,0 0 0,1 0 0,0 0 0,0 0 0,-1 0 0,2-1-1,-1 0 1,0 0 0,0 0 0,1 0 0,5 1 0,-3-1 17,1-1 0,-1 0 1,0 0-1,0 0 0,1-1 0,-1 0 0,1 0 1,-1-1-1,0 0 0,0-1 0,1 1 0,-1-1 1,8-4-1,0-1-4,-1-2 1,0 0 0,0 0-1,-1-1 1,17-17 0,15-21-134</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3:25.389"/>
    </inkml:context>
    <inkml:brush xml:id="br0">
      <inkml:brushProperty name="width" value="0.025" units="cm"/>
      <inkml:brushProperty name="height" value="0.025" units="cm"/>
    </inkml:brush>
  </inkml:definitions>
  <inkml:trace contextRef="#ctx0" brushRef="#br0">39 101 13643,'-5'9'594,"-1"1"0,2 0 0,-1 0 0,1 0 0,1 1 0,0-1 0,0 1-1,1 0 1,-1 17 0,3-22-458,0-1-1,1 1 1,-1 0-1,1 0 1,0 0-1,1-1 1,-1 1 0,1 0-1,1-1 1,-1 0-1,1 1 1,-1-1-1,2 0 1,-1 0-1,0-1 1,1 1-1,0-1 1,0 1-1,7 4 1,-7-6-122,-1 1 0,1-1 0,1-1-1,-1 1 1,0-1 0,1 1 0,-1-1 0,1 0 0,0-1 0,-1 1 0,1-1 0,0 0 0,0 0 0,0-1 0,0 1-1,0-1 1,0 0 0,0-1 0,0 1 0,0-1 0,0 0 0,0 0 0,0 0 0,-1-1 0,1 0 0,0 0-1,7-4 1,-1-1 0,-1-1-1,0 1 1,0-2-1,-1 1 1,0-1-1,-1-1 1,1 0-1,-2 0 0,12-20 1,-5 6 31,-1 0 0,-2-1 0,15-43 0,-24 51 30,-2 17-73,0-1 0,0 1 1,-1 0-1,1 0 0,0 0 0,0 0 0,0 0 0,0 0 0,-1 0 0,1 0 0,0-1 0,0 1 0,0 0 0,0 0 0,-1 0 0,1 0 0,0 0 0,0 0 0,0 0 0,-1 0 0,1 0 0,0 0 0,0 0 0,0 0 1,0 0-1,-1 0 0,1 1 0,0-1 0,0 0 0,0 0 0,-1 0 0,1 0 0,0 0 0,0 0 0,0 0 0,0 0 0,0 1 0,0-1 0,-1 0 0,1 0 0,0 0 0,-21 26 140,9-4-27,1 0 1,1 1-1,1 0 1,-8 31-1,14-44-61,0 1-1,1 0 0,1 1 1,0-1-1,0 0 0,1 0 1,0 0-1,1 1 0,1-1 1,0 0-1,6 21 0,-7-28-33,1-1-1,0 1 0,0 0 0,0 0 1,1-1-1,-1 1 0,1-1 0,0 1 1,0-1-1,0 0 0,0 0 1,0-1-1,1 1 0,-1-1 0,6 3 1,-7-4-11,1 0 0,0 0 0,0 0 0,0 0 0,-1-1 0,1 1 0,0-1 0,0 0 1,0 0-1,0 0 0,0 0 0,0 0 0,0-1 0,0 1 0,-1-1 0,1 0 0,0 0 0,0 0 1,-1 0-1,1-1 0,0 1 0,-1-1 0,5-3 0,1-2 14,0 0 1,0-1-1,-1 0 0,0-1 0,-1 1 1,1-1-1,-2-1 0,1 1 1,3-12-1,4-10 66,16-55 1,-26 72-73,3-3 7,-1-2-1,-1 1 1,0-1 0,-2 1-1,1-29 1,-3 46-24,0 1 1,0-1 0,0 1 0,0-1-1,0 1 1,0-1 0,0 0-1,0 1 1,0-1 0,0 1-1,0-1 1,0 1 0,0-1-1,-1 0 1,1 1 0,0-1-1,0 1 1,-1-1 0,1 1-1,0 0 1,-1-1 0,1 1-1,0-1 1,-1 1 0,1-1-1,-1 1 1,0-1 0,0 1-1,0 1 1,1-1-1,-1 1 1,0-1 0,1 0-1,-1 1 1,1-1-1,-1 1 1,0 0-1,1-1 1,-1 1-1,1-1 1,-1 1 0,1 0-1,0-1 1,-1 2-1,-15 34 10,14-29-9,1 1 0,-1 0 0,2 0 0,-1 0 0,1 0 0,1 13 0,-1-20 0,0 0 0,1 1 0,-1-1-1,0 1 1,0-1 0,1 0 0,-1 1 0,0-1 0,1 0 0,0 0 0,-1 1 0,1-1 0,0 0 0,-1 0 0,1 0 0,0 0 0,0 0 0,0 0 0,0 0 0,0 0 0,0 0 0,0 0 0,0 0 0,1-1 0,-1 1 0,0 0 0,0-1 0,1 1 0,-1-1 0,0 0 0,1 1 0,-1-1 0,0 0 0,1 0 0,-1 0-1,0 0 1,1 0 0,-1 0 0,1 0 0,-1 0 0,0 0 0,1-1 0,-1 1 0,0-1 0,2 0 0,6-3 13,-1 0-1,0 0 1,0 0-1,-1-1 1,1-1-1,-1 1 1,0-1-1,0 0 0,-1-1 1,0 0-1,10-13 1,-3 0 14,0-1 0,-1 0 0,11-27 0,-18 29-40,-6 18 12,1 1-1,0 0 0,0 0 1,0 0-1,0 0 0,0 0 1,-1 0-1,1-1 0,0 1 1,0 0-1,0 0 0,-1 0 1,1 0-1,0 0 0,0 0 0,0 0 1,-1 0-1,1 0 0,0 0 1,0 0-1,0 0 0,-1 0 1,1 0-1,0 0 0,0 0 1,0 0-1,-1 0 0,1 0 1,0 0-1,0 1 0,0-1 1,-1 0-1,1 0 0,0 0 1,0 0-1,0 0 0,0 0 1,0 1-1,-1-1 0,1 0 1,0 0-1,0 1 0,-4 2-5,1 0 0,-1 0-1,1 1 1,0 0 0,0 0 0,-3 5 0,-3 8-3,0 1 0,1 0 0,-8 31 0,13-41 10,1 0 0,0 0 0,1 1 1,0-1-1,0 1 0,1-1 0,0 1 0,0-1 0,1 1 1,4 15-1,-4-20-1,1-1 0,-1 1-1,1-1 1,0 1 0,0-1 0,1 0 0,-1 0 0,1 0 0,-1 0-1,1-1 1,0 1 0,0-1 0,0 1 0,0-1 0,1 0 0,-1 0-1,0 0 1,1-1 0,0 1 0,-1-1 0,1 0 0,0 0-1,0 0 1,-1-1 0,1 1 0,0-1 0,5 0 0,4 0-12,0-1-1,0 0 1,0-1 0,0 0 0,0-1 0,-1-1 0,13-4 0,14-10-37,52-31 1,-44 23-2,-47 26 50,1 0 0,-1 0-1,0-1 1,1 1 0,-1 0 0,0 0 0,1 0 0,-1 0 0,0-1-1,1 1 1,-1 0 0,0 0 0,1 0 0,-1 0 0,1 0 0,-1 0 0,0 0-1,1 0 1,-1 0 0,1 0 0,-1 0 0,0 1 0,1-1 0,-1 0 0,0 0-1,1 0 1,-1 0 0,0 1 0,1-1 0,3 12 22,-6 28 59,1-22-35,1-15-35,0 0 0,0 0 1,0-1-1,0 1 0,1 0 0,-1 0 0,1-1 0,0 1 0,0 0 1,0-1-1,0 1 0,0-1 0,1 1 0,-1-1 0,1 0 0,-1 0 0,1 1 1,0-1-1,0 0 0,0-1 0,0 1 0,0 0 0,0 0 0,1-1 1,-1 0-1,0 1 0,1-1 0,0 0 0,-1 0 0,1 0 0,-1 0 0,1-1 1,0 1-1,5-1 0,2 1 15,0-1 0,0-1 0,0 0 0,0 0 0,0-1 0,0 0 0,-1-1 0,16-6 0,27-15 27,49-31 1,-51 27-51,-46 26-5,-1 0 0,1 0 1,0 0-1,-1 1 0,1 0 1,0-1-1,0 1 1,5 0-1,-8 1 2,0 0-1,0 0 1,-1 0-1,1 1 1,0-1 0,0 0-1,0 1 1,0-1-1,0 0 1,0 1-1,-1-1 1,1 1 0,0 0-1,0-1 1,-1 1-1,1-1 1,0 1 0,-1 0-1,1 0 1,-1-1-1,1 1 1,-1 0 0,1 0-1,-1 0 1,1-1-1,-1 1 1,0 0 0,0 0-1,1 0 1,-1 0-1,0 0 1,0 0-1,0 0 1,0 0 0,0 0-1,0 0 1,0 0-1,-1 1 1,2 10-173,-1 1 0,-1 0 0,0 0 0,-5 21-1,6-34 151,0 0 0,0 1 0,0-1 0,0 0 0,0 1 0,0-1 0,-1 0 0,1 1 0,0-1 0,0 0 0,0 0 1,0 1-1,-1-1 0,1 0 0,0 0 0,0 1 0,0-1 0,-1 0 0,1 0 0,0 0 0,0 1 0,-1-1 0,1 0 0,0 0 0,-1 0 0,1 0 0,0 0 0,0 0 0,-1 1 0,1-1 0,0 0 0,-1 0 0,1 0 0,0 0 0,-1 0 0,1 0 0,0 0 0,-1 0 0,1-1 0,-15-8-386,-4-8-23</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3:25.824"/>
    </inkml:context>
    <inkml:brush xml:id="br0">
      <inkml:brushProperty name="width" value="0.025" units="cm"/>
      <inkml:brushProperty name="height" value="0.025" units="cm"/>
    </inkml:brush>
  </inkml:definitions>
  <inkml:trace contextRef="#ctx0" brushRef="#br0">0 6 18924,'3'-1'1888,"-1"-2"-1415,-1 1-217,3 4 920,4 9-1424,2-1 1728,-2 5-1384,2 3-16,9 0-24</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3:26.231"/>
    </inkml:context>
    <inkml:brush xml:id="br0">
      <inkml:brushProperty name="width" value="0.025" units="cm"/>
      <inkml:brushProperty name="height" value="0.025" units="cm"/>
    </inkml:brush>
  </inkml:definitions>
  <inkml:trace contextRef="#ctx0" brushRef="#br0">80 0 16764,'-11'19'702,"0"1"0,1 0 0,1 1 0,1 0 0,1 0 0,1 0 0,0 1 0,2 0 0,1 0 0,0 0 0,1 27 0,3-45-655,-1 0 0,0 0 0,1-1 0,0 1 0,0 0 0,0 0 0,0-1 0,0 1 0,1 0 0,0-1 0,0 1 0,0-1 0,4 6 0,-4-8-41,-1 1-1,1-1 1,-1 0-1,1 0 1,-1 0-1,1 0 1,0 0-1,0 0 1,0-1-1,-1 1 1,1-1-1,0 1 1,0-1-1,0 1 1,0-1-1,0 0 1,0 0-1,0 0 0,0 0 1,0-1-1,0 1 1,0 0-1,0-1 1,-1 1-1,1-1 1,0 0-1,0 1 1,0-1-1,-1 0 1,4-2-1,6-4-27,0 0 0,0-1 0,-1 0 0,18-19 0,35-46-147,-41 46 92,7-10-39,19-21-123,-49 70 243,-6 8 78,-2 3 181,-10 39 1,16-52-187,1 1 0,1-1 0,0 1 0,0 0-1,1-1 1,2 17 0,-2-24-131,0-1-1,1 1 0,0-1 1,-1 1-1,1-1 0,0 1 1,0-1-1,1 1 0,-1-1 1,0 0-1,1 0 1,-1 1-1,1-1 0,0 0 1,0-1-1,0 1 0,0 0 1,0 0-1,0-1 0,0 1 1,4 1-1,-3-2-19,0 0-1,0 0 1,1 0-1,-1 0 1,0-1 0,0 0-1,1 1 1,-1-1-1,0 0 1,1 0 0,-1-1-1,0 1 1,1-1-1,-1 0 1,0 0 0,5-1-1,24-13-437</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3:26.666"/>
    </inkml:context>
    <inkml:brush xml:id="br0">
      <inkml:brushProperty name="width" value="0.025" units="cm"/>
      <inkml:brushProperty name="height" value="0.025" units="cm"/>
    </inkml:brush>
  </inkml:definitions>
  <inkml:trace contextRef="#ctx0" brushRef="#br0">11 67 18588,'-1'1'112,"0"1"-1,0 1 1,-1-1 0,1 0 0,1 0 0,-1 0-1,0 0 1,0 1 0,1-1 0,-1 0-1,1 1 1,0-1 0,0 1 0,0-1-1,0 0 1,0 1 0,0-1 0,1 0-1,-1 1 1,1-1 0,0 0 0,0 1-1,-1-1 1,1 0 0,1 0 0,-1 0-1,0 0 1,0 0 0,1 0 0,-1 0-1,1-1 1,0 1 0,-1 0 0,1-1-1,0 1 1,0-1 0,0 0 0,0 1-1,0-1 1,0 0 0,1 0 0,-1-1-1,0 1 1,0 0 0,1-1 0,-1 1 0,0-1-1,1 0 1,3 0 0,2 0-39,1 0 0,-1 0 0,0-1 1,1 0-1,-1-1 0,0 0 0,0 0 0,0 0 1,0-1-1,0-1 0,8-4 0,-11 5-78,0 1-1,-1-2 0,1 1 0,-1 0 1,1-1-1,-1 0 0,0 0 0,0 0 0,-1-1 1,1 1-1,-1-1 0,0 0 0,0 0 1,-1 0-1,1 0 0,-1 0 0,1-8 1,-2 12-6,-1-1 1,1 0-1,-1 1 1,0-1 0,1 0-1,-1 0 1,0 0-1,0 1 1,-1-1-1,1 0 1,0 0 0,-1 1-1,1-1 1,-1 0-1,1 0 1,-1 1-1,0-1 1,0-1 0,0 2-2,0 0 0,0 0 1,0 0-1,-1 0 0,1 0 1,0 1-1,0-1 0,0 0 1,-1 1-1,1-1 1,0 1-1,0-1 0,-1 1 1,1 0-1,0 0 0,-1-1 1,1 1-1,-2 0 0,-2 0-6,0 1 0,1-1-1,-1 1 1,1 0-1,-1 0 1,1 1-1,-1-1 1,1 1 0,0 0-1,0 0 1,0 1-1,-6 3 1,4-1 33,-1 1 0,1 0 0,1 1-1,-1-1 1,1 1 0,0 0 0,-5 10 0,7-13 7,1 1 0,0 0-1,0-1 1,0 1 0,1 0 0,0 0-1,0 0 1,0 0 0,0 1 0,1-1 0,0 0-1,0 0 1,1 7 0,0-10-9,-1 0 1,1 0-1,-1 0 0,1 0 0,0 0 1,0 0-1,0 0 0,0 0 1,0-1-1,0 1 0,1 0 1,-1-1-1,1 1 0,-1-1 0,1 1 1,-1-1-1,1 0 0,2 2 1,0-1 1,0 0 0,0-1 0,0 1 0,0-1 0,1 0 0,-1 0 0,0 0 0,7 0 0,4-1-5,0 0-1,-1-1 0,1-1 0,19-4 1,16-7-39,84-35-1,8-3-151,-120 47 163,-21 4 19,-1 0-1,1 0 1,-1 0-1,1 0 1,-1 0 0,0 0-1,1 0 1,-1 0-1,1 1 1,-1-1 0,1 0-1,-1 0 1,0 0-1,1 1 1,-1-1 0,0 0-1,1 0 1,-1 1 0,0-1-1,1 0 1,-1 1-1,0-1 1,0 0 0,1 1-1,-1 2 10,0-1 1,0 1-1,0-1 0,0 0 0,0 1 1,-1-1-1,1 0 0,-1 1 0,0-1 1,0 0-1,0 0 0,-2 4 0,-9 23 155,5-15-54,1 0-1,1 0 1,0 0 0,0 1 0,2-1 0,-3 22 0,6-34-107,0 1-1,0-1 1,0 1 0,0-1 0,1 0 0,-1 1 0,1-1 0,0 1 0,-1-1 0,1 0 0,0 0 0,1 1 0,-1-1 0,3 4 0,-4-6-25,1 1 0,0-1-1,0 1 1,-1 0 0,1-1 0,0 1 0,0-1 0,0 0-1,0 1 1,0-1 0,0 0 0,0 1 0,0-1 0,0 0-1,-1 0 1,1 0 0,0 0 0,0 0 0,0 0 0,0 0 0,0 0-1,0 0 1,0-1 0,0 1 0,0 0 0,0 0 0,0-1-1,0 1 1,0-1 0,-1 1 0,1-1 0,0 1 0,0-1-1,0 0 1,-1 1 0,1-1 0,0 0 0,-1 1 0,1-1-1,-1 0 1,1-1 0,15-20-176,-2-7-65</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08.858"/>
    </inkml:context>
    <inkml:brush xml:id="br0">
      <inkml:brushProperty name="width" value="0.025" units="cm"/>
      <inkml:brushProperty name="height" value="0.025" units="cm"/>
    </inkml:brush>
  </inkml:definitions>
  <inkml:trace contextRef="#ctx0" brushRef="#br0">127 5 15171,'-1'0'55,"1"0"1,0-1-1,0 1 0,0 0 0,-1-1 1,1 1-1,0 0 0,0 0 0,-1-1 1,1 1-1,0 0 0,-1 0 0,1-1 0,0 1 1,-1 0-1,1 0 0,0 0 0,-1 0 1,1 0-1,0-1 0,-1 1 0,1 0 1,-1 0-1,1 0 0,0 0 0,-1 0 0,1 0 1,-1 0-1,1 0 0,0 0 0,-1 1 1,-9 10 864,-4 26-32,13-31-627,-26 91 1367,-23 177 1,44-236-1418,2 0 0,1 0 0,2 0 1,5 46-1,-4-81-198,1 0 1,-1 0 0,1-1-1,0 1 1,0 0-1,0 0 1,0-1-1,0 1 1,0 0-1,1-1 1,0 1-1,-1-1 1,1 0-1,0 1 1,3 1-1,-4-3-1,0 0 0,1 0-1,-1-1 1,1 1 0,0-1-1,-1 1 1,1-1-1,0 1 1,-1-1 0,1 0-1,0 0 1,-1 0 0,1 0-1,0 0 1,-1 0 0,1 0-1,0-1 1,-1 1 0,1 0-1,0-1 1,-1 0 0,1 1-1,-1-1 1,1 0 0,-1 0-1,0 0 1,3-1 0,7-7 45,0 1-1,-1-1 1,0-1 0,0 0 0,-1-1-1,14-19 1,42-79 210,-63 107-260,41-81 159,-4-2 0,47-146 0,-80 213-148,-4 13-11,0 1 1,-1-1-1,0 0 0,0 0 1,0 0-1,0 1 0,0-1 0,-1 0 1,0-7-1,0 12-6,0 0-1,0 0 1,0 0 0,0-1-1,0 1 1,0 0 0,0 0-1,0 0 1,0 0 0,0 0-1,0-1 1,0 1-1,0 0 1,0 0 0,0 0-1,0 0 1,0 0 0,0-1-1,-1 1 1,1 0 0,0 0-1,0 0 1,0 0 0,0 0-1,0-1 1,0 1 0,0 0-1,0 0 1,0 0 0,-1 0-1,1 0 1,0 0-1,0 0 1,0 0 0,0 0-1,0 0 1,-1 0 0,1-1-1,0 1 1,0 0 0,0 0-1,0 0 1,0 0 0,-1 0-1,1 0 1,0 0 0,0 0-1,0 0 1,0 0-1,0 0 1,-1 1 0,1-1-1,0 0 1,0 0 0,0 0-1,0 0 1,-10 10 6,-8 20-10,1 16 16,1 1 0,3 1-1,2-1 1,2 2-1,1-1 1,0 59-1,8-85 5,0 0 0,5 29-1,-5-47-8,1 1-1,0-1 1,0 0-1,0 1 0,0-1 1,1 0-1,-1 0 1,1 0-1,0 0 0,0 0 1,1 0-1,-1-1 1,1 1-1,0-1 0,0 0 1,0 0-1,0 0 1,6 4-1,-6-5 0,1-1 1,-1 0-1,1 0 1,-1 0-1,0-1 0,1 1 1,-1-1-1,1 0 1,-1 0-1,1 0 0,-1-1 1,1 1-1,-1-1 1,1 0-1,-1 1 0,1-2 1,-1 1-1,0 0 0,0-1 1,5-2-1,6-5 51,0 0-1,24-21 1,-36 29-52,99-102 367,-68 67-222,-31 34-143,14-13 90,-16 15-96,0 0 0,1 0-1,-1 0 1,0-1 0,0 1 0,1 0-1,-1 0 1,0 0 0,0 0 0,1 0-1,-1 0 1,0 0 0,0 0 0,1 0-1,-1 0 1,0 0 0,1 0 0,-1 0-1,0 0 1,0 0 0,1 0 0,-1 0-1,0 0 1,0 0 0,1 0 0,-1 1-1,0-1 1,0 0 0,1 0 0,-1 0-1,0 0 1,0 1 0,0-1 0,0 0-1,1 0 1,-1 0 0,0 1 0,0-1-1,0 0 1,0 0 0,0 1 0,1-1-1,-1 0 1,0 0 0,0 1 0,0-1-1,0 0 1,0 0 0,0 1 0,0-1-1,0 0 1,0 0 0,0 1 0,0-1-1,0 0 1,0 1 0,0-1 0,0 0-1,0 0 1,-1 1 0,-4 50 45,3-44-47,1 0-1,-1 0 0,2 0 0,-1 0 1,1 1-1,0-1 0,1 0 0,-1 1 1,3 8-1,-2-15 2,0 1 1,-1-1-1,1 0 0,0 1 0,0-1 1,0 0-1,0 1 0,0-1 0,0 0 1,0 0-1,0 0 0,1 0 1,-1 0-1,0 0 0,1 0 0,-1 0 1,1-1-1,-1 1 0,1 0 1,-1-1-1,1 0 0,-1 1 0,1-1 1,0 0-1,-1 1 0,1-1 0,-1 0 1,1 0-1,0-1 0,2 1 1,2-1 7,1 0 0,0-1 1,0 0-1,0 0 1,11-6-1,15-10 24,0-2-1,-1-1 1,29-27 0,-38 30-19,-20 15-17,0 1 0,-1 0-1,1 0 1,0 0 0,0 0 0,0 1-1,0-1 1,1 1 0,-1 0-1,5-1 1,-8 2 1,0 0 0,1 0 0,-1 0 0,1 0 0,-1 0 0,1 0 0,-1 0 0,1 0 0,-1 1 0,1-1 0,-1 0 0,0 0 0,1 0 0,-1 1 0,1-1 0,-1 0 0,0 1 0,1-1 0,-1 0 0,0 1 0,1-1 0,-1 0 0,0 1 0,0-1 0,1 1 0,-1-1 0,0 0 0,0 1 0,1 2-4,0-1 0,-1 0 1,0 1-1,1-1 1,-1 1-1,0-1 0,0 1 1,-1-1-1,1 3 1,-20 105-1789,20-107 1491</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09.544"/>
    </inkml:context>
    <inkml:brush xml:id="br0">
      <inkml:brushProperty name="width" value="0.025" units="cm"/>
      <inkml:brushProperty name="height" value="0.025" units="cm"/>
    </inkml:brush>
  </inkml:definitions>
  <inkml:trace contextRef="#ctx0" brushRef="#br0">245 247 15027,'-1'-1'116,"-3"-4"390,0 0 1,0 0-1,-1 0 0,1 0 1,-11-6-1,13 9-384,0 1 1,1 1-1,-1-1 1,0 0 0,0 0-1,0 1 1,0-1-1,-1 1 1,1 0-1,0 0 1,0-1-1,0 1 1,0 1-1,0-1 1,0 0 0,0 0-1,0 1 1,0-1-1,0 1 1,0 0-1,0-1 1,0 1-1,-2 1 1,-4 3 115,0 1 1,0-1-1,0 1 1,1 0-1,0 1 1,1 0-1,-1 0 1,-6 11-1,-1 1-32,2 0 0,-14 30-1,18-33-143,2 1 0,-6 19 0,10-29-48,0 0 1,1 0-1,0 0 0,0 0 1,1 0-1,0 0 0,0 0 1,2 10-1,-1-15-8,-1 0 0,1 0-1,-1 0 1,1 0 0,0 0 0,0 0 0,0 0 0,0 0 0,0 0-1,1 0 1,-1-1 0,0 1 0,1-1 0,-1 1 0,1-1 0,0 1 0,-1-1-1,1 0 1,0 0 0,0 0 0,0 0 0,0 0 0,0 0 0,0 0-1,0-1 1,0 1 0,0-1 0,0 1 0,0-1 0,1 0 0,-1 0 0,0 0-1,0 0 1,0 0 0,3-1 0,6-1 17,-1 0 0,1 0 0,-1-1 0,0-1 0,1 0 0,8-5 0,0-1 17,-1-1 0,-1 0 0,0-2-1,0 0 1,25-26 0,-12 7 105,43-61 0,-53 62-57,0 0 0,19-43-1,-32 58-54,0 0-1,-1 0 1,-1-1-1,-1 0 1,0 0 0,3-31-1,-7 47-30,0 0-1,0 1 1,0-1-1,0 1 0,0-1 1,0 0-1,0 1 1,0-1-1,0 1 1,-1-1-1,1 0 1,0 1-1,0-1 1,0 1-1,-1-1 1,1 0-1,0 1 1,-1-1-1,1 1 0,-1-1 1,0 0-1,1 1-1,0 0 1,-1 0-1,1 0 0,-1 0 0,1 0 0,-1 0 0,1 0 0,0 0 0,-1 0 0,1 0 0,-1 0 0,1 0 1,0 1-1,-1-1 0,1 0 0,-1 0 0,1 0 0,0 1 0,-1-1 0,1 0 0,0 0 0,-1 1 0,1-1 0,0 0 1,-1 1-1,1-1 0,0 1 0,-7 6-7,1 1 0,0 1 1,1-1-1,0 1 0,0 0 1,1 0-1,-5 13 0,-18 73-18,20-68-19,2 1 1,1 0-1,2 0 0,0 37 1,2-56 2,1 1 1,0 0 0,0-1-1,1 1 1,0-1 0,1 1-1,0-1 1,0 0 0,1 0-1,0 0 1,1 0 0,0-1-1,0 0 1,1 0 0,0 0-1,8 7 1,23 11-127</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1:44.871"/>
    </inkml:context>
    <inkml:brush xml:id="br0">
      <inkml:brushProperty name="width" value="0.05" units="cm"/>
      <inkml:brushProperty name="height" value="0.05" units="cm"/>
    </inkml:brush>
  </inkml:definitions>
  <inkml:trace contextRef="#ctx0" brushRef="#br0">1 97 19628,'14'7'1921,"10"-7"-1233,5-3-280,5-6 720,6 2-144,5-3-536,-1-1-672,-4-4 272,-2-5-104,-8-8-144</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10.245"/>
    </inkml:context>
    <inkml:brush xml:id="br0">
      <inkml:brushProperty name="width" value="0.025" units="cm"/>
      <inkml:brushProperty name="height" value="0.025" units="cm"/>
    </inkml:brush>
  </inkml:definitions>
  <inkml:trace contextRef="#ctx0" brushRef="#br0">100 9 17476,'5'-8'2250,"-8"12"-794,-9 17-27,-6 24-715,-15 57-1,30-89-688,0 0 0,0 0 0,2 0 0,-1 0-1,2 1 1,0-1 0,0 0 0,1 1 0,5 19 0,-5-29-22,0 0 0,0 0 0,0 0 0,1-1 0,0 1 0,0-1 0,0 1 0,0-1 0,0 1 0,1-1 0,-1 0 0,1 0 0,0 0 0,0-1 0,0 1 0,0-1 0,1 0 0,-1 1 0,1-1 0,-1-1 0,1 1 0,0 0 0,-1-1 0,5 1 0,7 1-32,0-2-1,0 1 1,0-2-1,1 0 1,17-3-1,-16 2-60,1 0 0,25 2-1,-41-1 83,1 1 1,-1-1-1,0 1 0,0-1 0,1 1 0,-1 0 0,0-1 0,0 1 0,0 0 0,0 1 0,0-1 0,0 0 0,0 0 0,0 1 0,0-1 0,-1 1 0,1 0 0,-1 0 1,1-1-1,-1 1 0,1 0 0,-1 0 0,0 0 0,0 0 0,0 1 0,0-1 0,-1 0 0,1 0 0,0 0 0,-1 1 0,0-1 0,1 0 0,-1 1 0,0-1 0,0 0 1,-1 1-1,1 3 0,-1 0 63,-1 0-1,1 1 1,-1-1 0,0 0 0,0 0 0,0 0 0,-1-1 0,0 1 0,0 0 0,-1-1 0,0 0-1,0 0 1,-4 5 0,-3-1 190,-1 0 1,1-1-1,-1 0 0,0-1 0,-1 0 0,0-1 0,0 0 1,-22 6-1,27-10-173,1 0-1,-1 0 1,1-1 0,-1 0 0,1 0 0,-1-1 0,0 1-1,1-2 1,-1 1 0,0-1 0,1 0 0,-1-1 0,1 0-1,-1 0 1,1-1 0,0 0 0,-9-4 0,15 6-149,-1 0 1,1 0-1,-1 0 0,1 0 1,0 0-1,-1 0 1,1 0-1,0 0 1,0-1-1,0 1 1,0 0-1,0-1 0,0 1 1,0-1-1,0 1 1,1-1-1,-1 1 1,0-1-1,1 1 1,0-1-1,-1 0 1,1 1-1,0-1 0,0 0 1,0 0-1,0 1 1,0-1-1,0 0 1,0 1-1,1-1 1,-1 0-1,1 1 1,-1-1-1,1 1 0,0-3 1,2 0-64,-1 1 0,1-1 1,-1 1-1,1 0 0,0-1 0,1 2 0,-1-1 1,0 0-1,1 0 0,-1 1 0,1 0 0,8-4 1,27-7-676</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10.744"/>
    </inkml:context>
    <inkml:brush xml:id="br0">
      <inkml:brushProperty name="width" value="0.025" units="cm"/>
      <inkml:brushProperty name="height" value="0.025" units="cm"/>
    </inkml:brush>
  </inkml:definitions>
  <inkml:trace contextRef="#ctx0" brushRef="#br0">138 108 19428,'1'1'191,"-1"-1"-1,1 1 1,-1 0-1,1-1 1,-1 1-1,1-1 1,-1 1 0,1-1-1,0 1 1,-1-1-1,1 0 1,0 1-1,0-1 1,-1 0-1,1 1 1,0-1-1,0 0 1,1 0 0,-2 0-129,0 0 0,0 0 0,1-1 0,-1 1 0,0 0 0,0-1 0,1 1 0,-1 0 0,0 0 0,0-1 0,0 1 0,0 0 0,0-1 0,1 1 0,-1 0 0,0-1 0,0 1 0,0-1 0,0 1 0,0 0 0,0-1 0,0 1 0,0 0 0,0-1 0,0 1 0,-1-1 0,1-3 52,-1 0 1,0 0 0,0 0-1,0 1 1,-1-1 0,-1-4-1,2 6-98,0 1-1,1-1 1,-1 0-1,0 0 1,0 1-1,-1-1 1,1 1-1,0-1 1,-1 1-1,1-1 1,-1 1-1,1 0 1,-1 0-1,1 0 1,-1 0-1,0 0 1,0 0-1,1 0 1,-1 0-1,0 1 1,0-1-1,0 1 1,0-1-1,0 1 1,0 0-1,0 0 1,0 0-1,0 0 1,0 0-1,0 0 1,0 0-1,1 1 1,-1-1-1,0 1 1,0-1-1,0 1 1,-2 1-1,-1 1-10,0 0 0,1 1-1,-1-1 1,1 1 0,0 0-1,0 0 1,0 0 0,1 1-1,-1 0 1,1-1 0,0 1-1,-3 6 1,2 0-14,-1 0 1,1 0-1,1 0 1,0 0-1,0 0 0,1 1 1,1-1-1,0 1 1,1 0-1,0 11 0,1-18 9,-1-1-1,1 0 1,-1 0-1,1 0 0,0 1 1,1-1-1,-1 0 0,1 0 1,0-1-1,0 1 1,0 0-1,0-1 0,1 1 1,-1-1-1,1 0 0,0 1 1,0-1-1,0-1 0,0 1 1,1 0-1,-1-1 1,1 0-1,0 0 0,0 0 1,-1 0-1,1 0 0,0-1 1,0 0-1,9 2 1,1-2 6,0 0 1,-1 0 0,1-2-1,0 0 1,0 0 0,0-1 0,-1-1-1,1 0 1,-1-1 0,1-1 0,-1 0-1,-1 0 1,22-14 0,-12 6 7,-1-1 1,0-2 0,-1 0 0,0-1-1,-1-1 1,24-30 0,-29 30-25,0-1 0,-2 0 1,0-1-1,-2 0 0,15-36 0,-36 88-114,2-7 158,-8 37 0,17-60-31,-5 24 95,-2 29-1,7-48-61,0 0 0,0 0 0,0 0 0,1 0 0,0 0 0,0 0 0,1 0 0,0 0 0,3 9 0,-4-14-38,0 0 1,1 0 0,-1 0-1,0-1 1,0 1 0,1 0-1,-1 0 1,1-1 0,0 1-1,-1-1 1,1 1 0,0-1-1,0 0 1,0 0-1,0 0 1,0 0 0,0 0-1,0 0 1,0 0 0,0-1-1,0 1 1,1-1 0,-1 0-1,0 1 1,4-1 0,-3-1-170,0 1 0,0-1 0,0 1 0,0-1 1,0 0-1,-1 0 0,1 0 0,0-1 0,0 1 0,-1-1 1,1 1-1,-1-1 0,1 0 0,-1 0 0,0 0 1,0 0-1,0 0 0,0-1 0,3-3 0,1-5-103,0-1-1,-1 1 1,-1-1-1,1-1 1,3-20-1,3-25-724</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11.131"/>
    </inkml:context>
    <inkml:brush xml:id="br0">
      <inkml:brushProperty name="width" value="0.025" units="cm"/>
      <inkml:brushProperty name="height" value="0.025" units="cm"/>
    </inkml:brush>
  </inkml:definitions>
  <inkml:trace contextRef="#ctx0" brushRef="#br0">24 0 21797,'-12'17'1792,"5"2"-1384,3-5-424,7-2 736,4-2 56,0-5-520</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26.353"/>
    </inkml:context>
    <inkml:brush xml:id="br0">
      <inkml:brushProperty name="width" value="0.025" units="cm"/>
      <inkml:brushProperty name="height" value="0.025" units="cm"/>
    </inkml:brush>
  </inkml:definitions>
  <inkml:trace contextRef="#ctx0" brushRef="#br0">176 28 16828,'-2'23'488,"-1"1"1,-1-1-1,-1 0 1,-1 0 0,-1-1-1,-12 26 1,-2 9-161,-4 16-65,-7 17 17,-19 97 0,52-182-2,3-9-150,4-7-7,0-1 0,-1 0 0,9-20 0,0 1-7,54-102 233,-26 45-269,4 3-1,59-80 0,-106 163-77,5-5 7,-1 0 0,1 0 0,1 0-1,8-7 1,-15 14-5,1-1 0,0 0 0,0 0 0,0 1-1,0-1 1,0 0 0,0 1 0,0-1 0,0 1 0,0-1 0,0 1 0,1 0-1,-1-1 1,0 1 0,0 0 0,0 0 0,0 0 0,1 0 0,-1 0 0,0 0-1,0 0 1,0 0 0,0 1 0,1-1 0,-1 0 0,0 1 0,0-1 0,0 1-1,0-1 1,0 1 0,0-1 0,0 1 0,0 0 0,0-1 0,0 1 0,0 0-1,-1 0 1,1 0 0,0 0 0,0 1 0,3 4 13,0 0 1,-1 1 0,0-1-1,0 1 1,-1 0-1,0 0 1,0 0-1,0 0 1,-1 0-1,0 0 1,-1 0-1,0 0 1,0 0-1,0 1 1,-1-1 0,0 0-1,0 0 1,-1 0-1,0 0 1,0 0-1,-5 10 1,1-5 42,1 0 0,-2-1 0,0 0 0,0 0 0,-1 0 0,0-1 0,-1-1 0,0 1 1,0-1-1,-1-1 0,-13 10 0,7-9 43,0 0 1,-1 0-1,0-2 0,-32 11 1,38-15-176,1-1-1,-1 0 1,1 0 0,-1-1-1,0 0 1,0-1 0,0 0-1,1-1 1,-19-3 0,28 4 5,0-1 0,0 1 1,0 0-1,-1-1 0,1 1 1,0 0-1,0-1 0,0 1 0,0-1 1,0 0-1,0 1 0,0-1 1,0 0-1,0 0 0,0 1 0,1-1 1,-1 0-1,0 0 0,-1-2 1,2 2-3,0 0 0,0 0 0,0 0 0,0 1 0,0-1 0,0 0 0,0 0 0,0 0 0,0 0 0,0 0 1,0 0-1,1 0 0,-1 1 0,0-1 0,1 0 0,-1 0 0,0 0 0,1 0 0,-1 1 0,2-2 0,1-2-98,1 0 0,-1 1-1,1-1 1,0 1 0,0-1-1,1 1 1,-1 1 0,6-4-1,30-11-654</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26.744"/>
    </inkml:context>
    <inkml:brush xml:id="br0">
      <inkml:brushProperty name="width" value="0.025" units="cm"/>
      <inkml:brushProperty name="height" value="0.025" units="cm"/>
    </inkml:brush>
  </inkml:definitions>
  <inkml:trace contextRef="#ctx0" brushRef="#br0">179 38 17972,'1'0'111,"0"-1"0,0 0 1,0 0-1,0 1 0,-1-1 1,1 0-1,0 0 0,0 0 1,0 0-1,-1 0 0,1 0 1,-1 0-1,1 0 0,-1 0 1,1 0-1,-1 0 0,1-1 1,-1 1-1,0 0 0,0 0 0,1 0 1,-1-1-1,0 0 0,-1 1-49,1 0 0,-1 0 0,1 1-1,-1-1 1,1 0 0,-1 0-1,0 1 1,1-1 0,-1 0-1,0 1 1,1-1 0,-1 1 0,0-1-1,0 1 1,1-1 0,-1 1-1,0 0 1,0-1 0,0 1-1,0 0 1,0 0 0,0 0 0,1 0-1,-1-1 1,0 1 0,0 0-1,0 0 1,0 1 0,0-1-1,0 0 1,0 0 0,-1 1 0,-3 0 110,-1 0 0,1 1 0,-1 0 0,1 0 0,-1 1 0,1-1 0,0 1 0,0 0 0,0 0 0,1 1 0,-1 0 0,1-1 0,-6 8 0,-1 0-101,1 2-1,0-1 1,-14 26 0,19-30-70,0 1 1,1 1-1,0-1 1,0 1-1,1-1 1,0 1-1,1 0 0,0 0 1,-1 13-1,3-22-2,0 1-1,0-1 0,0 1 0,0-1 0,0 0 0,1 1 0,-1-1 0,0 1 0,1-1 0,-1 0 0,1 1 0,-1-1 1,1 0-1,0 1 0,-1-1 0,1 0 0,0 0 0,0 0 0,0 0 0,0 0 0,0 0 0,0 0 0,2 1 0,-1-1 1,1 0-1,-1 0 1,0 0-1,0-1 1,1 0-1,-1 1 1,0-1-1,1 0 1,-1 0-1,1 0 1,-1 0-1,0 0 1,3-1-1,6-2 2,-1 0 0,0 0 0,0-1 0,0-1 0,14-8-1,6-6 22,-1-1-1,0-1 0,-2-2 0,0-1 0,-2-1 1,40-50-1,-55 58-10,-10 17-10,0 0 0,0 0 1,0 0-1,0 0 0,0 0 0,0 0 1,0 0-1,0 0 0,0 0 0,0 0 1,0 0-1,-1 0 0,1 0 0,0 0 1,0 0-1,0 0 0,0 0 1,0 0-1,0 0 0,0 0 0,0 0 1,0 0-1,0 0 0,0 0 0,0 0 1,-1 0-1,1 0 0,0 0 0,0 0 1,0 0-1,0 0 0,0 0 0,0 0 1,0 0-1,0 0 0,0 0 0,0 0 1,0 0-1,0 0 0,0 0 1,-1 0-1,1 0 0,0 0 0,0 0 1,0-1-1,0 1 0,0 0 0,0 0 1,0 0-1,0 0 0,0 0 0,0 0 1,0 0-1,0 0 0,0 0 0,0 0 1,0 0-1,0 0 0,0-1 1,-24 26 21,9-3-28,-22 41 1,32-54-101,1 1 0,-1 1-1,2-1 1,-1 1 0,2-1 0,-1 1 0,0 12 0,3-22 51,-1 1 1,1-1 0,0 1 0,0-1 0,0 1 0,0-1 0,0 1-1,1-1 1,-1 0 0,0 1 0,1-1 0,-1 1 0,1-1 0,-1 0-1,1 1 1,0-1 0,-1 0 0,1 0 0,0 1 0,0-1 0,0 0-1,0 0 1,0 0 0,0 0 0,0 0 0,1 0 0,-1-1-1,0 1 1,0 0 0,1-1 0,-1 1 0,0 0 0,1-1 0,-1 0-1,1 1 1,2-1 0,0 1-25,1-2-1,0 1 1,-1 0-1,1-1 1,-1 0 0,1 0-1,-1 0 1,1-1-1,-1 1 1,0-1-1,5-3 1,36-22-544,5-10-176</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27.304"/>
    </inkml:context>
    <inkml:brush xml:id="br0">
      <inkml:brushProperty name="width" value="0.025" units="cm"/>
      <inkml:brushProperty name="height" value="0.025" units="cm"/>
    </inkml:brush>
  </inkml:definitions>
  <inkml:trace contextRef="#ctx0" brushRef="#br0">159 0 13427,'-30'46'1964,"-46"77"2594,66-104-3873,1 0 0,0 1-1,2 0 1,-8 32 0,14-49-625,0 1-1,1-1 1,0 0 0,-1 0 0,1 0-1,1 1 1,-1-1 0,0 0-1,2 4 1,-2-7-56,0 1 0,0-1 0,0 1 0,0-1 1,1 1-1,-1-1 0,0 0 0,0 1 0,1-1 0,-1 1 0,0-1 0,1 0 0,-1 1 0,0-1 1,1 0-1,-1 1 0,1-1 0,-1 0 0,1 0 0,-1 1 0,0-1 0,1 0 0,0 0 0,0 0-7,0 0-1,1 0 0,-1 0 0,0 0 0,0-1 0,0 1 0,0 0 0,0-1 0,0 1 0,0-1 0,0 1 0,0-1 0,0 1 0,-1-1 0,3-1 0,4-4-10,0-1 0,-1 0 0,0 0 0,0 0 0,0-1 0,-1 0 0,0 0 0,5-12 0,27-75 3,-29 73 8,-4 10-3,-2 9 2,0-1 0,0 0 0,-1 0 0,0 0 0,1 0 0,-2 0 0,1 0 0,0 0 0,-1-1 1,0 1-1,0-4 0,-4 11-43,-9 19 105,1 2 1,1-1-1,1 2 0,2-1 1,0 2-1,-6 33 0,13-54-34,0 0 1,0 0-1,1 0 0,0 0 0,0 0 1,0 0-1,1 6 0,0-10-22,-1 0 1,0 0-1,1 0 1,-1 0-1,1 0 1,-1 0-1,1 0 1,-1 0-1,1 0 1,0 0-1,-1-1 1,1 1-1,0 0 1,0 0-1,0-1 1,-1 1-1,1-1 1,0 1-1,0-1 1,0 1-1,0-1 1,0 1-1,0-1 1,0 0-1,0 1 1,0-1-1,0 0 1,0 0-1,1 0 1,-1 0-1,0 0 1,0 0-1,0 0 1,0 0-1,0-1 1,0 1-1,0 0 1,0-1-1,1 0 1,13-4-120,0-1 0,-1 0 0,0-1 0,0-1 0,-1-1 0,13-10 0,17-9-157,-18 12 120,47-26-309,-63 38 382,0 0-1,0 0 0,0 1 1,1 0-1,18-3 0,-26 5 79,0 1-1,-1 0 1,1 0-1,0-1 1,0 1-1,-1 1 0,1-1 1,0 0-1,0 0 1,-1 1-1,1-1 1,0 1-1,-1-1 0,1 1 1,-1 0-1,1-1 1,-1 1-1,1 0 1,-1 0-1,1 0 0,-1 0 1,0 0-1,1 1 1,0 1-1,0-1 13,-1 1 0,0 0-1,0-1 1,0 1 0,0 0-1,0 0 1,-1 0 0,0 0 0,1 0-1,-1 0 1,0 0 0,-1 6 0,-1 5 106,0 0 1,-1 0 0,-1 0-1,-9 22 1,5-11 201,5-16 102,6-16 139,6-30-354,0-1 0,-3 0 1,-1 0-1,0-67 0,-5 103-185,0-1-1,0 0 0,0 0 0,1 1 0,-1-1 0,1 0 0,1-4 0,-2 7-14,1-1-1,-1 0 0,1 1 1,-1-1-1,1 1 0,-1-1 1,1 1-1,0 0 1,-1-1-1,1 1 0,-1 0 1,1-1-1,0 1 0,-1 0 1,1 0-1,0-1 0,0 1 1,-1 0-1,1 0 0,0 0 1,-1 0-1,1 0 0,0 0 1,0 0-1,-1 0 0,1 0 1,0 1-1,-1-1 0,1 0 1,0 0-1,0 1 0,17 4-255,0-1-1,0-1 1,1-1-1,-1 0 0,0-1 1,24-2-1,-3-5-91</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28.627"/>
    </inkml:context>
    <inkml:brush xml:id="br0">
      <inkml:brushProperty name="width" value="0.025" units="cm"/>
      <inkml:brushProperty name="height" value="0.025" units="cm"/>
    </inkml:brush>
  </inkml:definitions>
  <inkml:trace contextRef="#ctx0" brushRef="#br0">40 10 19148,'0'2'119,"1"0"0,0 0 0,-1 0 0,0 0 0,1 0 0,-1 0 0,0 0 0,0 0 0,0 0 0,0 0-1,0 1 1,-1-1 0,1 0 0,-1 0 0,1 0 0,-1 0 0,-2 3 0,0 8 169,1-5-81,-23 128 1440,22-113-1590,0-1-1,2 1 1,1 0 0,3 22-1,-3-42-53,0-1 0,1 1 0,-1-1 0,1 1 0,0-1 0,-1 1 0,1-1 0,0 0 0,1 1-1,-1-1 1,0 0 0,1 0 0,-1 0 0,4 3 0,-4-3 0,1-1-1,-1 0 1,1-1 0,-1 1 0,1 0-1,-1 0 1,1-1 0,0 1 0,0-1-1,-1 1 1,1-1 0,0 0-1,0 0 1,-1 0 0,1 0 0,3 0-1,1-1 6,-1 0-1,1-1 1,0 0-1,0 0 1,-1 0-1,1-1 1,-1 0-1,0 0 1,0 0-1,8-7 0,7-7 39,-1-2 0,0 0 0,-2-1-1,0-1 1,-1 0 0,-1-1-1,-1-1 1,-1 0 0,-1-1 0,9-28-1,-25 70-28,0-1-1,1 1 1,1 0 0,0 25-1,1-31-8,1 0 0,1 0 1,0 0-1,0 0 0,1 0 0,1-1 0,0 1 0,1-1 0,6 16 0,-9-25 6,0 0 0,0 0 1,0 0-1,1 0 0,-1 0 0,0 0 0,1 0 0,0 0 0,-1-1 0,1 1 1,0-1-1,0 1 0,-1-1 0,1 1 0,0-1 0,1 0 0,-1 0 0,0 0 1,0 0-1,0-1 0,1 1 0,-1-1 0,0 1 0,1-1 0,-1 0 0,0 1 1,1-1-1,-1-1 0,0 1 0,1 0 0,-1 0 0,0-1 0,1 0 0,-1 1 1,4-3-1,0 0 35,0-1 1,-1 1 0,1-1-1,-1-1 1,0 1 0,0-1-1,0 0 1,-1 0 0,1 0-1,-1-1 1,5-8-1,0-3 4,-1-1-1,-1 1 1,0-2-1,-1 1 1,-1-1-1,-1 1 1,-1-1-1,0 0 1,-2-1-1,0-32 1,-1 50-60,-1 0-1,1 1 1,0-1-1,0 1 1,-1-1 0,1 1-1,-1-1 1,1 1-1,-1-1 1,1 1 0,-1 0-1,-1-2 1,-2 4-96,2 12 11,2-10 84,0 1 0,0-1 0,0 0-1,1 1 1,-1-1 0,1 1 0,0-1-1,0 0 1,0 1 0,0-1 0,1 0-1,-1 0 1,1 0 0,0 0 0,0 0 0,0 0-1,0-1 1,0 1 0,1-1 0,-1 1-1,1-1 1,0 0 0,-1 0 0,1 0 0,0 0-1,0-1 1,0 1 0,1-1 0,-1 0-1,0 0 1,0 0 0,5 1 0,1-1 8,1 0 1,-1 0-1,1-1 1,-1 0-1,1-1 1,-1 0 0,0 0-1,1-1 1,-1 0-1,16-7 1,-6 1 21,-1 0 1,32-21-1,-43 24-12,1 0 0,-1 0 0,-1-1 0,1 0 0,-1-1 0,0 1 0,0-1 0,7-12 0,-7 2 3,-6 16-12,0 1-1,0 0 0,0-1 1,0 1-1,0-1 0,0 1 0,-1 0 1,1-1-1,0 1 0,0 0 1,0-1-1,0 1 0,0 0 1,-1-1-1,1 1 0,0 0 1,0-1-1,-1 1 0,1 0 0,0 0 1,0-1-1,-1 1 0,1 0 1,0 0-1,-1-1 0,-1 1 1,1 0-1,-1 0 1,1 0-1,-1 0 1,1 0-1,-1 0 1,1 0-1,0 0 1,-1 1-1,1-1 1,-1 0-1,1 1 0,0 0 1,-1-1-1,1 1 1,0 0-1,-1-1 1,1 1-1,-1 1 1,-8 6 4,0-1 1,0 2-1,1-1 1,0 1-1,1 1 1,0-1-1,1 1 1,0 1-1,0-1 1,1 1-1,0 1 1,1-1-1,1 1 1,0 0-1,0 0 1,1 0-1,-3 21 1,6-31-3,0 0 1,0 0-1,0 0 1,0 1 0,0-1-1,0 0 1,0 0-1,1 0 1,-1 0 0,1 0-1,-1 1 1,1-1 0,0 0-1,0 0 1,0-1-1,0 1 1,0 0 0,0 0-1,1 0 1,-1-1 0,1 1-1,-1-1 1,1 1-1,-1-1 1,1 1 0,0-1-1,0 0 1,0 0-1,0 0 1,0 0 0,0 0-1,0 0 1,0-1 0,0 1-1,0-1 1,2 1-1,3-1 7,0 0 0,0 0 0,0 0 0,0-1 0,0 0 0,0 0 0,0-1 0,0 0-1,0 0 1,6-4 0,12-7 14,1 0-1,-2-2 0,0-1 0,33-28 1,78-84-22,-130 123-6,-3 3-5,0 0 0,0 0-1,0 0 1,0 0 0,0 1 0,0-1 0,5-1 0,-6 2 7,-1 1 0,0 0 0,0 0 0,1 0 0,-1 0 0,0 0 0,0 0 0,0 0 0,1 0 0,-1 0 0,0 0 0,0 0 0,1 0 0,-1 0 1,0 0-1,0 1 0,0-1 0,1 0 0,-1 0 0,0 0 0,0 0 0,0 0 0,1 0 0,-1 0 0,0 1 0,0-1 0,0 0 0,0 0 0,1 0 0,-1 1 0,0-1 1,0 0-1,0 0 0,0 0 0,0 1 0,0-1 0,0 0 0,0 0 0,0 0 0,1 1 0,-1-1 0,0 0 0,0 0 0,0 1 0,0-1 0,-1 7-17,0-1-1,1 1 1,-2-1-1,-2 11 1,1-8 32,2-2-15,-7 21 12,-6 54 0,13-74 1,1-1 0,0 0-1,0 1 1,0-1 0,1 0 0,0 0 0,0 1 0,1-1-1,0 0 1,0 0 0,1 0 0,0-1 0,4 8 0,-6-12-21,0 0 0,0 0 0,1-1 0,-1 1 1,1 0-1,-1 0 0,1-1 0,-1 1 0,1-1 1,0 0-1,0 1 0,0-1 0,0 0 0,0 0 1,0 0-1,0 0 0,3 0 0,-3-1-20,0 0 0,0 0-1,0 0 1,-1 0 0,1 0-1,0 0 1,0-1 0,-1 1-1,1-1 1,0 0 0,-1 1-1,1-1 1,0 0 0,-1 0-1,1 0 1,-1 0 0,2-2-1,2-2-36,0 0 0,0 0 0,-1-1 0,0 1 0,0-1 0,-1 0-1,0-1 1,0 1 0,4-12 0,5-22-212</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29.036"/>
    </inkml:context>
    <inkml:brush xml:id="br0">
      <inkml:brushProperty name="width" value="0.025" units="cm"/>
      <inkml:brushProperty name="height" value="0.025" units="cm"/>
    </inkml:brush>
  </inkml:definitions>
  <inkml:trace contextRef="#ctx0" brushRef="#br0">0 1 20796,'3'13'1625,"7"0"-1345,7-2-456,10-2 1912,6-1-1224,3 2-192,3-1-72</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29.472"/>
    </inkml:context>
    <inkml:brush xml:id="br0">
      <inkml:brushProperty name="width" value="0.025" units="cm"/>
      <inkml:brushProperty name="height" value="0.025" units="cm"/>
    </inkml:brush>
  </inkml:definitions>
  <inkml:trace contextRef="#ctx0" brushRef="#br0">212 67 17436,'0'0'26,"-43"17"1806,2 1 0,0 2-1,-41 26 1,81-46-1829,1 0-1,0 0 1,0 0-1,0 0 1,-1 1 0,1-1-1,0 0 1,0 0-1,0 0 1,0 0-1,-1 0 1,1 0-1,0 0 1,0 0-1,0 0 1,0 1-1,0-1 1,-1 0 0,1 0-1,0 0 1,0 0-1,0 0 1,0 1-1,0-1 1,0 0-1,0 0 1,-1 0-1,1 1 1,0-1-1,0 0 1,0 0 0,0 0-1,0 1 1,0-1-1,0 0 1,0 0-1,0 0 1,0 0-1,0 1 1,0-1-1,0 0 1,0 0-1,1 0 1,-1 1 0,0-1-1,0 0 1,0 0-1,0 0 1,0 0-1,0 1 1,0-1-1,0 0 1,1 0-1,-1 0 1,0 0-1,0 0 1,1 1 0,17 2-458,29-3-746,-46 0 1174,53-4-1161,-30 2 778,1 0-1,0 2 0,0 0 0,0 2 0,25 5 1,-46-6 419,-1-1 1,1 1 0,-1 1 0,0-1 0,1 1 0,-1-1 0,0 1 0,0 0 0,0 0 0,0 0 0,3 4 0,-5-5 22,0 0 0,0 1 0,0-1-1,0 0 1,0 1 0,-1-1 0,1 1 0,0-1 0,-1 1 0,1 0 0,-1-1 0,0 1-1,0 0 1,1-1 0,-1 1 0,0 0 0,0-1 0,-1 1 0,1 0 0,0-1-1,0 1 1,-1-1 0,1 1 0,-1 0 0,0-1 0,-1 3 0,-3 6 194,-1 0 0,0-1 1,-1 0-1,0 0 0,-1 0 1,1-1-1,-14 10 0,-67 47 1140,36-33-732,46-28-643,0-1 0,0 0 0,0-1-1,-1 0 1,1 0 0,-12 2 0,18-4-4,0 0 0,0 0 0,0 0 0,0 0 0,0 0 0,0 0 0,0 0 0,0 0 1,0 0-1,0 0 0,0 0 0,0 0 0,0 0 0,0 0 0,0 0 0,0 0 0,0-1 0,0 1 0,0 0 0,0 0 0,0 0 0,0 0 1,0 0-1,0 0 0,0 0 0,0 0 0,0 0 0,0 0 0,0 0 0,0 0 0,0 0 0,0 0 0,0 0 0,0 0 0,0 0 0,0 0 1,0-1-1,0 1 0,0 0 0,0 0 0,0 0 0,0 0 0,0 0 0,0 0 0,0 0 0,0 0 0,0 0 0,0 0 0,0 0 1,0 0-1,0 0 0,0 0 0,0 0 0,0 0 0,0 0 0,-1 0 0,1 0 0,0 0 0,8-6-452,12-6-161,95-34-1450,81-38 1657,-174 72 715,0-1 0,-1 0 0,0-2 0,-1 0 0,-1-2 0,23-24 0,-38 36-139,0 1 1,-1-1-1,0 0 0,0 0 0,0 0 0,4-10 0,-7 14-126,1 0 0,-1 0 1,0 0-1,1 0 0,-1-1 0,0 1 0,1 0 1,-1 0-1,0 0 0,0 0 0,0 0 1,0 0-1,0 0 0,0-1 0,-1 1 0,1 0 1,0 0-1,-1 0 0,1 0 0,0 0 0,-1 0 1,1 0-1,-1 0 0,1 0 0,-1 0 0,0 0 1,0 1-1,1-1 0,-1 0 0,0 0 0,0 0 1,0 1-1,0-1 0,1 1 0,-1-1 1,0 0-1,0 1 0,0 0 0,-1-1 0,0 1 1,-4-1 17,0 0 1,1 0 0,-1 1-1,0 0 1,0 0-1,0 1 1,0 0 0,0 0-1,1 0 1,-1 0 0,0 1-1,1 0 1,-1 0 0,1 1-1,-8 4 1,4-2-34,0 1 0,0 0 1,0 1-1,1 0 0,0 0 0,1 1 1,-12 13-1,17-18-17,0-1 0,1 1-1,-1 0 1,0-1 0,1 1 0,0 0 0,0 0 0,0 0 0,0 0 0,0 1 0,0-1-1,1 0 1,0 0 0,-1 0 0,1 1 0,0-1 0,1 4 0,0-5-3,0 1 1,-1-1-1,1 0 1,0-1-1,1 1 1,-1 0-1,0 0 1,0 0-1,1-1 1,-1 1-1,1 0 1,-1-1-1,1 0 1,0 1-1,0-1 1,0 0-1,-1 0 1,1 0 0,0 0-1,0 0 1,0 0-1,1-1 1,-1 1-1,0-1 1,4 1-1,9 1-14,0-1 0,1 0 0,-1-1 0,0-1 0,0 0-1,1-1 1,22-7 0,104-37 7,-127 40 24,2 0 14,48-21 211,-60 24-163,1 0-1,-1 0 0,0 0 0,0-1 1,0 0-1,0 0 0,-1-1 1,7-7-1,-10 11-37,0 0 1,0 0-1,-1 0 1,1-1-1,-1 1 1,1 0-1,-1 0 1,1-1-1,-1 1 1,0 0-1,0-1 0,0 1 1,1-1-1,-1 1 1,0 0-1,-1-1 1,1 1-1,0 0 1,0-1-1,-1 1 1,1-1-1,0 1 1,-1 0-1,0 0 0,1-1 1,-1 1-1,0 0 1,1 0-1,-1 0 1,-2-2-1,-3-3 110,0 0 0,0 0 1,0 1-1,-9-5 0,3 1 12,10 7-141,-4-2 33,1 0 0,-1 0 0,1-1 0,0 0 0,-6-9 0,10 14-56,1-1-1,0 1 1,0 0-1,0 0 1,0 0-1,-1-1 0,1 1 1,0 0-1,0-1 1,0 1-1,0 0 1,0 0-1,0-1 0,0 1 1,0 0-1,0 0 1,0-1-1,0 1 0,0 0 1,0-1-1,0 1 1,0 0-1,0 0 1,0-1-1,0 1 0,0 0 1,0-1-1,0 1 1,0 0-1,1 0 1,-1-1-1,0 1 0,0 0 1,0 0-1,0 0 1,1-1-1,-1 1 1,0 0-1,0 0 0,1 0 1,-1-1-1,0 1 1,0 0-1,1 0 0,-1 0 1,0 0-1,0 0 1,1 0-1,-1 0 1,0 0-1,1 0 0,-1 0 1,1 0-1,16-1-744,-16 1 665,117 8-2074,-67-6 1548</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30.357"/>
    </inkml:context>
    <inkml:brush xml:id="br0">
      <inkml:brushProperty name="width" value="0.025" units="cm"/>
      <inkml:brushProperty name="height" value="0.025" units="cm"/>
    </inkml:brush>
  </inkml:definitions>
  <inkml:trace contextRef="#ctx0" brushRef="#br0">323 10 17172,'20'-9'1775,"-20"9"-1748,0 0 1,0 0 0,0 0 0,0 0-1,1 0 1,-1 0 0,0-1 0,0 1-1,0 0 1,0 0 0,1 0 0,-1 0 0,0 0-1,0 0 1,0 0 0,0 0 0,1 0-1,-1 0 1,0 0 0,0 0 0,0 0-1,1 0 1,-1 0 0,0 0 0,0 1-1,0-1 1,0 0 0,1 0 0,-1 0-1,0 0 1,0 0 0,0 0 0,0 0-1,0 0 1,1 1 0,-1-1 0,0 0-1,0 0 1,0 0 0,0 0 0,0 0-1,0 1 1,-3 8 734,-8 8 427,-86 97 1509,41-52-2501,3 3-1,-64 104 1,106-144-453,11-25 246,0-1 0,0 1 1,0 0-1,0 0 1,1 0-1,-1 0 0,0 0 1,0 0-1,0 0 1,1 0-1,-1 0 0,0-1 1,0 1-1,0 0 0,1 0 1,-1 0-1,0 0 1,0 0-1,0 0 0,1 0 1,-1 0-1,0 1 1,0-1-1,0 0 0,1 0 1,-1 0-1,0 0 0,0 0 1,0 0-1,1 0 1,-1 0-1,0 0 0,0 1 1,0-1-1,0 0 0,1 0 1,-1 0-1,0 0 1,0 1-1,0-1 0,0 0 1,0 0-1,0 0 1,0 0-1,0 1 0,1-1 1,-1 0-1,0 0 0,0 0 1,0 1-1,0-1 1,0 0-1,0 0 0,0 1 1,0-1-1,0 0 1,0 0-1,0 0 0,0 1 1,-1-1-1,1 0 0,0 0 1,0 0-1,0 1 1,0-1-1,0 0 0,16-12-500,27-29-839,-1-2 0,61-83 1,-62 74 653,0-4 111,-24 33 484,0 0 0,2 1 1,28-27-1,-37 44 553,-9 12-133,-8 15 57,7-20-327,-28 71 928,-40 126 1178,62-174-1829,0 1-1,2 0 1,0 0-1,2 0 1,3 50-1,-1-69-312,1 1-1,1-1 1,0 0 0,2 7-1,-17-57-1737,-32-54 174,-27-63 1665,72 160-87,0-1 0,-1 1 0,1-1 0,0 0 0,0 1 0,-1-1 1,1 1-1,0-1 0,0 1 0,0-1 0,0 1 0,0-1 0,0 0 0,0 1 0,0-1 0,0 1 0,0-1 1,0 1-1,0-1 0,0 0 0,0 1 0,1-1 0,-1 1 0,0-1 0,0 1 0,1-1 0,-1 1 1,0-1-1,1 1 0,-1-1 0,1 1 0,-1 0 0,0-1 0,1 1 0,-1-1 0,1 1 0,-1 0 0,1 0 1,-1-1-1,1 1 0,-1 0 0,1 0 0,0-1 0,-1 1 0,1 0 0,-1 0 0,1 0 0,-1 0 0,1 0 1,0 0-1,-1 0 0,1 0 0,-1 0 0,1 0 0,-1 0 0,1 1 0,0-1 0,9 1 184,-1 1 0,1 0 1,8 4-1,0-1 20,5 0-470,1-1 1,0-1-1,0-2 0,1 0 1,-1-1-1,0-2 1,0 0-1,0-2 0,0 0 1,-1-2-1,28-10 1,0-5-416</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1:45.449"/>
    </inkml:context>
    <inkml:brush xml:id="br0">
      <inkml:brushProperty name="width" value="0.05" units="cm"/>
      <inkml:brushProperty name="height" value="0.05" units="cm"/>
    </inkml:brush>
  </inkml:definitions>
  <inkml:trace contextRef="#ctx0" brushRef="#br0">17 1 16948,'1'1'1960,"-1"11"-1176,-3 4-280,0 4 1593,-1 1-1185,3 15-264,-4-2-96,5 5-288,-1 0-112,2-8-136,2-2-88,3-8-280,-3-5-216,2-9-440,0-2-152,-4-13 776,2-2-257,-2-15-79</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30.792"/>
    </inkml:context>
    <inkml:brush xml:id="br0">
      <inkml:brushProperty name="width" value="0.025" units="cm"/>
      <inkml:brushProperty name="height" value="0.025" units="cm"/>
    </inkml:brush>
  </inkml:definitions>
  <inkml:trace contextRef="#ctx0" brushRef="#br0">181 1 17676,'-24'17'1204,"2"1"1,-36 35 0,49-43-911,0 0-1,1 0 1,0 1 0,1 0 0,0 0 0,1 1 0,0 0 0,-5 14-1,10-23-261,0 0-1,0 0 1,0 0-1,1-1 1,-1 1-1,1 0 1,0 0-1,-1 0 1,1 0-1,0 0 1,1 0-1,-1 0 1,1 0-1,-1 0 1,1 0-1,0 0 1,0 0-1,0-1 1,0 1-1,1 0 1,-1-1-1,1 1 1,0-1-1,-1 1 1,1-1-1,0 0 1,0 0-1,1 0 1,-1 0-1,0 0 1,1 0-1,-1 0 1,1-1-1,-1 0 1,1 1-1,0-1 1,0 0-1,3 1 1,18 4-246,0 0 0,0-2 0,40 3 1,-44-6-14,0 1 0,-1 0 1,1 2-1,-1 0 0,0 1 1,29 12-1,-44-15 197,-1 0 0,0 0 1,1 0-1,-1 0 0,0 1 1,0-1-1,0 1 0,0-1 0,-1 1 1,1 0-1,-1 0 0,0 1 1,0-1-1,0 0 0,0 1 0,2 5 1,-3-6 51,-1 0 0,1 0 0,-1 0 0,1-1 1,-1 1-1,0 0 0,-1 0 0,1 0 0,0 0 0,-1 0 1,0 0-1,1 0 0,-1 0 0,0 0 0,0-1 0,-1 1 1,1 0-1,-1-1 0,1 1 0,-1-1 0,-3 4 1,-3 2 126,-1 0 0,1 0 1,-2-1-1,1 0 0,-1-1 1,0 0-1,0 0 0,-16 5 1,7-3 108,0-2 0,0 0 0,-1-1-1,-22 2 1,33-6-238,0-1-1,-1 0 1,1 0-1,-1 0 0,1-2 1,-1 1-1,-11-4 0,19 4-78,-1 1 0,1-1 0,0 0 0,-1 0 0,1 0-1,0 0 1,0 0 0,0 0 0,0-1 0,0 1 0,0-1-1,0 1 1,0-1 0,1 0 0,-1 1 0,1-1-1,-1 0 1,1 0 0,0 0 0,-1-1 0,1 1 0,0 0-1,0 0 1,1-1 0,-1 1 0,0 0 0,1-1 0,0 1-1,-1-1 1,1 1 0,0-1 0,1-3 0,7-24-416,10-4-153</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31.168"/>
    </inkml:context>
    <inkml:brush xml:id="br0">
      <inkml:brushProperty name="width" value="0.025" units="cm"/>
      <inkml:brushProperty name="height" value="0.025" units="cm"/>
    </inkml:brush>
  </inkml:definitions>
  <inkml:trace contextRef="#ctx0" brushRef="#br0">230 4 21052,'-11'-2'203,"0"1"0,0 1-1,1-1 1,-1 2-1,0-1 1,0 1-1,1 1 1,-1 0 0,1 1-1,-1 0 1,1 0-1,0 1 1,0 0-1,0 1 1,1 0-1,0 1 1,-11 8 0,18-13-226,1 0 0,-1 0 0,1 1 0,0-1 1,0 1-1,-1-1 0,1 1 0,0-1 0,0 1 1,0-1-1,1 1 0,-1 0 0,0-1 0,1 1 1,-1 0-1,1 0 0,-1 3 0,1-4-42,0 0-1,1 0 1,-1 0-1,0 1 1,1-1-1,-1 0 1,1 0 0,-1 0-1,1 0 1,0 0-1,-1 0 1,1 0-1,0 0 1,0 0-1,0 0 1,0 0 0,-1 0-1,1-1 1,2 2-1,3 2-281,0-1 0,0-1 0,0 1-1,1-1 1,-1 0 0,0 0 0,13 1 0,25 1-1055,-31-4 1248,-1 1-1,1 0 0,-1 1 0,0 0 1,0 1-1,1 0 0,-2 1 0,20 9 1,-30-13 202,0 1 1,0 0 0,0-1-1,0 1 1,0 0-1,0 0 1,0 0 0,-1 0-1,1 0 1,0 0-1,0 0 1,-1 0 0,1 0-1,0 0 1,-1 0 0,1 0-1,-1 1 1,0-1-1,1 0 1,-1 0 0,0 0-1,0 1 1,0-1-1,1 0 1,-1 1 0,-1-1-1,1 0 1,0 0 0,0 1-1,0-1 1,-1 0-1,1 0 1,-1 0 0,1 1-1,-1-1 1,1 0-1,-1 0 1,1 0 0,-1 0-1,0 0 1,0 0 0,-1 1-1,-4 5 239,0-1 0,0 0 0,0 0 0,-1-1-1,-7 5 1,-76 45 1614,79-49-1815,0-1 0,-1 0 0,0-1 0,0 0 0,0-1 0,-17 2 0,27-4-76,0-1 0,1 0 0,-1 0 0,0 0-1,0 0 1,0-1 0,0 1 0,1 0-1,-1-1 1,0 1 0,-2-2 0,3 1-11,-1 0 0,1 0 0,0 0 0,0 0 0,0 0 0,0 0 0,0-1 0,0 1 0,0 0 0,-1-3 0,2 4 1</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32.194"/>
    </inkml:context>
    <inkml:brush xml:id="br0">
      <inkml:brushProperty name="width" value="0.025" units="cm"/>
      <inkml:brushProperty name="height" value="0.025" units="cm"/>
    </inkml:brush>
  </inkml:definitions>
  <inkml:trace contextRef="#ctx0" brushRef="#br0">258 0 19572,'-9'15'1545,"1"-1"1,-6 17-1,-41 90-472,-94 228 146,142-327-1124,-9 41 0,16-46-54,0-17-40,0 0 0,0 1-1,0-1 1,1 0 0,-1 0-1,0 0 1,0 0 0,0 0-1,0 1 1,0-1 0,0 0-1,1 0 1,-1 0-1,0 0 1,0 0 0,0 0-1,0 0 1,1 1 0,-1-1-1,0 0 1,0 0 0,0 0-1,0 0 1,1 0 0,-1 0-1,0 0 1,0 0-1,0 0 1,1 0 0,-1 0-1,0 0 1,0 0 0,0 0-1,0 0 1,1 0 0,-1 0-1,0 0 1,0-1 0,2 0 3,0 0 0,0 0-1,-1 0 1,1-1 0,-1 1 0,1-1 0,-1 1 0,1-1 0,0-2 0,9-14 8,0 0 0,-2-1-1,13-34 1,14-65-109,-31 98 70,4-11-162,8-57-1,-19 99-33,-1 6 138,1 1 0,1 0 0,0 0 0,2 1-1,2 19 1,-3-34 87,1 0 0,0 1 0,1-1 0,-1 0 0,1 0 0,-1 0 0,1 0 0,0 0 0,1 0 0,-1 0 0,1-1 0,5 7 0,-5-8-1,0 0-1,0 0 0,0 0 1,0-1-1,0 1 0,0-1 1,1 0-1,-1 0 0,0 0 1,1 0-1,-1 0 0,1-1 1,-1 1-1,1-1 0,-1 0 0,1 0 1,-1-1-1,1 1 0,3-2 1,3 0 8,0-1 0,0 0 0,-1 0 0,0-1 0,1-1 0,-1 1 0,-1-1 0,1-1 0,-1 0 0,0 0 0,9-10 0,1-1 22,-1-2-1,-1 0 1,20-30 0,-32 43-40,0-1 0,0 0 1,-1 0-1,6-14 1,-9 20 6,0 1 0,0 0 0,0 0 0,0-1 0,0 1 0,1 0-1,-1 0 1,0-1 0,0 1 0,0 0 0,0 0 0,0-1 0,0 1 0,0 0 0,0 0 0,0-1 0,0 1 0,0 0 0,0 0 0,0-1 0,0 1 0,0 0 0,-1 0-1,1-1 1,0 1 0,0 0 0,0 0 0,0 0 0,0-1 0,0 1 0,-1 0 0,1 0 0,0 0 0,0-1 0,-1 1 0,-8 4-49,-8 12-4,2 5 66,0 1 1,2 1-1,0 0 1,2 0-1,0 1 1,2 1-1,-8 30 1,15-49 14,0 1-1,1-1 1,0 1 0,0 0 0,1-1-1,0 1 1,0 0 0,2 7 0,-2-12-15,1-1-1,-1 1 1,1 0 0,-1 0 0,1-1 0,0 1 0,0 0 0,0-1 0,0 1-1,0-1 1,0 1 0,0-1 0,0 0 0,1 1 0,-1-1 0,1 0 0,-1 0-1,1 0 1,-1 0 0,1 0 0,-1 0 0,1-1 0,0 1 0,-1 0-1,1-1 1,0 1 0,0-1 0,0 0 0,-1 0 0,1 1 0,0-1 0,0 0-1,3-1 1,6 0 21,0-1 0,0 0 0,0-1 0,0 0 0,0 0 0,-1-1 0,17-9 0,70-46 82,-86 51-97,62-44-25,68-61 0,-130 107-51,-11 14 18,-14 27 0,7-19 31,3-6 2,1-2 23,0 1-1,0-1 0,1 1 0,-2 16 0,4-24-10,0 0 1,0 0-1,0 0 1,0 0-1,0 0 1,0 0-1,0 0 1,1 0-1,-1 0 0,0 1 1,1-1-1,-1 0 1,1 0-1,-1-1 1,1 1-1,0 0 1,-1 0-1,1 0 1,0 1-1,1-2 2,-1 1 0,0 0 1,1-1-1,-1 1 0,0-1 0,1 0 0,-1 1 1,1-1-1,-1 0 0,0 0 0,1 0 0,-1 0 1,1 0-1,-1 0 0,1 0 0,-1 0 0,0-1 1,3 0-1,11-4 25,-1-1-1,0 0 1,0-1 0,-1-1 0,15-11 0,14-7 6,-17 12-22,44-23-3,-64 34-15,1 1 0,0 0 0,-1 0 0,1 1 0,0-1 0,0 1 0,1 0 1,-1 1-1,11 0 0,-16 0 3,0 0 0,0 0 0,0 1 0,0-1 0,0 0 0,0 0 0,0 1 0,-1-1 0,1 1 0,0-1 0,0 1 0,0-1 0,-1 1 0,1-1 0,0 1 0,-1 0 0,1-1 0,0 1 0,-1 0 0,1 0 0,-1 0 0,1-1 0,-1 1 0,0 0 0,1 0 0,-1 0 0,0 0 0,0 0 0,1 0 0,-1-1 0,0 1 0,0 2 0,0 3 3,0 1-1,-1-1 0,1 0 1,-3 8-1,0 11 22,3-24-24,0-1 0,0 0 0,0 1 1,0-1-1,0 1 0,0-1 0,1 1 1,-1-1-1,0 1 0,0-1 0,0 0 1,1 1-1,-1-1 0,0 0 0,0 1 0,1-1 1,-1 1-1,0-1 0,1 0 0,-1 0 1,0 1-1,1-1 0,-1 0 0,0 0 1,1 1-1,-1-1 0,1 0 0,-1 0 0,1 0 1,-1 1-1,19-3 2,16-11-10,-11 1-31,79-36-201,-86 42 163,1-1-1,-1 2 1,38-6 0,-53 11 65,1-1 0,-1 1 0,1 0-1,0 0 1,-1 0 0,1 0 0,0 0 0,-1 1 0,1-1 0,-1 1-1,1 0 1,-1 0 0,1 0 0,-1 0 0,0 0 0,1 0 0,-1 1 0,3 1-1,-4-1 12,1 0-1,-1-1 0,0 1 0,0 0 0,0 0 1,0 0-1,-1 0 0,1 0 0,0 0 1,-1 0-1,0 0 0,1 0 0,-1 0 0,0 0 1,0 0-1,0 1 0,0-1 0,0 0 1,-1 0-1,1 0 0,-1 0 0,1 0 0,-2 3 1,-1 3-33,0 0 1,0 0-1,-1-1 1,0 1 0,-8 11-1,11-17 35,-1 0-1,1-1 0,0 1 1,-1-1-1,1 0 0,-1 1 1,1-1-1,-1 0 0,0 0 1,1 0-1,-1 0 0,0 0 1,-2 0-1,3-1 9,-1 0 0,1 0 1,0 0-1,-1 0 0,1 0 0,0 0 0,0 0 0,-1 0 0,1-1 0,0 1 1,0 0-1,-1-1 0,1 1 0,0-1 0,0 0 0,0 1 0,0-1 1,0 0-1,0 0 0,0 0 0,0 1 0,-1-3 0,-11-16-11</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32.595"/>
    </inkml:context>
    <inkml:brush xml:id="br0">
      <inkml:brushProperty name="width" value="0.025" units="cm"/>
      <inkml:brushProperty name="height" value="0.025" units="cm"/>
    </inkml:brush>
  </inkml:definitions>
  <inkml:trace contextRef="#ctx0" brushRef="#br0">29 0 18764,'-4'0'1616,"0"3"-7,-1 1-1865,-5 1 2040,5 0-1408</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33.486"/>
    </inkml:context>
    <inkml:brush xml:id="br0">
      <inkml:brushProperty name="width" value="0.025" units="cm"/>
      <inkml:brushProperty name="height" value="0.025" units="cm"/>
    </inkml:brush>
  </inkml:definitions>
  <inkml:trace contextRef="#ctx0" brushRef="#br0">40 25 16644,'1'-1'188,"0"1"0,0-1 0,0 1 0,0 0 0,0-1 0,0 1 0,1 0 0,-1 0 0,0 0 0,0 0 0,0 0 0,1 0 0,0 1 0,-2-1-96,1 0 0,-1 0 0,0 0 0,1 1 0,-1-1-1,0 0 1,0 0 0,1 1 0,-1-1 0,0 0 0,0 1 0,1-1 0,-1 0-1,0 0 1,0 1 0,0-1 0,0 0 0,1 1 0,-1-1 0,0 1-1,0-1 1,0 0 0,0 1 0,0-1 0,0 0 0,0 1 0,-1 4 416,1-1 0,-1 0 0,-1 0 0,1 0 0,-4 7 0,1 0-468,-6 15 215,0 2-1,2-1 0,1 1 0,-5 40 0,12-67-253,0 1 0,-1 0 0,1-1 0,0 1 0,0 0 0,0-1 0,1 1 0,-1 0 0,0 0 0,0-1 0,1 1 0,-1-1 0,1 1 0,0 0 0,-1-1 0,1 1 0,0-1 0,0 0 0,0 1 0,0-1 0,0 0 0,0 1 0,0-1 0,1 0 0,-1 0 0,0 0 0,1 0 0,-1 0 0,1 0 0,-1 0 0,1-1 0,-1 1 0,1-1 0,0 1 0,-1-1 0,1 1 0,-1-1 0,1 0 0,0 0 0,0 0 0,-1 0 0,1 0 0,2 0 0,4-1-3,1-1 1,-1 0-1,-1 0 0,1 0 0,0-1 0,-1 0 0,14-8 1,48-33-29,-1-4 0,66-61 0,-103 87 20,-14 14 10,-17 8 0,0 0 0,1 0 0,-1 0 0,0 0 0,0 0 0,1 0 0,-1 0 0,0 0 0,0 0 0,1 0 0,-1 0 0,0 0 0,0 0 0,1 1 0,-1-1 0,0 0 0,0 0 0,0 0 0,1 0 0,-1 0 0,0 0 0,0 1 0,0-1 0,1 0 0,-1 0 0,0 0 0,0 1 0,0-1 0,0 0 0,0 0 0,1 0 0,-1 1 1,0-1-1,0 0 0,0 0 0,0 1 0,0-1 0,0 0 0,0 0 0,0 1 0,0-1 0,0 0 0,0 0 0,0 1 0,0-1 0,0 0 0,0 1 0,-6 31 1,4-27 4,1 0-1,0 0 1,0 0 0,0 0-1,1 0 1,0 0-1,0 1 1,0-1 0,0 0-1,2 8 1,-1-12-3,0 0 0,-1 0-1,1 0 1,-1 0 0,1-1 0,0 1 0,0 0 0,0 0-1,-1-1 1,1 1 0,0 0 0,0-1 0,0 1 0,0-1-1,0 1 1,0-1 0,0 1 0,0-1 0,0 0 0,0 0-1,1 1 1,-1-1 0,0 0 0,0 0 0,2 0 0,30-4 29,-30 3-27,28-7 27,0-2 0,0-1 1,44-24-1,-45 21-60,1 0-1,0 2 0,40-10 0,-67 21 17,0 0-1,0 1 0,-1-1 0,1 1 0,0 0 1,0 0-1,-1 0 0,8 2 0,-10-2 9,0 0 0,0 1 0,0-1 0,0 1 0,0-1-1,0 1 1,0-1 0,0 1 0,-1 0 0,1 0-1,0-1 1,0 1 0,-1 0 0,1 0 0,0 0 0,-1 0-1,1 0 1,-1 0 0,1 0 0,-1 0 0,1 0 0,-1 0-1,0 0 1,1 0 0,-1 0 0,0 0 0,0 0 0,0 0-1,0 0 1,0 0 0,0 2 0,-2 19-43,1-15 44,0-1 1,1 1-1,0-1 1,0 1-1,2 12 1,-1-17 6,-1-1 0,1 1 0,-1 0 0,1-1 0,0 1 0,0-1 1,0 1-1,0-1 0,0 1 0,0-1 0,0 0 0,0 1 0,1-1 1,-1 0-1,0 0 0,1 0 0,-1 0 0,1 0 0,-1-1 0,1 1 1,0 0-1,-1-1 0,1 1 0,0-1 0,-1 1 0,1-1 0,2 0 1,4 1 6,0-1 1,0 0 0,0-1-1,0 1 1,0-2 0,0 1-1,0-1 1,-1 0 0,11-5-1,69-34 9,-73 33-30,34-18-58,80-37-390,-126 62 442,0 0 0,0 0 0,1 0-1,-1 0 1,0 1 0,1-1 0,-1 1 0,1 0 0,-1 0 0,1 0-1,-1 0 1,1 0 0,-1 0 0,1 0 0,-1 1 0,0 0-1,1-1 1,-1 1 0,0 0 0,1 0 0,2 2 0,11 4 13,-6-5-42,0 1 0,0-2 0,0 1 0,0-1 0,1-1 0,-1 0 0,0 0 0,0-1 0,11-2 0,-6 1-253,0 1-1,30 1 0,-44 0 265,1 1 0,0-1 0,0 1 0,0-1 0,0 1 1,-1-1-1,1 1 0,0 0 0,-1 0 0,1 0 0,0 0 1,-1 0-1,1 1 0,-1-1 0,0 0 0,1 1 0,-1-1 0,0 1 1,0-1-1,0 1 0,0-1 0,0 1 0,0 0 0,-1 0 1,1-1-1,0 1 0,0 3 0,1 5-1,-1-1 0,0 1 0,0 0 1,-1 12-1,0-6 82,7 140 493,1 60 181,-9-193-695,-1 1 0,-1-1 0,-2 0-1,0-1 1,-16 44 0,15-49-17,-1 0 0,-1-1 0,-1-1 0,-1 1 0,0-1 0,0-1 0,-2 0 0,-15 16-1,23-26 21,-1 0 0,1-1 0,-1 1-1,0-1 1,0 0 0,0 0-1,0-1 1,-10 4 0,13-5-7,-1-1 0,1 1 0,-1-1 1,1 0-1,-1 1 0,0-1 1,1-1-1,-1 1 0,0 0 0,1 0 1,-1-1-1,1 0 0,-1 1 1,1-1-1,-1 0 0,1 0 1,-1 0-1,1-1 0,0 1 0,0-1 1,-3-1-1,0-2 25,0 1-1,1-1 1,-1 0 0,1 0 0,0 0-1,1 0 1,-1-1 0,1 0 0,0 1-1,1-1 1,-1-1 0,-1-5 0,2 2-26,0 0 0,0 0 1,1 0-1,1 0 1,-1 0-1,2 0 1,1-14-1,0 9-58,2 0-1,-1 0 1,2 1-1,0-1 1,1 1-1,0 0 1,1 1-1,0 0 1,1 0-1,15-18 1,-5 12-257,2 1 1,0 0 0,44-27 0,-4 2 89,-10 3 45</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34.200"/>
    </inkml:context>
    <inkml:brush xml:id="br0">
      <inkml:brushProperty name="width" value="0.025" units="cm"/>
      <inkml:brushProperty name="height" value="0.025" units="cm"/>
    </inkml:brush>
  </inkml:definitions>
  <inkml:trace contextRef="#ctx0" brushRef="#br0">73 1 17996,'1'9'373,"-1"1"0,1-1 0,-2 0 0,1 1 0,-1-1 1,-1 1-1,0-1 0,0 0 0,-1 0 0,-6 15 0,-2 11 481,-22 98 418,29-110-1120,1 1 1,1-1-1,1 43 0,1-62-148,0-1 0,0 0 0,1 1 1,-1-1-1,1 0 0,0 0 0,0 1 1,0-1-1,0 0 0,1 0 0,-1 0 1,1 0-1,0 0 0,-1-1 0,1 1 1,1 0-1,-1-1 0,0 1 0,1-1 1,-1 0-1,1 0 0,0 0 0,-1 0 1,1-1-1,0 1 0,0-1 1,0 1-1,1-1 0,-1 0 0,0 0 1,0-1-1,1 1 0,-1 0 0,0-1 1,1 0-1,-1 0 0,0 0 0,1 0 1,-1-1-1,0 1 0,4-2 0,6-2-1,0 0-1,0 0 1,0-1-1,-1-1 1,0 0-1,0-1 1,19-14-1,70-64 26,-41 25 43,-60 60-71,0 0 1,0 0-1,0 0 0,0 0 1,0 0-1,0 0 0,0 0 0,0-1 1,0 1-1,0 0 0,0 0 1,0 0-1,0 0 0,0 0 0,1 0 1,-1 0-1,0 0 0,0 0 1,0 0-1,0 0 0,0 0 1,0 0-1,0 0 0,0 0 0,0 0 1,0 0-1,0 0 0,0 0 1,1 0-1,-1 0 0,0 0 1,0 0-1,0 0 0,0 0 0,0 0 1,0 0-1,0 1 0,0-1 1,0 0-1,0 0 0,0 0 1,0 0-1,0 0 0,0 0 0,0 0 1,1 0-1,-1 0 0,0 0 1,0 0-1,0 0 0,0 0 0,0 0 1,0 0-1,0 1 0,0-1 1,0 0-1,0 0 0,0 0 1,0 0-1,0 0 0,0 0 0,0 0 1,0 0-1,0 0 0,-1 10 0,-4 10-6,-2 3-4,0-6-35,2 1 0,0-1 0,1 1 0,1 1 0,-2 29 0,5-46-7,0-1 0,0 1 0,0-1 0,0 1 0,0 0 0,1-1 0,-1 1 0,1-1 0,-1 1 0,1-1 0,-1 1 0,1-1 0,0 1 0,0-1 0,-1 0 0,1 1 0,0-1 0,2 1 0,-2-1 41,0-1 0,0 1 0,0-1 0,0 1 0,0-1-1,0 1 1,0-1 0,0 0 0,0 0 0,0 0 0,0 0 0,1 0-1,-1 0 1,0 0 0,0 0 0,0 0 0,0 0 0,0 0-1,2-1 1,4-2-27,-1 0 0,1 0-1,-1-1 1,1 1 0,-1-1 0,7-7-1,21-18-294</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35.261"/>
    </inkml:context>
    <inkml:brush xml:id="br0">
      <inkml:brushProperty name="width" value="0.025" units="cm"/>
      <inkml:brushProperty name="height" value="0.025" units="cm"/>
    </inkml:brush>
  </inkml:definitions>
  <inkml:trace contextRef="#ctx0" brushRef="#br0">255 162 16652,'-19'5'692,"1"2"1,0 0-1,0 1 1,0 1 0,1 0-1,-21 16 1,29-19-186,-3 1-168,2 0 1,-1 1-1,1 0 0,0 0 0,1 1 0,-1 1 0,-11 15 0,21-24-317,-1 0 0,0 0-1,1 0 1,-1 0 0,0 0 0,1 0 0,-1 0-1,1 0 1,0 1 0,-1-1 0,1 0 0,0 0 0,0 0-1,-1 1 1,1-1 0,0 0 0,0 0 0,1 1-1,-1-1 1,0 0 0,0 0 0,1 0 0,-1 2-1,1-2-11,0 0 0,0 0 0,0 0 0,0 0 0,0-1 0,0 1 0,0 0 0,0-1 0,0 1 0,1 0 0,-1-1 0,0 1-1,0-1 1,1 0 0,-1 1 0,0-1 0,3 0 0,3 1-9,1-1 0,0 0-1,0 0 1,0-1 0,13-3 0,-3-3-11,1 0 0,-2-1 0,1-1 0,-1-1 0,0 0 1,-1-1-1,0-1 0,-1 0 0,20-22 0,-35 34 8,0 0 1,0-1-1,0 1 1,0 0-1,1 0 1,-1-1-1,0 1 0,0 0 1,0 0-1,1 0 1,-1-1-1,0 1 1,0 0-1,0 0 0,1 0 1,-1 0-1,0 0 1,0-1-1,1 1 0,-1 0 1,0 0-1,1 0 1,-1 0-1,0 0 1,0 0-1,1 0 0,-1 0 1,0 0-1,1 0 1,-1 0-1,0 0 0,0 0 1,1 0-1,-1 11-27,-9 19 14,8-26 16,0 0 1,-1 1 1,1-1-1,0 1 0,0 0 1,1-1-1,-1 1 1,1 0-1,0 0 1,0-1-1,1 1 0,-1 0 1,1-1-1,2 6 1,-2-7-1,0-1 1,0 0 0,0 0 0,1 0 0,-1 0-1,1 0 1,-1 0 0,1 0 0,0-1 0,0 1-1,0-1 1,0 1 0,0-1 0,0 0 0,0 1-1,0-1 1,1 0 0,-1-1 0,0 1 0,1 0-1,-1-1 1,0 1 0,1-1 0,-1 0-1,1 1 1,4-2 0,6 1 3,0-1-1,0-1 1,0 0 0,0-1-1,0 0 1,19-8 0,72-36-65,-94 42 45,112-62-566,-117 65 307,-4 6 112,-10 10 38,3-2 53,5-11 66,1 0 1,0 1-1,0-1 1,0 0 0,0 0-1,0 0 1,0 0-1,0 1 1,0-1-1,0 0 1,1 0 0,-1 0-1,0 0 1,1 0-1,-1 0 1,1 0-1,-1 1 1,1-1-1,0-1 1,-1 1 0,1 0-1,0 0 1,-1 0-1,1 0 1,0 0-1,0-1 1,0 1 0,0 0-1,0-1 1,0 1-1,0-1 1,0 1-1,0-1 1,0 1-1,0-1 1,1 0 0,-1 1-1,0-1 1,0 0-1,2 0 1,6 1-32,0 0 0,0 0 1,17-1-1,-26 0 33,31-3-387,55-12-1,-22 2-267,-60 13 597,-1-1-1,0 1 0,0-1 1,1 1-1,-1 0 1,0 1-1,0-1 0,1 1 1,5 1-1,-7-1 40,-1-1-1,0 1 0,1 0 1,-1 0-1,0 0 0,1 0 1,-1 0-1,0 0 0,0 0 0,0 0 1,0 1-1,0-1 0,0 0 1,0 1-1,0-1 0,-1 0 1,1 1-1,-1-1 0,1 1 1,-1-1-1,1 4 0,2 11 70,-1 1-1,-1-1 1,0 1-1,-3 21 0,-11 70 556,6-58-344,2-18-77,0 0 1,-3 0-1,0-1 1,-2 0-1,-22 48 0,25-64-168,-1-1 1,0-1-1,-1 1 0,-1-1 0,0-1 0,-1 0 0,0 0 0,0-1 1,-2 0-1,1-1 0,-1-1 0,-1 0 0,-18 10 0,30-18-8,-1 0 0,1 0 0,-1 0 0,1 0 0,-1 0 0,0 0 0,1-1 0,-1 1 0,0-1 0,1 0 0,-1 0 0,0 0 0,0 0 0,1 0 0,-6-2 0,6 2-3,1-1 1,0 0-1,-1 0 1,1 0-1,0 0 1,0 0-1,0 0 0,0-1 1,0 1-1,0 0 1,0-1-1,0 1 0,0 0 1,0-1-1,1 1 1,-1-1-1,1 1 1,-1-1-1,1 1 0,-1-1 1,1 1-1,0-1 1,0 0-1,0 1 0,0-1 1,0 1-1,0-1 1,1-2-1,1-12-28,1 0 0,1 1 0,1 0 0,0 0 0,0 0 0,2 0 0,13-23-1,-3 5-52,68-126-363,6 4 0,139-178 0,-226 327 442,10-13 31,0 1 1,0 1 0,2 0 0,24-19-1,-40 36-26,0-1 0,0 1 0,1-1 0,-1 1 0,0 0 0,1-1 0,-1 1 0,1 0 0,-1 0 0,0-1 0,1 1 0,-1 0 0,1 0 0,-1 0-1,1-1 1,-1 1 0,1 0 0,-1 0 0,0 0 0,1 0 0,-1 0 0,1 0 0,-1 0 0,1 0 0,-1 0 0,1 0 0,-1 0 0,1 0 0,-1 1 0,1-1-1,0 0 1,-1 15 116,-11 19 37,-5 6 57,2 0 1,1 1-1,-12 79 0,22-92-103,0 0 0,2 0 0,1 0 0,2 0-1,0 0 1,13 53 0,-15-78-103,13 38 126,-12-39-122,0 1 0,1-1 0,-1 0-1,0 0 1,1 1 0,-1-1 0,1 0 0,-1 0 0,1 0 0,0-1 0,0 1 0,0 0-1,4 2 1,-6-4-8,1 0 0,-1 0 0,0 1 0,1-1 0,-1 0 0,1 0 0,-1 0-1,1 0 1,-1 0 0,1 0 0,-1 1 0,1-1 0,0 0 0,-1 0 0,1-1 0,-1 1 0,1 0-1,-1 0 1,1 0 0,-1 0 0,1 0 0,-1 0 0,0-1 0,1 1 0,-1 0 0,1 0-1,-1-1 1,1 1 0,-1 0 0,0-1 0,1 0 0,7-18 105,-6-23-61,-6 19-205,0-1 0,-2 1 0,-1 1 0,0-1 0,-12-22 0,-58-102-1281,65 130 1234,9 13 171,1 1 1,-1-1 0,1 0-1,0 0 1,0 0-1,0 0 1,-2-8-1,4 12 39,0 0-1,0-1 0,0 1 0,0 0 1,1 0-1,-1-1 0,0 1 0,0 0 0,0-1 1,0 1-1,0 0 0,0 0 0,1-1 0,-1 1 1,0 0-1,0 0 0,0-1 0,1 1 0,-1 0 1,0 0-1,0 0 0,1-1 0,-1 1 0,0 0 1,1 0-1,-1 0 0,0 0 0,0 0 1,1 0-1,-1 0 0,0 0 0,1-1 0,-1 1 1,0 0-1,1 0 0,-1 0 0,0 0 0,0 1 1,1-1-1,-1 0 0,0 0 0,1 0 0,18 2 262,-16-1-205,37 6-182,1-2-1,0-1 0,0-2 1,44-4-1,-62-2-167,-11-2-116</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35.668"/>
    </inkml:context>
    <inkml:brush xml:id="br0">
      <inkml:brushProperty name="width" value="0.025" units="cm"/>
      <inkml:brushProperty name="height" value="0.025" units="cm"/>
    </inkml:brush>
  </inkml:definitions>
  <inkml:trace contextRef="#ctx0" brushRef="#br0">0 89 20748,'23'-12'1993,"13"2"-1377,1-4-248,11 4 904,2 3-832,7 0-31,2-5-169,-2-5-240</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36.634"/>
    </inkml:context>
    <inkml:brush xml:id="br0">
      <inkml:brushProperty name="width" value="0.025" units="cm"/>
      <inkml:brushProperty name="height" value="0.025" units="cm"/>
    </inkml:brush>
  </inkml:definitions>
  <inkml:trace contextRef="#ctx0" brushRef="#br0">242 298 15851,'2'-14'1229,"0"7"-833,-1 0-1,0-1 1,-1 1-1,0-12 1,0 17-308,0 0-1,0 1 1,-1-1 0,1 1-1,0-1 1,-1 0 0,0 1-1,1-1 1,-1 1 0,0 0-1,0-1 1,0 1-1,0 0 1,0-1 0,0 1-1,0 0 1,0 0 0,0 0-1,-1 0 1,1 0 0,0 0-1,-1 0 1,1 0 0,-1 1-1,1-1 1,-2 0 0,-1 0 27,0 1 1,0-1 0,0 1 0,0 0-1,0 0 1,0 0 0,0 0 0,1 1 0,-1-1-1,0 1 1,0 0 0,0 0 0,1 1-1,-1-1 1,0 1 0,1 0 0,0 0-1,-6 4 1,-2 2-7,0 0 1,1 1-1,0 0 0,-10 13 0,7-7-67,1 2-1,-19 32 0,27-42-41,0 0-1,1 0 0,0 1 0,0-1 0,1 1 1,0 0-1,0-1 0,1 1 0,-1 16 1,2-22-1,0 0 1,0-1-1,0 1 1,1 0-1,-1-1 1,0 1 0,1-1-1,-1 1 1,1 0-1,0-1 1,0 1 0,-1-1-1,1 0 1,0 1-1,0-1 1,0 0-1,0 1 1,1-1 0,-1 0-1,2 2 1,0-2 0,-1 0 1,1 0-1,0 1 1,0-2-1,-1 1 0,1 0 1,0 0-1,0-1 1,0 0-1,0 0 1,3 1-1,5-2 8,0 0-1,0-1 1,0 0 0,0-1 0,13-5-1,5-3 60,-2-2 0,1-1-1,-2-1 1,0-2 0,-1 0 0,33-30 0,-23 15 98,-1-2 0,-2-2 0,39-54 0,-57 70-63,-1 0 0,-1-1-1,0-1 1,12-34 0,-22 49-68,-4 8-18,-8 16-23,-13 29-23,16-30 15,-47 104-47,45-96 23,0 1-1,-9 49 0,17-70 1,1-1-1,-1 1 1,1-1 0,0 1 0,0-1 0,0 0-1,0 1 1,1-1 0,-1 1 0,1-1 0,0 0-1,0 1 1,0-1 0,3 5 0,-2-6-50,-1 0 0,1 0 0,0-1 1,-1 1-1,1 0 0,0-1 0,0 1 1,0-1-1,1 0 0,-1 1 0,0-1 0,0 0 1,1 0-1,-1-1 0,0 1 0,1 0 0,-1-1 1,1 1-1,-1-1 0,4 0 0,5 0-101,0 0-1,-1-1 0,1 0 0,18-5 1,8-5-454</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37.025"/>
    </inkml:context>
    <inkml:brush xml:id="br0">
      <inkml:brushProperty name="width" value="0.025" units="cm"/>
      <inkml:brushProperty name="height" value="0.025" units="cm"/>
    </inkml:brush>
  </inkml:definitions>
  <inkml:trace contextRef="#ctx0" brushRef="#br0">365 83 17652,'1'-2'160,"0"1"1,0-1 0,0 0 0,0 0-1,-1 0 1,1 0 0,-1 0-1,1 0 1,-1 0 0,0 0 0,0 0-1,0 0 1,0 0 0,0 0 0,0 0-1,0 0 1,-1 0 0,1 0-1,-1 0 1,0 0 0,1 0 0,-1 0-1,0 0 1,0 0 0,0 1-1,0-1 1,-1 0 0,1 1 0,0-1-1,-1 1 1,1-1 0,-1 1-1,1 0 1,-1 0 0,0-1 0,1 1-1,-1 0 1,0 1 0,-3-3-1,-3 1 65,0-1 1,1 1-1,-1 1 0,0-1 0,0 1 0,0 0 0,0 1 0,0 0 0,-10 1 0,4 2-196,-1 1 1,1 0-1,-1 0 1,2 2-1,-1 0 0,0 0 1,1 1-1,1 1 1,-1 0-1,1 1 1,0 1-1,1-1 0,0 2 1,1-1-1,0 2 1,1-1-1,-14 22 0,21-29-28,-1 0-1,1 1 0,1-1 0,-1 0 0,1 1 0,0-1 0,0 0 0,0 1 1,0-1-1,1 1 0,-1 0 0,2 4 0,-1-7-2,0 0 0,1 0 1,-1 1-1,1-1 0,0 0 0,0-1 0,0 1 1,0 0-1,0 0 0,0 0 0,0 0 0,0-1 0,1 1 1,-1-1-1,1 1 0,-1-1 0,1 0 0,0 1 0,0-1 1,-1 0-1,1 0 0,0 0 0,0 0 0,0 0 1,0-1-1,0 1 0,4 0 0,9 2-134,1-1-1,-1 0 1,1-2-1,0 0 1,0 0 0,-1-2-1,1 1 1,-1-2 0,1 0-1,18-8 1,3-1-400,-2-3 0,0 0 0,34-23 1,-26 13-92</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1:45.886"/>
    </inkml:context>
    <inkml:brush xml:id="br0">
      <inkml:brushProperty name="width" value="0.05" units="cm"/>
      <inkml:brushProperty name="height" value="0.05" units="cm"/>
    </inkml:brush>
  </inkml:definitions>
  <inkml:trace contextRef="#ctx0" brushRef="#br0">17 5 19228,'-9'-3'1937,"5"1"-1297,1 2-288,6 0 976,1 0-408,10 3-872,4-1-536,3-2 440,1 0-176,8 1-96</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37.400"/>
    </inkml:context>
    <inkml:brush xml:id="br0">
      <inkml:brushProperty name="width" value="0.025" units="cm"/>
      <inkml:brushProperty name="height" value="0.025" units="cm"/>
    </inkml:brush>
  </inkml:definitions>
  <inkml:trace contextRef="#ctx0" brushRef="#br0">200 1 17548,'-14'20'1147,"-1"-1"1,-1 0-1,-25 23 1,-12 14 676,41-42-1467,1-3-2,1 2 0,-14 21 0,24-34-352,0 0 1,-1 1-1,1-1 1,0 1-1,-1-1 0,1 1 1,0-1-1,0 0 1,-1 1-1,1-1 0,0 1 1,0-1-1,0 1 1,0-1-1,0 1 0,0-1 1,-1 1-1,1-1 1,0 1-1,0 0 0,1-1 1,-1 1-1,0-1 1,0 1-1,0-1 0,0 1 1,0-1-1,0 1 1,1-1-1,-1 0 0,0 1 1,1-1-1,-1 1 1,0-1-1,0 1 0,1-1 1,-1 0-1,1 1 1,-1-1-1,0 0 0,1 1 1,-1-1-1,1 0 1,-1 0-1,1 1 0,-1-1 1,1 0-1,-1 0 1,1 0-1,0 0 0,28 1-285,-25-1 238,52-7-630,33-2-341,-78 9 863,-1 0 1,1 1 0,0 0-1,-1 1 1,1 0 0,12 5-1,-21-7 131,0 1 0,0 0 0,0 0 0,-1 0-1,1 0 1,0 0 0,0 0 0,-1 0 0,1 1 0,-1-1 0,1 0-1,-1 1 1,2 3 0,-2-5 24,-1 1 0,1 0 0,-1 0 1,0 0-1,0 0 0,1 0 0,-1 0 0,0 0 0,0 0 0,0-1 0,0 1 1,0 0-1,0 0 0,0 0 0,-1 0 0,1 0 0,0 0 0,0 0 0,-1 0 1,1 0-1,-1-1 0,1 1 0,0 0 0,-1 0 0,0 0 0,1-1 0,-1 1 1,1 0-1,-1-1 0,0 1 0,-1 0 0,-11 9 145,0 0 1,0-1-1,-1-1 1,-1-1-1,1 0 0,-1-1 1,0 0-1,-1-1 1,1-1-1,-24 4 0,36-8-128,0 1-1,0-1 0,0 0 0,0 0 1,0 0-1,-6-1 0,5-4-107</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38.447"/>
    </inkml:context>
    <inkml:brush xml:id="br0">
      <inkml:brushProperty name="width" value="0.025" units="cm"/>
      <inkml:brushProperty name="height" value="0.025" units="cm"/>
    </inkml:brush>
  </inkml:definitions>
  <inkml:trace contextRef="#ctx0" brushRef="#br0">113 102 16628,'8'-22'2020,"-2"5"-595,-6 16-369,-2 8 413,-28 82 1122,-1 4-2133,-24 121 1,53-205-464,-4 31-1,6-38-7,0 0-1,0 0 1,0 0 0,0 0-1,0 0 1,0 0 0,1-1-1,-1 1 1,1 0 0,-1 0-1,1 0 1,0 0 0,-1-1-1,1 1 1,0 0 0,2 1-1,-3-2-10,1-1 0,-1 0 0,1 1 0,0-1 0,-1 0-1,1 0 1,0 0 0,-1 1 0,1-1 0,0 0 0,-1 0 0,1 0 0,0 0-1,-1 0 1,1 0 0,0 0 0,-1 0 0,1 0 0,0-1 0,-1 1 0,1 0 0,-1 0-1,1-1 1,0 1 0,-1 0 0,1-1 0,-1 1 0,1 0 0,-1-1 0,1 1-1,-1-1 1,1 1 0,-1-1 0,1 1 0,-1-1 0,1 1 0,-1-1 0,0 0-1,1 0 1,14-24-1023,-8 10 595,-2 0 0,0 0 0,-1-1 0,0 1 0,-1-1 0,1-22 0,-2-100-2085,-3 101 819,-1-24-324,1 20 2695,3-53 1,-2 93-570,0 1 0,0-1 0,0 1 0,0-1 1,0 1-1,0-1 0,1 0 0,-1 1 0,0-1 0,0 1 0,0-1 0,1 1 0,-1-1 0,0 1 1,1-1-1,-1 1 0,0 0 0,1-1 0,-1 1 0,1-1 0,-1 1 0,0 0 0,1-1 1,-1 1-1,1 0 0,-1 0 0,1-1 0,-1 1 0,1 0 0,-1 0 0,2-1 0,17 4 2278,-10-1-1488,134 5 3046,-75-5-3255,67-3-1255,-52 0-2444,-78 0 2333,-5 0-232</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38.850"/>
    </inkml:context>
    <inkml:brush xml:id="br0">
      <inkml:brushProperty name="width" value="0.025" units="cm"/>
      <inkml:brushProperty name="height" value="0.025" units="cm"/>
    </inkml:brush>
  </inkml:definitions>
  <inkml:trace contextRef="#ctx0" brushRef="#br0">72 28 16844,'5'7'2024,"15"-2"-1056,5-5-312,13-2 953,8-1-313,1-4-200,2 0-296,-6 0-1064,-5 1-600,-12 0 792,-14 5-224,-21 1-168</inkml:trace>
  <inkml:trace contextRef="#ctx0" brushRef="#br0" timeOffset="1">1 325 12763,'0'20'1216,"12"-16"-928,9-4-240,3-11 272,5-6-32,2-3-160,3-3-128</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39.223"/>
    </inkml:context>
    <inkml:brush xml:id="br0">
      <inkml:brushProperty name="width" value="0.025" units="cm"/>
      <inkml:brushProperty name="height" value="0.025" units="cm"/>
    </inkml:brush>
  </inkml:definitions>
  <inkml:trace contextRef="#ctx0" brushRef="#br0">1 123 11883,'32'-5'1310,"41"-4"226,-65 9-1121,0-1-1,0 2 1,0-1 0,0 1 0,0 0 0,13 4 0,-19-4-337,-1-1 1,0 1-1,1 0 0,-1-1 1,1 1-1,-1 0 0,0 0 0,0-1 1,0 1-1,0 0 0,1 0 1,-1 0-1,0 1 0,0-1 0,-1 0 1,1 0-1,0 1 0,0-1 0,-1 0 1,1 1-1,0 1 0,0 0 25,-1 0 0,0 0-1,1 0 1,-1 0-1,-1 0 1,1 0 0,0 0-1,-1 0 1,1 0-1,-3 4 1,-1 4 236,0-1-1,-1 1 1,-1-1-1,-10 15 1,-10 2 891,10-20-398,16-7-804,0-1-1,-1 1 0,1 0 0,-1 0 1,1 0-1,-1 0 0,1-1 0,0 1 0,-1 0 1,1 0-1,-1-1 0,1 1 0,0 0 0,-1-1 1,1 1-1,0 0 0,0-1 0,-1 1 0,1 0 1,0-1-1,0 1 0,-1-1 0,1 1 1,0 0-1,0-1 0,0 1 0,0-1 0,0 1 1,0-1-1,0 1 0,-1-1 0,2 0 0,-2-14 109,1-1 0,1 1 0,1-1 0,0 1-1,1 0 1,1-1 0,7-18 0,-1-1-78,-7 21-49,-2 8-6,0 0-1,1-1 0,0 1 0,0 0 0,0 0 0,1 0 0,0 0 1,0 1-1,0-1 0,5-4 0,-7 9-6,-1 1-1,1-1 1,0 1 0,0-1 0,0 1 0,0 0-1,-1-1 1,1 1 0,0 0 0,0 0-1,0 0 1,0 0 0,0 0 0,0 0 0,0 0-1,0 0 1,0 0 0,0 0 0,0 0-1,-1 0 1,1 1 0,2 0 0,22 11-246,-12-6 26,14 4-219,1-1 0,0-1 0,1-2-1,-1-1 1,47 2 0,-21-5-85</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40.064"/>
    </inkml:context>
    <inkml:brush xml:id="br0">
      <inkml:brushProperty name="width" value="0.025" units="cm"/>
      <inkml:brushProperty name="height" value="0.025" units="cm"/>
    </inkml:brush>
  </inkml:definitions>
  <inkml:trace contextRef="#ctx0" brushRef="#br0">234 1 16964,'-8'2'617,"-42"14"1290,47-15-1710,-1 0 0,1 1 0,0-1 0,0 1 1,0 0-1,0 0 0,0 0 0,1 0 0,-1 1 0,1-1 0,-1 1 0,-1 3 0,4-6-186,-1 0 0,1 0 0,0 0 1,0 0-1,0 0 0,0 0 0,0 0 0,0 1 0,0-1 0,0 0 1,0 0-1,0 0 0,0 0 0,0 0 0,0 0 0,0 1 0,0-1 1,0 0-1,0 0 0,0 0 0,0 0 0,0 0 0,0 0 0,0 1 1,0-1-1,0 0 0,0 0 0,0 0 0,0 0 0,0 0 0,0 0 1,0 0-1,1 1 0,-1-1 0,0 0 0,0 0 0,0 0 0,0 0 1,0 0-1,0 0 0,0 0 0,0 0 0,1 0 0,-1 0 0,0 0 1,0 0-1,0 1 0,10-1 178,10-4-45,-13 0-73,0 0 0,0 0 1,0-1-1,0 0 0,10-11 0,-17 16-66,0 0-1,-1 0 1,1-1 0,0 1-1,0 0 1,0 0 0,-1 0 0,1 0-1,0-1 1,0 1 0,-1 0-1,1 0 1,0 0 0,-1 0-1,1 0 1,0 0 0,0 0 0,-1 0-1,1-1 1,0 1 0,-1 0-1,1 0 1,0 0 0,-1 1-1,1-1 1,0 0 0,0 0 0,-1 0-1,1 0 1,0 0 0,-1 0-1,1 0 1,0 0 0,0 1-1,-1-1 1,-15 2 371,4 1-166,-1 0 1,1 0-1,-1 2 0,1-1 0,0 2 0,1-1 0,-19 13 0,23-14-200,1 1 1,0 0 0,0 0-1,0 0 1,1 1-1,0 0 1,0 0-1,0 0 1,1 1 0,-1-1-1,2 1 1,-1 0-1,-4 15 1,7-21-13,0 1 1,1 0-1,-1-1 1,1 1-1,0 0 1,-1 0-1,1-1 1,0 1 0,0 0-1,0 0 1,1-1-1,-1 1 1,0 0-1,0 0 1,1-1-1,-1 1 1,1 0-1,0-1 1,0 1-1,-1-1 1,1 1-1,2 2 1,-1-3-6,0 1 0,-1-1 0,1 0-1,0 0 1,0 0 0,0 0 0,1 0 0,-1 0 0,0-1 0,0 1 0,0-1 0,0 1 0,1-1 0,-1 0-1,3 0 1,6-1-48,1 0 0,-1 0-1,0-1 1,0-1-1,20-7 1,1-5-134,-2-1 1,0-1 0,0-2 0,49-41-1,-57 42 4,-45 54-121,7-12 288,2 2-1,0 0 0,2 1 0,1 0 0,-10 36 1,-25 147 241,32-133-140,11-65-70,-29 122 80,27-119-86,-1 1 0,0-1 0,-1-1 0,-1 1 0,0-1 0,-14 18-1,20-30 3,0 0 0,0 1 0,0-1-1,-1 0 1,1 0 0,-1 0-1,1 0 1,-1-1 0,-5 3-1,8-4-5,-1 1 0,0-1 0,1 0 0,-1 0 0,1 0 0,-1 0 0,1 0 0,-1 0 0,0 0 0,1 0 0,-1 0 0,0 0 0,1 0 0,-1 0 0,1 0 0,-1 0 0,1-1 0,-1 1-1,0 0 1,1 0 0,-1-1 0,0 0 0,0 0 0,0 0 0,1 0-1,-1 0 1,1 0 0,-1 0 0,1 0-1,-1 0 1,1 0 0,0 0 0,-1 0-1,1 0 1,0 0 0,0-1 0,0 1-1,0-1 1,0-9-43,0 0 0,1 1 1,1-1-1,0 1 0,0-1 0,8-18 0,30-65-298,-31 75 275,17-34-59,3 1 1,2 2-1,2 1 0,2 1 0,2 2 1,3 2-1,1 1 0,2 2 0,52-38 0,-65 59 224,60-29-1,-51 29 55,-32 16 10,-16 6-99,-17 8 2,10-2 16,0 1 1,1 1-1,0 0 1,-16 15-1,25-19-41,-1 0 1,1 0-1,1 1 0,0-1 1,0 1-1,0 0 0,0 0 0,1 1 1,1 0-1,-1-1 0,-2 11 0,5-15-33,0-1 0,1 1 0,-1 0 0,1 0 0,0-1 0,-1 1-1,1 0 1,0 0 0,1 0 0,-1-1 0,1 1 0,-1 0 0,1 0-1,0-1 1,0 1 0,0 0 0,0-1 0,0 1 0,1-1 0,-1 1-1,1-1 1,-1 0 0,1 0 0,4 4 0,-3-4-87,1 1 0,-1-1 0,1 0 0,0 0 0,0 0 0,0-1 0,0 1 0,0-1 0,1 0 0,-1 0 0,0-1 0,1 1 0,-1-1 0,0 0 0,1 0 0,3-1 0,8-1-43,-1-1 0,-1 0 0,1-1 0,20-9 0,16-10-263</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40.486"/>
    </inkml:context>
    <inkml:brush xml:id="br0">
      <inkml:brushProperty name="width" value="0.025" units="cm"/>
      <inkml:brushProperty name="height" value="0.025" units="cm"/>
    </inkml:brush>
  </inkml:definitions>
  <inkml:trace contextRef="#ctx0" brushRef="#br0">167 0 18180,'-16'27'954,"2"-1"-1,0 2 1,2 0 0,1 0-1,-8 33 1,12-38-776,4-14-98,-15 55 363,17-59-415,0 0-1,0 0 0,1 0 1,0 0-1,0 0 0,0 0 1,0 1-1,1-1 0,0 0 1,1 6-1,-1-9-27,1 0-1,-1 0 1,0 0 0,1-1-1,-1 1 1,1 0 0,0-1 0,-1 1-1,1-1 1,0 1 0,0-1-1,0 0 1,0 0 0,0 0-1,0 0 1,1 0 0,-1 0-1,0 0 1,0-1 0,1 1 0,-1-1-1,0 0 1,1 0 0,2 0-1,9 0-130,0 0 1,25-4-1,-31 2 56,31-5-244,-26 4 134,-1 1 0,0 0-1,1 1 1,24 0 0,-36 1 174,0 0 0,0 0 0,0 0 1,0 0-1,-1 0 0,1 1 0,0-1 1,0 0-1,0 0 0,0 1 0,-1-1 1,1 0-1,0 1 0,0-1 0,-1 1 1,1-1-1,0 1 0,-1-1 0,1 1 1,0-1-1,-1 1 0,1 0 0,-1-1 1,1 1-1,-1 0 0,1 0 0,-1-1 1,0 1-1,1 0 0,-1 0 1,0 0-1,1-1 0,-1 1 0,0 0 1,0 0-1,0 0 0,0 0 0,0 0 1,0 0-1,0-1 0,0 1 0,0 0 1,-1 0-1,1 0 0,0 0 0,0-1 1,-1 1-1,1 0 0,-1 0 0,1 0 1,-3 5 46,0 0 1,-1-1 0,1 1 0,-1-1 0,-7 8 0,-5 4 233,0-1 0,-1-1 0,-38 26 0,45-35-233,0 0 1,0-1-1,0 0 0,0-1 0,-1 0 0,1 0 0,-1-1 0,0-1 0,0 0 0,-13 1 0,21-3-74,1 1 1,-1-1-1,1-1 0,-1 1 0,1 0 1,-1 0-1,1-1 0,-1 0 0,1 1 0,-1-1 1,1 0-1,0 0 0,-1 0 0,1 0 1,0-1-1,0 1 0,0-1 0,0 1 0,0-1 1,0 0-1,1 0 0,-1 0 0,0 0 1,1 0-1,-3-4 0,-1-11-259</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41.246"/>
    </inkml:context>
    <inkml:brush xml:id="br0">
      <inkml:brushProperty name="width" value="0.025" units="cm"/>
      <inkml:brushProperty name="height" value="0.025" units="cm"/>
    </inkml:brush>
  </inkml:definitions>
  <inkml:trace contextRef="#ctx0" brushRef="#br0">73 46 18316,'-2'0'118,"0"0"1,0 0-1,0 1 1,0-1-1,0 1 1,1-1-1,-1 1 0,0 0 1,0 0-1,1-1 1,-1 1-1,0 0 1,1 1-1,-1-1 1,1 0-1,-1 0 0,1 1 1,0-1-1,-1 1 1,1-1-1,0 1 1,-1 2-1,-3 4 148,0 0 0,0 1 1,-3 10-1,6-14-210,0 1 0,0-1 0,0 1 0,1 0 0,0 0 0,0 0 0,1 0 0,-1 0 0,2 8 0,-1-12-50,1 0 0,-1 0 0,0 0 0,1-1 0,0 1 0,-1 0-1,1 0 1,0-1 0,0 1 0,0 0 0,0-1 0,0 1 0,0-1-1,1 1 1,-1-1 0,0 0 0,1 1 0,-1-1 0,1 0 0,0 0-1,-1 0 1,1 0 0,0 0 0,-1-1 0,1 1 0,0 0 0,0-1-1,0 1 1,0-1 0,0 0 0,3 1 0,5-1 8,0-1 0,0 0 0,-1 0 0,1 0 1,0-2-1,-1 1 0,1-1 0,-1 0 0,0-1 0,12-7 0,8-5 124,47-34 0,67-71 442,-143 121-579,1 0 1,-1 0 0,0-1-1,0 1 1,0 0-1,0 0 1,0 0 0,0 0-1,0 0 1,0 0-1,0 0 1,0-1 0,0 1-1,0 0 1,0 0-1,1 0 1,-1 0-1,0 0 1,0 0 0,0 0-1,0 0 1,0 0-1,0 0 1,0 0 0,1 0-1,-1 0 1,0-1-1,0 1 1,0 0 0,0 0-1,0 0 1,0 0-1,1 0 1,-1 0 0,0 0-1,0 0 1,0 0-1,0 1 1,0-1 0,0 0-1,1 0 1,-1 0-1,0 0 1,0 0 0,0 0-1,0 0 1,0 0-1,0 0 1,0 0 0,0 0-1,1 0 1,-1 1-1,-2 8 10,-5 10-20,3-11 11,1 0-1,0 0 1,0 0-1,1 0 1,-2 13-1,4-20 0,0 1 0,0-1-1,0 1 1,0-1 0,0 1-1,0-1 1,0 1 0,0-1 0,0 0-1,1 1 1,-1-1 0,1 1-1,-1-1 1,1 0 0,-1 0 0,1 1-1,0-1 1,0 0 0,0 0-1,0 0 1,-1 1 0,1-1 0,1 0-1,-1-1 1,0 1 0,0 0-1,0 0 1,0 0 0,1-1 0,-1 1-1,0 0 1,1-1 0,-1 1-1,0-1 1,1 0 0,-1 1 0,1-1-1,-1 0 1,2 0 0,7 0 8,0 0-1,0 0 1,0-1 0,-1 0 0,1-1-1,0 0 1,-1-1 0,14-5 0,9-6 52,33-20 0,5-3-15,-69 37-47,-1-1 0,1 1 1,0 0-1,-1 0 1,1-1-1,-1 1 1,1 0-1,0 0 0,-1 0 1,1-1-1,0 1 1,-1 0-1,1 0 0,0 0 1,0 0-1,-1 0 1,1 0-1,0 1 1,-1-1-1,1 0 0,0 0 1,0 1-1,-1-1 0,1 1-1,-1-1 1,0 1-1,1-1 1,-1 1-1,0-1 1,0 1-1,0 0 1,0-1-1,1 1 1,-1-1-1,0 1 1,0-1-1,0 1 0,0 0 1,0-1-1,0 1 1,-1-1-1,1 1 1,0 0-1,-16 40-73,11-30 58,-3 6-49,-21 61 133,25-68-199,2 0 0,-1 0 0,1 0-1,1 0 1,-1 18 0,2-28 112,0 1 0,0-1 0,0 1-1,0-1 1,0 0 0,0 1 0,-1-1 0,1 1 0,0-1 0,1 1-1,-1-1 1,0 1 0,0-1 0,0 0 0,0 1 0,0-1 0,0 1-1,0-1 1,1 0 0,-1 1 0,0-1 0,0 0 0,1 1 0,-1-1 0,0 0-1,0 1 1,1-1 0,-1 0 0,0 1 0,1-1 0,-1 0 0,0 0-1,1 1 1,-1-1 0,1 0 0,-1 0 0,0 0 0,1 0 0,-1 1-1,1-1 1,-1 0 0,0 0 0,1 0 0,-1 0 0,1 0 0,0 0-1,1-1-20,0 0 0,1-1 0,-1 1 0,0 0 0,0-1 0,0 1 0,0-1 0,2-2 0,17-19-335</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41.650"/>
    </inkml:context>
    <inkml:brush xml:id="br0">
      <inkml:brushProperty name="width" value="0.025" units="cm"/>
      <inkml:brushProperty name="height" value="0.025" units="cm"/>
    </inkml:brush>
  </inkml:definitions>
  <inkml:trace contextRef="#ctx0" brushRef="#br0">9 0 15179,'-7'23'1473,"5"3"-1113,7-8-264,3 1 1016,12 0-1464,3-4-144,10 1 400,5-4-152,5-2-112</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42.039"/>
    </inkml:context>
    <inkml:brush xml:id="br0">
      <inkml:brushProperty name="width" value="0.025" units="cm"/>
      <inkml:brushProperty name="height" value="0.025" units="cm"/>
    </inkml:brush>
  </inkml:definitions>
  <inkml:trace contextRef="#ctx0" brushRef="#br0">280 1 16035,'-4'3'287,"0"0"-1,0 0 0,0 0 0,0 0 0,0-1 0,-1 1 0,1-1 0,-1 0 0,0-1 0,0 1 0,-8 1 0,-5 3 733,8-3-589,-9 4 338,0 0 0,-19 11 0,38-18-769,0 0 1,0 0-1,0 0 1,0 0-1,0 0 0,-1 0 1,1 0-1,0 0 1,0 0-1,0 0 0,0 0 1,0 1-1,0-1 1,0 0-1,0 0 0,0 0 1,0 0-1,0 0 0,0 0 1,-1 0-1,1 0 1,0 0-1,0 0 0,0 0 1,0 1-1,0-1 1,0 0-1,0 0 0,0 0 1,0 0-1,0 0 1,0 0-1,0 0 0,0 0 1,0 0-1,0 1 1,0-1-1,0 0 0,0 0 1,0 0-1,0 0 1,0 0-1,0 0 0,0 0 1,0 0-1,0 0 1,1 1-1,-1-1 0,0 0 1,0 0-1,0 0 1,0 0-1,0 0 0,0 0 1,0 0-1,0 0 1,0 0-1,0 0 0,0 0 1,1 0-1,9 4-141,16 0-185,-24-4 301,93 15-722,-85-13 722,-1 1-1,0 0 1,0 0 0,0 1 0,-1 0 0,1 1-1,15 10 1,-23-14 43,1 0 0,-1 1 0,0-1-1,1 0 1,-1 0 0,0 1-1,0-1 1,1 1 0,-1-1 0,0 1-1,-1-1 1,1 1 0,0 0 0,0-1-1,-1 1 1,1 0 0,-1 0 0,1 0-1,-1-1 1,0 1 0,0 4-1,0-4 27,-1 1 0,0-1-1,0 1 1,0-1 0,0 1 0,0-1-1,0 0 1,-1 0 0,1 1-1,-1-1 1,0 0 0,1 0-1,-5 2 1,-5 6 190,-1-2-1,0 1 1,-1-2 0,-17 8-1,29-14-208,-33 16 516,-35 11-1,59-24-426,0-1 0,-1 0 0,1-1 0,-1 0-1,0-1 1,1 0 0,-1 0 0,-11-2 0,19 1-97,1 0 0,0-1 0,0 1 0,0-1 1,0 0-1,0 1 0,0-1 0,0 0 0,0 0 0,1-1 0,-1 1 1,0 0-1,0 0 0,1-1 0,-1 1 0,1-1 0,-1 0 0,1 1 0,-2-4 1,-4-16 7</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42.847"/>
    </inkml:context>
    <inkml:brush xml:id="br0">
      <inkml:brushProperty name="width" value="0.025" units="cm"/>
      <inkml:brushProperty name="height" value="0.025" units="cm"/>
    </inkml:brush>
  </inkml:definitions>
  <inkml:trace contextRef="#ctx0" brushRef="#br0">413 10 14891,'-5'-2'251,"1"0"0,-1 1 0,0 0 0,1 0 0,-1 0 0,0 0 0,0 1 0,0-1 0,0 1 0,0 1 0,1-1 0,-1 1 0,0 0 0,0 0 0,0 0 0,-6 3 0,-11 4 1059,-42 21 1,60-27-1193,-17 9 28,-1 2-1,1 0 1,1 1 0,1 1 0,0 1 0,1 1 0,-18 20 0,34-35-157,0 1 0,0 0 0,0-1 1,0 1-1,0 0 0,1 0 0,-1 1 1,1-1-1,0 0 0,0 0 0,0 1 1,0-1-1,0 6 0,1-7-19,0-1-1,1 1 0,-1-1 1,1 0-1,-1 1 1,1-1-1,0 0 0,-1 1 1,1-1-1,0 0 1,0 0-1,0 0 0,0 0 1,0 0-1,0 0 1,0 0-1,0 0 0,0 0 1,0 0-1,1-1 1,-1 1-1,0 0 0,1-1 1,-1 1-1,0-1 1,1 0-1,-1 1 0,1-1 1,-1 0-1,1 0 1,-1 0-1,2 0 0,13 1-340,-1-2 0,0 1 0,0-2 0,0 0 0,0-1-1,22-7 1,13-2-573,-46 11 883,15-3-310,0 1 0,-1 1 1,1 0-1,33 2 0,-48 0 347,0 1-1,0 0 1,0-1-1,0 2 1,0-1-1,0 0 0,0 1 1,0 0-1,-1 0 1,1 0-1,-1 0 1,4 3-1,-5-3 68,0 0 1,0 1-1,0-1 0,0 1 0,0 0 0,-1-1 0,1 1 0,-1 0 0,0 0 1,0 0-1,0 0 0,0 0 0,0 0 0,-1 0 0,1 0 0,-1 1 0,0 5 1,-1-3 93,1-1 1,-1 1 0,-1 0 0,1-1 0,-1 1 0,0-1-1,0 1 1,0-1 0,-1 0 0,0 0 0,0 0-1,0 0 1,-1 0 0,1-1 0,-1 0 0,0 1-1,-1-2 1,1 1 0,-6 3 0,-8 6 500,0-1 1,-1-1 0,-35 15-1,25-15-26,1 0-1,-36 8 1,47-16-578,1 0-1,0 0 1,-1-2 0,0 0 0,-25-2 0,39 1-147,1-1 0,-1 1 0,1-1-1,-1 1 1,1-1 0,0 0 0,-1 0 0,1 0 0,0 0 0,0-1 0,0 1 0,-1 0 0,2-1 0,-5-3-1,6 4 77,-1 0-1,0 0 0,1 0 0,0 0 1,-1 0-1,1 0 0,-1 0 0,1 0 0,0 0 1,0 0-1,0 0 0,0 0 0,0 0 0,0 0 1,0 0-1,0 0 0,0 0 0,0 0 0,0 0 1,1 0-1,-1 0 0,0 0 0,1 0 0,-1 0 1,1 0-1,-1 0 0,1 0 0,-1 0 0,1 0 1,0 1-1,-1-1 0,1 0 0,0 0 0,0 1 1,0-1-1,0 1 0,1-2 0,26-16-813</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1:46.321"/>
    </inkml:context>
    <inkml:brush xml:id="br0">
      <inkml:brushProperty name="width" value="0.05" units="cm"/>
      <inkml:brushProperty name="height" value="0.05" units="cm"/>
    </inkml:brush>
  </inkml:definitions>
  <inkml:trace contextRef="#ctx0" brushRef="#br0">51 1 18716,'-2'4'395,"1"0"0,-1 0 0,0 0 0,-1-1 0,1 1 0,0-1 0,-1 1-1,-5 5 1,5-7-202,1 1-1,-1-1 1,1 1 0,0 0-1,0 0 1,0 0-1,1 0 1,-1 0-1,1 0 1,-1 0-1,1 1 1,-1 4-1,2-5-247,0-1 0,0 1-1,1-1 1,-1 0-1,1 1 1,-1-1 0,1 0-1,0 0 1,0 0-1,0 1 1,0-1 0,0 0-1,1 0 1,-1-1 0,1 1-1,2 3 1,32 26-723,-28-24 608,11 6-197,29 16 1,-30-19 217,-1 1 0,25 20-1,-40-30 164,0 0 1,-1 1-1,1-1 0,-1 1 0,1-1 0,-1 1 1,0 0-1,0-1 0,0 1 0,0 0 0,0 0 0,0 0 1,0 0-1,-1 0 0,1 0 0,-1 0 0,1 0 1,-1 0-1,0 0 0,0 3 0,0-2 33,-1 0-1,1-1 0,-1 1 1,0 0-1,0-1 1,0 1-1,-1-1 1,1 1-1,-1-1 1,1 0-1,-1 0 1,0 0-1,-3 3 0,-3 3 154,-2 0 0,1-2-1,-1 1 1,0-1 0,0 0-1,-14 5 1,21-10-98,-4 2-156,-1 1 0,-1-2-1,1 1 1,-14 2 0,20-5 14,1 0-1,0 0 1,0 1-1,-1-1 1,1 0-1,0 0 1,0-1-1,-1 1 1,1 0-1,0 0 1,0 0-1,-1-1 1,1 1-1,0-1 1,0 1-1,0-1 1,0 1-1,-1-1 1,1 0-1,0 0 0,0 1 1,0-1-1,0 0 1,1 0-1,-1 0 1,0 0-1,0 0 1,1 0-1,-1 0 1,0 0-1,1-1 1,-1 1-1,1 0 1,-1 0-1,1 0 1,0-1-1,-1 1 1,1 0-1,0 0 1,0-3-1,0-16-453</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43.289"/>
    </inkml:context>
    <inkml:brush xml:id="br0">
      <inkml:brushProperty name="width" value="0.025" units="cm"/>
      <inkml:brushProperty name="height" value="0.025" units="cm"/>
    </inkml:brush>
  </inkml:definitions>
  <inkml:trace contextRef="#ctx0" brushRef="#br0">351 1 20004,'-4'0'150,"0"0"-1,1 1 0,-1-1 0,0 1 1,0 0-1,1 0 0,-1 0 1,0 1-1,1-1 0,0 1 1,-1 0-1,1 0 0,0 0 0,0 0 1,0 1-1,0-1 0,0 1 1,-3 4-1,-7 8 226,2 0-1,-15 23 1,23-34-234,-16 29-8,2 1-1,2 0 0,0 1 0,3 0 0,0 1 0,3 1 0,1-1 0,2 2 0,1-1 0,2 1 0,1-1 0,6 60 0,-2-85-116,-1-1 0,8 23 0,-9-31-11,1 0 0,0-1 0,0 1 0,0-1 0,1 1 0,-1-1-1,0 1 1,1-1 0,0 0 0,-1 0 0,1 0 0,0 0 0,0 0-1,0 0 1,0 0 0,1-1 0,2 3 0,-5-4-9,1 0 1,0 0-1,-1 0 1,1 0-1,-1 0 1,1 0-1,-1 0 1,1 0-1,0 0 1,-1 0-1,1 0 1,-1-1-1,1 1 1,-1 0-1,1 0 1,-1 0-1,1-1 1,-1 1-1,1 0 1,-1-1-1,1 1 1,-1 0-1,1-1 1,-1 1-1,0-1 1,1 1-1,-1-1 1,0 1-1,1-1 1,-1 1-1,0-1 1,0 1-1,1-1 1,-1 1-1,0-1 1,0 1-1,0-1 1,0 0-1,0 1 1,0-1-1,0 1 1,0-1-1,0-1 1,0-28-379,-6 6 34,-2 1-1,-1 1 1,0-1 0,-2 1 0,-20-31 0,14 24 39,-5-8-91,7 10 71,-23-49 0,37 75 329,1 0-1,-1 0 1,1 0-1,0 1 1,-1-1-1,1 0 1,0 0-1,0 0 1,0 0-1,0 0 1,0 0-1,0 0 1,0 0-1,0 0 1,0 0-1,0 1 1,0-1-1,1 0 1,-1 0-1,1-1 0,-1 1 3,1 1 0,-1-1-1,1 1 1,0-1 0,-1 1-1,1 0 1,0-1-1,-1 1 1,1 0 0,0-1-1,-1 1 1,1 0-1,0 0 1,0 0 0,-1 0-1,1-1 1,0 1-1,0 0 1,1 1 0,6 0 15,0 0 1,1 1 0,14 5 0,-7-3-31,36 10-778,1-3 0,1-2 0,107 4 0,-110-17 200</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43.755"/>
    </inkml:context>
    <inkml:brush xml:id="br0">
      <inkml:brushProperty name="width" value="0.025" units="cm"/>
      <inkml:brushProperty name="height" value="0.025" units="cm"/>
    </inkml:brush>
  </inkml:definitions>
  <inkml:trace contextRef="#ctx0" brushRef="#br0">219 53 15955,'-30'23'1219,"0"1"1,-39 41-1,58-53-865,1 0 0,0 0 1,1 1-1,0 0 1,1 1-1,1 0 0,0 0 1,-8 26-1,14-38-317,1 0 0,-1 0-1,1 0 1,-1 1-1,1-1 1,0 0 0,0 0-1,0 0 1,0 0 0,0 0-1,0 0 1,0 0 0,1 0-1,-1 0 1,2 4 0,-1-5-23,0 0 0,-1 0 0,1 0 0,0-1 1,0 1-1,0 0 0,-1 0 0,1-1 0,0 1 1,0-1-1,0 1 0,0 0 0,0-1 0,0 0 0,1 1 1,-1-1-1,0 0 0,0 1 0,0-1 0,2 0 1,4 0-17,1-1 1,-1 0 0,0 0 0,0 0 0,0-1-1,0 0 1,9-4 0,33-17-538,69-41 0,11-6-611,-121 66 1043,0 1 0,0 0 0,0 0-1,0 0 1,0 1 0,12-1 0,-18 3 88,-1 0 0,1 0 1,0 0-1,-1 0 0,1 0 0,-1 1 0,1-1 0,0 0 0,-1 1 0,1-1 0,-1 1 0,1 0 0,-1-1 0,0 1 0,1 0 0,1 2 0,-2-2 15,0 1-1,0-1 1,1 1 0,-1 0 0,0-1-1,-1 1 1,1 0 0,0 0 0,-1 0-1,1 0 1,-1-1 0,1 1-1,-1 0 1,0 0 0,0 0 0,0 4-1,-1 7 16,-1 1 0,0-1 0,-1 0 0,-1 0 0,0 0 0,-1 0 0,-10 19 0,-9 27 356,25-58-96,3-3-123,5-8 15,4-15-61,-1 0 1,-2-1 0,0 0 0,-2 0 0,9-48 0,2-4-106,-18 72 2,1 1-1,0 0 1,0-1 0,0 1-1,0 0 1,4-4-1,-5 7 0,1 1-1,-1-1 1,0 1-1,1-1 0,-1 1 1,1 0-1,0 0 1,-1-1-1,1 1 1,0 1-1,0-1 1,-1 0-1,1 0 0,0 1 1,0-1-1,0 1 1,0-1-1,0 1 1,3 0-1,28-2-302,-1-2-1,62-13 1,-32-1 147</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44.147"/>
    </inkml:context>
    <inkml:brush xml:id="br0">
      <inkml:brushProperty name="width" value="0.025" units="cm"/>
      <inkml:brushProperty name="height" value="0.025" units="cm"/>
    </inkml:brush>
  </inkml:definitions>
  <inkml:trace contextRef="#ctx0" brushRef="#br0">200 0 15627,'-25'27'970,"1"1"-1,1 1 0,2 1 0,-36 65 1,49-79-754,0 1 0,2 0 1,-1 1-1,2-1 0,0 1 0,2 0 1,0 0-1,0 1 0,2-1 0,0 1 1,4 32-1,-2-44-197,0 0-1,1-1 1,0 1-1,0 0 1,1 0-1,-1-1 1,7 10 0,-8-14-17,0-1 1,0 1 0,0-1-1,0 0 1,0 0-1,0 0 1,0 0 0,0 1-1,0-1 1,1-1-1,-1 1 1,0 0 0,1 0-1,-1 0 1,1-1 0,-1 1-1,1-1 1,-1 1-1,1-1 1,-1 0 0,1 1-1,-1-1 1,1 0-1,0 0 1,-1 0 0,1 0-1,-1 0 1,1-1 0,-1 1-1,1 0 1,0-1-1,-1 1 1,0-1 0,1 1-1,-1-1 1,1 0-1,-1 0 1,0 0 0,2-1-1,20-15 149,0-2-1,22-24 0,-8 7 73,245-209 173,-272 237-572,-7 6 137,-1 0 0,1 0 0,-1-1 0,1 1-1,-1 0 1,0-1 0,0 0 0,0 1 0,0-1-1,2-5 1,-4 7 34,1 1 1,-1 0-1,0 0 0,0-1 0,0 1 1,0 0-1,0-1 0,0 1 0,0 0 1,0 0-1,1-1 0,-1 1 0,0 0 1,0 0-1,0-1 0,0 1 1,-1 0-1,1-1 0,0 1 0,0 0 1,0 0-1,0-1 0,0 1 0,0 0 1,0 0-1,0-1 0,-1 1 0,1 0 1,0 0-1,0-1 0,0 1 0,0 0 1,-1 0-1,1 0 0,0-1 0,0 1 1,-1 0-1,1 0 0,0 0 0,-13-1-250,-5 4-160</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44.552"/>
    </inkml:context>
    <inkml:brush xml:id="br0">
      <inkml:brushProperty name="width" value="0.025" units="cm"/>
      <inkml:brushProperty name="height" value="0.025" units="cm"/>
    </inkml:brush>
  </inkml:definitions>
  <inkml:trace contextRef="#ctx0" brushRef="#br0">0 1 13747,'0'43'2112,"10"-15"-959,5-5-465,6-4 2016,3-3-1447,4-3-873,-4-2-816,-2 2 560,-2 0-224,-5-3-264</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45.412"/>
    </inkml:context>
    <inkml:brush xml:id="br0">
      <inkml:brushProperty name="width" value="0.025" units="cm"/>
      <inkml:brushProperty name="height" value="0.025" units="cm"/>
    </inkml:brush>
  </inkml:definitions>
  <inkml:trace contextRef="#ctx0" brushRef="#br0">1 325 14603,'10'-27'797,"2"1"-1,1 0 1,1 1-1,1 1 1,2 0-1,0 1 1,1 1-1,1 0 1,1 2-1,37-30 1,-51 45-696,0 1 1,0 0-1,1 1 1,-1-1-1,1 1 1,-1 0-1,1 1 1,0 0-1,0 0 0,12-2 1,-16 4-73,-1 0 1,0 0-1,1 0 0,-1 1 1,0-1-1,1 0 0,-1 1 1,0 0-1,1-1 0,-1 1 1,0 0-1,0 0 0,0 1 1,4 1-1,-4 0-13,1-1-1,-1 0 1,0 1-1,0-1 1,0 1-1,-1 0 1,1 0-1,-1 0 1,1 0 0,-1 0-1,0 0 1,0 0-1,1 5 1,0 11 2,0 0 0,-2 1 0,0-1 0,-1 0 1,-1 0-1,-8 38 0,5-29-14,1 0 0,-1 29 1,5-55-5,0 0 0,0 0 1,0-1-1,0 1 1,0 0-1,0 0 0,1 0 1,-1 0-1,1-1 0,-1 1 1,1 0-1,0-1 0,-1 1 1,1 0-1,0-1 0,0 1 1,0-1-1,0 1 1,1-1-1,-1 1 0,0-1 1,1 0-1,2 2 0,-2-2 2,1 0 0,-1-1-1,0 1 1,1-1-1,-1 1 1,1-1 0,-1 0-1,1 0 1,-1 0-1,1 0 1,-1-1 0,1 1-1,-1-1 1,1 0-1,-1 1 1,0-1-1,4-2 1,4-2 2,-1 0 1,1-1-1,-1 0 0,0 0 1,-1-1-1,0 0 0,0-1 1,8-9-1,0-2 11,0-1-1,18-33 1,-23 34 71,-1-1 0,-1-1 1,12-39-1,-21 64-224,0-1 0,1 0 0,-1 1 0,1-1 0,0 0 0,0 1 0,0-1 0,1 0 0,-1 0 0,1 0 0,0 0 0,0 0 0,0 0 0,0-1 0,5 5 0,-4-3-43,0 0 0,1 0 0,0 0 0,0-1 0,0 1 1,0-1-1,1 0 0,-1-1 0,1 1 0,-1-1 0,1 0 0,8 3 1,17-3-689</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45.835"/>
    </inkml:context>
    <inkml:brush xml:id="br0">
      <inkml:brushProperty name="width" value="0.025" units="cm"/>
      <inkml:brushProperty name="height" value="0.025" units="cm"/>
    </inkml:brush>
  </inkml:definitions>
  <inkml:trace contextRef="#ctx0" brushRef="#br0">153 0 18252,'-34'31'1690,"-34"33"235,61-56-1580,0 0 0,1 0-1,0 0 1,0 1 0,1 0-1,-6 13 1,11-21-320,-1-1 0,1 1 1,0-1-1,-1 1 0,1-1 1,0 1-1,0-1 0,0 1 1,0-1-1,-1 1 0,1 0 1,0-1-1,0 1 0,0-1 1,0 1-1,0 0 0,0-1 0,1 1 1,-1-1-1,0 1 0,0 0 1,0-1-1,0 1 0,1-1 1,-1 1-1,0-1 0,1 1 1,-1-1-1,0 1 0,1 0 1,1-1 2,-1 1 0,0-1 0,0 1 0,0-1 1,1 0-1,-1 0 0,0 0 0,0 0 0,1 0 1,-1 0-1,0 0 0,1 0 0,1-1 1,9-1 44,-1-2 0,17-6 1,-24 8-51,122-56 91,22-9-165,-144 65 43,1 1 1,-1-1 0,0 1 0,0 0 0,1 1 0,-1-1-1,0 1 1,8 0 0,-11 0 5,1 0 1,-1 1-1,1-1 0,-1 0 0,0 1 0,0 0 0,1-1 1,-1 1-1,0 0 0,0-1 0,0 1 0,1 0 1,-1 0-1,0 0 0,0 0 0,0 0 0,-1 0 1,1 0-1,0 1 0,0-1 0,-1 0 0,1 0 0,0 1 1,-1-1-1,1 0 0,-1 1 0,0-1 0,0 0 1,1 3-1,0 20 1,-2-19 11,1-1 0,0 1 0,0-1 0,1 1 1,-1-1-1,2 6 0,-1-9-5,-1 0 0,1 0 0,-1-1 0,1 1 0,-1 0 0,1 0 0,-1 0 0,1-1 0,0 1 0,-1 0 0,1-1 0,0 1 0,-1-1 0,1 1 0,0-1 0,0 1 0,0-1 0,0 1 0,0-1 0,-1 0 0,1 1 0,0-1 0,0 0 0,0 0 0,0 0 0,0 0 0,0 0 0,0 0 0,0 0 0,0 0 0,0 0 0,0 0 0,1-1 0,35-10-442,-35 11 405,-1-1-1,1 0 1,-1 1 0,1-1-1,-1 0 1,1 0-1,-1 0 1,1 0 0,-1 0-1,0-1 1,0 1-1,1 0 1,-1-1 0,0 1-1,0 0 1,0-1-1,-1 0 1,2-2 0,-1-5-174</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46.782"/>
    </inkml:context>
    <inkml:brush xml:id="br0">
      <inkml:brushProperty name="width" value="0.025" units="cm"/>
      <inkml:brushProperty name="height" value="0.025" units="cm"/>
    </inkml:brush>
  </inkml:definitions>
  <inkml:trace contextRef="#ctx0" brushRef="#br0">329 145 19068,'-18'2'203,"-1"2"0,1 0 0,0 1 0,0 1-1,1 0 1,0 1 0,0 1 0,1 1 0,0 1 0,0 0 0,1 1-1,0 0 1,1 1 0,0 1 0,1 0 0,1 1 0,-17 24 0,25-33-186,1 1 0,0 0 1,0-1-1,0 1 1,1 0-1,0 1 1,0-1-1,-2 11 1,4-16-15,0 1 1,0-1 0,0 1 0,0 0 0,0-1-1,0 1 1,0-1 0,1 1 0,-1-1-1,0 1 1,1-1 0,0 1 0,-1-1 0,1 1-1,0-1 1,0 1 0,-1-1 0,1 0-1,0 0 1,0 1 0,1-1 0,-1 0-1,0 0 1,0 0 0,0 0 0,1 0 0,-1 0-1,1-1 1,-1 1 0,0 0 0,1-1-1,-1 1 1,1-1 0,0 1 0,-1-1 0,1 0-1,-1 0 1,1 0 0,2 0 0,4 0 3,0 0 1,-1 0 0,1-1 0,0-1 0,0 1 0,0-1 0,-1-1 0,1 1 0,-1-1 0,1-1 0,-1 1-1,9-7 1,11-7 16,41-37 0,-41 32-15,-2-1 0,-1-2 1,-1 0-1,-1-2 0,-1 0 0,-1-1 0,-2-1 0,-1-1 0,15-35 0,-25 42 12,-7 16-5,-6 12 19,-6 15-23,1 0 0,0 1-1,2 0 1,1 0 0,0 1 0,2 0 0,-7 37 0,11-46-10,0 0 1,0 0 0,1 1-1,1-1 1,1 0 0,-1 0 0,6 25-1,-5-34-2,0 0 1,1 0-1,-1 0 0,1 0 0,0 0 0,-1-1 1,2 1-1,-1-1 0,0 1 0,1-1 0,0 0 0,-1 0 1,1 0-1,0 0 0,1-1 0,-1 1 0,0-1 0,1 1 1,-1-1-1,1-1 0,0 1 0,0 0 0,0-1 0,0 0 1,0 0-1,0 0 0,0 0 0,7 0 0,-2-1-9,0 0 0,0-1 0,1 0 0,-1-1 0,0 0 0,-1 0 1,1-1-1,0 0 0,-1 0 0,1-1 0,-1 0 0,13-10 0,-11 8-13,-1-1 0,0 0 0,0-1 0,-1 0 0,0-1 0,0 1 0,-1-1 0,0-1 0,8-16 0,-12 22 11,-2-1 1,1 0-1,0 0 0,-1 0 0,0 0 0,0 0 1,-1 0-1,1-5 0,-1 9 8,0 0 1,0 0-1,0 0 0,0 0 0,0 0 0,0 0 1,0-1-1,0 1 0,-1 0 0,1 0 1,0 0-1,-1 0 0,1 0 0,-1 0 1,1 0-1,-1 0 0,1 0 0,-1 1 1,0-1-1,0 0 0,1 0 0,-1 0 0,0 1 1,0-1-1,0 0 0,0 1 0,0-1 1,1 1-1,-1-1 0,0 1 0,-1-1 1,1 1-1,0 0 0,0-1 0,0 1 0,0 0 1,0 0-1,0 0 0,0 0 0,0 0 1,-2 0-1,-3 1 4,0 1 1,0 0 0,1 0-1,-1 0 1,1 0-1,0 1 1,-1 0 0,1 0-1,0 0 1,1 1-1,-1 0 1,-6 7 0,3-4 26,0 2 0,1-1 0,0 1 0,1 0 0,0 1 0,-5 9 0,9-15-12,0 0 0,1 0 0,0 0 1,-1 1-1,2-1 0,-1 0 0,0 5 0,1-8-9,0 1 0,0-1 1,0 1-1,0-1 0,0 1 1,0-1-1,1 0 0,-1 1 1,1-1-1,-1 0 0,1 1 1,-1-1-1,1 0 0,0 1 1,0-1-1,-1 0 0,1 0 1,0 0-1,0 0 0,0 0 0,0 0 1,1 0-1,-1 0 0,0 0 1,2 0-1,2 2 16,1-1 0,-1 0 0,1-1 1,0 1-1,0-1 0,0-1 0,0 1 0,0-1 0,8 0 1,62-8 29,-50 4-57,61-8-14,-28 3-54,83-2 0,-140 11 89,0 0 0,0 0 1,1 1-1,-1-1 0,0 0 1,0 1-1,0 0 0,0-1 1,4 3-1,-4 3 458,-14-1 398,11-5-800,-1 0-1,1 0 1,0-1-1,-1 1 0,1 0 1,0 0-1,-1-1 1,1 1-1,0-1 0,-1 1 1,1-1-1,0 0 1,0 1-1,0-1 0,-1 0 1,1 0-1,0 0 1,0 0-1,0 1 0,0-2 1,1 1-1,-1 0 1,0 0-1,0 0 0,1 0 1,-1 0-1,0-1 1,1 1-1,-1 0 0,1-2 1,-13-42 623,13 43-659,-4-16 365,2 10-631,0 0 1,1 0-1,0 0 1,1 0-1,0-12 1,0 17 131,1 0 1,-1 0-1,1 1 1,0-1-1,0 0 1,0 1-1,1-1 0,-1 1 1,0-1-1,1 1 1,0 0-1,0-1 1,-1 1-1,1 0 0,1 0 1,-1 0-1,0 0 1,0 1-1,5-3 1,18-10-506</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47.577"/>
    </inkml:context>
    <inkml:brush xml:id="br0">
      <inkml:brushProperty name="width" value="0.025" units="cm"/>
      <inkml:brushProperty name="height" value="0.025" units="cm"/>
    </inkml:brush>
  </inkml:definitions>
  <inkml:trace contextRef="#ctx0" brushRef="#br0">441 1 18428,'2'0'1700,"-7"5"-487,-16 15 119,-26 25-528,-64 76-337,-109 153 0,216-268-465,-2 1-9,2-1-1,-1 1 1,1 1 0,0-1-1,0 1 1,-4 12-1,8-20 1,0 1-1,0-1 1,0 0 0,0 0-1,0 1 1,0-1 0,0 0-1,1 1 1,-1-1 0,0 0-1,0 0 1,0 1-1,0-1 1,0 0 0,1 0-1,-1 1 1,0-1 0,0 0-1,0 0 1,1 0 0,-1 1-1,0-1 1,0 0-1,1 0 1,-1 0 0,0 0-1,0 1 1,1-1 0,-1 0-1,0 0 1,1 0 0,-1 0-1,0 0 1,1 0-1,-1 0 1,0 0 0,0 0-1,1 0 1,-1 0 0,0 0-1,1 0 1,-1 0 0,0 0-1,0 0 1,1-1-1,-1 1 1,0 0 0,1 0-1,-1 0 1,0 0 0,0 0-1,1-1 1,-1 1-1,0 0 1,21-12-436,29-30-594,-2-3 0,53-63 0,-89 95 886,125-150-1397,-51 57 1678,-74 93 153,-12 18 121,-17 28 234,12-23-634,-19 37 407,2 2 0,-27 91 0,40-107-164,1 0 0,2 1 0,1-1 0,2 1 0,2 49 0,3-62-68,-1-20-226,0-4-63,-4-35-532,-46-127-1470,7 29 1120,41 132 985,-1-1 27,1 1-1,0-1 0,0 0 0,1 0 0,-1 0 0,1-5 0,0 9-3,0 0 1,0 0-1,1 0 0,-1 0 1,0 0-1,1 0 0,-1 0 1,1 0-1,-1 0 0,1 0 1,-1 0-1,1 0 0,-1 1 1,1-1-1,0 0 0,0 0 1,-1 1-1,1-1 0,0 1 1,0-1-1,0 0 0,0 1 1,0-1-1,0 1 0,-1 0 1,1-1-1,0 1 1,0 0-1,0 0 0,0 0 1,0-1-1,0 1 0,1 0 1,-1 0-1,1 1 0,10-1 135,0 1-1,1 1 1,22 5-1,4 1-33,5-1-297,0-2 1,0-2-1,83-4 0,-59-8-20</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47.979"/>
    </inkml:context>
    <inkml:brush xml:id="br0">
      <inkml:brushProperty name="width" value="0.025" units="cm"/>
      <inkml:brushProperty name="height" value="0.025" units="cm"/>
    </inkml:brush>
  </inkml:definitions>
  <inkml:trace contextRef="#ctx0" brushRef="#br0">269 3 14339,'-3'-1'162,"-1"1"0,1-1 0,-1 1 0,1 0 0,-1 0 0,1 0-1,-1 0 1,1 1 0,-1-1 0,1 1 0,0 0 0,-1 0 0,1 0 0,0 1 0,0-1 0,-1 1 0,1-1-1,-4 5 1,-4 1 343,0 2-1,0-1 0,-12 14 0,11-9-19,1 0-1,0 1 1,-13 22-1,20-31-358,1 0 0,0 1-1,0 0 1,1 0 0,0 0 0,0 0-1,0 0 1,1 0 0,0 1 0,0-1-1,1 0 1,-1 12 0,2-16-110,0 1 0,-1-1 0,1 0 0,0 1 0,0-1 0,1 0 1,-1 1-1,0-1 0,1 0 0,-1 0 0,1 0 0,0 0 0,-1-1 0,1 1 0,0 0 0,0-1 0,0 1 1,0-1-1,1 0 0,-1 1 0,0-1 0,0 0 0,1 0 0,-1-1 0,6 2 0,5 1-267,1-1-1,-1 0 0,22 0 1,-30-2 159,22 1-304,3-1-260,29 5 1,-51-4 523,-1 1-1,1-1 0,-1 1 1,1 1-1,-1-1 1,0 1-1,0 0 0,0 1 1,7 5-1,-13-8 145,1 0 0,0 0 1,-1 0-1,1 0 0,-1 0 0,1 1 0,-1-1 0,1 1 0,-1-1 1,0 1-1,0-1 0,0 1 0,0 0 0,0 0 0,0-1 0,0 1 1,-1 0-1,1 0 0,-1 0 0,1 0 0,-1 0 0,0 0 0,0 0 1,0 0-1,0 0 0,0 0 0,0 0 0,0 0 0,-1 0 1,1-1-1,-1 1 0,1 0 0,-1 0 0,0 0 0,1 0 0,-1-1 1,0 1-1,-1 0 0,1-1 0,0 1 0,0-1 0,-1 1 0,1-1 1,0 1-1,-3 0 0,-4 5 209,-1 0-1,0 0 1,0-1-1,-1 0 1,0-1 0,-16 7-1,-3-1 416,-1-1-1,-35 7 1,52-14-450,0-1 1,-1-1-1,0 0 1,1 0 0,-1-2-1,0 1 1,-18-5 0,28 5-83,0-1 0,0 0 0,1-1 0,-1 1 0,0-1 0,0 0 1,1 1-1,-1-2 0,1 1 0,-5-3 0,7 3-83,0 1-1,-1-1 0,1 0 1,0 0-1,0 1 1,0-1-1,0 0 0,0 0 1,0 0-1,0 0 1,1 0-1,-1 0 0,1 0 1,-1 0-1,1-1 1,0 1-1,0 0 0,0 0 1,0-4-1,7-31 150</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48.540"/>
    </inkml:context>
    <inkml:brush xml:id="br0">
      <inkml:brushProperty name="width" value="0.025" units="cm"/>
      <inkml:brushProperty name="height" value="0.025" units="cm"/>
    </inkml:brush>
  </inkml:definitions>
  <inkml:trace contextRef="#ctx0" brushRef="#br0">288 3 16388,'-5'-1'348,"0"0"1,0 1 0,0 0 0,-1 0 0,1 0 0,0 0 0,0 1 0,0 0 0,0 0 0,0 0 0,0 1 0,1-1 0,-1 1 0,0 0 0,1 1 0,-1-1 0,1 1 0,-7 5 0,-6 6 61,0 1 0,-27 29 0,44-43-406,-3 2 12,-33 40 148,33-40-182,1 0-1,0 0 1,0 1 0,0-1 0,0 1 0,1-1 0,-1 1 0,1-1 0,0 1 0,0 0 0,0 5 0,1-9-5,0 1 1,0 0 0,0-1 0,0 1 0,0-1-1,1 1 1,-1-1 0,0 1 0,0-1 0,1 1-1,-1-1 1,0 1 0,1-1 0,-1 0 0,0 1-1,1-1 1,-1 1 0,1-1 0,-1 0 0,0 1-1,1-1 1,-1 0 0,1 0 0,-1 1 0,1-1-1,-1 0 1,1 0 0,0 0 0,-1 0 0,1 0-1,-1 1 1,1-1 0,-1 0 0,1 0 0,-1 0-1,1-1 1,0 1 0,-1 0 0,1 0 0,-1 0-1,1 0 1,0-1 0,29-8-656,-25 7 507,15-4-251,-1-1-1,1 2 1,0 1-1,32-3 0,-45 6 379,0 1 1,0 1-1,0-1 0,0 1 1,0 0-1,0 0 0,0 1 0,-1 0 1,1 0-1,-1 1 0,1 0 0,-1 0 1,0 0-1,0 1 0,0 0 0,-1 0 1,7 6-1,-10-8 56,0 0 1,0-1 0,0 1-1,-1 1 1,1-1 0,0 0-1,-1 0 1,0 0 0,1 1-1,-1-1 1,0 1 0,0-1-1,-1 1 1,1-1 0,0 1-1,-1 0 1,1-1 0,-1 1-1,0 4 1,-1-4 38,1 0 0,-1 0-1,0 0 1,0 0 0,-1 0-1,1 0 1,-1 0 0,1 0 0,-1 0-1,0-1 1,0 1 0,0-1 0,-5 5-1,-3 1 183,0 0-1,0 0 0,-1-1 1,-1-1-1,1 0 0,-21 8 1,8-5 186,0-1 0,0-1 0,-28 4 0,46-10-419,0 0 1,-1 0-1,1 0 0,-1-1 0,1 0 1,-1-1-1,1 0 0,-1 0 0,1 0 0,0 0 1,0-1-1,-1 0 0,1-1 0,0 1 0,1-1 1,-1 0-1,-8-6 0,13 7-46,-1 1 1,1 0-1,0-1 1,-1 1-1,1-1 0,0 0 1,0 1-1,0-1 1,0 0-1,0 0 0,1 1 1,-1-1-1,1 0 0,-1 0 1,1 0-1,-1 0 1,1 0-1,0 0 0,0-3 1,1 0-6,-1 0 0,1 0 0,0 0 0,1 0 0,-1 0 0,5-8-1,16-29-382</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1:46.710"/>
    </inkml:context>
    <inkml:brush xml:id="br0">
      <inkml:brushProperty name="width" value="0.05" units="cm"/>
      <inkml:brushProperty name="height" value="0.05" units="cm"/>
    </inkml:brush>
  </inkml:definitions>
  <inkml:trace contextRef="#ctx0" brushRef="#br0">39 1 17436,'-2'45'2409,"1"24"-1295,7-20-674,3 1 0,21 70 0,2 7-1629,-26-105 535,-5-18 378,1 0 0,-1 0 0,0 0-1,0 0 1,-1 0 0,1 0-1,-1 1 1,0-1 0,0 0 0,0 0-1,-2 5 1,2-8 236,0-1 0,0 1 1,0-1-1,0 1 0,-1-1 0,1 1 0,0-1 0,0 0 1,-1 1-1,1-1 0,0 1 0,-1-1 0,1 0 0,-1 1 1,1-1-1,0 0 0,-1 0 0,1 1 0,-1-1 0,1 0 1,-1 0-1,1 0 0,-1 1 0,1-1 0,0 0 1,-1 0-1,1 0 0,-1 0 0,1 0 0,-1 0 0,1 0 1,-1 0-1,1 0 0,-1 0 0,1 0 0,-1-1 0,1 1 1,-1 0-1,1 0 0,-1 0 0,1-1 0,-1 1 0,1 0 1,0 0-1,-1-1 0,1 1 0,-1-1 0,-20-17 86,12 7 445,-1 0-1,1-1 1,1-1-1,0 1 0,-7-19 1,10 22-87,2 0 1,-1 0-1,1-1 1,1 1-1,-1-1 1,2 0-1,-1 0 1,1-18-1,1 25-336,0 0 0,1 0 0,0 0 0,0 0 0,0 0 1,0 0-1,0 0 0,0 0 0,1 0 0,-1 1 0,1-1 0,0 0 0,0 1 0,0 0 0,0-1 0,0 1 0,0 0 1,5-3-1,2-1-32,2-1 0,-1 2 0,18-8 0,-24 12-6,36-14-67</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49.484"/>
    </inkml:context>
    <inkml:brush xml:id="br0">
      <inkml:brushProperty name="width" value="0.025" units="cm"/>
      <inkml:brushProperty name="height" value="0.025" units="cm"/>
    </inkml:brush>
  </inkml:definitions>
  <inkml:trace contextRef="#ctx0" brushRef="#br0">310 9 18492,'0'-1'50,"0"1"0,0 0 0,0-1-1,0 1 1,0 0 0,0-1 0,0 1 0,0 0 0,0-1 0,-1 1-1,1 0 1,0-1 0,0 1 0,0 0 0,-1 0 0,1-1 0,0 1-1,0 0 1,-1 0 0,1-1 0,0 1 0,0 0 0,-1 0 0,1 0-1,0 0 1,-1-1 0,1 1 0,0 0 0,-1 0 0,1 0 0,0 0-1,-1 0 1,1 0 0,0 0 0,-1 0 0,1 0 0,0 0 0,-1 0-1,1 0 1,0 0 0,-1 0 0,-21 10 844,-19 21 728,19-11-1295,2 1 0,0 1 0,1 1 1,2 0-1,0 1 0,1 1 0,-14 32 0,17-27-221,0 1 0,2 1 0,1-1 0,1 2-1,2-1 1,-3 36 0,9-62-92,0 39 61,1-43-71,0 1 0,0-1 0,1 1 0,-1-1 0,1 1 0,0-1 0,0 1 0,0-1 0,0 0 0,0 1 0,0-1 1,0 0-1,1 0 0,2 3 0,-4-5-6,1 1 0,-1-1 0,1 1 1,-1-1-1,1 1 0,0-1 1,-1 1-1,1-1 0,0 0 0,-1 1 1,1-1-1,0 0 0,-1 0 0,1 1 1,0-1-1,0 0 0,0 0 0,-1 0 1,1 0-1,0 0 0,0 0 1,-1 0-1,1 0 0,0 0 0,0-1 1,1 1-1,0-1-8,-1 0 0,1 0 0,0-1-1,0 1 1,-1 0 0,1-1 0,0 1 0,-1-1 0,3-3 0,2-3-54,-1-1 0,0 0 1,5-11-1,3-11-196,-1-2-1,-1 1 1,-2-1 0,10-62-1,-19 91 214,1 0-1,-1-1 0,0 1 0,-1 0 0,1-1 1,-2-4-1,3 9 45,-1 0 1,0 0 0,0 0-1,0 0 1,-1 0-1,1-1 1,0 1-1,0 0 1,0 0-1,0 0 1,0 0-1,0 0 1,0 0 0,0 0-1,0 0 1,0 0-1,0-1 1,0 1-1,0 0 1,0 0-1,0 0 1,0 0 0,0 0-1,0 0 1,-1 0-1,1 0 1,0 0-1,0 0 1,0 0-1,0 0 1,0 0-1,0 0 1,0 0 0,0 0-1,-1 0 1,1 0-1,0 0 1,0 0-1,0 0 1,0 0-1,0 0 1,0 0-1,0 0 1,0 0 0,-1 0-1,1 0 1,0 0-1,0 0 1,0 0-1,0 0 1,0 0-1,0 0 1,0 0-1,0 0 1,0 0 0,0 0-1,-1 0 1,1 0-1,0 0 1,0 1-1,0-1 1,0 0-1,0 0 1,0 0 0,-7 19-62,7-18 61,-8 30-49,-6 55 0,13-79 56,0 0 1,1 1-1,0-1 1,0 0-1,1 1 0,0-1 1,0 0-1,1 0 1,-1 0-1,2 0 0,-1 0 1,1 0-1,6 11 1,-6-15 3,-1 1 1,1-1 0,0 0 0,1-1-1,-1 1 1,0 0 0,1-1 0,-1 0 0,1 0-1,0 0 1,0 0 0,-1-1 0,1 1 0,0-1-1,1 0 1,-1 0 0,0-1 0,0 1 0,0-1-1,0 0 1,1 0 0,-1 0 0,0 0 0,0-1-1,0 0 1,0 0 0,5-1 0,5-3 20,0 0-1,-1 0 1,1-2 0,-1 1 0,0-2 0,15-11 0,-13 9-14,-1-1 1,-1-1 0,0 0 0,0-1 0,-1 0 0,-1-1 0,0 0 0,-1-1-1,12-22 1,-19 26-108,-12 26 12,-41 95-81,43-91 200,1 1 0,0 0 0,-6 37 0,12-55-28,0 0 0,-1 0 0,1 1 0,0-1 0,0 0 0,0 0 0,0 0 0,1 0 0,-1 0 0,1 0 0,-1 0 0,1 0 0,-1 0 0,1-1 0,0 1 0,0 0 0,0 0 0,0 0 0,0-1 0,1 1 0,-1-1 0,2 3 0,-1-3 3,1 0-1,0 1 0,-1-1 1,1 0-1,-1 0 1,1-1-1,0 1 1,0-1-1,-1 1 0,1-1 1,0 0-1,0 0 1,0 0-1,0 0 1,5-2-1,14-2-18,-1-1 1,1-1-1,-1-1 0,0-1 0,22-12 1,97-59-366,-119 66 311,79-48-395,-100 60 453,0 1-1,0 0 1,1 0-1,-1-1 1,0 1-1,0 0 1,1 0-1,-1 0 1,0 0-1,1-1 1,-1 1-1,0 0 1,1 0-1,-1 0 1,0 0-1,1 0 1,-1 0-1,0 0 1,1 0 0,-1 0-1,0 0 1,1 0-1,-1 0 1,0 0-1,1 0 1,-1 0-1,0 0 1,1 0-1,-1 0 1,0 0-1,1 1 1,-1-1-1,0 0 1,0 0-1,1 0 1,-1 0-1,0 1 1,1-1-1,-2 17 14,-16 31 127,11-35-70,5-9-41,0-1 0,0 1 0,0 0 0,0-1 1,0 9-1,1-12-23,0 1-1,0-1 1,0 1 0,0-1 0,0 1-1,1-1 1,-1 1 0,0 0 0,0-1-1,0 1 1,1-1 0,-1 1 0,0-1 0,1 0-1,-1 1 1,0-1 0,1 1 0,-1-1-1,0 1 1,1-1 0,-1 0 0,1 1 0,-1-1-1,1 0 1,-1 0 0,1 1 0,-1-1-1,1 0 1,-1 0 0,1 0 0,0 0-1,-1 0 1,1 1 0,-1-1 0,1 0 0,-1 0-1,1 0 1,-1 0 0,1-1 0,0 1-1,-1 0 1,1 0 0,-1 0 0,1 0-1,-1-1 1,2 1 0,9-4 11,0 0-1,0-1 1,0 0-1,18-12 1,11-5-227,-22 13 48,44-18-362,-58 25 458,0 1 0,0 0 0,0 0 0,0 0-1,0 1 1,0-1 0,0 1 0,1 0 0,-1 0 0,0 0 0,0 1-1,8 1 1,-11-1 54,0-1 1,0 1-1,0 0 0,0-1 0,0 1 1,0 0-1,0-1 0,0 1 0,-1 0 0,1 0 1,0 0-1,0 0 0,-1-1 0,1 1 0,-1 0 1,1 0-1,-1 1 0,1-1 0,-1 0 1,0 0-1,1 0 0,-1 0 0,0 0 0,0 0 1,0 0-1,0 1 0,0 0 0,-5 36 239,1-17 94,4-20-305,0 0 0,0-1-1,1 1 1,-1 0 0,0-1 0,0 1-1,0-1 1,1 1 0,-1-1 0,0 1-1,1 0 1,-1-1 0,1 1-1,-1-1 1,1 0 0,-1 1 0,1-1-1,-1 1 1,1-1 0,-1 0-1,1 1 1,-1-1 0,1 0 0,0 0-1,-1 1 1,1-1 0,-1 0-1,1 0 1,0 0 0,-1 0 0,1 0-1,0 0 1,-1 0 0,1 0 0,0 0-1,-1 0 1,1 0 0,1 0-1,27-6 177,-28 5-173,22-7 57,0-1-1,42-24 1,0 0-96,-51 26 14,34-13-44,-44 19 52,-1 0-1,0 0 1,1 0 0,-1 1-1,1-1 1,-1 1-1,1 0 1,0 0-1,-1 0 1,1 0 0,3 1-1,-6 0 14,1-1-1,-1 1 0,0 0 1,1 0-1,-1 0 1,0 0-1,0 0 0,1 0 1,-1 0-1,0 0 1,0 1-1,0-1 0,-1 0 1,1 1-1,0-1 1,0 0-1,-1 1 0,1-1 1,-1 1-1,1-1 1,-1 1-1,0-1 0,1 1 1,-1 0-1,0-1 1,0 1-1,0-1 0,0 1 1,-1-1-1,1 4 1,-2 6 138,0 1 1,-7 22-1,7-28-107,-9 14-365,6-16-1,4-15 212,4-9-95</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50.719"/>
    </inkml:context>
    <inkml:brush xml:id="br0">
      <inkml:brushProperty name="width" value="0.025" units="cm"/>
      <inkml:brushProperty name="height" value="0.025" units="cm"/>
    </inkml:brush>
  </inkml:definitions>
  <inkml:trace contextRef="#ctx0" brushRef="#br0">161 1 17588,'-14'25'1688,"-21"29"1,-4 5-444,27-40-1024,1 1-1,1 0 1,1 1 0,0 1-1,1-1 1,-4 25-1,11-44-203,1 0-1,0 0 0,-1 1 0,1-1 0,0 0 1,0 0-1,1 0 0,-1 1 0,0-1 0,1 0 1,-1 0-1,2 4 0,-1-5-10,0 0 0,0 0 0,0-1 0,-1 1 0,1 0 0,0 0 0,0-1-1,0 1 1,0 0 0,0-1 0,0 1 0,0-1 0,1 1 0,-1-1 0,0 0 0,0 1 0,0-1 0,0 0 0,1 0 0,-1 0 0,0 0-1,0 0 1,0 0 0,0 0 0,1 0 0,1-1 0,8-1 4,0-1-1,1 0 1,-1-1 0,0 0-1,-1-1 1,1 0-1,11-8 1,72-52 7,-65 44 4,7-7-14,-19 14-9,1 1 0,0 0 0,39-19 0,-57 32 1,1-1 0,0 1 0,-1 0 0,1-1 0,0 1 0,0 0 0,0 0 0,-1-1 0,1 1 0,0 0 0,0 0 0,0 0 0,-1 0 0,1 0 0,0 0 0,0 0 0,0 0 0,-1 0 0,1 1 0,0-1 0,0 0 0,-1 0 0,1 1 0,0-1 1,0 1-1,-1-1 0,1 0 0,0 1 0,-1-1 0,1 1 0,-1 0 0,1-1 0,0 1 0,-1-1 0,0 1 0,1 0 0,-1 0 0,1-1 0,-1 1 0,0 0 0,1-1 0,-1 1 0,0 0 0,0 0 0,0 0 0,1-1 0,-1 2 0,1 6-5,-1 0-1,0 0 0,0 0 1,-1 9-1,0-2-8,1-10 10,-1 4-4,1 0 1,0 0 0,1 0-1,-1 0 1,2 0 0,3 15-1,-4-23 9,0 1-1,-1 0 1,1-1-1,0 1 1,0 0-1,0-1 0,1 0 1,-1 1-1,0-1 1,0 1-1,1-1 1,-1 0-1,1 0 1,-1 0-1,4 2 0,-3-3 2,1 1-1,0 0 1,0 0-1,0-1 1,-1 1-1,1-1 1,0 0-1,0 0 1,0 0-1,0 0 1,0-1-1,0 1 1,3-2-1,10-2 8,0-1 0,-1-1 0,1-1-1,23-13 1,59-43 25,-58 36-35,2-3-44,-27 18-23,0 1 0,0 1 0,0 1 0,28-12 0,-42 20 61,0 1 1,0 0-1,-1 0 0,1 0 1,0-1-1,0 1 0,0 0 0,-1 0 1,1 0-1,0 0 0,0 0 1,0 1-1,0-1 0,-1 0 1,1 0-1,0 0 0,0 1 0,-1-1 1,1 0-1,0 1 0,0-1 1,-1 1-1,1-1 0,0 1 1,-1-1-1,1 1 0,-1-1 0,1 1 1,-1 0-1,1-1 0,-1 1 1,1 0-1,-1 0 0,0-1 1,1 1-1,-1 0 0,0 0 0,1-1 1,-1 1-1,0 0 0,0 0 1,0 0-1,0 1 0,1 6-23,0 1 0,0 0 0,-2 12 0,1-6 47,0-9-1,1 1 0,-1-1-1,1 0 1,1 0-1,-1 0 1,1 0 0,5 10-1,-6-13-3,1 0 0,-1-1 0,1 1 0,0-1 0,0 0 0,0 0 1,0 1-1,0-1 0,1-1 0,-1 1 0,1 0 0,-1-1 0,1 1 0,0-1 0,-1 1 0,1-1 0,0 0 0,4 1 0,5-1 15,0 1 1,1-2-1,-1 1 1,0-2-1,0 0 0,0 0 1,0-1-1,0 0 1,19-7-1,8-5-131,54-26-1,-8-7-361,-58 31-93,0 1-1,58-22 0,-85 36 548,0 1 1,1 0-1,-1 0 1,0 0-1,0 0 1,1-1-1,-1 1 1,0 0-1,1 0 1,-1 0 0,0 0-1,1 0 1,-1 0-1,0 0 1,1 0-1,-1 0 1,0 0-1,1 0 1,-1 0-1,0 0 1,0 0-1,1 0 1,-1 0 0,0 0-1,1 0 1,-1 1-1,0-1 1,1 0-1,-1 0 1,0 0-1,0 0 1,1 1-1,-1-1 1,0 0-1,0 0 1,0 1 0,1-1-1,-1 0 1,0 0-1,0 1 1,0-1-1,1 0 1,-1 0-1,0 1 1,0-1-1,0 0 1,0 1-1,0-1 1,0 0 0,0 1-1,0-1 1,0 0-1,0 1 1,0-1-1,-5 20-251,4-17 256,-19 50 87,-26 80 838,41-112-680,1 0 0,0-1 0,2 1 1,0 38-1,10 37 313,-4-70-516,-1 1 1,-2-1 0,-1 1 0,-4 43 0,0-51 46,0 0 1,-1 0-1,-1-1 0,-1 1 0,-1-2 1,-15 28-1,18-35 48,-2-1 0,1 0 0,-1 0 0,-1 0-1,0-1 1,0 0 0,0-1 0,-1 0 0,0 0 0,0-1 0,-1 0 0,-18 8-1,27-13-88,-1 0 0,0 0 0,0 0 0,0-1 0,-1 1-1,1 0 1,0-1 0,0 0 0,0 1 0,0-1 0,0 0-1,-1 0 1,1 0 0,0 0 0,0-1 0,0 1 0,0-1-1,-1 1 1,1-1 0,0 0 0,0 1 0,0-1 0,0 0-1,0 0 1,1-1 0,-1 1 0,0 0 0,0-1 0,1 1-1,-1-1 1,1 1 0,-1-1 0,1 0 0,0 0 0,0 1-1,-2-4 1,0-3 24,0 0-1,0 0 1,1-1-1,0 1 1,0-1-1,1 1 1,0-16-1,1-6-173,1 0-1,2 0 0,1 1 1,1-1-1,15-48 0,-6 38-535,1 0 1,2 1-1,31-51 0,-31 63 330,0 1 1,2 1 0,26-26-1,14-9-381</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51.122"/>
    </inkml:context>
    <inkml:brush xml:id="br0">
      <inkml:brushProperty name="width" value="0.025" units="cm"/>
      <inkml:brushProperty name="height" value="0.025" units="cm"/>
    </inkml:brush>
  </inkml:definitions>
  <inkml:trace contextRef="#ctx0" brushRef="#br0">227 1 21309,'-15'4'1029,"7"-2"-715,0 1-1,1-1 0,-1 1 0,1 0 0,-10 6 0,16-8-299,0 0 1,0-1-1,0 1 0,0 0 1,0 0-1,0 0 0,1 0 1,-1 0-1,0 0 0,0 0 1,1 0-1,-1 0 0,1 0 1,-1 0-1,1 0 0,0 0 1,-1 2-1,1-1-24,0 0-1,0-1 1,1 1 0,-1-1 0,0 1 0,1-1-1,-1 1 1,1-1 0,0 1 0,-1-1-1,1 1 1,0-1 0,0 0 0,0 1 0,0-1-1,2 2 1,10 9-595,0 0 0,1-1 0,0 0 0,31 16 0,-32-20 356,0 1 1,0 0-1,-1 0 1,0 1-1,-1 1 1,0 0 0,16 20-1,-25-29 273,-1 0-1,0 1 1,0-1-1,0 0 1,0 1-1,-1-1 1,1 1-1,0-1 1,-1 1 0,1-1-1,0 1 1,-1-1-1,0 1 1,1 0-1,-1-1 1,0 1-1,0 0 1,0-1-1,0 1 1,0 0 0,0-1-1,-1 1 1,1-1-1,0 1 1,-1 0-1,0-1 1,1 1-1,-1-1 1,0 1-1,1-1 1,-2 2-1,-2 0 77,0 1 0,0-1 0,0 0-1,-1-1 1,1 1 0,-1-1 0,1 0-1,-11 4 1,-31 8 125,-1-1-1,-1-3 1,0-1-1,-49 1 1,70-10-252,27 0 22,-1 0 0,1 0-1,-1 0 1,0 0-1,1-1 1,-1 1 0,1 0-1,-1 0 1,1-1-1,-1 1 1,1 0 0,0-1-1,-1 1 1,1-1-1,-1 1 1,1-1 0,0 1-1,-1-1 1</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51.992"/>
    </inkml:context>
    <inkml:brush xml:id="br0">
      <inkml:brushProperty name="width" value="0.025" units="cm"/>
      <inkml:brushProperty name="height" value="0.025" units="cm"/>
    </inkml:brush>
  </inkml:definitions>
  <inkml:trace contextRef="#ctx0" brushRef="#br0">146 5 20348,'-18'30'1083,"2"2"-1,2-1 1,-16 48 0,21-53-767,-32 96 505,36-103-694,1 0 0,1 0 0,0 0 0,0 28 0,3-45-116,0 0 0,0-1 1,0 1-1,0-1 0,0 1 0,1-1 1,-1 1-1,0-1 0,1 1 0,-1-1 1,1 1-1,0-1 0,-1 0 0,1 1 0,0-1 1,0 0-1,2 3 0,-3-4-6,1 1 1,0-1-1,0 0 0,-1 1 0,1-1 1,0 0-1,0 0 0,-1 0 1,1 0-1,0 0 0,0 0 0,0 0 1,-1 0-1,1 0 0,0 0 0,0 0 1,0 0-1,-1-1 0,1 1 1,0 0-1,0-1 0,-1 1 0,2-1 1,3-2 5,0-1 0,-1 1 0,0-1 1,1 0-1,-2 0 0,1-1 0,5-7 1,10-22-85,-1-1 0,-3 0-1,0-1 1,14-59 0,-6-2-420,-21 97 197,0 8 163,3 21 97,-3-14-29,-1-11 66,-1 1 0,1-1-1,0 0 1,1 0-1,-1 0 1,1 0 0,0 0-1,0 0 1,0 0 0,0 0-1,0-1 1,1 1-1,0-1 1,0 0 0,0 0-1,0 0 1,0 0-1,1 0 1,-1-1 0,1 1-1,-1-1 1,1 0-1,0 0 1,0-1 0,0 1-1,0-1 1,1 0-1,-1 0 1,0 0 0,0 0-1,1-1 1,6 0-1,2 0 24,-1-1-1,0-1 1,0 0-1,0 0 0,0-2 1,0 1-1,0-1 1,19-11-1,1-2 82,50-37 1,-67 43-72,-1 0 1,19-20-1,-29 27-27,0 0-1,-1-1 1,1 1-1,-1-1 1,0 0 0,0 0-1,0 0 1,-1 0 0,1-1-1,-1 1 1,1-9 0,-2 14-7,-1-1 0,0 0 0,0 1 0,0-1 1,0 0-1,0 0 0,0 1 0,0-1 1,0 0-1,0 1 0,0-1 0,0 0 0,0 1 1,0-1-1,-1 0 0,1 0 0,0 1 1,0-1-1,-1 1 0,1-1 0,-1 0 1,1 1-1,0-1 0,-1 1 0,1-1 0,-1 1 1,1-1-1,-1 1 0,1-1 0,-1 1 1,0 0-1,1-1 0,-1 1 0,0 0 0,1-1 1,-1 1-1,0 0 0,1 0 0,-1 0 1,0-1-1,1 1 0,-1 0 0,0 0 0,0 0 1,1 0-1,-1 0 0,0 0 0,1 1 1,-1-1-1,0 0 0,1 0 0,-2 1 1,-3 0-4,0 1 1,1-1 0,-1 1-1,1 0 1,-1 0 0,-6 5 0,-1 2-1,1 1 1,0 0 0,1 1 0,0 0 0,1 1-1,0 0 1,-11 19 0,15-21 11,-1 0 0,2 0 0,-1 0 0,2 0 0,-1 1 0,1 0 0,1 0 0,0-1 0,1 1 0,-1 20 0,2-28-3,0 0 0,0 0 0,1 0 0,-1 0 1,1 0-1,0 0 0,0 0 0,0 0 0,0 0 0,1 0 0,-1 0 0,1-1 0,-1 1 1,1-1-1,0 1 0,0-1 0,0 1 0,4 2 0,-2-3 0,-1 0 1,1 0-1,0 0 0,0 0 1,-1-1-1,1 1 0,0-1 0,0 0 1,1-1-1,-1 1 0,0-1 0,6 1 1,4-2 1,1 0 1,-1-1-1,0-1 1,0 0 0,0-1-1,0-1 1,13-6 0,-2 0-5,0-2 0,-1-1 1,40-31-1,-48 33-2,-1-1 0,-1-1 0,0 0 0,-1-1 0,0-1 1,11-19-1,-21 31 5,0 0 0,-1 0 0,0 0 0,0 0 0,0-1 0,-1 1 0,3-9 0,-4 13-7,0 0 0,0 0 1,0-1-1,0 1 1,0 0-1,0 0 0,0 0 1,0 0-1,0-1 1,0 1-1,-1 0 0,1 0 1,0 0-1,0 0 1,0-1-1,0 1 0,0 0 1,0 0-1,0 0 1,0 0-1,0 0 0,-1 0 1,1-1-1,0 1 1,0 0-1,0 0 0,0 0 1,0 0-1,-1 0 1,1 0-1,0 0 0,0 0 1,0 0-1,0 0 1,-1 0-1,1 0 0,0 0 1,0-1-1,0 1 1,0 0-1,-1 1 0,1-1 1,0 0-1,0 0 1,0 0-1,0 0 0,-1 0 1,1 0-1,0 0 0,0 0 1,0 0-1,0 0 1,0 0-1,-1 0 1,-9 7 7,3 2 4,0 1 0,0 0 0,0-1 0,2 2 0,-1-1 1,-6 18-1,5-7 28,0 0-1,-6 37 1,11-47-21,1 0-1,0 0 1,1 0-1,1 13 1,-1-21-48,1 0 1,-1-1 0,0 1 0,1-1 0,-1 1 0,1-1 0,0 1 0,0-1 0,0 1 0,0-1 0,0 0 0,1 0 0,-1 1 0,1-1-1,-1 0 1,1 0 0,0-1 0,0 1 0,0 0 0,0 0 0,0-1 0,5 3 0,-6-3-12,1-1 0,-1 1 0,1-1 0,0 0-1,-1 0 1,1 0 0,0 1 0,0-2 0,-1 1 0,1 0 0,0 0 0,-1 0 0,1-1 0,0 1 0,-1-1-1,1 1 1,-1-1 0,1 0 0,-1 0 0,1 1 0,-1-1 0,1 0 0,0-2 0,2 0-6,0-1 1,0 0 0,-1 0 0,0 0-1,1 0 1,2-7 0,12-27-338</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52.412"/>
    </inkml:context>
    <inkml:brush xml:id="br0">
      <inkml:brushProperty name="width" value="0.025" units="cm"/>
      <inkml:brushProperty name="height" value="0.025" units="cm"/>
    </inkml:brush>
  </inkml:definitions>
  <inkml:trace contextRef="#ctx0" brushRef="#br0">24 1 17172,'-2'0'2000,"-1"10"-1160,-2-1-432,0 1 1489,4 1-2697,-2 0 896,0 2-240,2-3-369</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52.834"/>
    </inkml:context>
    <inkml:brush xml:id="br0">
      <inkml:brushProperty name="width" value="0.025" units="cm"/>
      <inkml:brushProperty name="height" value="0.025" units="cm"/>
    </inkml:brush>
  </inkml:definitions>
  <inkml:trace contextRef="#ctx0" brushRef="#br0">161 18 14891,'3'-2'257,"3"-1"145,-1 1-1,1-1 1,0 1 0,9-2 0,-13 3-324,-1 1 0,0 0 0,1 0 0,-1 0 0,0 0 0,1 0 0,-1 0 0,0 0 0,1 0 0,-1 0 0,0 1 0,1-1 0,-1 0-1,0 1 1,0-1 0,1 1 0,-1 0 0,0-1 0,0 1 0,0 0 0,0 0 0,0 0 0,0-1 0,0 1 0,0 0 0,0 1 0,0-1 0,1 2-1,0 1 265,-1 0-1,1 0 0,-1 1 0,0-1 0,0 0 0,-1 1 0,1-1 0,-1 0 0,0 1 0,-1 6 0,-7 46 1083,7-53-1341,-7 34 545,-2 0 1,-23 55-1,-41 69 240,-23 63-172,96-224-694,-2 8 33,0 1-1,1 0 1,-3 16-1,5-24-31,0-1-1,0 1 1,-1-1-1,1 1 1,0-1-1,0 1 1,0-1-1,1 1 1,-1-1-1,0 1 1,0-1 0,1 1-1,-1-1 1,1 1-1,-1-1 1,1 1-1,0-1 1,0 0-1,0 0 1,-1 1-1,1-1 1,0 0-1,0 0 1,1 0 0,-1 0-1,0 0 1,0 0-1,0 0 1,1 0-1,-1-1 1,0 1-1,1 0 1,2 0-1,0 0-10,0-1 0,0 0 0,0-1 0,0 1 0,1-1 0,-1 1 0,0-1 0,0 0 0,-1-1-1,1 1 1,0-1 0,0 1 0,5-5 0,9-5-75,22-18 0,-30 22 50,80-68-635,92-99-1,-158 150 489,-23 23 165,0 0 0,0-1 0,0 1 0,0 0 0,1 0 0,-1 0 0,1 0 0,-1 0 0,0 1 0,1-1 0,1-1 0,-2 2 11,-1 1 0,0-1-1,0 0 1,0 0 0,1 0-1,-1 0 1,0 0 0,0 0-1,1 0 1,-1 1 0,0-1 0,0 0-1,0 0 1,0 0 0,1 0-1,-1 1 1,0-1 0,0 0-1,0 0 1,0 1 0,0-1 0,0 0-1,0 0 1,1 0 0,-1 1-1,0-1 1,0 0 0,0 0-1,0 1 1,0-1 0,0 0 0,0 0-1,0 1 1,0-1 0,0 0-1,0 0 1,-1 1 0,1-1-1,0 0 1,0 1 0,-1 5-16,-1 1 0,0-1 0,0 0 1,-5 9-1,-24 47-35,14-31-20,1 0 0,2 1 0,-18 62 0,28-69-466,5-12 311,-1-13 224,0 1 1,0-1-1,0 0 1,0 0-1,0 1 0,0-1 1,0 0-1,1 0 1,-1 0-1,0 1 1,0-1-1,0 0 0,0 0 1,0 0-1,0 0 1,1 1-1,-1-1 1,0 0-1,0 0 0,0 0 1,1 0-1,-1 0 1,0 0-1,0 1 1,0-1-1,1 0 1,-1 0-1,0 0 0,0 0 1,0 0-1,1 0 1,-1 0-1,0 0 1,0 0-1,1 0 0,-1 0 1,0 0-1,12-8-238</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53.251"/>
    </inkml:context>
    <inkml:brush xml:id="br0">
      <inkml:brushProperty name="width" value="0.025" units="cm"/>
      <inkml:brushProperty name="height" value="0.025" units="cm"/>
    </inkml:brush>
  </inkml:definitions>
  <inkml:trace contextRef="#ctx0" brushRef="#br0">0 83 17700,'3'6'339,"-1"0"1,1 1 0,1-2 0,-1 1-1,1 0 1,0-1 0,0 1 0,1-1-1,0 0 1,7 6 0,-8-9-193,-1 0 1,1 1-1,0-1 1,0-1-1,0 1 1,0 0-1,0-1 1,1 0-1,-1 0 1,0 0-1,1-1 1,-1 1-1,0-1 1,1 0-1,-1-1 1,0 1-1,7-2 1,1 0 36,1-2 1,-1 0 0,0 0-1,0-1 1,-1 0-1,17-11 1,-23 13-148,0 0-1,0-1 1,0 0 0,0 0-1,0 0 1,-1-1 0,0 1-1,0-1 1,0 0 0,0 0-1,-1-1 1,0 1 0,0-1 0,-1 0-1,3-5 1,-5 9-30,1 1 0,-1-1 0,1 1 0,-1-1 0,0 1 0,0 0 0,0-1 0,0 1 0,0-1 0,0 1 0,0-1-1,0 1 1,-1-1 0,1 1 0,0-1 0,-1 1 0,1-1 0,-1 1 0,0 0 0,1-1 0,-1 1 0,0 0 0,0 0 0,-1-2 0,0 2 1,0 0-1,0 0 1,0 0-1,0 0 1,0 0-1,0 0 1,0 0-1,0 1 1,0-1-1,-1 1 1,1 0 0,0-1-1,0 1 1,-3 0-1,-4 1 5,0 0 0,1 0 0,-1 1 0,0 0 0,1 0 0,0 1 0,-9 4 0,4 0-7,1 1 1,0 0 0,1 0-1,0 1 1,1 1 0,0 0-1,0 0 1,1 1 0,-9 13 0,13-18-33,1 0 0,0 1 0,1-1 1,-1 1-1,1 0 0,0 0 1,1 1-1,0-1 0,0 0 0,0 1 1,1-1-1,0 1 0,1 0 0,0-1 1,0 1-1,0-1 0,1 1 1,2 11-1,-1-16-8,-1 1 0,0 0-1,1-1 1,0 0 0,0 1 0,0-1 0,0 0 0,1 0-1,-1 0 1,1 0 0,0 0 0,-1-1 0,1 1 0,1-1-1,-1 0 1,0 0 0,0 0 0,1 0 0,-1-1-1,1 1 1,0-1 0,-1 0 0,1 0 0,0 0 0,0 0-1,6 0 1,35-8-225</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54.682"/>
    </inkml:context>
    <inkml:brush xml:id="br0">
      <inkml:brushProperty name="width" value="0.025" units="cm"/>
      <inkml:brushProperty name="height" value="0.025" units="cm"/>
    </inkml:brush>
  </inkml:definitions>
  <inkml:trace contextRef="#ctx0" brushRef="#br0">342 101 19252,'0'0'34,"0"0"-1,0 0 0,1 0 1,-1 0-1,0 0 1,0 0-1,0 0 0,0 0 1,1-1-1,-1 1 1,0 0-1,0 0 0,0 0 1,0 0-1,0 0 1,0-1-1,0 1 0,1 0 1,-1 0-1,0 0 1,0-1-1,0 1 0,0 0 1,0 0-1,0 0 1,0 0-1,0-1 1,0 1-1,0 0 0,0 0 1,0 0-1,0-1 1,0 1-1,0 0 0,0 0 1,0 0-1,-1-1 1,1 1-1,0 0 0,0 0 1,0 0-1,0 0 1,0-1-1,0 1 0,0 0 1,-1 0-1,1 0 1,0 0-1,0 0 0,0 0 1,0-1-1,0 1 1,-1 0-1,1 0 1,0 0-1,0 0 0,0 0 1,-1 0-1,1 0 1,0 0-1,-17 7 768,-23 19 396,21-8-959,0 0 0,1 2 0,2 0 0,0 1 1,1 1-1,1 0 0,1 1 0,0 1 1,2 0-1,-11 35 0,-3 26 129,-25 150 0,17 4 35,34-218-361,-1-21-40,0 0-1,0 1 1,0-1 0,0 0 0,0 0 0,0 1 0,0-1-1,0 0 1,0 0 0,0 1 0,0-1 0,0 0 0,1 0-1,-1 0 1,0 1 0,0-1 0,0 0 0,0 0 0,0 0-1,1 1 1,-1-1 0,0 0 0,0 0 0,1 0 0,-1 0-1,0 0 1,0 1 0,0-1 0,1 0 0,-1 0 0,2-1-1,-1 0 0,0 0 1,0 0-1,1 0 0,-1-1 1,0 1-1,0 0 0,0-1 1,-1 1-1,1 0 0,0-1 1,0 1-1,-1-1 0,1 1 1,-1-1-1,1-2 0,8-24-34,-1 0 0,7-50 0,-1-62-185,-12 108 158,12-201-503,-10 216 469,-4 16 93,0 1-1,0 0 1,0 0 0,0 0 0,0 0 0,0 0-1,0 0 1,1 0 0,-1-1 0,0 1 0,0 0 0,0 0-1,0 0 1,1 0 0,-1 0 0,0 0 0,0 0 0,0 0-1,0 0 1,1 0 0,-1 0 0,0 0 0,0 0-1,0 0 1,0 0 0,1 0 0,-1 0 0,0 0 0,0 0-1,0 0 1,0 0 0,0 0 0,1 0 0,-1 1-1,0-1 1,0 0 0,0 0 0,0 0 0,0 0 0,1 0-1,-1 0 1,0 0 0,0 1 0,0-1 0,16 28-131,-10-17 128,1 1-4,1-1 0,0 1 0,1-1 0,0-1 0,1 0 0,0 0 0,0-1 0,1 0 0,0-1 0,1 0 0,0-1 0,0 0 0,1-1 0,-1 0 0,1-1 0,0-1 0,25 6 0,-19-6-2,1-1 0,0-1-1,-1 0 1,1-2 0,0 0-1,0-1 1,0-1 0,-1-1-1,1-1 1,-1 0 0,35-14-1,-40 12 21,-1-1-1,-1 1 0,1-2 0,-1 0 0,-1 0 0,13-13 0,-18 16-2,-1 0 0,0-1 0,0 0 0,0 0 0,-1 0 0,0-1 0,0 0 0,-1 1 0,1-1 0,-2-1 0,1 1 0,-1 0 0,2-9-1,-4 14-2,1 0 0,-1 0 0,0 0 0,0 0 0,0 0 0,0 0 0,0 0 0,0 0 0,-1 0 0,1 0 0,-1 0 0,1 0 0,-1 0 0,0 0 0,0 0 0,0 0 0,-2-3 0,2 4-1,0 0-1,-1 0 0,1 0 1,0 0-1,-1 0 0,1 0 1,-1 1-1,1-1 0,-1 1 0,1-1 1,-1 1-1,1-1 0,-1 1 1,1 0-1,-1 0 0,1 0 1,-1 0-1,0 0 0,1 0 1,-1 0-1,1 0 0,-1 1 1,-2 0-1,-2 1 6,-1 0 1,1 1-1,-1 0 0,1 0 1,0 1-1,0-1 1,0 1-1,1 1 0,-1-1 1,1 1-1,0 0 1,0 0-1,-4 7 0,1-1 24,0 0-1,1 0 0,1 1 1,0 0-1,0 0 1,-4 14-1,9-21-13,-1 0 1,1 0-1,0 0 1,0 0-1,1 0 1,-1 0 0,1 0-1,0 0 1,0 0-1,1 0 1,0 0-1,2 10 1,-2-13-12,0 0 1,0 0 0,0 0-1,1 0 1,-1 0-1,1 0 1,-1 0 0,1 0-1,-1-1 1,1 1 0,0-1-1,0 1 1,0-1 0,0 1-1,0-1 1,0 0-1,0 0 1,1 0 0,-1 0-1,0-1 1,1 1 0,-1-1-1,0 1 1,1-1-1,-1 0 1,0 0 0,1 0-1,-1 0 1,4-1 0,3 0-2,0 0 0,0-2 0,0 1 1,-1-1-1,1 0 0,-1-1 0,1 1 1,-1-2-1,0 1 0,-1-1 0,1-1 0,-1 1 1,0-1-1,0 0 0,-1-1 0,0 0 1,0 0-1,-1 0 0,1-1 0,-2 1 1,1-1-1,-1 0 0,0-1 0,-1 1 0,5-18 1,-8 25-84,1 1 1,-1-1 0,0 1-1,0-1 1,-1 1 0,1-1-1,0 1 1,0 0 0,0-1-1,0 1 1,0-1 0,0 1-1,-1-1 1,1 1-1,0 0 1,0-1 0,0 1-1,-1-1 1,1 1 0,0 0-1,-1-1 1,1 1 0,0 0-1,-1 0 1,1-1 0,0 1-1,-1 0 1,1 0 0,-1-1-1,0 1 1,-20-5-312,-28 6 1870,45-1-1368,-3 1-67,0 0 1,0 1-1,0 0 0,0 0 0,1 0 0,-1 1 0,1 0 0,0 0 0,0 1 0,0 0 0,0 0 0,0 0 0,1 1 0,0-1 0,0 1 0,0 1 0,1-1 0,-1 1 0,1 0 1,-5 9-1,5-7-24,0-1 1,0 1 0,1 0 0,0 0 0,0 0-1,1 0 1,0 0 0,1 0 0,0 1 0,0-1 0,0 1-1,1-1 1,1 1 0,-1-1 0,1 0 0,4 16-1,-4-20-14,1-1 0,-1 0-1,0 0 1,1 0 0,-1 0-1,1-1 1,0 1 0,0 0-1,0-1 1,1 1 0,-1-1-1,0 0 1,1 0 0,0 0-1,-1 0 1,7 3 0,-5-3-3,1 0 1,0-1 0,-1 0-1,1 0 1,0 0 0,-1 0-1,1-1 1,0 0 0,0 0-1,8-1 1,-1-1 5,0-1 1,0 0-1,0-1 0,0 0 1,-1-1-1,1 0 0,-1-1 1,13-9-1,2-5 15,-1-1-1,0-1 1,-2-1 0,-1 0-1,-1-2 1,-1-1-1,-1-1 1,-1 0 0,23-50-1,-41 76-22,16-37 66,-15 35-59,0 1-1,-1 0 0,1 0 0,0-1 0,-1 1 0,0 0 0,0-1 0,0 1 0,0 0 0,0-1 0,0 1 0,0 0 0,-1-1 0,0-3 0,0 5-1,0 1 0,1-1 0,-1 1 0,0-1 0,0 0 0,1 1 0,-1 0 0,0-1 0,0 1 0,0 0 0,0-1 0,0 1 0,0 0 0,1 0 0,-1 0 0,0 0 0,0-1 0,0 1 0,0 1 0,0-1 0,0 0 0,0 0 0,0 0 0,0 0 0,0 1 0,-1 0 0,1-1-14,0 0 0,0 0 1,0 1-1,0-1 0,0 0 1,0 1-1,0-1 0,0 1 1,1-1-1,-1 1 1,0-1-1,0 1 0,0 0 1,1 0-1,-1-1 0,0 1 1,1 0-1,-1 0 0,0 0 1,1-1-1,-1 1 1,1 0-1,-1 2 0,1-3-3,1 1 1,-1-1-1,0 0 0,1 1 0,-1-1 1,1 0-1,-1 0 0,0 1 0,1-1 0,-1 0 1,1 0-1,-1 1 0,1-1 0,-1 0 1,1 0-1,-1 0 0,1 0 0,-1 0 0,1 0 1,-1 0-1,1 0 0,-1 0 0,1 0 1,-1 0-1,0 0 0,1 0 0,-1 0 0,1-1 1,-1 1-1,1 0 0,0-1 0,18-4-185,3-5 108,-1 0 0,0-1 0,0-2 0,-1 0 0,-1-1 0,0-1 0,-1 0 0,-1-2 0,0 0 0,-1-1 0,-1 0 0,-1-1 0,-1-1 0,0 0 0,-2-1 0,12-28-1,-16 18 210,-7 30-119,0 1-1,0-1 1,0 1 0,0-1-1,0 1 1,0 0 0,0-1-1,0 1 1,0-1 0,0 1-1,0 0 1,0-1 0,0 1 0,-1-1-1,1 1 1,0 0 0,0-1-1,-1 1 1,1-1 0,0 1-1,0 0 1,-1 0 0,1-1-1,-1 1 1,0 0 0,1 0 1,-1 0-1,0 0 0,0 0 0,1 0 1,-1 0-1,0 0 0,0 0 1,1 1-1,-1-1 0,0 0 0,0 1 1,1-1-1,-1 0 0,0 1 0,1-1 1,-1 1-1,1-1 0,-2 2 1,-24 23 71,0 1 0,-37 50 0,56-68-67,-28 36 105,2 2 0,-29 51 0,54-81-62,0-1 0,0 1 0,2 0 0,0 1 0,1-1 0,0 1 0,2 0 0,0 1 1,1-1-1,0 35 0,2-46-37,1 0 1,0 0-1,0-1 1,0 1-1,1-1 0,0 1 1,0-1-1,0 0 1,1 0-1,0 0 1,0 0-1,0 0 1,0 0-1,1-1 0,0 0 1,7 7-1,-5-7-23,0 0 0,0 0-1,0 0 1,0-1-1,1 0 1,-1 0 0,1-1-1,0 0 1,0 0 0,0 0-1,0-1 1,0 0 0,9 0-1,-7-1-82,-1-1-1,1 1 1,-1-2 0,0 1-1,1-1 1,-1 0-1,0-1 1,0 0 0,0 0-1,0-1 1,-1 0 0,1 0-1,-1-1 1,0 1-1,0-2 1,-1 1 0,0-1-1,10-11 1,6-15-267</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55.353"/>
    </inkml:context>
    <inkml:brush xml:id="br0">
      <inkml:brushProperty name="width" value="0.025" units="cm"/>
      <inkml:brushProperty name="height" value="0.025" units="cm"/>
    </inkml:brush>
  </inkml:definitions>
  <inkml:trace contextRef="#ctx0" brushRef="#br0">242 52 20540,'-40'-11'1440,"13"4"-544,-30-4 0,50 10-714,1 1-1,-1-1 1,1 1-1,-1 0 1,0 1 0,1 0-1,-1 0 1,1 0-1,-1 1 1,-6 2-1,11-3-162,0 0-1,-1 0 0,1 0 0,0 0 0,0 1 0,0-1 0,0 1 0,0-1 0,0 1 0,0 0 0,0 0 0,1 0 0,-1 0 0,1 0 0,0 0 0,-1 0 0,1 0 0,0 1 0,0-1 0,0 1 0,0-1 0,1 0 0,-1 1 0,1-1 0,0 1 0,-1-1 0,1 1 0,0-1 0,0 1 0,1 0 0,0 2 0,0 3-25,2 0-1,-1-1 1,1 1-1,0-1 1,0 0-1,1 0 1,0 0-1,9 12 1,75 82-5,17 24-38,-94-110 33,-1 1-1,-1 0 0,0 0 0,-1 1 0,-1 0 0,9 31 0,-14-39 11,-1 0 0,0 0 0,-1 0 0,1 0 1,-2 0-1,1 0 0,-1 0 0,-1 0 0,0-1 0,0 1 0,0 0 0,-1-1 0,-1 1 0,1-1 0,-1 0 0,-1 0 0,1-1 0,-1 1 0,-7 6 0,1 0 40,-1-1 1,-1-1-1,0 0 0,-1 0 0,0-2 0,0 1 0,-1-2 0,-29 14 0,38-20 8,0-1 1,0 0-1,0 0 1,-1 0-1,1-1 0,-13 2 1,17-3-33,0 0 1,1 0-1,-1 0 1,1 0-1,-1 0 1,1-1 0,-1 1-1,0 0 1,1-1-1,-1 1 1,1-1-1,0 0 1,-1 1-1,1-1 1,-1 0-1,1 0 1,0 0-1,0 0 1,-1 0-1,1 0 1,0 0-1,0-1 1,0 1-1,0 0 1,0 0-1,1-1 1,-1 1-1,0-1 1,1 1-1,-1-1 1,1 1-1,-1-1 1,1-1-1,-1-4-24,0 1-1,1-1 1,0 0-1,1 1 1,-1-1-1,1 0 1,0 1-1,1-1 1,0 1-1,0 0 1,0-1-1,1 1 0,3-6 1,7-12-218,30-40 1,-38 57 198,67-84-870,145-140-1,-1 2 360,-205 216 556,-6 8 10,0 0-1,-1 0 1,0-1-1,0 0 1,0 0 0,4-11-1,-7 17-14,-1-1-1,0 1 1,0-1 0,1 1-1,-1-1 1,0 1-1,0-1 1,0 1 0,1-1-1,-1 0 1,0 1 0,0-1-1,0 1 1,0-1-1,0 1 1,0-1 0,0 1-1,0-1 1,-1 0 0,1 1-1,0-1 1,0 1-1,0-1 1,0 1 0,-1-1-1,1 1 1,0-1 0,-1 1-1,1-1 1,-1 1 6,0-1 0,0 1-1,0 0 1,0 0 0,0 0 0,0-1 0,0 1 0,1 0 0,-1 0 0,0 1 0,0-1-1,0 0 1,0 0 0,0 0 0,-1 1 0,-36 17 297,24-9-189,0 1-1,1 0 1,0 1 0,0 1-1,1 0 1,-15 20-1,22-26-92,0 0 0,1 1-1,0 0 1,0 0 0,1 0 0,0 0-1,0 0 1,1 1 0,-1-1-1,2 1 1,-1 0 0,1 0-1,0-1 1,1 1 0,0 0 0,1 10-1,-1-16-108,0 1-1,1 0 1,0 0 0,-1-1-1,1 1 1,0-1 0,0 1-1,1 0 1,-1-1 0,0 0-1,1 1 1,0-1 0,-1 0-1,1 0 1,0 0-1,0 0 1,0 0 0,0 0-1,5 2 1,-4-2 19,0-1 0,0 0 0,1 0 0,-1 0 0,0-1 0,0 1 0,1-1 0,-1 0-1,1 0 1,-1 0 0,0 0 0,1 0 0,-1-1 0,0 1 0,1-1 0,3-1 0,29-13-513</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56.096"/>
    </inkml:context>
    <inkml:brush xml:id="br0">
      <inkml:brushProperty name="width" value="0.025" units="cm"/>
      <inkml:brushProperty name="height" value="0.025" units="cm"/>
    </inkml:brush>
  </inkml:definitions>
  <inkml:trace contextRef="#ctx0" brushRef="#br0">408 103 15219,'3'-2'287,"-1"1"0,-1-1 0,1 0 0,0 0 0,0 0 0,-1 0 1,1 0-1,-1-1 0,0 1 0,1 0 0,-1-1 0,1-2 0,-2 4-201,0 1-1,0-1 1,0 0 0,0 1 0,0-1 0,0 1 0,0-1 0,0 0 0,-1 1-1,1-1 1,0 1 0,0-1 0,0 1 0,-1-1 0,1 1 0,0-1-1,-1 1 1,1-1 0,0 1 0,-1-1 0,0 0 0,-1 0 64,1 0 0,-1 0 0,1 0 0,-1 0 0,0 1 0,0-1 0,0 0 0,1 1 0,-1-1 0,-2 1 0,-10-2 88,0 1 0,0 1 0,0 1-1,1 0 1,-1 0 0,0 1 0,1 1 0,-1 0 0,1 1-1,-22 10 1,11-3-202,0 0-1,1 2 1,1 1-1,-36 28 1,44-30 2,-24 25 0,35-34-33,0 0-1,0 0 0,1 1 0,-1 0 1,1-1-1,0 1 0,0 0 0,0 0 1,1 0-1,-1 0 0,1 1 1,0-1-1,-1 6 0,2-9-2,0 1-1,0-1 1,1 1-1,-1-1 1,0 0-1,0 1 1,1-1 0,-1 1-1,1-1 1,0 0-1,-1 0 1,1 1-1,0-1 1,0 0 0,-1 0-1,1 0 1,0 1-1,0-1 1,0 0-1,1-1 1,-1 1-1,0 0 1,0 0 0,0 0-1,1-1 1,-1 1-1,0 0 1,1-1-1,-1 1 1,0-1 0,1 0-1,-1 0 1,3 1-1,3 0 5,0-1 0,-1 1 0,1-1-1,0-1 1,10-1 0,5-2 2,0-1 0,-1-1-1,0-2 1,33-14 0,75-50 5,-93 49 3,0-1 0,-1-2-1,-2-1 1,52-54 0,-76 70-2,-12 13-2,-16 20 0,8-4-4,0 1-1,1 0 0,1 1 0,-7 24 1,12-32-33,1 0 0,0 1 1,1-1-1,0 0 1,1 1-1,0-1 0,1 1 1,3 21-1,-3-31-30,1 0 0,-1 1 0,1-1 0,0 0 0,0 1 0,0-1 0,1 0 0,-1 0 0,1 0 0,0 0 0,0-1 0,0 1 0,0 0 0,0-1-1,0 1 1,6 3 0,-5-4-47,-1-1-1,1 1 0,0-1 0,0 0 0,0 0 0,0 0 0,0-1 0,1 1 0,-1-1 1,0 1-1,0-1 0,0 0 0,0 0 0,7-2 0,1 0-111,1-1 1,-1-1-1,0 0 0,0-1 1,0 0-1,-1-1 0,1 0 1,12-10-1,25-24-560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7:49.790"/>
    </inkml:context>
    <inkml:brush xml:id="br0">
      <inkml:brushProperty name="width" value="0.05" units="cm"/>
      <inkml:brushProperty name="height" value="0.05" units="cm"/>
    </inkml:brush>
  </inkml:definitions>
  <inkml:trace contextRef="#ctx0" brushRef="#br0">0 131 15451,'6'2'1841,"1"-2"-1121,7-5-192,8-4 912,5-2-560,6-4-79,7 0-121,0-1-240,3 0-768,-4 0-416,-9 1 640,-13 6-176,-14 3-129</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1:47.228"/>
    </inkml:context>
    <inkml:brush xml:id="br0">
      <inkml:brushProperty name="width" value="0.05" units="cm"/>
      <inkml:brushProperty name="height" value="0.05" units="cm"/>
    </inkml:brush>
  </inkml:definitions>
  <inkml:trace contextRef="#ctx0" brushRef="#br0">0 1 20436,'1'0'49,"-1"-1"0,0 1-1,0 0 1,0 0 0,0 0 0,1 0-1,-1 0 1,0 0 0,0 0-1,0 0 1,1 0 0,-1 0-1,0 0 1,0 0 0,0 0 0,1 0-1,-1 0 1,0 0 0,0 0-1,0 1 1,1-1 0,-1 0 0,0 0-1,0 0 1,0 0 0,0 0-1,1 0 1,-1 0 0,0 1-1,0-1 1,0 0 0,0 0 0,0 0-1,0 0 1,0 0 0,1 1-1,-1-1 1,0 0 0,3 13 660,-1 16-321,-2-25-76,0 39 421,5 90 138,-3-108-808,2 0 0,0 0 0,9 27 0,-13-49-59,1-1-1,0 1 0,0-1 1,0 1-1,0-1 0,0 0 0,0 0 1,1 0-1,-1 0 0,1 0 0,-1 0 1,1 0-1,0 0 0,0 0 0,0-1 1,3 3-1,-3-3 0,-1-1-1,1 1 1,0-1 0,0 1-1,0-1 1,-1 0 0,1 0-1,0 0 1,0 0 0,0 0-1,0 0 1,-1 0 0,1-1-1,0 1 1,0 0 0,0-1-1,2-1 1,4-2 6,0 0 1,-1-1-1,0 0 1,0-1-1,0 0 0,0 0 1,10-12-1,15-23 28,-1-2-1,45-81 1,-72 117-35,-3 3-2,0 1 1,1 1 0,0-1 0,0 0 0,0 0-1,0 1 1,0-1 0,0 1 0,1 0-1,2-3 1,-5 5-1,0 0 0,0 0-1,0 0 1,1 0 0,-1 0 0,0 0-1,0 0 1,0-1 0,0 1 0,0 0-1,0 0 1,1 0 0,-1 0 0,0 0-1,0 0 1,0 0 0,0 0-1,0 0 1,0 0 0,1 0 0,-1 0-1,0 0 1,0 1 0,0-1 0,0 0-1,0 0 1,0 0 0,1 0 0,-1 0-1,0 0 1,0 0 0,0 0 0,0 0-1,0 0 1,0 0 0,0 1 0,0-1-1,0 0 1,1 0 0,-1 0-1,0 0 1,0 0 0,0 0 0,0 1-1,2 9-13,-3 15-12,0-22 24,-4 53-34,1-29 29,2 1 1,1 38 0,1-64 8,0 0 1,0 0-1,1 0 1,-1-1-1,0 1 1,1 0 0,-1 0-1,1 0 1,0 0-1,-1-1 1,1 1-1,0 0 1,0-1-1,0 1 1,0 0-1,1-1 1,-1 1-1,0-1 1,1 0-1,1 2 1,-1-2 1,0-1 0,-1 1 1,1 0-1,0-1 0,0 0 0,1 1 1,-1-1-1,0 0 0,0 0 0,0 0 0,0 0 1,0 0-1,0-1 0,0 1 0,0-1 1,0 1-1,0-1 0,3-1 0,6-4 7,-1 1-1,1-1 0,-2 0 1,1-1-1,-1 0 1,0-1-1,15-16 0,49-68 53,-6-14 3,-46 70-36,-28 76 60,3-23-38,0 0 34,0 0 0,1 0-1,0 0 1,2 1 0,0-1 0,2 27-1,-1-41-86,1-1-1,-1 1 0,1-1 1,0 1-1,0-1 0,0 0 1,0 1-1,0-1 0,0 0 1,1 0-1,-1 0 0,1 0 0,-1 0 1,1 0-1,0 0 0,0 0 1,0-1-1,0 1 0,0-1 1,0 0-1,1 1 0,-1-1 1,0 0-1,1 0 0,-1 0 1,0-1-1,1 1 0,-1 0 0,1-1 1,0 0-1,-1 0 0,1 0 1,-1 0-1,1 0 0,3-1 1,-1 1-136,0-1 1,0 0 0,-1 0 0,1 0 0,0-1-1,-1 0 1,0 1 0,1-2 0,-1 1 0,0 0-1,0-1 1,0 0 0,0 0 0,-1 0 0,1 0-1,-1-1 1,0 1 0,5-8 0,6-23-374,-9-4-163</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56.535"/>
    </inkml:context>
    <inkml:brush xml:id="br0">
      <inkml:brushProperty name="width" value="0.025" units="cm"/>
      <inkml:brushProperty name="height" value="0.025" units="cm"/>
    </inkml:brush>
  </inkml:definitions>
  <inkml:trace contextRef="#ctx0" brushRef="#br0">268 16 16339,'-5'-15'1463,"5"15"-1435,0 0 0,-1 0 0,1 0-1,0 0 1,0 0 0,-1-1 0,1 1 0,0 0 0,-1 0 0,1 0-1,0 0 1,-1 0 0,1 0 0,0 0 0,0 0 0,-1 0 0,1 0-1,0 0 1,-1 0 0,1 0 0,0 1 0,0-1 0,-1 0 0,1 0-1,0 0 1,-1 0 0,1 0 0,0 1 0,-22 22 703,-19 28 644,2 3 0,3 0 0,-49 98 0,84-149-1335,-3 5 119,1 1-1,0-1 1,-4 15 0,7-20-130,-1-1 0,1 0 0,0 0-1,0 0 1,0 0 0,0 0 0,0 0 0,0 1 0,1-1 0,-1 0 0,1 0 0,-1 0 0,1 0 0,0 0 0,0 0 0,0 0 0,0 0-1,0-1 1,0 1 0,0 0 0,3 2 0,0-1-15,0 0 0,1 0-1,-1-1 1,1 0 0,0 0-1,-1 0 1,1 0 0,0-1-1,0 1 1,0-1-1,0-1 1,0 1 0,0-1-1,7 0 1,9 0-52,1-2-1,21-4 1,55-14-223,-59 10 5,69-7 0,-105 17 237,0 0 0,0 0-1,1 0 1,-1 1 0,0-1-1,0 1 1,0-1-1,1 1 1,-1 0 0,0 0-1,4 2 1,-6-2 16,0 0 1,0 0-1,0 0 1,0 0 0,0 0-1,0 0 1,0 0-1,0 0 1,0 0-1,0 0 1,0 0-1,-1 0 1,1 1-1,-1-1 1,1 0-1,-1 1 1,1-1 0,-1 0-1,0 1 1,0-1-1,1 0 1,-1 1-1,0-1 1,0 0-1,0 1 1,-1-1-1,1 1 1,0 1-1,-3 4 50,1 1-1,-1 0 0,0-1 0,-1 0 1,1 0-1,-2 0 0,1 0 0,-1-1 0,0 1 1,0-1-1,0 0 0,-1-1 0,-11 9 1,-1 0 185,-2 0 1,0-2-1,-30 15 1,28-16-16,-1-2-1,0 0 0,0-2 1,-27 5-1,41-10-177,-1 0 0,0-1 0,0 0 0,0-1 0,0 0 0,0 0 0,0-1 0,0-1 0,0 0 0,1 0 0,-1 0-1,-16-8 1,24 9-107,0 0-1,1 1 1,-1-1-1,0 0 1,1 0-1,-1-1 1,1 1-1,-1 0 1,1 0-1,-1-1 1,1 1-1,0-1 1,0 1-1,0-1 0,0 1 1,0-1-1,0 0 1,0 0-1,0 1 1,1-1-1,-1 0 1,1 0-1,-1 0 1,1 0-1,0 0 1,0 1-1,0-1 1,0 0-1,0 0 1,0 0-1,0 0 0,1 0 1,-1 0-1,2-3 1,0-1-89,1 0 0,0 1 0,1-1 0,-1 1 0,1 0 0,0 0 1,0 0-1,1 0 0,5-5 0,25-16-666</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59.187"/>
    </inkml:context>
    <inkml:brush xml:id="br0">
      <inkml:brushProperty name="width" value="0.025" units="cm"/>
      <inkml:brushProperty name="height" value="0.025" units="cm"/>
    </inkml:brush>
  </inkml:definitions>
  <inkml:trace contextRef="#ctx0" brushRef="#br0">0 91 13995,'33'11'1248,"26"-6"-808,5-1-160,22-13 449,26-2-233,17-3-80,6-2-80,-5 0-528,-8 0-200,-27 3 320,-14 5-88,-29 1-56</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59.592"/>
    </inkml:context>
    <inkml:brush xml:id="br0">
      <inkml:brushProperty name="width" value="0.025" units="cm"/>
      <inkml:brushProperty name="height" value="0.025" units="cm"/>
    </inkml:brush>
  </inkml:definitions>
  <inkml:trace contextRef="#ctx0" brushRef="#br0">7 58 14459,'-6'7'1256,"14"-1"-728,11-2-103,20 2 671,11-2-112,16 0-208,11 2-144,16-2-88,9-4-167,11-4-602,1-3-367,-7-13 552,-4-5-184,-12-18-144</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59.995"/>
    </inkml:context>
    <inkml:brush xml:id="br0">
      <inkml:brushProperty name="width" value="0.025" units="cm"/>
      <inkml:brushProperty name="height" value="0.025" units="cm"/>
    </inkml:brush>
  </inkml:definitions>
  <inkml:trace contextRef="#ctx0" brushRef="#br0">21 4 17828,'21'-2'570,"0"1"0,0 0 0,39 5 0,-23-2-128,158 12 641,-141-7-844,82 20 0,-127-25-236,-1 0-1,0 1 0,-1 0 0,1 0 0,0 1 0,-1 0 0,0 0 0,0 1 1,9 6-1,-14-8-4,0-1 0,0 1-1,0-1 1,0 1 0,0 0 0,-1 0 0,1 0 0,-1 0 0,0 0 0,0 0 0,0 0 0,0 1 0,-1-1 0,1 0 0,-1 0 0,0 1-1,0-1 1,0 0 0,0 1 0,0-1 0,-1 0 0,0 1 0,1-1 0,-1 0 0,0 0 0,-2 3 0,-4 10-5,0-1 0,-1 0-1,-1-1 1,0 0 0,-1 0 0,-1-1 0,-21 22 0,-98 78 70,119-104-49,-371 275 238,349-260-194,18-11-20</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01.615"/>
    </inkml:context>
    <inkml:brush xml:id="br0">
      <inkml:brushProperty name="width" value="0.025" units="cm"/>
      <inkml:brushProperty name="height" value="0.025" units="cm"/>
    </inkml:brush>
  </inkml:definitions>
  <inkml:trace contextRef="#ctx0" brushRef="#br0">72 1 16347,'-8'28'1846,"4"-10"-1631,-12 41 372,1 2 1,4-1-1,-6 82 1,17-133-537,-1-1 0,2 1 1,-1 0-1,1-1 1,3 14-1,-4-20-38,1-1 0,-1 0-1,1 1 1,-1-1 0,1 0 0,-1 1 0,1-1-1,0 0 1,0 0 0,0 0 0,-1 0 0,1 0-1,0 0 1,0 0 0,0 0 0,1 0 0,-1 0-1,0-1 1,0 1 0,0 0 0,1-1 0,-1 1-1,0-1 1,1 1 0,-1-1 0,0 0 0,1 1-1,-1-1 1,0 0 0,1 0 0,-1 0 0,1 0 0,-1 0-1,0 0 1,1-1 0,-1 1 0,0 0 0,1-1-1,-1 1 1,0-1 0,1 1 0,1-2 0,8-3 58,0-1 1,0 0-1,0-1 1,-1-1 0,0 1-1,13-13 1,51-59 256,-69 73-304,85-108 384,-36 42-144,-53 70-246,1 0 0,-1 0 0,1 0 1,0 0-1,-1 0 0,1 0 0,0 0 0,0 1 0,0-1 0,1 1 0,-1-1 0,0 1 0,3-1 0,-5 2-12,1 0-1,-1 0 0,1 0 0,-1 0 0,0 0 1,1 0-1,-1 0 0,0 1 0,1-1 1,-1 0-1,0 0 0,1 0 0,-1 1 0,0-1 1,0 0-1,1 0 0,-1 1 0,0-1 1,0 0-1,1 1 0,-1-1 0,0 0 1,0 1-1,0-1 0,0 0 0,1 1 0,-1-1 1,0 0-1,0 1 0,3 23 89,-7 45 30,2-48-105,0 0 1,2 0-1,0 0 0,2 0 1,3 22-1,-4-40-17,0-1 0,-1 1 0,1-1-1,0 1 1,0-1 0,1 1 0,-1-1-1,0 0 1,1 1 0,-1-1 0,1 0 0,0 0-1,0 0 1,0 0 0,0 0 0,0-1-1,0 1 1,0-1 0,0 1 0,1-1-1,-1 0 1,1 0 0,-1 0 0,1 0-1,-1 0 1,1-1 0,0 1 0,-1-1-1,1 1 1,0-1 0,-1 0 0,1 0-1,0 0 1,-1-1 0,1 1 0,2-1-1,8-2 2,0 0-1,0-1 0,-1 0 1,0-1-1,0-1 0,13-7 1,29-22 10,-3-2 1,-1-2 0,46-48-1,-93 84-13,4-3 2,-3 2 0,0 0 0,0 1 0,0-1 1,0 1-1,0 0 0,1 1 0,8-5 0,-13 7 0,1 0-1,-1 0 1,1-1-1,-1 1 1,1 0-1,-1 0 1,1 0-1,-1 0 1,1 0-1,-1 0 1,1 0 0,0 0-1,-1 0 1,1 0-1,-1 0 1,1 0-1,-1 0 1,1 0-1,-1 1 1,1-1-1,-1 0 1,1 0-1,-1 0 1,1 1 0,-1-1-1,0 0 1,1 1-1,-1-1 1,1 0-1,-1 1 1,1 0-1,-1 0 2,1 1 1,0-1-1,-1 1 0,1-1 0,-1 1 0,1 0 1,-1-1-1,0 1 0,0-1 0,0 3 0,-4 40 42,-1-18-119,-1 0 0,-1-1-1,-1 1 1,-22 43-1,30-68 62,-1 1-1,0-1 0,0 1 0,0-1 0,0 0 0,0 1 0,0-1 0,0 0 0,0 0 1,-1 0-1,1 0 0,0 0 0,-1 0 0,1 0 0,0-1 0,-3 2 0,-2-14-127</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02.002"/>
    </inkml:context>
    <inkml:brush xml:id="br0">
      <inkml:brushProperty name="width" value="0.025" units="cm"/>
      <inkml:brushProperty name="height" value="0.025" units="cm"/>
    </inkml:brush>
  </inkml:definitions>
  <inkml:trace contextRef="#ctx0" brushRef="#br0">1 1 17228,'3'1'1528,"5"12"-1072,2 4-176,11-1 440,6 0-888,11-3 288,8 1 40,15-2-288</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02.401"/>
    </inkml:context>
    <inkml:brush xml:id="br0">
      <inkml:brushProperty name="width" value="0.025" units="cm"/>
      <inkml:brushProperty name="height" value="0.025" units="cm"/>
    </inkml:brush>
  </inkml:definitions>
  <inkml:trace contextRef="#ctx0" brushRef="#br0">369 1 18004,'-107'49'4188,"91"-41"-3608,1 1 0,0 1 0,1 1 0,-20 17 0,33-27-583,1 0-1,-1-1 1,0 1 0,0 0-1,1 0 1,-1 0 0,1-1-1,-1 1 1,1 0 0,-1 0-1,1 0 1,-1 0 0,1 0-1,0 0 1,-1 0 0,1 0-1,0 0 1,0 0 0,0 0-1,0 0 1,0 0 0,0 0-1,0 0 1,0 0 0,0 0-1,1 0 1,-1 0 0,0 0-1,1 0 1,-1 0 0,0 0-1,1 0 1,-1-1 0,1 1-1,0 0 1,-1 0 0,1 0-1,0-1 1,0 2 0,5 3-183,0-1-1,-1 1 1,2-1 0,10 5 0,-2 0-70,3 3-141,0 0-1,32 31 1,-44-38 363,0 1 0,-1 0 0,0 1 0,0-1-1,-1 1 1,0 0 0,0 0 0,0 0 0,-1 1-1,0-1 1,3 13 0,-6-17 54,1 0 0,-1 0 0,0 1 0,0-1 0,0 0 0,0 0 0,0 0 0,-1 0-1,1 0 1,-1 0 0,0 0 0,0 0 0,0 0 0,-1 0 0,-2 4 0,1-2 38,0-1 0,0 0-1,0-1 1,-1 1 0,0 0 0,0-1 0,0 0 0,-8 5-1,-3-1 89,1 0-1,-1-1 1,-1 0-1,1-1 1,-19 3-1,20-5-6,0-1-1,0 1 0,-1-2 0,1 0 0,-1-1 1,1-1-1,0 0 0,-1 0 0,1-2 1,-16-4-1,-2-10 16</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02.996"/>
    </inkml:context>
    <inkml:brush xml:id="br0">
      <inkml:brushProperty name="width" value="0.025" units="cm"/>
      <inkml:brushProperty name="height" value="0.025" units="cm"/>
    </inkml:brush>
  </inkml:definitions>
  <inkml:trace contextRef="#ctx0" brushRef="#br0">277 195 13643,'4'-10'889,"1"-2"-123,0 0 1,4-16 0,-8 26-585,-1 0 1,1 0-1,-1 0 1,0-1-1,1 1 1,-1 0-1,0 0 1,0 0-1,-1-1 1,1 1-1,0 0 1,-1 0-1,1 0 1,-1-1-1,0 1 1,1 0-1,-1 0 1,0 0-1,0 0 1,-2-2-1,2 3-65,-1 0-1,1 0 0,0 0 0,0 1 0,-1-1 0,1 0 1,-1 1-1,1-1 0,-1 1 0,1-1 0,-1 1 0,1-1 1,-1 1-1,1 0 0,-1 0 0,1 0 0,-1 0 0,1 0 1,-1 0-1,1 1 0,-1-1 0,1 0 0,-1 1 0,-2 0 1,-3 2 116,1 0 1,0 0 0,-1 0 0,-7 7-1,-8 7-115,1 1 0,1 1 0,1 0 0,1 2 0,0 0 0,2 2 0,0-1 0,1 2 1,-11 26-1,22-42-140,1 0 0,-1 0 0,2 0 0,-1 0 1,1 0-1,0 1 0,1-1 0,-1 13 0,2-19 8,0 0-1,1-1 0,-1 1 0,0 0 1,0-1-1,1 1 0,-1-1 1,1 1-1,-1-1 0,1 1 0,0-1 1,0 1-1,0-1 0,-1 1 0,1-1 1,1 0-1,-1 0 0,0 1 1,2 1-1,0-2-11,-1 0 0,1 0 1,-1-1-1,1 1 0,-1 0 0,1-1 1,0 0-1,-1 1 0,1-1 1,-1 0-1,1 0 0,0-1 0,-1 1 1,1 0-1,-1-1 0,6-1 0,7-3-178,0-1 0,0-1 0,0 0 0,27-17 0,50-43-627,-42 23 280,-31 27 90,25-18 0,-42 33 416,0 1 0,0-1 1,0 1-1,0 0 0,0 0 0,0 0 1,0 0-1,0 1 0,1-1 1,-1 1-1,3-1 0,-4 1 30,0 0 0,0 0-1,0 0 1,0 1 0,0-1 0,0 0 0,0 1-1,-1-1 1,1 1 0,0-1 0,0 1-1,-1-1 1,1 1 0,0-1 0,0 1 0,-1 0-1,1-1 1,-1 1 0,1 0 0,-1 0-1,1-1 1,-1 1 0,1 0 0,-1 0 0,0 0-1,1 0 1,-1 0 0,0-1 0,0 1-1,1 0 1,-1 0 0,0 2 0,1 6-67,0 1-1,-1 0 1,0-1 0,0 1 0,-3 19-1,-16 52-30,10-44 137,-28 109 844,-6-3 0,-90 203 1,124-327-792,-32 63 201,37-76-252,0 1-1,-1-1 1,1 1-1,-1-1 1,-1-1-1,1 1 1,-1-1-1,-12 9 1,16-13-22,1 0 1,0-1-1,0 1 1,-1 0-1,1-1 1,-1 1-1,1-1 1,0 1-1,-1-1 1,1 0-1,-1 1 1,1-1-1,-1 0 1,1 0-1,-3 0 1,4-1-3,-1 1 0,0 0 0,1-1 0,-1 1 0,0 0-1,1-1 1,-1 1 0,0-1 0,1 1 0,-1-1 0,1 1 0,-1-1 0,1 1 0,-1-1 0,1 0 0,-1 1 0,1-1 0,-1 0 0,1 1 0,0-1 0,-1-1 0,0-2-7,0-1 1,1 0-1,-1 0 0,1 1 1,0-1-1,0 0 1,1 1-1,-1-1 1,2-5-1,10-37-184,1 2 1,3 0-1,1 0 0,2 2 0,43-71 0,151-194-795,-191 278 908,226-265-366,-199 240 465,-39 43-19,7-6 20,-1-1-1,-1 0 0,0-1 0,13-26 0,-28 45-19,1 1 0,-1-1 0,1 0 1,-1 0-1,1 0 0,-1 0 0,1 0 0,-1 0 1,0 0-1,0 0 0,0 0 0,1 0 0,-1 0 1,0 0-1,0 0 0,0 0 0,0 0 0,-1 0 1,1 0-1,0 0 0,0 0 0,-1-1 0,0 1 1,1 1-1,-1-1 1,0 1-1,0-1 1,1 1-1,-1 0 1,0-1-1,0 1 1,1 0-1,-1 0 1,0 0-1,0-1 0,0 1 1,1 0-1,-1 0 1,0 0-1,0 0 1,0 0-1,0 1 1,-1-1-1,-8 2 49,1 1 1,-1 0-1,-12 6 0,17-7-7,-15 7 71,2 0-1,-1 1 1,1 1 0,1 1-1,0 1 1,1 0-1,-17 17 1,24-20-47,0 0 0,1 0 0,1 1 1,-1 0-1,-7 16 0,12-20-40,0 1-1,0-1 0,1 0 1,0 1-1,0-1 1,1 1-1,0 0 1,0 0-1,1 14 1,0-19-49,1 1 1,-1-1 0,1 1 0,0-1 0,0 1 0,0-1 0,0 1 0,0-1 0,1 0 0,0 0-1,0 0 1,0 0 0,0 0 0,0 0 0,0 0 0,1-1 0,3 4 0,-2-3-84,1 0 0,0 0 1,0 0-1,0-1 0,0 1 1,1-1-1,-1-1 1,0 1-1,12 1 0,1-1-145,0-1-1,0-1 0,-1 0 0,1-2 1,35-6-1,12-11-240,3-9-115</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03.414"/>
    </inkml:context>
    <inkml:brush xml:id="br0">
      <inkml:brushProperty name="width" value="0.025" units="cm"/>
      <inkml:brushProperty name="height" value="0.025" units="cm"/>
    </inkml:brush>
  </inkml:definitions>
  <inkml:trace contextRef="#ctx0" brushRef="#br0">365 1 15675,'-15'0'288,"-1"1"-1,1 1 1,-1 0-1,1 1 1,0 1 0,0 0-1,0 1 1,1 1-1,-1 0 1,1 1-1,1 1 1,-15 9-1,13-6-38,0 0 0,1 0 0,0 1 0,1 1 0,0 1 0,1 0 0,1 0 0,0 1 0,-16 30 0,24-40-197,1-1 0,1 1 0,-1-1 0,1 1 0,-1 0 0,1-1 0,1 1 0,-1 0 0,1 9 0,0-12-49,0 0 0,0-1-1,1 1 1,-1 0 0,1 0-1,-1 0 1,1-1 0,0 1-1,0 0 1,0-1 0,0 1-1,0-1 1,0 1 0,0-1-1,0 1 1,1-1 0,-1 0-1,1 0 1,-1 1 0,1-1-1,-1 0 1,1 0 0,-1-1-1,1 1 1,0 0 0,0 0-1,3 0 1,9 1-97,1 0 1,0-1-1,0 0 0,-1-1 0,1-1 1,0 0-1,0-1 0,15-5 0,24-1-177,-28 5 143,55-4-225,-73 7 341,-1 0-1,1 0 0,0 1 0,0 0 1,-1 0-1,1 1 0,12 5 0,-19-7 24,0 1-1,0-1 0,-1 0 0,1 1 0,0-1 0,-1 1 0,1-1 1,0 1-1,-1-1 0,1 1 0,-1-1 0,1 1 0,-1-1 0,1 1 1,-1 0-1,1-1 0,-1 1 0,0 0 0,1 0 0,-1-1 0,0 1 1,0 0-1,1 0 0,-1 0 0,0-1 0,0 1 0,0 0 0,0 0 1,0 0-1,0-1 0,0 1 0,0 0 0,-1 0 0,1-1 0,0 1 1,0 0-1,-1 0 0,1 0 0,0-1 0,-1 1 0,1 0 1,-1-1-1,1 1 0,-1 0 0,1-1 0,-1 1 0,0 0 0,-3 4 81,0-1 0,-1 0 0,1 0 0,-1 0 0,-5 3 0,-17 9 63,-1-1 0,0-2 1,0-1-1,-2-1 0,1-2 0,-1 0 1,-1-2-1,1-2 0,-36 3 1,47-9-441,19 1 274,0 0 0,-1 0-1,1 0 1,0 0-1,-1 0 1,1 0 0,0 0-1,-1 0 1,1 0-1,0 0 1,-1 0 0,1 0-1,0 0 1,-1 0 0,1 0-1,0-1 1,-1 1-1,1 0 1,0 0 0,0 0-1,-1 0 1,1-1-1,0 1 1,0 0 0,-1 0-1,1-1 1,0 1-1,0 0 1,-1 0 0,1-1-1,0 1 1,0 0 0,0-1-1,0 1 1,0 0-1,0-1 1,-1 1 0,1 0-1,0 0 1,0-1-1,0 1 1,0 0 0,0-1-1,0 1 1,0 0-1,0-1 1,0 1 0,1 0-1,-1-1 1,0 1 0,0-1-1,7-7-500</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04.214"/>
    </inkml:context>
    <inkml:brush xml:id="br0">
      <inkml:brushProperty name="width" value="0.025" units="cm"/>
      <inkml:brushProperty name="height" value="0.025" units="cm"/>
    </inkml:brush>
  </inkml:definitions>
  <inkml:trace contextRef="#ctx0" brushRef="#br0">347 93 19380,'1'-2'109,"0"0"-1,0 0 0,0 0 1,0 0-1,0 0 1,-1 0-1,1 0 1,-1 0-1,1-1 0,-1 1 1,0 0-1,0 0 1,0 0-1,0-1 1,0 1-1,0 0 0,0 0 1,-1-1-1,0 1 1,0-3-1,-1 3-41,1 0 1,0 0-1,-1 1 1,1-1-1,-1 0 1,0 1-1,0-1 0,1 1 1,-1-1-1,0 1 1,0 0-1,0 0 1,0 0-1,-1 0 0,1 0 1,0 1-1,0-1 1,0 0-1,-1 1 1,-3-1-1,-1 1 37,-1 0 0,1 0 0,-1 1 0,1 0 0,-1 1 0,1-1 0,-1 1 0,1 0 0,0 1 0,0 0 0,0 0 0,0 1 0,1 0 0,-9 6 0,-3 3-90,0 1 1,1 1-1,-24 27 1,28-26-3,0 0 1,1 0 0,-13 26-1,19-31-9,1 0 0,0 1-1,1-1 1,0 1 0,1 0-1,-4 21 1,7-31-4,-1 0 0,1 0 0,0 0 0,0 0 0,0 0 0,0 1 0,0-1-1,1 0 1,-1 0 0,1-1 0,-1 1 0,1 0 0,0 0 0,0 0 0,-1 0 0,1 0 0,0-1 0,1 1 0,-1 0 0,0-1 0,3 3 0,-2-3-1,0 1 0,0-1 0,1 0 0,-1 0 0,0 0 0,1 0 1,-1-1-1,1 1 0,-1-1 0,1 1 0,-1-1 0,1 0 0,-1 0 1,5 0-1,4-2-6,0 0 0,-1 0-1,1-1 1,-1 0 0,0-1 0,17-8 0,5-6-21,-1-2 1,-1-1-1,45-42 1,-34 23 17,59-73 0,-43 32-97,-65 91 93,-88 121-20,80-107 93,2 1 1,0 0-1,-16 45 1,29-68-49,0 0-1,0 0 1,1 0 0,-1 0-1,0 0 1,1 0 0,-1 0 0,1 0-1,0 1 1,0-1 0,0 0-1,0 0 1,0 0 0,0 0-1,1 1 1,-1-1 0,1 0 0,-1 0-1,1 0 1,0 0 0,0 0-1,0 0 1,0 0 0,1 2-1,1-3 2,-1 0 0,0 1 0,1-1 0,-1 0 1,1 0-1,-1 0 0,1-1 0,-1 1 0,1-1 0,0 1 0,-1-1 0,1 0 0,0 0 0,-1 0 0,1 0 0,0 0 0,-1-1 0,1 1 0,4-2 0,8-2-1,-1-1 0,1 0-1,-1-1 1,0 0 0,13-9 0,66-46-18,-68 44-5,39-32-18,-41 30-13,1 2 0,25-15-1,-48 31 43,0 1 0,0-1-1,0 0 1,0 1-1,0 0 1,0-1 0,0 1-1,1-1 1,-1 1 0,0 0-1,0 0 1,0 0-1,0 0 1,1 0 0,1 0-1,-3 0 3,0 0-1,1 1 0,-1-1 0,0 0 0,1 0 0,-1 1 0,0-1 1,1 0-1,-1 1 0,0-1 0,0 0 0,1 1 0,-1-1 0,0 1 1,0-1-1,0 0 0,0 1 0,1-1 0,-1 1 0,0-1 1,0 0-1,0 1 0,0-1 0,0 1 0,0-1 0,0 1 0,0 0 1,-1 4-1,0 1 1,-1-1 0,1 1-1,-5 8 1,5-11 3,-11 28 30,2-7 62,-10 37-1,19-60-87,1 0 0,0 0 0,-1 0 1,1 0-1,0 0 0,0 0 0,0 0 0,0 0 1,0 0-1,0 0 0,0 0 0,0 0 1,0 0-1,0 0 0,1-1 0,-1 1 0,0 0 1,1 0-1,-1 0 0,1 2 0,0-3-1,0 0-1,-1 1 0,1-1 0,0 0 1,-1 0-1,1 1 0,0-1 1,-1 0-1,1 0 0,0 0 0,-1 0 1,1 0-1,0 0 0,0 0 0,-1 0 1,1 0-1,0 0 0,-1 0 1,1 0-1,0-1 0,0 1 0,6-3 17,0 0 0,-1 0 0,13-9 0,-18 11-24,59-42-12,-37 25-67,0 2-1,38-21 0,-42 32-15,-19 5 95,0 0 0,1 0 1,-1 1-1,0-1 0,1 0 0,-1 0 1,0 0-1,1 0 0,-1 0 0,0 1 1,1-1-1,-1 0 0,0 0 0,0 0 1,1 1-1,-1-1 0,0 0 0,0 0 1,0 1-1,1-1 0,-1 0 1,0 1-1,0-1 0,0 0 0,0 0 1,0 1-1,0-1 0,1 0 0,-1 1 1,0 4 0,-1-1 0,1 0 0,-1 0 0,0 1 1,0-1-1,-2 6 0,2-7 9,0 0-1,0 0 1,0 1 0,0-1-1,1 0 1,-1 1 0,1-1-1,0 1 1,0 5 0,1-8-6,-1-1 0,1 1 0,-1-1 1,1 1-1,-1-1 0,1 1 0,-1-1 0,1 1 1,-1-1-1,1 0 0,0 1 0,-1-1 0,1 0 1,0 0-1,-1 1 0,1-1 0,0 0 0,-1 0 1,1 0-1,0 0 0,-1 0 0,1 0 0,0 0 1,0 0-1,-1 0 0,1 0 0,0 0 0,-1-1 1,2 1-1,22-8-8,-23 8 3,39-18-259,37-23 0,31-15-461,-104 55 685,-1-1-1,1 1 0,-1 0 1,1 0-1,0 0 1,-1 0-1,1 1 1,0-1-1,4 1 1,-8 0 30,1 0 1,0 1 0,0-1 0,-1 0 0,1 0 0,0 1-1,-1-1 1,1 0 0,0 1 0,-1-1 0,1 0 0,0 1-1,-1-1 1,1 1 0,-1-1 0,1 1 0,-1-1 0,1 1-1,0 0 1,0 1 6,-1-1 0,1 1 0,-1-1 1,0 0-1,1 1 0,-1-1 0,0 1 0,0-1 0,0 1 0,0-1 0,0 1 0,0-1 1,0 3-1,-5 14 116,0 1 1,-1-2-1,-1 1 0,0-1 1,-12 19-1,-11 28 337,26-54-388,1-5-53,1-1 0,0 1 0,0-1 0,1 1 0,-1 0-1,1 0 1,0 0 0,0 0 0,1 0 0,-1 0 0,2 6 0,-1-11-44,0 1 1,0-1-1,1 1 1,-1-1 0,0 0-1,1 1 1,-1-1-1,1 1 1,-1-1 0,0 1-1,1-1 1,-1 0 0,1 1-1,-1-1 1,1 0-1,-1 0 1,1 1 0,-1-1-1,1 0 1,0 0-1,-1 0 1,1 0 0,-1 0-1,1 0 1,-1 0-1,1 0 1,0 0 0,-1 0-1,1 0 1,-1 0-1,1 0 1,-1 0 0,1 0-1,0 0 1,-1-1 0,1 1-1,-1 0 1,1 0-1,-1-1 1,1 1 0,0-1-1,21-13-412,3-11 54,4-10-146</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1:47.613"/>
    </inkml:context>
    <inkml:brush xml:id="br0">
      <inkml:brushProperty name="width" value="0.05" units="cm"/>
      <inkml:brushProperty name="height" value="0.05" units="cm"/>
    </inkml:brush>
  </inkml:definitions>
  <inkml:trace contextRef="#ctx0" brushRef="#br0">0 1 17660,'0'0'1248,"5"2"-1200,1 1-376,9 0 760,4 0-248,10 4-216</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04.760"/>
    </inkml:context>
    <inkml:brush xml:id="br0">
      <inkml:brushProperty name="width" value="0.025" units="cm"/>
      <inkml:brushProperty name="height" value="0.025" units="cm"/>
    </inkml:brush>
  </inkml:definitions>
  <inkml:trace contextRef="#ctx0" brushRef="#br0">368 33 15379,'12'-27'2034,"-11"21"-810,-8 19 383,-130 281 1739,119-248-2952,3 0 0,1 1 0,3 1 0,-9 80 0,19-123-372,0 11 85,0 0 1,2 17-1,-1-30-121,0-1 0,0 1 0,1-1 0,-1 1 0,1-1 0,-1 1 0,1 0 1,0-1-1,0 0 0,0 1 0,0-1 0,1 0 0,-1 1 0,1-1 0,-1 0 0,1 0 0,0 0 0,0 0 0,-1-1 0,4 3 0,-5-4-10,1 0 0,-1 0 1,0 0-1,1 1 0,-1-1 1,1 0-1,-1 0 0,1 0 0,-1 0 1,1 0-1,-1 0 0,1 0 1,-1 0-1,1 0 0,-1 0 1,1 0-1,-1 0 0,1-1 0,-1 1 1,0 0-1,1 0 0,-1 0 1,1-1-1,-1 1 0,1 0 0,-1 0 1,0-1-1,1 1 0,-1 0 1,0-1-1,1 1 0,-1 0 0,0-1 1,0 1-1,1-1 0,-1 1 1,0-1-1,0 1 0,0 0 1,1-1-1,-1 1 0,0-1 0,0 1 1,0-1-1,0 1 0,0-1 1,3-26-960,-2 25 901,-2-17-567,0 0-1,0 0 1,-2 0 0,-1 0 0,0 0 0,-1 0 0,-10-21 0,0 4-593,-1 0 1,-33-50 0,47 82 1199,-29-37-516,30 38 604,-1 1-1,0 0 0,0 1 1,0-1-1,0 0 1,-1 0-1,1 1 0,0 0 1,-1-1-1,1 1 1,-1 0-1,1 0 1,-1 0-1,0 0 0,-3 0 1,6 1 14,-1 0-1,1 0 1,-1 0 0,1 0 0,-1 0 0,1 0-1,-1 0 1,1 0 0,-1 0 0,1 0 0,-1 0-1,1 0 1,-1 0 0,1 1 0,-1-1 0,1 0-1,0 0 1,-1 0 0,1 1 0,-1-1-1,1 0 1,0 1 0,-1-1 0,1 0 0,0 1-1,-1-1 1,1 0 0,0 1 0,-1-1 0,1 1-1,0-1 1,0 0 0,0 1 0,-1-1 0,1 1-1,0-1 1,0 1 0,0-1 0,0 1 0,0 0 57,0 0 1,0 0-1,0 0 1,0 0 0,1 0-1,-1 0 1,0 0 0,1 0-1,-1 0 1,1 0-1,-1 0 1,1 0 0,-1 0-1,1-1 1,-1 1 0,1 0-1,1 1 1,10 5 304,-1-1 0,1-1 1,0 0-1,0 0 0,0-1 0,1 0 1,0-2-1,14 3 0,-5-1 16,26 7 9,1-3 1,0-2-1,66 0 1,-109-5-511,0-1 0,0-1 1,-1 1-1,1-1 0,0 0 1,-1 0-1,1-1 0,-1 1 1,1-1-1,-1-1 0,0 1 1,1-1-1,-1 1 0,-1-2 1,6-3-1,1-10-292</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05.635"/>
    </inkml:context>
    <inkml:brush xml:id="br0">
      <inkml:brushProperty name="width" value="0.025" units="cm"/>
      <inkml:brushProperty name="height" value="0.025" units="cm"/>
    </inkml:brush>
  </inkml:definitions>
  <inkml:trace contextRef="#ctx0" brushRef="#br0">13 0 16420,'6'2'1776,"-6"6"-1032,5 7-336,-8 11 1521,-2 8-1033,0 9-344,-1 0-200,3 6-304,2-5-152,1-9-640,2-8 1944,3-19-1216,-5-13 32,3-23-24</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06.054"/>
    </inkml:context>
    <inkml:brush xml:id="br0">
      <inkml:brushProperty name="width" value="0.025" units="cm"/>
      <inkml:brushProperty name="height" value="0.025" units="cm"/>
    </inkml:brush>
  </inkml:definitions>
  <inkml:trace contextRef="#ctx0" brushRef="#br0">1 4 19892,'7'-4'1537,"-6"7"-1201,-1 4-168,5 9 624,3 1-352,9 6-864,5-1-352,8-2 616,3-3-96,4-4-136</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06.462"/>
    </inkml:context>
    <inkml:brush xml:id="br0">
      <inkml:brushProperty name="width" value="0.025" units="cm"/>
      <inkml:brushProperty name="height" value="0.025" units="cm"/>
    </inkml:brush>
  </inkml:definitions>
  <inkml:trace contextRef="#ctx0" brushRef="#br0">268 346 16580,'-11'11'546,"0"-1"0,-2 0 0,1-1 0,-1 0 0,0-1 0,-1-1 0,0 0 0,-19 6 0,13-4-56,0 0 1,0 1-1,-20 15 1,39-24-485,1-1 1,-1 1-1,0-1 1,0 1 0,1 0-1,-1-1 1,0 1 0,0 0-1,1 0 1,-1-1-1,1 1 1,-1 0 0,1 0-1,-1 0 1,1 0-1,0 0 1,-1 1 0,1-2-13,0 1 1,0-1 0,0 1 0,1-1 0,-1 1 0,0-1 0,0 1 0,0-1 0,1 0 0,-1 1 0,0-1 0,0 1 0,1-1 0,-1 0 0,0 1-1,1-1 1,-1 0 0,0 1 0,1-1 0,-1 0 0,1 1 0,-1-1 0,1 0 0,0 0 0,4 3-97,1-1 0,0 0-1,1-1 1,8 2 0,-4-1-10,20 4-220,-1 2 0,1 1 0,40 18-1,-61-22 300,0-1-1,-1 2 0,1-1 1,-2 1-1,1 1 0,0-1 0,-1 1 1,0 1-1,-1 0 0,0 0 1,0 0-1,-1 1 0,10 17 0,-14-22 54,0 1 0,0-1-1,0 0 1,-1 1-1,0-1 1,0 1-1,0 0 1,-1-1-1,1 1 1,-1 0-1,0-1 1,-1 1-1,1 0 1,-1-1-1,0 1 1,-2 7-1,0-6 35,0 0 0,0-1 0,0 1 0,0-1 0,-1 0 0,0 0 0,0 0 0,0-1 0,-1 1 0,0-1 0,-6 4 0,-2 1 124,-1-1 0,-1 0 0,1-1-1,-1 0 1,-1-1 0,1-1 0,-1 0 0,-28 3 0,35-6-93,-1-1 0,1-1 0,-1 0 0,0 0-1,0-1 1,1 0 0,-1-1 0,-16-5 0,23 6-144,0 0 1,-1 0-1,1-1 1,0 1-1,0-1 1,0 0-1,0 0 1,0 0-1,0-1 1,1 1-1,-1-1 1,1 1-1,0-1 1,0 0-1,0 0 1,0 0-1,0 0 1,0 0-1,1 0 1,-1-1-1,1 1 0,0 0 1,0-1-1,1 1 1,-1-1-1,0-5 1,1-2-183,1-1 1,0 1-1,1 0 1,0-1-1,1 1 0,0 0 1,1 1-1,0-1 1,1 1-1,0-1 1,0 1-1,8-9 1,24-35-778</inkml:trace>
  <inkml:trace contextRef="#ctx0" brushRef="#br0" timeOffset="1">812 1 18244,'-48'82'1984,"26"-46"-1500,1 0 0,3 2 0,-16 42 1,25-52-264,2 0 0,0 0 0,2 1 1,2 0-1,0 0 0,2 0 0,3 37 1,0-46-235,1 0 0,1 0 0,0 0 0,2 0 0,0 0 0,1-1 1,1 0-1,1-1 0,0 1 0,25 32 0,-32-48-149,0 0 0,0 0-1,1-1 1,-1 1 0,1-1-1,0 1 1,-1-1 0,1 0-1,6 3 1,-9-5 120,1 0-1,-1 0 1,0 0-1,1 0 1,-1 1 0,0-1-1,1 0 1,-1 0-1,0 0 1,1 0-1,-1 0 1,1 0-1,-1 0 1,0-1 0,1 1-1,-1 0 1,0 0-1,1 0 1,-1 0-1,0 0 1,1 0 0,-1-1-1,0 1 1,0 0-1,1 0 1,-1-1-1,0 1 1,0 0 0,1 0-1,-1-1 1,0 1-1,1-1 1,-1 0-34,1-1 0,-1 0 0,1 0 0,-1 0 0,0 1 0,0-1 0,0 0 0,0 0 0,0 0 0,0-3 0,-7-29-669,-7-7-240</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06.900"/>
    </inkml:context>
    <inkml:brush xml:id="br0">
      <inkml:brushProperty name="width" value="0.025" units="cm"/>
      <inkml:brushProperty name="height" value="0.025" units="cm"/>
    </inkml:brush>
  </inkml:definitions>
  <inkml:trace contextRef="#ctx0" brushRef="#br0">24 32 16131,'-20'-17'1617,"17"8"-953,9 3-240,17 6 896,10 5-103,12-1-345,10 2-184,6 0-304,8-2-408,4-3 184,0-1 24,3-8-176</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08.010"/>
    </inkml:context>
    <inkml:brush xml:id="br0">
      <inkml:brushProperty name="width" value="0.025" units="cm"/>
      <inkml:brushProperty name="height" value="0.025" units="cm"/>
    </inkml:brush>
  </inkml:definitions>
  <inkml:trace contextRef="#ctx0" brushRef="#br0">329 287 12715,'1'-1'171,"-1"0"0,0-1 0,0 1 0,0 0 0,0 0 0,0-1 0,0 1 0,0 0 0,0-1 0,0 1 0,-1 0 0,1 0 0,-1-1 0,1 1 0,-1 0 0,1 0 0,-1 0 0,1 0 0,-1-1 0,-1 0 0,0 1 4,0 0-1,1 0 0,-1 0 1,0 0-1,0 0 1,0 1-1,0-1 0,0 1 1,0-1-1,0 1 1,0 0-1,0-1 1,-3 1-1,-7 1 151,1-1 0,-1 1 0,0 1 0,1 0 0,0 1 0,-1 0 0,1 1 0,0 0 0,-20 11 0,13-5-160,0 1-1,1 0 1,1 2 0,-28 25 0,39-33-135,0 1 0,0-1 0,0 1 1,1 0-1,0 0 0,0 1 0,1-1 0,-5 12 0,8-17-26,-1 0 0,1-1 0,0 1 1,-1 0-1,1 0 0,0 0 0,0 0 0,0 0 0,0-1 1,0 1-1,0 0 0,0 0 0,0 0 0,0 0 0,1 0 1,-1 0-1,0-1 0,0 1 0,1 0 0,-1 0 0,0 0 1,1-1-1,-1 1 0,1 0 0,-1-1 0,1 1 0,0 0 1,-1-1-1,1 1 0,0 0 0,-1-1 0,1 1 0,0-1 1,0 0-1,-1 1 0,1-1 0,0 1 0,0-1 0,0 0 1,-1 0-1,1 0 0,0 1 0,0-1 0,0 0 0,0 0 1,1 0-1,4 0 9,1 0 1,-1-1 0,0 0-1,12-2 1,10-5 11,1-2 0,-1-1 0,-1-1-1,0-1 1,-1-1 0,31-23 0,-12 5 74,-2-3-1,57-58 0,-22 7 71,-70 76-132,-1 0 0,0-1 0,0 0 0,-1 0 0,0-1 0,6-20 1,-11 23 62,-8 15-64,-11 21-23,-74 142-2,80-142-10,1 1 0,1 1 1,1 0-1,-6 41 0,13-64-1,2 1 0,-1 0 0,1 0 0,0-1 0,0 1 0,1 0 0,0-1 0,0 1 0,0 0 0,3 6 0,-2-10 0,-1 0 0,1 0-1,-1 0 1,1-1 0,0 1 0,0 0-1,0-1 1,1 0 0,-1 1-1,1-1 1,-1 0 0,1 0 0,-1-1-1,1 1 1,0 0 0,0-1-1,0 0 1,0 0 0,0 0-1,0 0 1,0 0 0,6 0 0,3 0 0,0 0 0,0-2 0,0 1 1,0-1-1,0-1 0,-1 0 0,1-1 1,0 0-1,-1-1 0,0-1 0,0 1 1,20-12-1,-6 1 4,-1-1 0,0-1-1,-1-1 1,24-24 0,-9 0 9,-35 39-9,-1-1-1,0 1 1,0 0-1,0-1 0,-1 1 1,1-1-1,-1 0 0,0 0 1,0 1-1,0-1 0,1-7 1,-2 11-4,0-1-1,0 0 1,0 0 0,0 0 0,0 0 0,0 0 0,-1 0 0,1 0 0,0 1 0,0-1 0,-1 0 0,1 0 0,0 0 0,-1 1 0,1-1 0,-1 0 0,1 0 0,-1 1 0,0-1 0,1 0 0,-1 1 0,1-1 0,-1 0 0,-1 0 0,0 0 0,0 1 0,1-1 0,-1 1 0,0-1 0,0 1 0,0-1 0,0 1 0,1 0 0,-1 0 0,0 0 0,-2 0 0,-5 2 1,1-1 0,1 1 1,-1 0-1,-13 5 0,11-2 2,-1 0-1,1 0 1,0 0 0,0 2 0,0-1 0,1 1-1,0 0 1,1 1 0,-1 0 0,2 1-1,-10 11 1,16-19-1,0 0 0,0 0 1,1 0-1,-1 0 0,0 0 0,1 0 0,-1 0 0,1 1 0,-1-1 0,1 0 1,-1 0-1,1 1 0,0-1 0,0 0 0,0 1 0,-1-1 0,1 0 0,0 0 0,1 1 1,-1-1-1,0 0 0,0 1 0,1-1 0,-1 0 0,0 0 0,1 1 0,-1-1 1,1 0-1,0 0 0,-1 0 0,1 0 0,0 0 0,0 0 0,-1 0 0,1 0 0,0 0 1,0 0-1,0 0 0,0 0 0,1-1 0,-1 1 0,0 0 0,0-1 0,0 1 1,2 0-1,7 2 3,0 0 1,0-1-1,1 0 1,18 0-1,-15 0-4,40 3 24,152 22-267,-177-21 67,-1 1 1,1 1-1,-1 2 1,51 25-1,-77-34 161,0 0 0,0 1-1,0-1 1,0 1 0,0-1 0,0 1-1,0-1 1,-1 1 0,1 0 0,-1 0 0,3 4-1,-5-6 59,-1-1 0,1 1-1,-1-1 1,1 1-1,-1-1 1,1 0 0,0 0-1,-1 1 1,1-1-1,0 0 1,0 0 0,0 0-1,0-1 1,0 1-1,0 0 1,0 0 0,-1-2-1,-17-27 526,16 24-433,-5-9 25,0 0 0,1 0-1,1-1 1,1 0 0,0 0 0,1 0-1,1-1 1,-2-31 0,4 47-208,1 0 1,0 0-1,0 0 1,0 0-1,0 0 0,0 0 1,0-1-1,0 1 1,0 0-1,0 0 0,0 0 1,1 0-1,-1 0 1,0 0-1,1 0 0,-1 0 1,1 0-1,-1 0 1,1 0-1,0 0 0,-1 0 1,1 0-1,0 0 1,0 0-1,0 1 0,-1-1 1,1 0-1,0 0 1,0 1-1,0-1 0,0 1 1,0-1-1,0 1 1,2-1-1,2 1-103,-1 0 1,1 0-1,0 0 1,0 1-1,0 0 0,-1 0 1,6 1-1,-8-1 175,32 6-572</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08.554"/>
    </inkml:context>
    <inkml:brush xml:id="br0">
      <inkml:brushProperty name="width" value="0.025" units="cm"/>
      <inkml:brushProperty name="height" value="0.025" units="cm"/>
    </inkml:brush>
  </inkml:definitions>
  <inkml:trace contextRef="#ctx0" brushRef="#br0">157 1 16676,'-1'15'610,"-1"0"-1,-1 0 1,0 0 0,-1-1 0,-1 1 0,-7 15 0,2-2 487,-11 29 105,-5 9-311,4 1 0,-22 113 1,42-169-855,1 1 0,0 0 1,2 13-1,-1-23-45,0 1-1,0-1 1,1 0-1,-1 1 0,1-1 1,0 0-1,-1 0 1,1 0-1,0 1 0,2 1 1,-2-3-9,-1-1 0,1 1 0,-1 0 0,1-1 0,0 1 0,-1-1 0,1 1 0,0-1 0,-1 0 0,1 1 0,0-1 0,0 0 0,-1 1 0,1-1 0,0 0 0,0 0 0,0 0 0,-1 0 0,1 0 0,0 0 0,0 0 0,0 0 0,0 0 0,-1 0 0,1 0 0,0 0 0,0 0 0,1-1 0,1-1-91,0 1-1,0-1 1,0 0-1,0 0 1,0 0 0,0 0-1,-1 0 1,1-1-1,-1 1 1,0-1 0,1 1-1,-1-1 1,2-5-1,3-3-346,-1 0 0,6-18 0,-3 3 25,-1-1 0,7-42 0,-6-5-393</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08.974"/>
    </inkml:context>
    <inkml:brush xml:id="br0">
      <inkml:brushProperty name="width" value="0.025" units="cm"/>
      <inkml:brushProperty name="height" value="0.025" units="cm"/>
    </inkml:brush>
  </inkml:definitions>
  <inkml:trace contextRef="#ctx0" brushRef="#br0">15 24 15091,'15'0'1785,"6"9"-777,3-1-272,17 2 1184,4-1-447,14-5-289,4 0-88,3-5-296,3-3-184,-6-5-487,-3 2-354,-14-2-863,-10-1-296,-23 0 1056,-9 0-272,-14 3-232</inkml:trace>
  <inkml:trace contextRef="#ctx0" brushRef="#br0" timeOffset="1">1 417 16836,'31'7'2016,"22"-6"-1080,9-4-312,13-4 897,5-1-121,3-2-432,-1-2-336,-16 2-880,-8 3-528,-25 1 696,-14 6-208,-19 4-144</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09.348"/>
    </inkml:context>
    <inkml:brush xml:id="br0">
      <inkml:brushProperty name="width" value="0.025" units="cm"/>
      <inkml:brushProperty name="height" value="0.025" units="cm"/>
    </inkml:brush>
  </inkml:definitions>
  <inkml:trace contextRef="#ctx0" brushRef="#br0">1 196 18220,'9'27'1784,"22"-23"-1184,9-4-248,19-11 713,5-8-289,14-11-992,-1-6-784,1-8 912,-7-1-272,-9 4-169</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09.739"/>
    </inkml:context>
    <inkml:brush xml:id="br0">
      <inkml:brushProperty name="width" value="0.025" units="cm"/>
      <inkml:brushProperty name="height" value="0.025" units="cm"/>
    </inkml:brush>
  </inkml:definitions>
  <inkml:trace contextRef="#ctx0" brushRef="#br0">0 159 14947,'14'2'1267,"-1"0"-1,1-1 1,0-1-1,20-1 1,-18 0-481,0 1 1,28 3 0,-34-1-659,-1 0 0,0 1 0,0 0 0,0 0 1,0 1-1,0 1 0,-1-1 0,1 1 0,10 9 1,-16-12-116,-1 0 1,1 0 0,0 1 0,-1-1 0,0 1 0,1-1 0,-1 1-1,0 0 1,-1 0 0,1 0 0,0 0 0,-1 0 0,0 1 0,1-1-1,-1 0 1,-1 1 0,1-1 0,0 0 0,-1 1 0,0-1 0,0 1 0,0-1-1,0 1 1,0-1 0,-1 1 0,1-1 0,-1 0 0,0 1 0,-2 4-1,-4 1 150,0-12 135,5 1-256,1 1 1,0-1-1,0 0 0,1 1 0,-1-1 1,0 0-1,1 0 0,-1 0 0,1 1 1,-1-4-1,-1-30 239,2 0 1,1 0-1,1 1 1,2-1-1,15-58 0,-19 92-285,1-1 0,-1 1 0,0 0 0,1 0 0,-1 0-1,1 0 1,-1 0 0,1 0 0,-1 0 0,1 0 0,0 0 0,-1 0 0,1 0-1,0 0 1,0 0 0,0 1 0,-1-1 0,1 0 0,0 1 0,0-1-1,0 0 1,0 1 0,1-1 0,-1 1 0,0 0 0,0-1 0,0 1-1,0 0 1,0 0 0,0 0 0,1-1 0,-1 1 0,0 0 0,0 1 0,2-1-1,4 1-152,0 1-1,-1 0 0,1 1 1,0-1-1,6 5 0,8 2-475,14 1-74,0-1 0,0-1 0,1-2 1,37 1-1,-6-3-193</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1:48.190"/>
    </inkml:context>
    <inkml:brush xml:id="br0">
      <inkml:brushProperty name="width" value="0.05" units="cm"/>
      <inkml:brushProperty name="height" value="0.05" units="cm"/>
    </inkml:brush>
  </inkml:definitions>
  <inkml:trace contextRef="#ctx0" brushRef="#br0">144 336 16628,'-6'1'327,"1"0"0,-1 1 0,0-1 0,1 1 1,-1 1-1,1-1 0,-1 1 0,1 0 1,0 0-1,0 1 0,0-1 0,1 1 1,-1 0-1,1 0 0,0 1 0,-6 8 0,3-4-126,1 1 0,0-1 0,1 1 0,0 0 0,1 1 0,0-1 0,1 1 0,-3 12-1,4-11-136,0 0 0,1 0-1,1 0 1,0 1 0,0-1-1,5 22 1,-5-31-54,1 0 1,0 0 0,0 1 0,0-1-1,1 0 1,-1 0 0,1 0-1,0 0 1,-1-1 0,1 1-1,1 0 1,3 4 0,-4-6-7,0 0 0,0 1 0,1-1 0,-1 0-1,0 0 1,0-1 0,1 1 0,-1 0 0,0-1 0,1 1 0,-1-1 0,1 0 0,-1 0 0,0 0 0,1 0 0,-1 0 0,1 0 0,-1-1-1,1 1 1,1-2 0,4 0 2,-1-1-1,0 0 1,1-1-1,-2 0 1,1 0-1,0 0 1,-1-1-1,0 0 1,8-8-1,5-6 28,23-32 1,-21 22 34,0-2 0,-2 0 1,-2-1-1,-1-1 0,-1 0 1,-2-1-1,12-44 0,-24 73-40,0-1-1,0 1 0,-1 0 0,1 0 0,-1-1 0,-1-6 0,1 12-21,0-1-1,0 0 1,0 0 0,0 0 0,0 0-1,-1 1 1,1-1 0,0 0-1,0 0 1,-1 1 0,1-1-1,-1 0 1,1 0 0,-1 1 0,1-1-1,-1 0 1,1 1 0,-1-1-1,1 1 1,-1-1 0,0 1-1,1-1 1,-1 1 0,0-1-1,0 1 1,1 0 0,-1-1 0,0 1-1,0 0 1,1 0 0,-1-1-1,0 1 1,0 0 0,0 0-1,0 0 1,1 0 0,-1 0 0,0 0-1,0 0 1,0 1 0,0-1-1,1 0 1,-1 0 0,0 1-1,0-1 1,-1 1 0,-3 2 15,0-1 0,0 1-1,0 1 1,1-1 0,-1 1 0,1-1 0,-1 1 0,1 1 0,1-1-1,-1 1 1,0-1 0,-4 10 0,0 0 11,0 1 0,1-1 0,-7 24 0,11-27-22,0 1 0,1 0 0,1 0 0,0 0 0,0 1 1,1-1-1,1 0 0,0 0 0,1 0 0,0 0 1,7 23-1,-7-30-10,0 1 1,0 0-1,0 0 1,1-1-1,0 1 1,0-1-1,1 0 1,-1 0 0,1 0-1,0-1 1,0 1-1,1-1 1,0 0-1,-1 0 1,1 0-1,0-1 1,1 0-1,-1 0 1,1 0-1,-1 0 1,1-1-1,0 0 1,0 0 0,0-1-1,6 1 1,-5-2 0,0 0 0,0 0 0,-1-1 0,1 0 0,0 0 0,-1-1 0,1 0 0,-1 0 0,0-1 0,0 0 0,1 0 0,-2 0 1,1 0-1,0-1 0,-1 0 0,10-9 0,1-3 29,0 0-1,-2-2 1,23-32 0,-3-4 172,-2-1 0,-3-1 0,-2-2 0,-3 0 0,27-101 0,-55 163-183,-2 9-35,-2 13 9,2-1 1,0 1-1,2 0 1,1 0 0,1 0-1,1 1 1,2-1-1,0 0 1,2 1-1,1-1 1,1 0-1,1-1 1,10 27-1,31 67-114,-101-182-811,52 60 916,-55-72-239,51 65 325,0 0 0,0-1-1,1 1 1,0-1 0,-5-21 0,9 30-45,1 0 0,0 0 0,-1 0 0,1 0 0,0 0 0,0 0 0,0 0 0,1 0 0,-1 0 0,0 0 0,1 0 0,-1 0 1,1 0-1,0 0 0,0 1 0,0-1 0,0 0 0,0 0 0,0 1 0,0-1 0,0 1 0,1-1 0,-1 1 0,0-1 0,1 1 0,-1 0 0,1 0 1,0 0-1,-1 0 0,1 0 0,0 0 0,0 0 0,3 0 0,6-3-119,1 0 0,0 1-1,0 1 1,17-2 0,-11 2-141,12-3 93,1 3-82</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10.162"/>
    </inkml:context>
    <inkml:brush xml:id="br0">
      <inkml:brushProperty name="width" value="0.025" units="cm"/>
      <inkml:brushProperty name="height" value="0.025" units="cm"/>
    </inkml:brush>
  </inkml:definitions>
  <inkml:trace contextRef="#ctx0" brushRef="#br0">334 76 15667,'-12'0'443,"-1"-1"-1,1 2 1,-1-1-1,1 2 1,0 0-1,-1 0 1,1 1-1,0 1 1,1 0-1,-1 0 1,-18 11-1,15-7-158,1 0 1,1 1-1,0 1 0,0 0 0,0 1 0,2 0 0,-1 1 0,-13 18 0,21-25-228,1 0-1,0 0 0,0 0 0,0 0 0,1 1 1,0-1-1,0 1 0,0 0 0,0-1 1,1 1-1,0 0 0,0 0 0,1 0 0,0 0 1,0 9-1,2-6-28,0 0-1,1 0 1,0 0 0,0 0 0,1 0-1,0-1 1,1 0 0,0 1 0,6 7-1,21 28 27,-8-11-62,39 68 0,-58-92-7,0 1 0,-1 0 1,0 1-1,-1-1 0,0 1 1,-1-1-1,0 1 0,0 0 1,-1 0-1,-1 0 0,0-1 1,-1 14-1,-1-17 15,0 0 0,-1 0 0,0 0 0,0 0 1,0 0-1,-1 0 0,0-1 0,0 0 0,-1 0 0,1 0 0,-2 0 0,1-1 1,0 0-1,-1 0 0,0 0 0,0-1 0,0 1 0,-1-2 0,0 1 0,1-1 1,-1 0-1,-1 0 0,1-1 0,0 0 0,-14 2 0,19-3 9,0-1 0,0 0 0,0 1 0,1-1 0,-1 0 0,0 0 0,0 0 0,0-1 0,0 1 0,0 0 0,0-1 0,1 1 0,-1-1 0,0 0 0,0 1 0,1-1 0,-1 0 0,0 0 0,1 0 0,-1 0 0,1 0 0,-1-1 0,1 1 0,0 0 0,0-1 0,-1 1-1,1-1 1,0 1 0,0-1 0,0 0 0,0 1 0,1-1 0,-1 0 0,0-3 0,0 0-16,0 0 0,1-1-1,0 1 1,0 0-1,0-1 1,1 1 0,0 0-1,0 0 1,0-1 0,0 1-1,4-7 1,6-12-132,1 0 0,1 0 0,28-37 0,58-61-355,-86 106 432,207-220-753,-4 4 1086,-198 209-51,-16 15-49,-11 10 55,-8 9-101,2 0 0,-1 1-1,2 1 1,-1 0 0,2 1 0,0 0-1,0 1 1,2 1 0,0 0-1,0 0 1,-13 31 0,20-38-77,1-1 1,0 1 0,0 0-1,1 0 1,0 0 0,0 1-1,1-1 1,0 0 0,1 1-1,0-1 1,2 14 0,-1-18-94,0-1 1,1 1 0,-1 0-1,1 0 1,0-1 0,0 1-1,1-1 1,-1 0 0,1 1-1,0-1 1,0 0 0,0-1-1,1 1 1,0 0 0,-1-1-1,1 0 1,0 0 0,0 0-1,1-1 1,-1 1 0,1-1-1,8 3 1,-6-3-58,1 0 0,-1 0 0,1-1 0,0-1 0,-1 1 0,1-1 0,0 0 1,-1-1-1,1 0 0,0 0 0,-1 0 0,1-1 0,-1-1 0,0 1 0,1-1 0,6-4 0,39-17-450</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10.546"/>
    </inkml:context>
    <inkml:brush xml:id="br0">
      <inkml:brushProperty name="width" value="0.025" units="cm"/>
      <inkml:brushProperty name="height" value="0.025" units="cm"/>
    </inkml:brush>
  </inkml:definitions>
  <inkml:trace contextRef="#ctx0" brushRef="#br0">239 1 16980,'-25'20'985,"0"2"1,2 1-1,0 0 1,-21 31 0,30-36-475,1 2 0,1 0 0,1 0 1,0 1-1,2 0 0,-11 33 1,18-46-406,0 1 0,1-1 1,-1 0-1,1 0 1,1 0-1,0 1 0,0-1 1,1 0-1,2 14 0,-2-18-89,0 0 0,0 0 0,1 0 1,0 0-1,0-1 0,0 1 0,0-1 0,1 1 0,-1-1 0,1 0 0,0 1 0,0-1 0,0-1 0,0 1 0,0 0 0,1-1 0,-1 0 0,1 0 0,-1 0 0,6 2 0,1 0-31,1-1-1,0 0 0,-1-1 1,1 0-1,0 0 0,0-2 1,0 1-1,0-1 0,0-1 1,0 0-1,13-2 0,12-6-244,67-23 0,-81 24 161,-18 7 72,27-7-247,-30 8 267,-1 0 0,1 0 0,-1 0 0,1 0 0,-1 0 0,0 0 0,1 0 0,-1 0 0,1 0 0,-1 0 0,1 0-1,-1 1 1,1-1 0,-1 0 0,0 0 0,1 0 0,-1 1 0,1-1 0,-1 0 0,0 1 0,1 0 0,-1-1 3,1 1-1,-1 0 1,0 0-1,0-1 1,0 1-1,0 0 1,0 0-1,0-1 1,0 1-1,0 0 1,0 0-1,0 0 1,0-1-1,0 1 1,0 0-1,-1 0 1,0 1-1,-4 10 38,0 0-1,-1 0 1,-1 0-1,0-1 1,-16 19-1,-50 48 379,53-58-197,-1-1 1,-44 30 0,59-44-207,0-1 1,-1 0 0,0-1 0,0 0 0,0 0 0,0 0-1,0-1 1,-1 0 0,1 0 0,-1-1 0,1 0-1,-1 0 1,0-1 0,1 0 0,-15-2 0,20 2-99,-1-1 1,1 0-1,-1 0 0,1 0 1,-1-1-1,1 1 0,0 0 1,0-1-1,0 1 1,0-1-1,0 0 0,0 0 1,0 0-1,0 0 0,1 0 1,-1 0-1,1 0 1,-1-1-1,1 1 0,0 0 1,0-1-1,0 1 1,0-1-1,0-4 0,-1 0-81,1 0 0,1 0 0,-1 0 0,1 0 0,0-1 0,1 1 0,-1 0 0,3-8 0,10-19-597</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11.025"/>
    </inkml:context>
    <inkml:brush xml:id="br0">
      <inkml:brushProperty name="width" value="0.025" units="cm"/>
      <inkml:brushProperty name="height" value="0.025" units="cm"/>
    </inkml:brush>
  </inkml:definitions>
  <inkml:trace contextRef="#ctx0" brushRef="#br0">90 25 18948,'3'-2'556,"16"-8"1159,-19 10-1644,1-1 1,-1 1-1,1 0 1,0-1-1,-1 1 1,1 0-1,-1-1 1,1 1-1,-1-1 1,1 1-1,-1 0 1,0-1 0,1 1-1,-1-1 1,0 0-1,1 1 1,-1-1-1,0 1 1,1-1-1,-1 1 1,0-1-1,0 0 1,1 0 0,-2 1 62,0 0 1,0 0-1,0 0 1,0 0-1,1 0 1,-1 0-1,0 1 1,0-1-1,0 0 1,1 1-1,-1-1 1,0 0-1,1 1 1,-1-1-1,0 1 1,1-1-1,-1 1 1,-1 1-1,2-2 56,-12 10 144,1-1 0,0 2 0,1 0 0,-13 15 0,18-19-306,1 0 1,-1 0-1,1 0 1,0 0 0,1 1-1,0 0 1,0-1-1,1 1 1,-3 12 0,5-19-20,0 1 0,-1 0 0,1 0 0,0 0 1,0 0-1,0-1 0,1 1 0,-1 0 1,0 0-1,1 0 0,-1-1 0,1 1 0,-1 0 1,1 0-1,0-1 0,0 1 0,0-1 1,0 1-1,0 0 0,0-1 0,0 0 0,0 1 1,3 1-1,-1-1 2,0 0-1,0-1 1,1 0 0,-1 1 0,0-1 0,0 0 0,1 0-1,-1-1 1,1 1 0,-1-1 0,7 0 0,3 0 8,-1-1 0,1-1 1,-1 0-1,0 0 1,0-2-1,14-4 0,-2-4-37,0-1-1,0-1 1,-1-1-1,-1-1 1,-1-1-1,0-1 1,-1-1-1,25-31 1,-56 64-80,1 1 1,0 0-1,-7 16 1,13-24 109,1-1 1,0 0-1,0 1 0,1 0 1,0 0-1,0 0 0,0 0 1,1 0-1,0 0 0,1 0 1,0 0-1,1 14 0,-1-19-5,1-1 0,0 1 0,0 0 1,0 0-1,0 0 0,0-1 0,0 1 0,0-1 0,0 1 0,1-1 0,-1 1 0,1-1 0,-1 0 0,1 0 0,0 1 0,-1-1 0,1 0 0,0-1 1,0 1-1,-1 0 0,1 0 0,0-1 0,0 1 0,0-1 0,0 0 0,0 1 0,3-1 0,5 0 17,-1 0-1,0 0 0,0-1 1,17-3-1,-1-3-64,0-1-1,0-1 1,0-2 0,-2 0-1,1-1 1,-1-2 0,-1 0-1,-1-1 1,0-1 0,-1-2-1,24-24 1,-42 40-8,1-1-1,-1 0 1,0 1 0,0-1-1,0 0 1,0 0-1,0 0 1,1-6 0,-3 9 42,0 0 0,0 0 0,0 0 1,0 0-1,0-1 0,0 1 0,0 0 0,-1 0 1,1 0-1,0 0 0,0 0 0,0 0 0,0-1 1,0 1-1,0 0 0,-1 0 0,1 0 0,0 0 1,0 0-1,0 0 0,0 0 0,-1 0 0,1 0 1,0 0-1,0 0 0,0 0 0,0 0 0,-1 0 1,1 0-1,0 0 0,0 0 0,0 0 0,0 0 1,-1 0-1,1 0 0,0 0 0,0 0 0,0 0 1,0 0-1,-1 0 0,1 0 0,0 0 0,0 1 1,0-1-1,0 0 0,0 0 0,-1 0 0,-8 5-96,2 1 82,1 0 0,-1 0 0,1 1 0,0 0-1,1 0 1,0 1 0,0-1 0,1 1 0,-5 10 0,4-6 30,1-1 1,0 1-1,0-1 1,1 1-1,1 0 1,-2 16-1,4-25-43,0 0 0,0 0 0,0 0 0,0 0 0,1-1 0,-1 1 0,1 0 0,0 0 0,-1 0 0,1-1 0,1 1-1,-1 0 1,0-1 0,1 1 0,-1-1 0,1 1 0,0-1 0,3 4 0,-4-5-22,1 0-1,-1 0 1,1 0 0,0-1-1,-1 1 1,1 0-1,0-1 1,0 1-1,0-1 1,-1 0 0,1 1-1,0-1 1,0 0-1,0 0 1,0 0 0,-1 0-1,1-1 1,0 1-1,0 0 1,0-1 0,-1 1-1,1-1 1,0 0-1,0 0 1,-1 1-1,1-1 1,-1 0 0,1 0-1,2-3 1,19-16-348,1-11-119</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11.400"/>
    </inkml:context>
    <inkml:brush xml:id="br0">
      <inkml:brushProperty name="width" value="0.025" units="cm"/>
      <inkml:brushProperty name="height" value="0.025" units="cm"/>
    </inkml:brush>
  </inkml:definitions>
  <inkml:trace contextRef="#ctx0" brushRef="#br0">22 12 18540,'-7'-11'1712,"1"14"-1192,0 5-207,3 7 1015,3 0-648,6 4-768,3 2-336,8-2-504,4 1-617,11-3 1177,4-4-328,7-1-248</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11.788"/>
    </inkml:context>
    <inkml:brush xml:id="br0">
      <inkml:brushProperty name="width" value="0.025" units="cm"/>
      <inkml:brushProperty name="height" value="0.025" units="cm"/>
    </inkml:brush>
  </inkml:definitions>
  <inkml:trace contextRef="#ctx0" brushRef="#br0">403 0 19148,'-21'8'2061,"-42"10"0,50-16-1648,0 1 1,1 1-1,-1 0 1,1 0-1,0 1 1,0 1-1,0 0 1,-20 15-1,31-21-406,1 0 1,-1 0-1,1 1 0,-1-1 0,1 0 0,0 1 1,-1-1-1,1 1 0,0-1 0,-1 1 0,1-1 1,0 1-1,-1-1 0,1 1 0,0-1 0,0 1 1,-1-1-1,1 1 0,0-1 0,0 1 0,0-1 1,0 1-1,0-1 0,0 1 0,0 0 1,0-1-1,0 1 0,0-1 0,0 1 0,0-1 1,0 1-1,1-1 0,-1 1 0,0-1 0,0 1 1,1-1-1,-1 1 0,0-1 0,0 1 0,1-1 1,-1 1-1,1-1 0,-1 1 0,0-1 0,1 0 1,-1 1-1,1-1 0,-1 0 0,1 0 1,-1 1-1,2-1 0,34 14-353,-26-11 244,6 2-58,1 2 1,-1 0-1,-1 1 0,1 1 1,15 11-1,-25-16 145,-1 0 0,0 0 0,0 1 0,-1 0 0,1 0-1,-1 0 1,0 0 0,0 0 0,-1 1 0,1 0 0,-1-1 0,0 1-1,-1 1 1,0-1 0,0 0 0,2 13 0,-3-16 37,-1 0 0,0 0 0,0-1 0,-1 1 0,1 0 0,0 0 0,-1 0 1,0-1-1,0 1 0,1 0 0,-2-1 0,1 1 0,0-1 0,0 1 0,-1-1 0,1 0 0,-4 4 0,1-2 34,0 0-1,-1 0 0,1 0 0,-1-1 0,0 0 0,0 0 0,-11 5 0,-3-1 146,0 0-1,-1-2 1,-35 6-1,52-11-127,-21 5-290,-1-2 0,-45 0 1,65-3 130,0 0 0,-1-1-1,1 1 1,0-1 0,0 0 0,0 0 0,0-1 0,0 1 0,0-1 0,1 0 0,-1-1 0,1 1 0,-1-1 0,1 0-1,0 0 1,0 0 0,0 0 0,0-1 0,-6-7 0,-4-20-465</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13.596"/>
    </inkml:context>
    <inkml:brush xml:id="br0">
      <inkml:brushProperty name="width" value="0.025" units="cm"/>
      <inkml:brushProperty name="height" value="0.025" units="cm"/>
    </inkml:brush>
  </inkml:definitions>
  <inkml:trace contextRef="#ctx0" brushRef="#br0">209 399 19268,'0'-9'239,"1"0"-1,-1-1 1,-1 1-1,1 0 1,-1 0-1,-1 0 1,0 0-1,0 0 1,-5-11-1,6 17-213,0 1-1,-1-1 0,1 1 1,0 0-1,-1-1 0,0 1 1,0 0-1,0 0 0,0 0 1,0 0-1,0 0 0,0 0 1,0 0-1,-1 1 0,1 0 1,-1-1-1,1 1 0,-1 0 1,0 0-1,1 0 0,-1 0 1,0 1-1,0-1 0,1 1 1,-1 0-1,0-1 0,0 1 0,0 1 1,0-1-1,1 0 0,-1 1 1,0-1-1,0 1 0,-2 1 1,-2 1-28,0 0 0,0 0 0,1 1-1,-1-1 1,1 2 0,0-1 0,0 1 0,1 0 0,-1 0 0,1 0 0,0 1 0,1 0 0,-1 0 0,1 0-1,0 1 1,1-1 0,0 1 0,0 0 0,0 0 0,1 0 0,-3 10 0,5-16 2,0 0 0,-1 1 0,1-1 0,0 0 0,0 1 0,0-1 1,0 1-1,0-1 0,0 0 0,0 1 0,1-1 0,-1 0 0,0 1 0,1-1 0,-1 0 0,1 0 1,0 1-1,-1-1 0,1 0 0,0 0 0,-1 0 0,3 2 0,-1-2 2,-1 0-1,1 0 1,0 0-1,0 0 1,0 0 0,-1-1-1,1 1 1,0-1-1,0 1 1,0-1-1,0 0 1,0 1 0,4-1-1,5-1 5,1-1 1,-1 1-1,1-2 0,13-4 0,11-5 39,-1-2-1,0-1 1,-1-2-1,58-39 1,-40 19 159,-2-2 1,49-49-1,-85 75-111,-1 0-1,0-1 1,-1-1-1,-1 0 1,0 0-1,11-21 0,-20 25 73,-2 10-161,0 1 0,-1 0-1,1 0 1,0 0 0,0 0 0,0 0 0,-1-1 0,1 1 0,0 0-1,0 0 1,0 0 0,-1 0 0,1 0 0,0 0 0,0 0 0,0 0-1,-1 0 1,1 0 0,0 0 0,0 0 0,-1 0 0,1 0-1,0 0 1,0 0 0,0 0 0,-1 0 0,1 0 0,0 1 0,0-1-1,0 0 1,-1 0 0,1 0 0,0 0 0,0 0 0,0 0 0,-1 1-1,1-1 1,0 0 0,0 0 0,0 0 0,0 1 0,0-1-1,0 0 1,-1 0 0,1 0 0,0 1 0,-10 9 0,1 1 0,0 0 0,0 0 1,-12 23-1,-25 57-62,33-63 43,2 0 0,-8 32-1,16-50 12,0 1-1,1 0 1,0 0 0,1 0-1,0 0 1,1 0 0,1 0-1,-1 0 1,4 12-1,-4-19 5,1-1-1,0 0 0,1 1 1,-1-1-1,1 0 0,-1 0 1,1 0-1,0 0 0,0 0 1,0 0-1,0-1 0,1 1 1,-1-1-1,1 0 0,-1 1 1,1-1-1,0 0 0,0 0 1,0-1-1,0 1 0,0-1 1,1 1-1,-1-1 0,0 0 1,1 0-1,-1-1 0,0 1 1,1-1-1,-1 1 0,1-1 1,6-1-1,1 0 5,1 0 1,-1-1-1,1 0 0,-1-1 0,0-1 1,0 0-1,0 0 0,12-7 0,-1-2 51,-1 0-1,0-2 0,0 0 0,-2-1 1,0-1-1,0 0 0,-2-2 0,0 0 0,-2-1 1,19-30-1,-31 45-21,0-1 0,0 0 0,-1-1 0,0 1 0,3-12 0,-5 17-29,1 0 0,-1 0 0,0 1 0,0-1 0,0 0 0,0 0 1,0 0-1,0 0 0,0 0 0,0 0 0,0 0 0,0 0 0,-1 0 0,1 0 0,0 1 1,-1-1-1,1 0 0,0 0 0,-1 0 0,1 0 0,-1 1 0,1-1 0,-1 0 1,0 1-1,1-1 0,-1 0 0,0 1 0,1-1 0,-1 1 0,0-1 0,0 1 0,0-1 1,1 1-1,-1-1 0,0 1 0,0 0 0,0-1 0,0 1 0,0 0 0,0 0 1,0 0-1,0 0 0,1 0 0,-1 0 0,0 0 0,0 0 0,-2 1 0,-3 0 0,-1 0-1,0 1 1,1 0-1,-1 0 1,1 1-1,-1 0 0,1 0 1,0 0-1,0 1 1,1 0-1,-1 0 1,-9 9-1,9-7-5,0 0 0,0 0 0,1 1 0,0 0 0,0 0 0,0 0 0,1 0 0,0 1 0,0 0 0,-2 8 0,5-14 3,1 0 0,-1 0 1,1 0-1,0 0 0,0 0 0,0 0 0,0 1 1,0-1-1,0 0 0,0 0 0,1 0 0,-1 0 0,1 0 1,0 0-1,-1 0 0,1 0 0,0-1 0,0 1 1,0 0-1,0 0 0,1-1 0,-1 1 0,0 0 1,1-1-1,-1 0 0,1 1 0,-1-1 0,1 0 0,0 0 1,0 0-1,-1 0 0,1 0 0,0 0 0,0 0 1,2 0-1,8 3 2,1 0 0,-1-1 0,1-1 0,18 2 0,-22-3-2,68 7-4,0 0-20,148 34 0,-224-42 28,-1 0-1,0 0 1,0 0-1,0 1 1,1-1 0,-1 0-1,0 0 1,0 0-1,0 0 1,1 0-1,-1 0 1,0 0-1,0 0 1,0 0-1,1 0 1,-1 0 0,0 0-1,0 0 1,0 0-1,0-1 1,1 1-1,-1 0 1,0 0-1,0 0 1,0 0-1,1 0 1,-1 0-1,0 0 1,0-1 0,0 1-1,0 0 1,0 0-1,0 0 1,1 0-1,-1-1 1,-1-8 127,-9-17 115,7 18-151,-3-9 55,1-2-1,1 1 0,0 0 0,1-1 0,1 0 1,1 0-1,2-30 0,-1 46-158,1 1 1,-1-1-1,0 1 1,1 0-1,-1-1 1,1 1-1,0 0 1,0-1-1,0 1 1,0 0-1,0 0 0,0 0 1,1-1-1,-1 2 1,1-1-1,-1 0 1,1 0-1,0 0 1,0 1-1,0-1 1,0 1-1,0-1 0,0 1 1,0 0-1,0 0 1,0 0-1,1 0 1,-1 0-1,0 1 1,1-1-1,-1 0 1,3 1-1,7-1-134,1 1 0,-1 1-1,0 0 1,0 0 0,17 5 0,-22-4 142,62 10-208,11 1-86</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14.841"/>
    </inkml:context>
    <inkml:brush xml:id="br0">
      <inkml:brushProperty name="width" value="0.025" units="cm"/>
      <inkml:brushProperty name="height" value="0.025" units="cm"/>
    </inkml:brush>
  </inkml:definitions>
  <inkml:trace contextRef="#ctx0" brushRef="#br0">168 179 13875,'-7'5'225,"0"0"0,0 0 1,1 0-1,0 0 0,0 1 0,0 0 0,1 0 1,0 1-1,-6 9 0,-2 8 449,-16 38 1,15-29-390,2 0 0,-8 37 1,16-49-212,0-1 1,1 1-1,1 0 1,2 39-1,0-54-46,1-1 0,-1 1 0,1-1-1,1 1 1,-1-1 0,1 1 0,0-1 0,0 0 0,0 0 0,1 0-1,0 0 1,0 0 0,7 8 0,-7-10-4,-1-1 0,1 0 1,0 0-1,-1 0 0,1-1 0,0 1 0,0-1 1,1 0-1,-1 1 0,0-1 0,0 0 0,0-1 1,1 1-1,-1-1 0,0 1 0,1-1 0,-1 0 1,1 0-1,-1-1 0,0 1 0,1-1 0,-1 1 1,0-1-1,4-2 0,7-2 75,0-1 1,0-1-1,-1 0 1,-1-1-1,1 0 0,-1-1 1,16-14-1,71-81 789,-71 73-538,-2-2 1,-2-1-1,-1-2 1,23-44-1,-36 50-72,-8 15-116,-2 15-157,0 0-1,0 0 0,0 0 0,0 0 0,0 0 0,1-1 0,-1 1 0,0 0 0,0 0 0,0 0 0,-1 0 0,1 0 0,0-1 0,0 1 0,0 0 0,0 0 0,0 0 0,0 0 0,0 0 1,0-1-1,0 1 0,0 0 0,0 0 0,0 0 0,0 0 0,0 0 0,-1 0 0,1 0 0,0-1 0,0 1 0,0 0 0,0 0 0,0 0 0,0 0 0,-1 0 0,1 0 0,0 0 0,0 0 1,0 0-1,0 0 0,0 0 0,-1 0 0,1 0 0,0 0 0,0 0 0,0 0 0,0 0 0,-1 0 0,1 0 0,-2 1-3,0 0-1,0 0 1,0 1-1,0-1 1,1 1 0,-1-1-1,0 1 1,1-1-1,-1 1 1,1 0 0,-1 0-1,1 0 1,0 0-1,-1 3 1,-14 33-83,16-38 82,-5 14-29,1 0 1,0 0-1,1 0 1,1 0-1,0 1 1,1-1-1,1 1 1,0-1 0,3 17-1,-2-26 23,-1 0 0,2 0 0,-1 1 0,0-1 0,1-1 0,0 1 0,0 0 0,1 0 0,-1-1 0,1 1 0,0-1 0,0 0 0,1 0 0,-1 0 0,1 0 0,0-1 0,0 1 0,0-1 0,0 0 0,0 0 0,1-1 0,0 1 0,-1-1 0,1 0 0,0 0 0,0-1 0,0 1 0,6 0 0,1-1 48,0 0-1,-1-1 1,1 0 0,0-1 0,0 0-1,0-1 1,-1 0 0,1-1-1,-1-1 1,1 0 0,-1 0-1,0-1 1,-1 0 0,15-10 0,-1 0 157,-1-2-1,0 0 1,-2-2 0,38-40 0,-43 40-24,-2 0 0,0-1-1,-1 0 1,-1-1 0,16-38 0,-22 45-123,-1 0 0,0 0 1,-2-1-1,1 0 0,-2 0 1,0 0-1,-1 0 1,0 0-1,-1 0 0,-3-18 1,2 27-92,0 0 1,-1 0 0,0 0 0,0 0-1,0 1 1,-1-1 0,0 1 0,0-1-1,0 1 1,-7-8 0,8 12-28,1-1 0,0 1 0,-1-1 0,0 1 0,1-1 1,-1 1-1,0 0 0,0 0 0,1 0 0,-1 0 0,0 0 0,0 0 0,0 1 0,0-1 0,0 1 1,-1-1-1,1 1 0,0 0 0,0 0 0,0 0 0,0 0 0,0 0 0,0 0 0,0 0 0,-1 1 1,1-1-1,0 1 0,0 0 0,0-1 0,0 1 0,1 0 0,-1 0 0,0 0 0,-2 2 0,1 0-22,0-1-1,0 1 1,0 0-1,0 0 1,1 0-1,-1 0 0,1 0 1,0 0-1,-1 1 1,2 0-1,-3 3 1,0 14-599</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15.523"/>
    </inkml:context>
    <inkml:brush xml:id="br0">
      <inkml:brushProperty name="width" value="0.025" units="cm"/>
      <inkml:brushProperty name="height" value="0.025" units="cm"/>
    </inkml:brush>
  </inkml:definitions>
  <inkml:trace contextRef="#ctx0" brushRef="#br0">326 74 16620,'-4'-2'181,"1"1"0,-1 0 0,0 1 1,0-1-1,0 1 0,0 0 1,0 0-1,0 0 0,0 0 1,0 1-1,0 0 0,0-1 0,0 1 1,0 1-1,-4 1 0,-7 3 421,-1 2 0,-16 10 0,12-6-246,2 1 0,-1 1 0,2 1 0,-19 20 0,25-23-280,0 0 0,1 1 1,1 0-1,0 0 0,1 1 0,-11 24 1,17-35-66,1 1 1,0-1 0,0 0 0,0 1 0,0 0-1,0-1 1,1 1 0,0-1 0,-1 1-1,1 0 1,1-1 0,-1 1 0,1 6-1,0-10-7,-1 1 0,1 0 0,-1 0 0,1 0-1,-1 0 1,1-1 0,-1 1 0,1 0 0,0-1 0,-1 1-1,1 0 1,0-1 0,-1 1 0,1-1 0,0 1-1,0-1 1,0 1 0,0-1 0,-1 0 0,3 1-1,-1-1 2,1 1 0,0-1 1,-1 0-1,1 0 0,-1 0 0,1-1 0,-1 1 0,1-1 0,0 1 0,3-2 0,9-4 14,-1-1 1,0 0-1,-1-1 1,0 0-1,0-1 1,-1 0-1,19-19 1,-3 0 108,45-59 1,-14 0 128,-52 76-197,-1 0-1,0 0 1,-1-1 0,-1 0 0,0 0-1,3-14 1,-23 67 97,5-2-159,3 1-1,-4 41 1,10-65-56,1-1 1,1 1-1,0 0 1,2-1 0,-1 1-1,2 0 1,0-1 0,7 21-1,-9-32-21,1-1-1,0 1 0,-1-1 1,1 1-1,0-1 1,1 0-1,-1 1 0,1-1 1,-1 0-1,1 0 1,0-1-1,0 1 0,0-1 1,0 1-1,0-1 0,1 0 1,-1 0-1,6 2 1,-4-3-141,0 0 1,-1 0 0,1-1-1,0 1 1,0-1-1,0 0 1,-1 0 0,1-1-1,0 1 1,0-1 0,-1 0-1,1 0 1,-1-1 0,1 0-1,4-2 1,6-3-137,0-2 0,0 0 0,-1 0 0,0-1-1,16-17 1,23-23-919</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15.917"/>
    </inkml:context>
    <inkml:brush xml:id="br0">
      <inkml:brushProperty name="width" value="0.025" units="cm"/>
      <inkml:brushProperty name="height" value="0.025" units="cm"/>
    </inkml:brush>
  </inkml:definitions>
  <inkml:trace contextRef="#ctx0" brushRef="#br0">269 1 16988,'-99'178'3108,"-8"19"-486,100-181-2403,-31 72 908,34-75-930,1-1 0,0 1 0,0 0 0,1 0 1,0 16-1,2-26-165,0 0 1,0-1 0,0 1-1,0 0 1,0-1 0,1 1-1,0 0 1,-1-1 0,1 1 0,0-1-1,0 1 1,0-1 0,1 1-1,-1-1 1,1 0 0,-1 0-1,4 4 1,-3-4-26,1-1-1,-1 1 1,1 0 0,0-1-1,0 0 1,-1 1 0,1-1-1,0 0 1,0-1 0,0 1-1,0 0 1,1-1 0,-1 0-1,0 0 1,5 0 0,3-1-45,0 0 0,0-1 1,0-1-1,-1 0 1,1 0-1,-1-1 1,1 0-1,-1-1 1,-1 0-1,19-13 1,7-8-237,46-43-1,-50 41 110,-16 14 68,-10 10 65,-1-1 0,1 1 0,0-1 0,1 2 0,-1-1 0,1 0 0,-1 1-1,1 0 1,8-2 0,-14 4 30,1 1 0,-1 0 0,1 0 0,-1 0-1,1 0 1,-1 0 0,1 0 0,0 0 0,-1 0 0,1 0-1,-1 0 1,1 0 0,-1 0 0,1 0 0,-1 0 0,1 0 0,-1 1-1,1-1 1,-1 0 0,1 0 0,-1 1 0,1-1 0,-1 0-1,1 1 1,-1-1 0,0 0 0,1 1 0,0 0 0,0 0 1,-1 1 0,1-1 0,-1 1 0,1-1-1,-1 1 1,1-1 0,-1 1 0,0-1 0,0 1 0,0 2 0,-6 43 59,5-42-46,-23 86 250,14-58-478,2 1 0,-4 35-1,13-63-577,4-11 465,8-18 121,-11 19 72,16-30-382</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16.325"/>
    </inkml:context>
    <inkml:brush xml:id="br0">
      <inkml:brushProperty name="width" value="0.025" units="cm"/>
      <inkml:brushProperty name="height" value="0.025" units="cm"/>
    </inkml:brush>
  </inkml:definitions>
  <inkml:trace contextRef="#ctx0" brushRef="#br0">283 1 18420,'-18'40'1880,"-9"13"-911,-2 6-289,-6 9 720,0 4-104,-2 4-135,4-3-233,9-3-304,1-7-136,11-5-384,4-5-208,8-9-616,-2-7-392,5-8 896,-3-10-161,0-25-175</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1:49.171"/>
    </inkml:context>
    <inkml:brush xml:id="br0">
      <inkml:brushProperty name="width" value="0.05" units="cm"/>
      <inkml:brushProperty name="height" value="0.05" units="cm"/>
    </inkml:brush>
  </inkml:definitions>
  <inkml:trace contextRef="#ctx0" brushRef="#br0">0 0 17388,'1'1'121,"-1"-1"0,1 0 0,-1 0 1,0 0-1,1 0 0,-1 1 0,0-1 0,1 0 1,-1 0-1,0 0 0,1 1 0,-1-1 1,0 0-1,1 1 0,-1-1 0,0 0 0,0 1 1,1-1-1,-1 0 0,0 1 0,0-1 1,0 1-1,0-1 0,0 0 0,1 1 0,-1-1 1,0 1-1,0-1 0,0 1 0,0-1 1,0 0-1,0 1 0,0-1 0,0 1 0,0-1 1,-1 0-1,1 1 0,1 28 1196,-1-19-902,0-4-278,1 11 45,0-1-1,1 1 1,0 0-1,2-1 1,7 26-1,-10-40-160,0-1 0,0 1 0,-1-1 1,1 1-1,0-1 0,0 1 0,0-1 0,1 1 0,-1-1 0,0 0 1,0 0-1,1 0 0,-1 0 0,1 0 0,-1 0 0,1 0 0,-1 0 1,1-1-1,-1 1 0,4 0 0,-2 0 9,0-1 1,0 0-1,0 0 0,0 0 1,0 0-1,0-1 1,1 1-1,-1-1 0,0 0 1,-1 0-1,4-1 0,8-4 99,-1-2 0,1 1-1,21-18 1,-27 19-74,14-11 75,-12 9-84,0 0 1,1 0 0,0 2 0,22-12 0,-32 18-46,0 0 1,-1-1 0,1 1-1,0 0 1,-1 0-1,1-1 1,0 1 0,-1 0-1,1 0 1,0 0 0,0 0-1,-1 0 1,1 0 0,0 0-1,-1 0 1,1 0-1,0 0 1,0 1 0,-1-1-1,1 0 1,0 0 0,-1 1-1,1-1 1,-1 0-1,1 1 1,0-1 0,-1 1-1,1-1 1,-1 1 0,1-1-1,-1 1 1,1-1-1,-1 1 1,1-1 0,-1 1-1,0 0 1,1 0 0,1 4 1,-1 0 1,0-1-1,0 1 1,0 0-1,-1 6 1,0-8 1,0 0-1,0-1 1,1 1 0,-1 0 0,0 0 0,1 0 0,0 0 0,0-1 0,0 1 0,0 0 0,0-1 0,0 1 0,2 2 0,-1-4 4,0 0 0,-1-1 0,1 1 0,0 0 1,-1-1-1,1 1 0,0-1 0,0 1 0,0-1 0,0 0 0,0 0 1,-1 0-1,1 0 0,0 0 0,0 0 0,0 0 0,0-1 1,0 1-1,2-2 0,36-14 126,-40 16-135,67-40 183,-52 30-142,1 0-1,0 0 0,1 2 0,22-9 1,-37 17-40,-1-1 0,0 1 0,1-1 1,-1 1-1,0 0 0,1 0 1,-1 0-1,1-1 0,-1 1 1,0 1-1,1-1 0,-1 0 1,0 0-1,1 0 0,1 2 0,-2-2 1,0 0-1,-1 1 0,1-1 1,-1 1-1,1 0 0,0-1 0,-1 1 1,1-1-1,-1 1 0,0 0 0,1 0 1,-1-1-1,1 1 0,-1 0 0,0-1 1,0 1-1,1 0 0,-1 0 0,0 0 1,0 0-1,0 6 18,0 0-1,0 0 1,-1 0 0,0-1-1,-3 11 1,-1 12 136,5-29-152,0 1 0,0-1 0,0 0 0,0 1-1,0-1 1,0 1 0,0-1 0,0 0 0,0 1-1,0-1 1,0 1 0,0-1 0,0 0 0,1 1 0,-1-1-1,0 0 1,0 1 0,0-1 0,1 0 0,-1 1-1,0-1 1,0 0 0,1 1 0,-1-1 0,0 0-1,1 0 1,-1 1 0,0-1 0,1 0 0,-1 0 0,0 0-1,1 0 1,-1 1 0,0-1 0,1 0 0,16-5-447,13-15-2030,-22 14 1153,37-29-1810,-26 25 1716</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17.290"/>
    </inkml:context>
    <inkml:brush xml:id="br0">
      <inkml:brushProperty name="width" value="0.025" units="cm"/>
      <inkml:brushProperty name="height" value="0.025" units="cm"/>
    </inkml:brush>
  </inkml:definitions>
  <inkml:trace contextRef="#ctx0" brushRef="#br0">402 63 18220,'1'-1'115,"-1"-1"1,1 1-1,0 0 1,-1-1-1,0 1 0,1 0 1,-1-1-1,0 1 1,1 0-1,-1-1 1,0 1-1,0-1 0,0 1 1,-1-1-1,1 1 1,0 0-1,0-1 1,-1 1-1,1 0 0,-1-1 1,1 1-1,-1 0 1,-1-3-1,0 2 46,0 0 0,0 0-1,0 1 1,0-1 0,0 0 0,0 1 0,-1 0-1,1-1 1,0 1 0,-1 0 0,-5-1 0,-2-1 210,-1 1 0,0 0 1,0 1-1,-1 0 1,-12 2-1,1 0-257,0 2 1,0 1-1,0 1 1,1 1-1,-1 1 1,2 1-1,-1 1 0,1 0 1,-39 25-1,38-14-206,21-20 82,1 1 1,-1-1-1,1 1 1,-1-1-1,1 0 0,0 1 1,-1-1-1,1 1 1,-1 0-1,1-1 0,0 1 1,0-1-1,-1 1 1,1-1-1,0 1 0,0 0 1,0-1-1,-1 1 1,1 0-1,0-1 0,0 1 1,0 0-1,0-1 1,0 1-1,0-1 0,0 1 1,1 0-1,-1-1 1,0 1-1,0 0 0,0-1 1,1 1-1,-1-1 1,0 1-1,1-1 0,-1 1 1,0-1-1,1 1 1,-1-1-1,1 1 0,-1-1 1,1 1-1,0 0 1,6 1-78,1 1 0,-1-1 0,1-1 0,0 1 0,0-1 0,-1-1 0,1 1 0,0-1 0,10-2 0,2 2-78,46-1-301,82 2-252,-123 1 608,-1 1 0,1 1 0,44 13-1,-62-15 99,-1 0-1,1 1 1,-1 0-1,0 0 0,0 1 1,0-1-1,10 10 1,-14-12 15,0 1 0,0 0 0,-1 0 1,1 0-1,-1 0 0,0 0 0,0 0 1,0 0-1,0 0 0,0 1 0,0-1 1,0 0-1,-1 1 0,1-1 0,-1 0 1,1 1-1,-1-1 0,0 1 1,0-1-1,0 1 0,0-1 0,-1 0 1,1 1-1,-1-1 0,-1 4 0,-1 2 40,0-1-1,-1 0 1,0-1 0,0 1-1,-1 0 1,1-1-1,-1 0 1,-1-1 0,-11 11-1,-7 3 252,-31 19 1,43-30-197,-8 6 94,0-1 1,-2-1 0,1-1 0,-1-1 0,-1-1 0,1-1 0,-37 8 0,54-16-190,1 1 1,-1-1-1,1 1 1,-1-2 0,0 1-1,1 0 1,-6-2 0,9 2-46,-1 0 1,1-1 0,0 1-1,0-1 1,0 1 0,0-1-1,0 1 1,0-1 0,0 0-1,0 1 1,0-1 0,0 0-1,0 0 1,1 0 0,-1 0-1,0 0 1,0 0 0,1 0-1,-1 0 1,1 0 0,-1 0-1,1 0 1,-1 0 0,1 0-1,0 0 1,-1 0 0,1-1-1,0 1 1,0 0 0,0 0-1,0 0 1,0-1 0,0 1-1,0-1 1,2-5-276,-1 0 0,1 0 1,0 0-1,0 0 0,1 0 0,0 1 1,0 0-1,6-10 0,38-46-593,-2 8-161</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17.729"/>
    </inkml:context>
    <inkml:brush xml:id="br0">
      <inkml:brushProperty name="width" value="0.025" units="cm"/>
      <inkml:brushProperty name="height" value="0.025" units="cm"/>
    </inkml:brush>
  </inkml:definitions>
  <inkml:trace contextRef="#ctx0" brushRef="#br0">299 1 16347,'-69'136'3906,"33"-67"-2330,3 1 1,-43 127 0,65-158-1001,-10 74 1,20-102-523,0 0 1,0 1-1,1-1 1,1 0-1,0 1 0,0-1 1,1 0-1,0 0 0,1 0 1,1 0-1,7 16 0,-8-22-54,0 0-1,1 0 0,0 0 0,0-1 0,5 5 0,-8-8-15,0 0-1,0 0 0,0-1 1,0 1-1,1 0 0,-1 0 0,0-1 1,1 1-1,-1-1 0,1 1 1,1 0-1,-2-1-2,-1 0-1,1 0 1,-1 0-1,1 0 1,0-1 0,-1 1-1,1 0 1,-1 0 0,1 0-1,-1-1 1,1 1-1,-1 0 1,1 0 0,-1-1-1,1 1 1,-1 0-1,1-1 1,-1 1 0,1-1-1,-1 1 1,0-1 0,1 1-1,-1-1 1,0 1-1,1-1 1,-1 1 0,0-1-1,0 1 1,1-1 0,0-3-108,0 0 1,0 0-1,-1 0 1,1-1 0,-1 1-1,0 0 1,0 0 0,0 0-1,0 0 1,-1 0 0,0 0-1,-2-7 1,-19-50-1331,19 55 1305,-62-118-2056,27 56 2488,38 68-258,-1 0 0,1 0 0,0-1-1,0 1 1,-1 0 0,1 0 0,0-1 0,0 1 0,0 0 0,0-1 0,-1 1 0,1-1 0,0 1 0,0 0 0,0-1-1,0 1 1,0 0 0,0-1 0,0 1 0,0 0 0,0-1 0,0 1 0,0-1 0,0 1 0,0 0 0,0-1 0,0 1 0,0 0-1,1-1 1,-1 1 0,0 0 0,0-1 0,0 1 0,1 0 0,-1-1 0,0 1 0,0 0 0,1 0 0,-1-1 0,0 1-1,0 0 1,1 0 0,-1 0 0,0-1 0,1 1 0,-1 0 0,0 0 0,1 0 0,-1 0 0,0 0 0,1 0 0,-1-1 0,1 1-1,-1 0 1,0 0 0,1 0 0,-1 0 0,0 0 0,1 1 0,0-1 0,27 5 440,-24-4-327,135 26 312,192 4-5329,-267-29 3909</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18.202"/>
    </inkml:context>
    <inkml:brush xml:id="br0">
      <inkml:brushProperty name="width" value="0.025" units="cm"/>
      <inkml:brushProperty name="height" value="0.025" units="cm"/>
    </inkml:brush>
  </inkml:definitions>
  <inkml:trace contextRef="#ctx0" brushRef="#br0">325 97 14363,'-21'2'885,"0"1"1,0 1-1,1 1 1,0 1-1,0 0 0,-24 12 1,30-11-438,0 1 0,0 0 0,1 0 1,1 1-1,-1 1 0,1 0 0,1 1 0,-20 23 1,29-30-350,-1-1 0,0 1 0,1 1 1,0-1-1,-1 0 0,2 0 0,-1 1 1,1-1-1,-1 1 0,0 8 0,2-11-81,0-1-1,0 1 1,0-1-1,0 1 0,0-1 1,1 0-1,-1 1 1,0-1-1,1 1 1,-1-1-1,1 0 0,0 1 1,-1-1-1,1 0 1,0 1-1,0-1 1,0 0-1,0 0 0,0 0 1,0 0-1,0 0 1,0 0-1,0 0 0,1 0 1,-1 0-1,0-1 1,1 1-1,-1-1 1,0 1-1,1-1 0,-1 1 1,1-1-1,-1 0 1,0 1-1,1-1 1,1 0-1,10 1 0,0-1 0,0 0 1,0 0-1,0-2 0,-1 0 0,1 0 1,0-1-1,-1 0 0,1-1 0,19-10 1,-5 1-19,-2-1 0,1-1 0,37-29 1,-18 2-104,-58 58 34,1 2 0,1-1 1,1 1-1,-11 25 1,19-38 65,-1 0 0,1 0 0,1 1 0,-3 9 0,4-14 4,0-1-1,-1 1 1,1 0-1,0 0 1,0 0 0,0 0-1,0 0 1,0 0 0,0 0-1,1 0 1,-1 0-1,0-1 1,0 1 0,1 0-1,-1 0 1,0 0 0,1 0-1,-1-1 1,1 1 0,-1 0-1,1 0 1,-1-1-1,1 1 1,0 0 0,-1-1-1,1 1 1,0-1 0,0 1-1,-1-1 1,1 1-1,0-1 1,0 1 0,0-1-1,0 0 1,-1 1 0,3-1-1,6 1 3,0-1-1,1 0 0,-1-1 1,0 0-1,0 0 0,0-1 1,15-4-1,10-2 2,-16 4-9,0 2 0,-1 0 1,1 1-1,21 1 1,-33 1 5,-1-1 1,0 1-1,1 0 1,-1 0 0,0 0-1,0 1 1,1 0 0,-1 0-1,-1 1 1,1-1 0,0 1-1,-1 0 1,1 0-1,-1 0 1,0 1 0,0 0-1,0-1 1,3 6 0,-7-9 13,0 0 0,1 0 0,-1 1 0,0-1 1,0 0-1,0 0 0,0 0 0,0 0 1,1 1-1,-1-1 0,0 0 0,0 0 0,0 0 1,0 0-1,1 0 0,-1 0 0,0 1 0,0-1 1,1 0-1,-1 0 0,0 0 0,0 0 1,0 0-1,1 0 0,-1 0 0,0 0 0,0 0 1,1 0-1,-1 0 0,0 0 0,0 0 0,0 0 1,1 0-1,-1 0 0,0 0 0,0 0 1,1-1-1,-1 1 0,0 0 0,0 0 0,0 0 1,0 0-1,1-1 0,7-12 352,3-23 69,-11 33-362,49-253 591,-49 256-670,1-7-155,0 1-1,1 0 0,-1-1 0,4-7 1,-5 12 62,1 1-1,0 0 1,-1 0 0,1-1 0,0 1 0,0 0 0,0 0 0,0 0 0,0 0-1,0 0 1,0 0 0,0 0 0,0 0 0,0 0 0,0 1 0,1-1 0,-1 0-1,0 1 1,1-1 0,-1 1 0,0-1 0,1 1 0,-1 0 0,1 0-1,1-1 1,105 2-2431,-54-8 1648</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18.606"/>
    </inkml:context>
    <inkml:brush xml:id="br0">
      <inkml:brushProperty name="width" value="0.025" units="cm"/>
      <inkml:brushProperty name="height" value="0.025" units="cm"/>
    </inkml:brush>
  </inkml:definitions>
  <inkml:trace contextRef="#ctx0" brushRef="#br0">229 1 14147,'-5'2'319,"1"0"1,-1 0-1,1 1 1,0-1-1,0 1 0,0 0 1,0 1-1,0-1 0,1 1 1,-6 6-1,-29 45 2589,13-12-991,-39 91-1,52-105-1501,2 2 0,2-1 0,0 1 0,-3 39 0,10-63-351,0-1 0,1 1 0,0 0 0,0 0 1,1 0-1,0-1 0,0 1 0,0 0 0,4 9 0,-4-14-45,0 0 1,0-1-1,0 1 1,0 0-1,0-1 1,0 1-1,1-1 1,-1 0-1,1 1 1,-1-1-1,0 0 1,1 0-1,0 0 1,-1 0-1,3 1 0,-1-1-2,0 0 0,-1 0-1,1-1 1,0 0 0,-1 1 0,1-1-1,0 0 1,-1 0 0,1-1-1,0 1 1,-1-1 0,1 1-1,4-2 1,5-3 27,0 1 1,-1-2-1,0 1 0,0-2 0,10-7 1,51-43 101,-52 40-114,251-220-1483,-263 228 481,-14 10 578,-18 14 153,19-12 40,-24 16-299</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19.049"/>
    </inkml:context>
    <inkml:brush xml:id="br0">
      <inkml:brushProperty name="width" value="0.025" units="cm"/>
      <inkml:brushProperty name="height" value="0.025" units="cm"/>
    </inkml:brush>
  </inkml:definitions>
  <inkml:trace contextRef="#ctx0" brushRef="#br0">9 0 18404,'-8'36'2112,"8"-6"-1031,3-1-409,14 0 1200,6-2-360,4-3-535,4 1-401,1-10-2225,1-7 1737,1-8-384,4-5-192</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19.485"/>
    </inkml:context>
    <inkml:brush xml:id="br0">
      <inkml:brushProperty name="width" value="0.025" units="cm"/>
      <inkml:brushProperty name="height" value="0.025" units="cm"/>
    </inkml:brush>
  </inkml:definitions>
  <inkml:trace contextRef="#ctx0" brushRef="#br0">0 178 15339,'10'-15'637,"1"1"0,0 0-1,1 1 1,1 0 0,0 1-1,0 0 1,1 1 0,1 1-1,0 0 1,0 1 0,1 0-1,0 2 1,1-1 0,31-7-1,-42 13-493,0 1 0,1 0-1,-1 0 1,1 0 0,11 1-1,-16 0-114,0 1 0,0-1 0,0 0 0,-1 1 0,1-1-1,0 1 1,0 0 0,0-1 0,-1 1 0,1 0 0,0 0 0,-1 0-1,1 0 1,0 1 0,-1-1 0,0 0 0,1 0 0,-1 1-1,0-1 1,0 1 0,0 0 0,0-1 0,2 4 0,-2 0-4,1-1 1,-2 1 0,1 0 0,0-1 0,-1 1 0,0 0 0,0-1-1,0 1 1,0 0 0,-1-1 0,0 1 0,0-1 0,-3 10 0,-4 5 4,-17 34 0,18-40-14,-13 24 7,11-21-12,0-1 0,-11 33 0,19-46-8,1-1-1,-1 1 1,1 0-1,-1-1 1,1 1-1,0 0 1,0 0 0,0-1-1,-1 1 1,2 0-1,-1-1 1,0 1-1,0 0 1,0 0 0,1-1-1,-1 1 1,1 0-1,0-1 1,-1 1-1,1-1 1,1 3 0,0-2 0,0-1-1,-1 1 1,1-1 0,0 0 0,0 0 0,0 0 0,-1 0 0,1 0 0,0 0 0,1 0 0,-1-1 0,0 1 0,0-1 0,0 0 0,2 1 0,8-1 4,-1 0 0,1 0 1,0-1-1,-1-1 1,16-4-1,1-1 11,0-1 1,0-2-1,-1-1 0,0-1 1,-1-2-1,0 0 0,-1-1 1,-1-2-1,-1-1 0,42-39 1,-59 50-8,1-1 0,-2 0 0,1-1-1,7-13 1,-12 19-10,0 1 0,1 0 0,-1-1-1,-1 1 1,1-1 0,0 1 0,0-1-1,-1 0 1,0 1 0,1-1 0,-1 1-1,0-1 1,0 0 0,-1 1 0,1-1-1,0 0 1,-1 1 0,0-1 0,0 1-1,1-1 1,-3-3 0,1 4-11,1 1 0,0 0 0,0 0 1,-1 0-1,1 0 0,0 0 0,-1 0 0,1 0 1,-1 0-1,0 0 0,1 1 0,-1-1 0,0 0 1,1 1-1,-1 0 0,0-1 0,1 1 0,-1 0 1,0 0-1,0 0 0,1 0 0,-1 0 0,0 0 1,0 1-1,1-1 0,-1 0 0,-2 2 0,-1 0-73,-1 0 0,1 0 0,-1 0-1,1 1 1,0 0 0,0 0 0,-5 4 0,6-4-132,1 1 0,-1-1 0,0 1 1,1 0-1,0 0 0,0 0 0,0 1 0,1-1 1,-1 1-1,1-1 0,0 1 0,0 0 1,-1 9-1,2-11 123,1-1 0,0 0 0,0 0 0,0 0-1,0 0 1,0 0 0,1 0 0,-1 0 0,1 0 0,-1 0 0,1 0 0,0 0 0,0 0 0,0 0 0,0 0 0,0 0 0,0-1 0,0 1 0,1 0 0,-1-1 0,0 1-1,1-1 1,0 1 0,-1-1 0,1 0 0,0 0 0,0 0 0,-1 0 0,1 0 0,0 0 0,0 0 0,0 0 0,0-1 0,0 1 0,0-1 0,4 1 0,34 3-897</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19.940"/>
    </inkml:context>
    <inkml:brush xml:id="br0">
      <inkml:brushProperty name="width" value="0.025" units="cm"/>
      <inkml:brushProperty name="height" value="0.025" units="cm"/>
    </inkml:brush>
  </inkml:definitions>
  <inkml:trace contextRef="#ctx0" brushRef="#br0">261 11 17420,'-1'-1'88,"1"0"1,-1 1 0,1-1-1,-1 0 1,1 1-1,-1-1 1,1 1 0,-1-1-1,0 1 1,1-1-1,-1 1 1,0-1 0,0 1-1,1-1 1,-1 1-1,0 0 1,0 0 0,0-1-1,0 1 1,1 0-1,-1 0 1,0 0-1,0 0 1,0 0 0,0 0-1,0 0 1,-1 0-1,-23 9 336,23-8-329,-18 9 314,2 1 1,0 1-1,0 0 0,1 2 0,0 0 1,1 0-1,1 2 0,0 0 1,-17 26-1,28-37-314,0 1 1,1 0-1,0 0 0,0 0 1,0 0-1,-2 9 0,5-14-78,0 0-1,0 1 0,0-1 0,-1 0 0,1 0 0,1 0 1,-1 0-1,0 1 0,0-1 0,0 0 0,0 0 1,1 0-1,-1 0 0,1 1 0,-1-1 0,1 0 0,-1 0 1,1 0-1,0 0 0,-1 0 0,1 0 0,0-1 0,0 1 1,0 0-1,-1 0 0,1 0 0,0-1 0,0 1 1,0 0-1,0-1 0,0 1 0,1-1 0,-1 1 0,0-1 1,0 0-1,0 1 0,0-1 0,0 0 0,1 0 0,-1 0 1,2 0-1,9 1 20,1-1 1,-1 0-1,0 0 0,0-1 1,0-1-1,22-6 1,75-28-6,-71 22-2,-10 4-12,-8 2-15,0 1 0,0 1 0,1 0 0,28-3 1,-48 9-4,0 0 0,-1 0-1,1 0 1,0-1 0,0 1 0,0 0 0,-1 0 0,1 0 0,0 0 0,0 0 0,0 1 0,-1-1 0,1 0 0,0 0 0,0 0 0,0 1 0,-1-1 0,1 0 0,0 1 0,-1-1 0,1 1 0,0-1-1,-1 1 1,1-1 0,0 1 0,-1-1 0,1 1 0,-1 0 0,1-1 0,-1 1 0,1 0 0,-1-1 0,0 1 0,1 0 0,-1 0 0,0-1 0,1 1 0,-1 0 0,0 0 0,0 0 0,0-1 0,0 1 0,0 0-1,0 0 1,0 1 0,-1 5 5,-1-1 0,0 1-1,0-1 1,0 1-1,-4 5 1,-3 14 91,9-25-89,-1-1 0,1 1 0,0-1 0,0 1 0,0 0 0,0-1 0,0 1 0,1 0 0,-1-1-1,0 1 1,0-1 0,0 1 0,0 0 0,1-1 0,-1 1 0,0-1 0,1 1 0,-1-1 0,0 1 0,1-1 0,-1 1 0,1-1 0,-1 1 0,1-1 0,-1 1 0,1-1 0,-1 0 0,1 1 0,-1-1 0,1 0 0,-1 1 0,1-1 0,0 0 0,-1 0 0,1 0 0,0 0 0,-1 1 0,1-1 0,-1 0 0,1 0 0,0 0 0,-1 0 0,1-1 0,0 1 0,-1 0 0,2 0 0,33-7 166,-32 6-155,107-38 263,-78 26-243,0 2 0,1 0 1,1 3-1,45-7 0,-73 14-41,-1 1 1,0 0-1,0 0 0,1 0 1,-1 1-1,6 1 1,-10-2 1,0 0 1,0 1 0,0-1-1,0 0 1,0 1 0,0-1-1,0 1 1,-1-1 0,1 1 0,0 0-1,0-1 1,0 1 0,-1 0-1,1-1 1,0 1 0,-1 0-1,1 0 1,0 0 0,-1 0 0,1 0-1,-1 0 1,0 0 0,1-1-1,-1 1 1,0 0 0,0 0-1,1 0 1,-1 1 0,0-1 0,0 0-1,0 0 1,0 0 0,0 0-1,0 0 1,-1 0 0,1 1-1,-3 9-167,-1 0-1,0-1 0,0 0 0,-1 0 0,-1 0 0,-11 17 0,11-21 6,0-4-58</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21.774"/>
    </inkml:context>
    <inkml:brush xml:id="br0">
      <inkml:brushProperty name="width" value="0.025" units="cm"/>
      <inkml:brushProperty name="height" value="0.025" units="cm"/>
    </inkml:brush>
  </inkml:definitions>
  <inkml:trace contextRef="#ctx0" brushRef="#br0">320 398 11618,'8'-7'474,"-1"0"-1,1 0 1,-1 0-1,-1-1 0,0 0 1,0 0-1,0-1 0,-1 0 1,-1 0-1,1 0 0,-1 0 1,-1-1-1,0 1 0,2-12 1,-4 19-387,-1 1-1,1-1 1,-1 1 0,0-1 0,0 1 0,0-1 0,1 0 0,-2 1 0,1-1-1,0 1 1,0-1 0,0 0 0,-1 1 0,1-1 0,-1 1 0,1-1 0,-1 1 0,0-1-1,1 1 1,-1 0 0,0-1 0,0 1 0,0 0 0,0-1 0,0 1 0,0 0-1,-1 0 1,1 0 0,0 0 0,0 0 0,-1 0 0,1 1 0,-1-1 0,1 0 0,-1 1-1,1-1 1,-1 1 0,1-1 0,-1 1 0,1 0 0,-4-1 0,-2 1 54,0 0 1,0 1 0,1-1-1,-1 1 1,0 1-1,0-1 1,1 1 0,-11 4-1,-9 6 8,1 1 1,0 1-1,1 1 0,-33 26 0,40-27-139,0 1-1,1 0 1,1 2 0,1-1-1,0 2 1,-15 24 0,26-37-5,0 0 0,1 1 0,-1-1 1,1 1-1,-2 9 0,4-14-4,-1 0 1,1 0-1,0 0 0,0 0 1,0 0-1,0 0 0,0 1 0,0-1 1,0 0-1,0 0 0,1 0 1,-1 0-1,0 0 0,1 0 1,-1 0-1,1 0 0,-1 0 1,1 0-1,-1 0 0,1 0 1,0 0-1,-1 0 0,1 0 1,0 0-1,0 0 0,0-1 1,-1 1-1,1 0 0,0-1 1,0 1-1,0-1 0,0 1 1,0-1-1,0 1 0,1-1 1,-1 0-1,0 1 0,0-1 1,1 0-1,9 1 1,0 0 1,0-1 0,0 0-1,0-1 1,0 0-1,0-1 1,0 0-1,0-1 1,-1 0-1,13-6 1,8-4 6,0-1 1,34-22-1,-18 6 29,-1-2-1,78-69 1,-101 79 1,-1-1 1,-1-2-1,-1 0 0,0 0 0,-3-2 1,22-41-1,-34 58 3,-1 0 0,0 0 0,0 0 0,3-18-1,-9 26 66,-3 5-68,-6 10-1,-19 38 1,3 1 0,2 1 0,-24 76 0,48-127-39,-21 73-18,20-66-81,0 0 1,1 0 0,0 0 0,1 0 0,0 0 0,1 13 0,-1-21 50,1 1 0,-1 0 0,0-1-1,1 1 1,-1-1 0,1 1 0,0-1 0,-1 1 0,1-1-1,0 1 1,0-1 0,0 1 0,0-1 0,0 0 0,0 0-1,0 0 1,1 1 0,-1-1 0,0 0 0,1 0 0,1 1 0,0-1 13,0 0 0,0-1 0,-1 1 0,1 0 0,0-1 0,0 0 0,0 0 0,0 0 0,0 0 0,0 0 0,3-1 0,25-6-357</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22.538"/>
    </inkml:context>
    <inkml:brush xml:id="br0">
      <inkml:brushProperty name="width" value="0.025" units="cm"/>
      <inkml:brushProperty name="height" value="0.025" units="cm"/>
    </inkml:brush>
  </inkml:definitions>
  <inkml:trace contextRef="#ctx0" brushRef="#br0">183 218 17164,'1'2'101,"0"1"0,0-1-1,0 0 1,0 0 0,1 0 0,-1 0 0,1 0 0,-1-1 0,1 1 0,0 0 0,0-1 0,0 1 0,0-1 0,0 0 0,0 1-1,0-1 1,0 0 0,1 0 0,-1-1 0,0 1 0,1 0 0,-1-1 0,0 1 0,1-1 0,-1 0 0,1 0 0,-1 0 0,0 0-1,1 0 1,2-1 0,5-1 201,0 0-1,0 0 0,0-1 0,0 0 0,-1-1 0,0 0 1,1-1-1,-1 0 0,10-7 0,-6 2-68,0 0-1,-1 0 0,0-1 1,0-1-1,10-14 1,-17 20-160,-1 0 1,0-1-1,-1 1 1,1-1-1,-1 0 1,-1 0-1,1 0 1,-1 0 0,2-13-1,-4 18-58,0 0 0,0 0 0,0 0 0,0 0 0,0 0 0,0 0 0,0 0 0,-1 0 0,1 0 0,-1 0 0,0 0-1,0 0 1,0 0 0,1 0 0,-2 0 0,0-2 0,0 3-6,0-1-1,0 1 1,1-1 0,-1 1-1,0 0 1,0 0 0,0 0-1,-1 0 1,1 0-1,0 0 1,0 1 0,0-1-1,-1 1 1,1-1 0,0 1-1,-1 0 1,1 0 0,-3 0-1,-5 1 2,1 0-1,-1 1 0,0 0 0,1 1 1,-1-1-1,1 2 0,0-1 1,0 2-1,-17 9 0,-4 5-8,-38 33 0,32-22-20,-36 39-1,57-53 12,1 1 0,1 0 0,0 1 0,-16 31 0,26-44 7,1 0-1,-1 0 0,1 1 1,1-1-1,-1 1 0,1-1 1,-1 11-1,2-15 2,0 1 0,0-1 0,0 1 0,0 0 0,0-1 0,1 1-1,-1-1 1,1 1 0,-1-1 0,1 1 0,0-1 0,-1 0 0,1 1 0,0-1 0,0 0 0,0 0 0,0 1-1,0-1 1,0 0 0,0 0 0,1 0 0,-1 0 0,0 0 0,1-1 0,-1 1 0,0 0 0,1 0-1,-1-1 1,1 1 0,1 0 0,9 1 0,0 1 0,0-2 0,0 1-1,1-2 1,-1 1 0,0-2 0,0 0 0,22-4 0,98-29 0,-119 30 0,181-62-3,31-9 3,-214 72 7,-1 0 0,1 1-1,0 0 1,-1 1 0,15 0-1,-24 1-4,-1 0 0,1 0-1,-1 0 1,1 0 0,0 0-1,-1 0 1,1 0 0,-1 0-1,1 0 1,-1 0 0,1 1-1,-1-1 1,1 0 0,-1 0 0,1 1-1,-1-1 1,1 0 0,-1 1-1,1-1 1,-1 0 0,0 1-1,1-1 1,-1 1 0,0-1-1,1 1 1,-1-1 0,0 1 0,0-1-1,1 1 1,-1-1 0,0 1-1,0-1 1,0 1 0,0-1-1,0 1 1,0 0 0,1-1-1,-1 1 1,-1-1 0,1 1 0,0-1-1,0 1 1,0 0 0,0-1-1,0 1 1,0-1 0,-1 1-1,1-1 1,0 1 0,0-1-1,-1 1 1,1-1 0,-1 1 0,-16 24 66,16-24-66,-90 99 420,91-99-416,-1-1 0,1 1-1,-1-1 1,1 1 0,-1 0 0,1-1-1,-1 1 1,1-1 0,0 1-1,-1 0 1,1 0 0,0-1 0,0 1-1,-1 0 1,1 0 0,0-1-1,0 1 1,0 0 0,0 0 0,0-1-1,0 1 1,0 0 0,0 1-1,1-1 2,-1-1-1,1 1 0,-1-1 0,1 1 1,0-1-1,-1 1 0,1-1 0,0 0 1,-1 1-1,1-1 0,0 0 0,-1 1 1,1-1-1,0 0 0,0 0 0,-1 0 1,1 0-1,0 0 0,0 1 0,43-4 134,-43 2-139,29-5 34,0-1-1,29-13 0,-39 13-40,0 0-1,0 1 0,1 1 0,0 1 1,0 1-1,25-1 0,-45 4 4,1 0 0,-1 0 1,0 0-1,0 0 0,0 0 0,0 0 0,0 0 0,0 1 0,1-1 1,-1 0-1,0 1 0,0-1 0,0 1 0,0-1 0,0 1 0,0 0 1,-1-1-1,1 1 0,0 0 0,0 0 0,0-1 0,0 1 1,-1 0-1,1 0 0,-1 0 0,1 0 0,0 0 0,-1 0 0,1 0 1,-1 0-1,0 0 0,1 0 0,-1 0 0,0 3 0,0 2-2,0 0 0,0 0 1,-1 1-1,0-1 0,-2 9 0,-2 18 22,5-32-13,0-1 1,0 1-1,0 0 1,0-1-1,0 1 0,1 0 1,-1 0-1,0-1 0,0 1 1,1 0-1,-1-1 0,1 1 1,-1-1-1,0 1 1,1-1-1,-1 1 0,1-1 1,-1 1-1,1-1 0,0 1 1,-1-1-1,1 1 0,-1-1 1,1 0-1,1 1 1,0 0 2,0-1 0,0 0 0,0 1 0,0-1 0,0 0 0,0 0 0,0 0 0,0 0 0,3-1 0,5-2 25,0 1 1,18-9-1,-27 11-26,95-47 125,-68 32-120,1 1 1,0 1 0,48-14-1,-76 26-13,0 1 1,0-1-1,0 1 0,1 0 1,-1-1-1,0 1 0,0 0 1,1 0-1,-1 0 0,0 0 1,0 0-1,1 0 0,-1 0 1,0 1-1,0-1 0,1 0 0,-1 1 1,0-1-1,0 1 0,0-1 1,0 1-1,0-1 0,1 1 1,-1 0-1,0 0 0,1 1 1,-1-1-2,-1 1 1,1-1-1,-1 1 1,0 0-1,0-1 1,0 1-1,1 0 1,-1-1-1,-1 1 1,1-1-1,0 1 1,0 0 0,-1-1-1,1 1 1,0-1-1,-1 1 1,0-1-1,1 1 1,-1-1-1,-1 2 1,-2 5-77,1-2 107,0-1 0,0 1-1,1 0 1,0 0 0,-3 12 0,5-17-45,0 0 1,0-1-1,0 1 1,0 0 0,0 0-1,0-1 1,0 1-1,0 0 1,0-1 0,0 1-1,1 0 1,-1 0 0,0-1-1,0 1 1,1 0-1,-1-1 1,1 1 0,-1-1-1,0 1 1,1 0-1,-1-1 1,1 1 0,0 0-1,1-1-75,-1 1 0,1 0 0,-1-1 1,1 0-1,0 1 0,-1-1 0,1 0 0,0 1 0,-1-1 0,1 0 0,0 0 0,0-1 0,-1 1 0,4-1 0,12-4-601,-21 4 226</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23.724"/>
    </inkml:context>
    <inkml:brush xml:id="br0">
      <inkml:brushProperty name="width" value="0.025" units="cm"/>
      <inkml:brushProperty name="height" value="0.025" units="cm"/>
    </inkml:brush>
  </inkml:definitions>
  <inkml:trace contextRef="#ctx0" brushRef="#br0">145 69 13915,'0'-18'1652,"0"18"-1623,0 0-1,0 0 1,0 0-1,0 0 1,0 0 0,0 0-1,0 0 1,0-1 0,0 1-1,0 0 1,0 0 0,0 0-1,0 0 1,0 0-1,0 0 1,0 0 0,0 0-1,-1-1 1,1 1 0,0 0-1,0 0 1,0 0 0,0 0-1,0 0 1,0 0-1,0 0 1,0 0 0,0 0-1,-1 0 1,1 0 0,0 0-1,0 0 1,0 0 0,0 0-1,0 0 1,0 0-1,-1 0 1,1 0 0,0 0-1,0 0 1,0 0 0,0 0-1,0 0 1,0 0 0,0 0-1,-1 0 1,1 0-1,0 0 1,0 0 0,0 0-1,0 0 1,0 0 0,0 0-1,0 0 1,0 1 0,-3 2 302,0 0 0,1 0 0,0 0 0,-1 1 0,1-1 0,-1 5 0,-15 33 468,2 1 1,-19 78-1,26-85-716,3-14-59,-24 102 26,27-105-41,0 0 0,2-1 0,0 1 0,3 35 1,-2-51-2,0 1 1,0-1 0,1 0-1,-1 0 1,1 1 0,0-1-1,-1 0 1,1 0 0,0 0 0,0 0-1,1 0 1,-1 0 0,0 0-1,1 0 1,-1 0 0,1-1-1,-1 1 1,1 0 0,0-1-1,0 0 1,2 2 0,0-1 13,-1-1 1,1 0-1,-1-1 1,1 1-1,-1 0 1,1-1 0,0 0-1,-1 0 1,1 0-1,-1 0 1,1-1-1,0 0 1,6-1 0,9-4 89,1-1 1,-1-1 0,-1-1 0,0 0 0,0-1-1,24-19 1,94-85 659,18-40 84,-125 120-593,-1-1-1,43-71 0,-60 88-173,-11 18-88,0 0 0,0 0 1,0 0-1,0 0 0,1 0 0,-1 0 1,0 0-1,0 0 0,0 0 0,0 1 1,0-1-1,0 0 0,0 0 1,0 0-1,0 0 0,0 0 0,0 0 1,0 0-1,0 0 0,0 0 0,1 0 1,-1 0-1,0 0 0,0 0 1,0-1-1,0 1 0,0 0 0,0 0 1,0 0-1,0 0 0,0 0 0,0 0 1,0 0-1,0 0 0,0 0 1,0 0-1,0 0 0,0 0 0,0 0 1,1 0-1,-12 32 9,9-27-14,-28 76-88,-35 100-96,50-135 106,-15 91 0,29-127 68,-1-1 1,2 1 0,-1 0-1,1 0 1,1 0 0,2 15-1,-3-23 19,1 0-1,-1 0 0,1 0 1,0 0-1,0 0 0,0 0 0,0-1 1,0 1-1,1 0 0,-1 0 1,0-1-1,1 1 0,-1-1 1,1 1-1,0-1 0,-1 0 0,1 1 1,0-1-1,0 0 0,0 0 1,0-1-1,0 1 0,0 0 1,0 0-1,0-1 0,0 0 0,0 1 1,0-1-1,1 0 0,-1 0 1,0 0-1,0 0 0,0 0 1,0 0-1,3-2 0,12-1 73,-1-1 0,1 0 0,-1-2 0,0 0 0,0-1 0,-1 0 0,0-1 0,0-1 0,-1 0 0,19-17 0,9-9 326,71-79-1,37-68 368,-125 147-703,-1-2 0,-2 0 1,23-54-1,-42 85-198,0-1-1,-1 0 0,1 1 1,-1-1-1,-1 0 0,1 0 1,0-13-1,-2 20 103,0 0-1,0-1 1,0 1 0,-1 0 0,1 0-1,0-1 1,0 1 0,0 0 0,0 0-1,0 0 1,-1 0 0,1-1 0,0 1-1,0 0 1,0 0 0,0 0 0,-1 0-1,1 0 1,0-1 0,0 1 0,0 0-1,-1 0 1,1 0 0,0 0 0,0 0-1,-1 0 1,1 0 0,0 0 0,0 0-1,-1 0 1,1 0 0,0 0 0,0 0-1,-1 0 1,1 0 0,0 0 0,0 0-1,0 0 1,-1 0 0,1 0 0,0 1-1,0-1 1,0 0 0,-1 0 0,1 0-1,0 0 1,0 0 0,0 1 0,-1-1-1,1 0 1,-12 10-885,-31 36-433,23-19 487</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1:49.564"/>
    </inkml:context>
    <inkml:brush xml:id="br0">
      <inkml:brushProperty name="width" value="0.05" units="cm"/>
      <inkml:brushProperty name="height" value="0.05" units="cm"/>
    </inkml:brush>
  </inkml:definitions>
  <inkml:trace contextRef="#ctx0" brushRef="#br0">86 9 19204,'-7'3'497,"0"1"-1,0 0 1,0 0 0,1 1-1,-1 0 1,1 0 0,0 0-1,1 1 1,-8 8 0,12-12-458,-1 0 1,1 0-1,-1-1 1,1 2-1,0-1 1,0 0 0,0 0-1,0 0 1,0 0-1,1 1 1,-1-1-1,0 0 1,1 1-1,0-1 1,0 1-1,-1-1 1,2 0 0,-1 1-1,0-1 1,0 1-1,1-1 1,-1 0-1,1 1 1,0-1-1,-1 0 1,1 0-1,0 1 1,1-1 0,-1 0-1,0 0 1,0 0-1,1 0 1,0 0-1,2 2 1,0-1-31,-1-1-1,0 0 1,1 0 0,-1 0 0,1 0 0,0 0-1,0-1 1,0 0 0,0 0 0,0 0 0,0 0-1,0 0 1,0-1 0,0 0 0,0 0 0,0 0-1,0 0 1,0-1 0,0 0 0,0 1 0,0-2-1,0 1 1,6-3 0,-2 1 3,0 0 0,0-1 1,0 0-1,-1-1 0,0 1 0,0-1 0,0-1 1,-1 1-1,1-1 0,7-9 0,-12 11 6,0 1-1,0-1 1,0 0-1,0 1 1,0-1 0,-1 0-1,0 0 1,0 0-1,0 0 1,0 0-1,-1 0 1,1 0-1,-1-7 1,0 9-11,0 1 0,-1-1 0,1 1 0,0-1 0,-1 1 0,1-1 0,-1 1 0,1-1 0,-1 1 0,0 0 0,1 0 0,-1-1 0,0 1 0,0 0 0,0 0 0,0 0 0,0 0 0,0 0 0,0 0 0,-1 0 0,1 0 0,0 0 0,0 1 0,-1-1 0,1 0 0,0 1 0,-1-1 0,1 1 0,-1-1 0,1 1-1,-1 0 1,1 0 0,-1 0 0,1 0 0,-1 0 0,1 0 0,-1 0 0,1 0 0,-1 0 0,-1 1 0,1 0-12,0-1 0,0 0-1,1 1 1,-1-1 0,0 1-1,0-1 1,1 1 0,-1 0-1,0 0 1,1 0 0,-1 0-1,1 0 1,-1 0-1,1 0 1,0 0 0,-1 0-1,1 1 1,0-1 0,0 1-1,0-1 1,0 1 0,0-1-1,0 1 1,0 0 0,0 1-1,1-2-23,0 0 0,0 0 0,-1 0 0,1 0 0,0 0 0,0-1 0,1 1 0,-1 0 0,0 0 0,0 0 0,0 0 0,1 0 0,-1-1 0,0 1 0,1 0 0,-1 0 0,0-1 0,1 1 0,-1 0 0,2 1 0,-1-1-40,1 0 0,-1 0 0,0 0 0,1 0 1,-1 0-1,1-1 0,-1 1 0,1 0 1,0-1-1,-1 1 0,1-1 0,0 1 1,-1-1-1,3 0 0,8 1-324,0-1 0,0-1 0,0 0 0,0-1 0,0 0 1,-1-1-1,1 0 0,-1 0 0,0-2 0,0 1 0,0-1 0,12-8 0,-3-2-211</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24.160"/>
    </inkml:context>
    <inkml:brush xml:id="br0">
      <inkml:brushProperty name="width" value="0.025" units="cm"/>
      <inkml:brushProperty name="height" value="0.025" units="cm"/>
    </inkml:brush>
  </inkml:definitions>
  <inkml:trace contextRef="#ctx0" brushRef="#br0">319 104 19524,'-5'-5'178,"0"2"0,0-1 0,-1 1 0,0 0 0,0 0 0,1 0 0,-2 1 0,1 0 0,0 0-1,0 0 1,-1 1 0,1 0 0,-1 0 0,1 1 0,-1 0 0,1 0 0,-1 0 0,1 1 0,-1 0 0,1 0 0,0 1 0,-12 4 0,5-2-121,1 2 1,-1-1 0,1 2 0,0-1 0,0 2 0,1-1 0,0 2 0,0-1 0,-17 20 0,24-23-59,1-1-1,-1 1 1,1 0 0,0 0 0,1 0-1,-1 0 1,1 0 0,-4 11 0,6-14 1,0-1 1,-1 1-1,1-1 0,0 1 1,0-1-1,0 1 1,0 0-1,0-1 0,0 1 1,1-1-1,-1 1 1,0-1-1,1 1 0,-1-1 1,1 0-1,0 1 0,-1-1 1,1 1-1,0-1 1,0 0-1,0 0 0,0 1 1,0-1-1,0 0 1,0 0-1,0 0 0,0 0 1,1 0-1,-1-1 1,0 1-1,0 0 0,1 0 1,-1-1-1,1 1 1,-1-1-1,1 1 0,1-1 1,6 2 15,-1-1 0,1 0 1,0-1-1,-1 1 1,1-2-1,0 1 0,-1-2 1,1 1-1,-1-1 0,10-3 1,4-2 100,0-1 1,34-18 0,-34 14 13,0-1-1,-1 0 0,-1-2 1,0 0-1,-1-1 0,-1-1 1,0-1-1,-1-1 0,-1 0 1,22-35-1,-35 44-84,-7 11-89,-10 12-127,-3 10-121,0 0 1,2 1-1,1 0 0,1 1 1,-17 46-1,29-68 264,-1 1 1,1 0-1,-1 1 1,1-1 0,1 0-1,-1 0 1,0 0-1,1 1 1,0-1-1,0 0 1,1 7-1,9 3-154</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24.545"/>
    </inkml:context>
    <inkml:brush xml:id="br0">
      <inkml:brushProperty name="width" value="0.025" units="cm"/>
      <inkml:brushProperty name="height" value="0.025" units="cm"/>
    </inkml:brush>
  </inkml:definitions>
  <inkml:trace contextRef="#ctx0" brushRef="#br0">312 40 14907,'0'-4'171,"0"1"0,0 0 1,0-1-1,0 1 0,-1-1 0,0 1 0,-1-5 0,2 7-149,0 1-1,-1-1 1,1 1-1,0 0 1,0-1-1,-1 1 1,1-1-1,0 1 0,0 0 1,-1-1-1,1 1 1,-1 0-1,1-1 1,0 1-1,-1 0 1,1 0-1,-1-1 0,1 1 1,0 0-1,-1 0 1,1 0-1,-1 0 1,1 0-1,-1-1 1,0 1-1,0 1 4,-1-1-1,1 0 1,-1 1 0,1-1-1,0 1 1,0 0 0,-1-1 0,1 1-1,0 0 1,0 0 0,0 0-1,0-1 1,-2 3 0,-20 23 516,1 0 1,2 2 0,-19 31 0,27-39-346,-87 149 1137,87-145-1108,1-1 0,2 2 0,0-1 0,2 1 0,-6 35 0,12-57-185,1 0-1,-1 0 1,1 0-1,0 0 1,0 0-1,0 0 1,0 0-1,1 0 1,-1-1-1,1 1 1,0 0-1,0 0 0,0 0 1,0-1-1,0 1 1,1-1-1,1 4 1,-1-4-12,0 0 1,0 0-1,0-1 0,0 1 0,1-1 1,-1 1-1,0-1 0,1 0 1,-1 0-1,1 0 0,-1 0 0,1-1 1,-1 1-1,1 0 0,3-1 1,6 1 18,-1-2 0,0 1 1,0-2-1,0 1 1,0-2-1,-1 1 1,17-7-1,22-11 100,50-28 0,33-15 37,-128 61-175,0 1 1,0-1 0,1 1 0,-1 0 0,0 1 0,0-1 0,1 1 0,7-1 0,-11 2-6,0-1-1,-1 0 1,1 0 0,0 0 0,-1 0-1,1 1 1,0-1 0,-1 0-1,1 1 1,0-1 0,-1 0 0,1 1-1,-1-1 1,1 1 0,-1-1-1,1 1 1,-1-1 0,1 1 0,-1-1-1,0 1 1,1 0 0,-1 0-1,1 0 4,-1 1-1,0 0 0,1-1 0,-1 1 1,0-1-1,0 1 0,0 0 1,0-1-1,-1 1 0,1-1 0,0 1 1,-1-1-1,0 4 0,-8 16 75,-2 0-1,0-1 0,0 0 1,-23 28-1,-16 27-771,43-56-135,9-15 542,8-7 68,12-8-185</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24.985"/>
    </inkml:context>
    <inkml:brush xml:id="br0">
      <inkml:brushProperty name="width" value="0.025" units="cm"/>
      <inkml:brushProperty name="height" value="0.025" units="cm"/>
    </inkml:brush>
  </inkml:definitions>
  <inkml:trace contextRef="#ctx0" brushRef="#br0">340 0 19844,'1'4'1681,"-12"22"-1025,-12 10-192,-9 23 880,-3 4-296,-7 10-287,0 1-9,5 2-96,4-2-120,5-9-208,3-4-56,9-21-280,6-4-208,6-12-640,1-5-360,5-12 976,2-4-209,6-8-151</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25.545"/>
    </inkml:context>
    <inkml:brush xml:id="br0">
      <inkml:brushProperty name="width" value="0.025" units="cm"/>
      <inkml:brushProperty name="height" value="0.025" units="cm"/>
    </inkml:brush>
  </inkml:definitions>
  <inkml:trace contextRef="#ctx0" brushRef="#br0">189 0 19380,'0'2'144,"-1"-1"-1,1 0 0,0 0 1,-1 0-1,1 0 0,-1 0 1,0 1-1,1-1 1,-1 0-1,0-1 0,0 1 1,0 0-1,-1 1 1,-3 4 61,-26 36 620,2 1 0,1 2 0,-40 93 0,64-129-793,2-5-12,0 1 1,0-1-1,0 1 1,1 0-1,-1 0 0,1 0 1,0 0-1,1 0 1,-1 0-1,1 8 0,0-12-14,1 0-1,-1 1 1,1-1 0,-1 0-1,1 0 1,-1 0-1,1 0 1,-1 0-1,1 0 1,0 0-1,-1 0 1,1-1 0,0 1-1,0 0 1,0 0-1,0 0 1,0-1-1,0 1 1,0-1-1,0 1 1,0-1 0,0 1-1,0-1 1,0 1-1,0-1 1,0 0-1,1 0 1,-1 0 0,0 1-1,0-1 1,0 0-1,0 0 1,1-1-1,0 1 1,6-1 16,0 0 0,0 0 0,0-1 1,8-3-1,13-5 40,-1-1 1,0-2 0,-1-1-1,34-23 1,98-80 264,-116 83-246,-15 11-28,-22 17-34,0 0 0,0 1 0,1 0 0,0 0 0,0 0 0,0 1 0,13-6 1,-19 10-19,-1 0 0,1 0 1,-1 0-1,1 0 0,-1 0 1,0 0-1,1 0 0,-1 0 1,1 0-1,-1 0 0,1 0 1,-1 0-1,0 0 0,1 0 1,-1 0-1,1 1 0,-1-1 1,0 0-1,1 0 0,-1 0 1,1 1-1,-1-1 0,0 0 1,1 0-1,-1 1 0,0-1 1,1 0-1,-1 1 0,0-1 1,0 0-1,1 1 0,-1-1 1,0 0-1,0 1 0,0-1 1,0 1-1,1-1 0,-1 1 1,0-1-1,0 0 0,0 1 1,0-1-1,0 1 0,0-1 1,0 1-1,0-1 0,0 0 1,0 1-1,0-1 0,-1 1 1,1-1-1,0 1 0,0-1 1,-7 30 12,-23 38-8,22-50-7,-1 0 0,2 0 0,-7 28 0,14-45 1,-1 0 1,1-1-1,0 1 0,-1 0 1,1-1-1,0 1 1,0 0-1,0 0 0,0-1 1,0 1-1,0 0 1,0-1-1,0 1 1,0 0-1,0 0 0,0-1 1,0 1-1,1 0 1,-1-1-1,0 1 1,0 0-1,1-1 0,-1 1 1,0-1-1,1 1 1,-1 0-1,1-1 1,-1 1-1,1-1 0,-1 1 1,1-1-1,-1 1 1,1-1-1,0 0 1,-1 1-1,1-1 0,-1 0 1,1 1-1,0-1 1,-1 0-1,1 0 1,0 0-1,0 1 0,-1-1 1,1 0-1,0 0 1,-1 0-1,1 0 1,0 0-1,-1 0 0,3-1 1,3 0 0,0-1 0,1 1 0,-1-1 0,9-5 0,-11 6 0,38-20 23,0-1 1,41-31 0,-46 28-20,1 2 1,57-25-1,-94 47-6,-1 1-1,1-1 1,0 1-1,0-1 1,0 1-1,0 0 1,0-1-1,0 1 0,-1 0 1,1 0-1,0-1 1,0 1-1,0 0 1,0 0-1,0 0 1,0 0-1,0 0 1,0 0-1,0 1 1,0-1-1,0 0 0,0 0 1,-1 1-1,1-1 1,0 1-1,0-1 1,1 1-1,-2 0 1,0 0-1,1 0 0,-1 1 1,0-1-1,0 0 0,1 0 1,-1 0-1,0 1 0,0-1 1,-1 0-1,1 0 0,0 0 1,0 1-1,0-1 0,-1 0 1,1 0-1,-1 2 0,-5 9-10,1 1 0,-12 16 1,16-27 9,-26 40-22,8-12 2,-20 40 1,37-66-56,1-1 0,0 0-1,0 1 1,-1-1 0,2 1 0,-1 0 0,0 3-1,1-6 48,0-1 0,0 1-1,0-1 1,0 0-1,0 1 1,0-1 0,0 1-1,0-1 1,0 0-1,0 1 1,1-1 0,-1 0-1,0 1 1,0-1-1,0 0 1,1 1 0,-1-1-1,0 0 1,0 1-1,1-1 1,-1 0 0,0 0-1,1 1 1,-1-1-1,1 0 1,0 1 4,0-1 0,0 0 1,0 0-1,0 0 0,0 0 0,0 0 0,0 0 1,0 0-1,0-1 0,0 1 0,0 0 0,0 0 1,0-1-1,2 0 0,22-11-267,8-7-97</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25.965"/>
    </inkml:context>
    <inkml:brush xml:id="br0">
      <inkml:brushProperty name="width" value="0.025" units="cm"/>
      <inkml:brushProperty name="height" value="0.025" units="cm"/>
    </inkml:brush>
  </inkml:definitions>
  <inkml:trace contextRef="#ctx0" brushRef="#br0">49 198 16396,'1'4'234,"-1"0"0,1-1 1,-1 1-1,1 0 0,0-1 1,0 1-1,1-1 1,-1 1-1,1-1 0,0 1 1,3 4-1,-4-7-114,1 1 0,-1-1 0,1 0 1,0 1-1,-1-1 0,1 0 0,0 0 0,0-1 0,0 1 0,0 0 0,0 0 0,0-1 0,0 0 0,0 1 0,0-1 0,0 0 0,0 0 1,0 0-1,0 0 0,0 0 0,0 0 0,0-1 0,0 1 0,3-1 0,6-3 101,0 0 1,0 0-1,0-1 0,0 0 0,0-1 1,-1 0-1,10-9 0,-5 3-14,0 0 0,0-1 0,20-26 0,-30 34-155,-1 0 0,0-1 1,0 1-1,-1-1 0,1 0 0,-1 0 0,-1 0 0,1-1 1,-1 1-1,0 0 0,0-1 0,-1 0 0,0 1 1,1-13-1,-2 18-43,-1-1 0,1 1-1,0 0 1,0-1 0,-1 1 0,1 0 0,-1 0 0,1-1 0,-1 1 0,1 0 0,-1 0 0,0 0-1,0 0 1,0 0 0,1 0 0,-1 0 0,0 0 0,0 0 0,0 0 0,-1 0 0,1 0-1,0 1 1,0-1 0,0 1 0,0-1 0,-1 1 0,1-1 0,0 1 0,-1-1 0,1 1-1,0 0 1,0 0 0,-1 0 0,1 0 0,-1 0 0,1 0 0,0 0 0,0 0 0,-1 1-1,1-1 1,-2 1 0,-4 1 8,-1 0 0,1 0 0,-1 1-1,1 0 1,0 0 0,-7 5 0,-4 5-14,0 0 1,0 1 0,1 1-1,1 1 1,-28 35 0,27-29-93,1 1 1,1 1-1,1 0 1,-15 38-1,26-56-50,1-1-1,1 1 0,-1-1 0,1 1 0,0 0 0,0 0 0,0-1 0,1 1 0,0 7 0,1-11 7,-1 0-1,0-1 0,1 1 1,-1 0-1,1 0 0,0 0 1,0-1-1,-1 1 0,1 0 1,0-1-1,1 1 0,-1-1 1,0 1-1,0-1 0,1 0 1,-1 1-1,0-1 0,1 0 1,-1 0-1,1 0 0,0 0 1,-1 0-1,1 0 1,0-1-1,0 1 0,-1 0 1,1-1-1,0 0 0,0 1 1,3-1-1,8 1-333,1-1 0,-1 0 1,1-1-1,25-6 0,27-7-971</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26.373"/>
    </inkml:context>
    <inkml:brush xml:id="br0">
      <inkml:brushProperty name="width" value="0.025" units="cm"/>
      <inkml:brushProperty name="height" value="0.025" units="cm"/>
    </inkml:brush>
  </inkml:definitions>
  <inkml:trace contextRef="#ctx0" brushRef="#br0">340 1 15739,'-13'14'1761,"-11"9"-1145,-17 16-216,-4 7 1480,-6 5-1199,1 4-65,9 1-224,3-3-72,15-10-256,9-5-232,16-12-560,9-7 103,13-13 401,9-4-160,9-4-152</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26.809"/>
    </inkml:context>
    <inkml:brush xml:id="br0">
      <inkml:brushProperty name="width" value="0.025" units="cm"/>
      <inkml:brushProperty name="height" value="0.025" units="cm"/>
    </inkml:brush>
  </inkml:definitions>
  <inkml:trace contextRef="#ctx0" brushRef="#br0">381 0 15827,'-11'6'246,"0"1"0,1 0-1,0 1 1,0 0-1,1 0 1,0 1 0,0 0-1,1 1 1,-12 17-1,-6 13 510,-23 51 0,39-71-454,-28 52 484,-2 2 487,-55 145-1,92-210-1212,0 0 0,0 0 0,1 1 0,0-1 0,1 0-1,0 1 1,1 17 0,0-25-54,0-1 0,1 0-1,-1 1 1,1-1 0,-1 0 0,1 1-1,-1-1 1,1 0 0,0 0 0,-1 0-1,1 0 1,0 1 0,0-1-1,0 0 1,0 0 0,0-1 0,0 1-1,0 0 1,0 0 0,1 0 0,-1-1-1,0 1 1,0-1 0,1 1 0,-1-1-1,0 1 1,1-1 0,-1 0 0,0 1-1,1-1 1,1 0 0,3 0-5,1 0 0,-1-1 1,0 1-1,0-1 0,8-3 0,6-1-20,1-2-1,-2-1 0,1 0 0,18-12 0,73-49-126,-43 26 38,-64 40 110,1 0-1,-1 1 0,0 0 1,1 0-1,-1 0 0,7-1 1,-11 3 2,0 0 1,1 0-1,-1 0 1,1 0-1,-1 0 1,1 0-1,-1 0 1,0 0-1,1 0 1,-1 0-1,1 0 1,-1 0-1,1 1 0,-1-1 1,0 0-1,1 0 1,-1 0-1,1 1 1,-1-1-1,0 0 1,1 0-1,-1 1 1,0-1-1,1 0 1,-1 0-1,0 1 1,1 0-1,-1 0 5,0 0 0,1 0-1,-1 1 1,0-1 0,0 0 0,0 0-1,0 1 1,0-1 0,0 0 0,0 0-1,-1 1 1,1-1 0,0 0 0,-2 2-1,-6 17 106,0 0 0,-2-1 0,-18 28 0,14-25 308,-20 45-1,30-55-290</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27.669"/>
    </inkml:context>
    <inkml:brush xml:id="br0">
      <inkml:brushProperty name="width" value="0.025" units="cm"/>
      <inkml:brushProperty name="height" value="0.025" units="cm"/>
    </inkml:brush>
  </inkml:definitions>
  <inkml:trace contextRef="#ctx0" brushRef="#br0">415 106 18276,'0'-3'192,"0"-1"1,-1 1-1,1-1 0,-1 1 1,0 0-1,0-1 1,0 1-1,0 0 0,0-1 1,-1 1-1,0 0 1,1 0-1,-1 0 0,0 1 1,-1-1-1,1 0 1,-5-3-1,4 3-20,-1 1-1,0 0 0,0 0 1,0 0-1,0 0 1,0 1-1,0-1 1,0 1-1,-1 0 1,1 0-1,0 1 1,-7-1-1,-2 1-18,0 1 0,0 1-1,0 0 1,0 0 0,1 1 0,-1 1-1,1 0 1,-20 10 0,11-4-117,1 2 1,0 0-1,-26 22 0,36-26-50,0 1-1,1 1 1,0-1-1,1 1 1,0 1-1,0 0 1,-9 18-1,16-27 5,0 0 1,0 0-1,0 0 0,0 1 0,0-1 1,1 0-1,-1 0 0,1 1 0,0-1 1,0 0-1,-1 1 0,1-1 0,1 3 1,-1-3 2,1-1 0,0 0 0,-1 0 0,1 0-1,-1 0 1,1 0 0,0 0 0,0 0 0,0 0 0,0 0 0,0 0 0,0 0 0,0 0 0,0-1 0,0 1 0,0 0 0,0-1 0,0 1 0,1-1 0,-1 1 0,0-1 0,0 1 0,1-1 0,-1 0 0,0 0 0,1 0 0,0 0 0,10 1-18,-1-1 0,0-1-1,0 0 1,1-1 0,-1 0 0,0 0 0,0-1 0,-1-1 0,1 0 0,-1 0 0,12-7 0,13-8-28,58-44 0,-54 34 65,-2-3 1,55-58-1,-92 89-12,0 1 1,1-1-1,-1 0 0,0 1 0,1-1 0,-1 0 0,1 1 1,-1-1-1,1 1 0,-1-1 0,1 1 0,0-1 1,-1 1-1,1-1 0,-1 1 0,1 0 0,0-1 0,0 1 1,-1 0-1,1 0 0,0 0 0,-1-1 0,1 1 0,1 0 1,-2 2-1,0 0 0,0-1 0,0 1 0,0 0 1,0 0-1,0-1 0,0 1 0,-1 0 0,1 0 1,-1-1-1,0 4 0,-40 96-1,30-79 7,2 0 1,0 0-1,1 1 0,2 0 1,-7 37-1,13-58-1,-1 0 0,1 0 1,0 0-1,0 0 0,0 0 0,0-1 0,0 1 0,0 0 0,0 0 0,1 0 0,-1 0 0,1 0 1,-1-1-1,1 1 0,0 0 0,0 0 0,0-1 0,0 1 0,0-1 0,0 1 0,0-1 0,0 1 1,1-1-1,-1 0 0,1 1 0,-1-1 0,1 0 0,-1 0 0,1 0 0,-1 0 0,1 0 0,0-1 0,0 1 1,-1 0-1,1-1 0,0 1 0,0-1 0,0 0 0,0 0 0,0 0 0,1 0 0,8 0 19,-1-1 0,0 0-1,0 0 1,0-1 0,0-1 0,11-4-1,12-5 54,-2-2 0,57-32-1,51-46-212,-122 80 65,-6 7-155,-12 14 63,-18 23-18,13-22 138,1-3 14,-15 32-68,19-37 95,1 0-1,-1 0 0,0 0 0,1 0 0,-1 1 0,1-1 1,-1 0-1,1 0 0,0 0 0,0 0 0,0 1 0,0-1 1,0 0-1,1 0 0,-1 0 0,2 3 0,-2-5 3,1 1-1,-1 0 0,1 0 1,0-1-1,0 1 0,-1 0 1,1-1-1,0 1 0,0-1 1,0 1-1,0-1 0,0 0 1,0 1-1,0-1 0,-1 0 1,1 1-1,0-1 0,0 0 1,0 0-1,0 0 0,0 0 1,0 0-1,0 0 0,0 0 1,0 0-1,2-1 0,28-7 22,-31 8-21,19-7 15,-1-1 1,-1 0-1,33-21 1,44-41 0,-50 36-79,-63 64-89,1-6 108,7-11 43,1 1 0,1 0 1,0 0-1,1 1 0,-12 28 0,20-42 6,-1 0 0,1 0 0,0 0 0,0-1 0,-1 1 0,1 0 0,0 0 0,0 0 0,0 0 0,0 0 0,0 0 0,0 0 0,0 0 0,0-1 0,0 1 0,1 0 0,-1 0 0,0 0 0,0 0 0,1 0 0,-1-1 0,1 1 0,-1 0 0,1 0 0,-1 0 0,2 0 0,-1 0 4,0 0-1,1-1 1,-1 1 0,0-1-1,1 1 1,-1-1-1,1 0 1,-1 0 0,0 0-1,1 0 1,-1 0 0,1 0-1,-1 0 1,0 0-1,2-1 1,6-1 44,0 0-1,0-1 1,16-7-1,0-3 32,0-1-1,0-1 0,-2-2 1,29-25-1,-8 1-1,39-49-1,-65 65-112,-16 20-9,-12 16 5,-9 14 91,1 0 1,1 0 0,1 2-1,1 0 1,-20 53 0,33-75-41,1 0 1,0 0 0,0 0 0,0 1-1,1-1 1,-1 0 0,1 0-1,1 1 1,0 7 0,0-11-32,-1-1 1,0 1-1,1-1 1,0 0-1,-1 1 1,1-1-1,0 0 1,0 1-1,0-1 1,0 0-1,0 0 1,0 0-1,0 0 1,0 0-1,1 0 1,-1 0-1,0 0 1,1 0-1,-1 0 1,0-1-1,1 1 1,-1-1-1,1 1 1,-1-1-1,1 1 1,-1-1-1,1 0 1,-1 0-1,1 0 1,-1 0-1,1 0 1,-1 0-1,1 0 1,0 0-1,-1-1 1,2 0-1,3 0 50,-1-1-1,0 1 1,1-1-1,-1-1 0,0 1 1,0-1-1,-1 0 1,1 0-1,0 0 0,-1-1 1,0 1-1,0-1 1,0 0-1,7-9 0,14-24-90</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28.134"/>
    </inkml:context>
    <inkml:brush xml:id="br0">
      <inkml:brushProperty name="width" value="0.025" units="cm"/>
      <inkml:brushProperty name="height" value="0.025" units="cm"/>
    </inkml:brush>
  </inkml:definitions>
  <inkml:trace contextRef="#ctx0" brushRef="#br0">23 0 16460,'-8'0'1696,"2"7"-1096,2 6-264,1 3 1512,1 3-1255,4 4-905,1 1-337,10 3 553,1-1-144,6-3-128</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28.567"/>
    </inkml:context>
    <inkml:brush xml:id="br0">
      <inkml:brushProperty name="width" value="0.025" units="cm"/>
      <inkml:brushProperty name="height" value="0.025" units="cm"/>
    </inkml:brush>
  </inkml:definitions>
  <inkml:trace contextRef="#ctx0" brushRef="#br0">229 0 18012,'-20'6'1000,"-9"1"854,-57 24 0,78-28-1718,1 0 1,1 1-1,-1 0 1,1 0-1,-1 1 1,1-1-1,0 1 1,1 1-1,-1-1 1,1 1-1,0 0 1,0 0-1,-4 8 1,9-13-141,-1 0 0,0 1 0,1-1 1,-1 0-1,0 0 0,1 0 0,0 1 1,-1-1-1,1 0 0,0 1 0,-1-1 1,1 0-1,0 1 0,0-1 0,0 0 1,0 1-1,0-1 0,1 0 0,-1 1 1,0-1-1,1 0 0,-1 1 0,1-1 1,-1 0-1,1 0 0,-1 0 0,1 1 1,0-1-1,0 0 0,0 0 0,-1 0 1,1 0-1,0 0 0,0 0 0,0-1 1,0 1-1,1 0 0,-1 0 0,0-1 1,0 1-1,3 0 0,5 3-204,1-1 1,-1-1-1,1 0 0,18 2 1,-11-2-35,4 1-57,15 2-332,38 11 0,-64-13 535,-1 0 1,1 0 0,-1 1-1,0 1 1,0-1-1,-1 1 1,1 1 0,-1-1-1,7 8 1,-13-12 89,-1 0 1,1 1 0,-1-1-1,0 0 1,0 1 0,0-1-1,0 1 1,0-1 0,0 1-1,0-1 1,-1 1 0,1 0-1,0-1 1,-1 1 0,1 0-1,-1 0 1,0 3 0,0-4 10,0 1 1,0 0-1,-1-1 1,1 0 0,-1 1-1,1-1 1,-1 1-1,0-1 1,0 0-1,0 1 1,1-1 0,-1 0-1,0 0 1,0 1-1,-1-1 1,-1 1-1,-3 3 38,-1-1 0,0 0 0,0 0 0,-1 0 0,1-1 0,-12 3-1,-18 4 388,0-2-1,-1-2 0,-65 3 0,76-9-173</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1:49.934"/>
    </inkml:context>
    <inkml:brush xml:id="br0">
      <inkml:brushProperty name="width" value="0.05" units="cm"/>
      <inkml:brushProperty name="height" value="0.05" units="cm"/>
    </inkml:brush>
  </inkml:definitions>
  <inkml:trace contextRef="#ctx0" brushRef="#br0">2 1 10210,'-2'3'928,"4"2"-768,1-2-88,1-1 321,3-1-946,0-1 601,3-3-184,0-1-40</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29.252"/>
    </inkml:context>
    <inkml:brush xml:id="br0">
      <inkml:brushProperty name="width" value="0.025" units="cm"/>
      <inkml:brushProperty name="height" value="0.025" units="cm"/>
    </inkml:brush>
  </inkml:definitions>
  <inkml:trace contextRef="#ctx0" brushRef="#br0">168 39 18660,'-2'2'328,"0"1"-1,1 0 1,-1 0-1,1 0 1,-1 0 0,1 0-1,-1 5 1,0-1 41,-73 168 3005,8-21-2615,67-153-749,-10 34 169,10-34-171,-1 0 1,1 0-1,0 0 0,0 0 1,0 0-1,0 0 1,0 0-1,0 0 0,1 0 1,-1 0-1,0 0 1,0 0-1,1 0 0,-1 0 1,0 0-1,1-1 1,-1 1-1,1 0 1,-1 0-1,1 0 0,0-1 1,-1 1-1,1 0 1,0 0-1,0-1 0,-1 1 1,1-1-1,0 1 1,0-1-1,0 1 0,0-1 1,0 1-1,1 0 1,2-1 8,-1 1 0,1-1 0,-1 0 0,1 0 0,-1 0 0,1-1 0,-1 1 0,1-1 0,-1 1 0,0-1 0,1-1 0,3 0 0,40-23 88,-37 20-86,22-15 41,0-1 0,-2-2 1,38-34-1,73-88 35,-82 82-142,-58 63-26,-3 6 18,-12 21-16,-20 35-8,26-49 59,-26 50-13,32-58 34,0 0 0,0-1 0,1 1 0,-1 0 0,1 0 0,0 0 0,1 0 0,-1 0 0,1 0-1,0 0 1,0 6 0,1-10 0,-1 1 0,1-1 0,0 1 0,-1-1 0,1 1 0,0-1 0,0 0 0,0 1 0,0-1 0,0 0 0,0 0 0,1 0 0,-1 0 0,0 0 0,0 0 0,1 0 0,-1 0 0,1 0 0,-1-1 0,1 1 0,-1-1 0,1 1 0,-1-1 0,1 1 0,-1-1 0,1 0 0,0 0 0,-1 0 0,1 0 0,-1 0 0,1 0 0,3-1 0,6 0 11,0-1 0,0 0 0,16-5 0,-26 7-11,22-8 14,-1-1 0,0 0 1,0-2-1,-1-1 0,0 0 1,-1-2-1,32-27 0,-27 18-51,-1 0 0,-2-2 0,0-1 0,-2 0 0,18-30 0,-32 43-80,-6 13 114,0 0 0,0 1-1,0-1 1,0 0 0,0 0 0,0 0-1,0 0 1,0 0 0,0 0 0,0 0-1,0 0 1,0 0 0,-1 0 0,1 0-1,0 0 1,0 0 0,0 0 0,0 0-1,0 0 1,0 0 0,0 0 0,0 0-1,0 0 1,0 0 0,0 0 0,0 0-1,0-1 1,0 1 0,0 0 0,0 0-1,0 0 1,0 0 0,0 0 0,0 0-1,0 0 1,-1 0 0,1 0 0,0 0-1,0 0 1,0 0 0,0 0 0,0 0-1,0 0 1,0 0 0,0 0 0,0 0-1,0 0 1,0 0 0,0 0 0,0 0-1,0-1 1,0 1 0,0 0 0,0 0-1,0 0 1,0 0 0,0 0 0,0 0-1,-14 16-144,-12 19 54,2 2 0,2 0-1,-34 78 1,54-110 94,0 1 1,1-1-1,0 0 1,-1 1-1,1-1 1,1 1-1,-1-1 1,2 11-1,-1-14 4,0-1 0,1 1 0,-1 0 0,1-1 1,-1 1-1,1-1 0,0 1 0,0-1 0,0 1 0,0-1 0,0 1 0,0-1 0,0 0 0,0 1 0,0-1 0,1 0 1,-1 0-1,1 0 0,-1 0 0,0 0 0,1 0 0,0-1 0,-1 1 0,1 0 0,-1-1 0,1 1 0,0-1 1,0 0-1,-1 1 0,1-1 0,2 0 0,7 0 27,0 0 0,0 0 1,0-1-1,0-1 0,0 0 1,-1 0-1,1-1 0,-1-1 1,19-8-1,-6 1 40,0-1 0,-1-1 1,24-19-1,-24 14-45,0-2-1,-1 0 1,-2-2 0,0 0-1,-1-1 1,-1-1 0,-2 0-1,16-33 1,-28 51-48,0-1 0,-1 1 1,3-14-1,-4 20 17,-1-1 1,0 1 0,0-1 0,0 1 0,0 0-1,0-1 1,0 1 0,0-1 0,0 1 0,0-1-1,0 1 1,0-1 0,0 1 0,0 0 0,0-1-1,0 1 1,0-1 0,-1 1 0,1-1 0,0 1-1,0 0 1,0-1 0,-1 1 0,1 0 0,0-1-1,-1 1 1,0 0-2,0 0-1,0 0 1,0 0 0,0 1-1,0-1 1,0 0 0,0 1-1,0-1 1,0 1-1,1-1 1,-1 1 0,0-1-1,0 1 1,0 0-1,1-1 1,-1 1 0,-1 2-1,-9 10-6,-1 1-1,2 1 1,0 0-1,1 0 1,0 1-1,1 0 1,-10 31-1,18-45 17,-1-1-1,1 0 1,-1 0-1,1 0 0,0 0 1,0 0-1,-1 1 1,1-1-1,0 0 0,0 0 1,0 0-1,0 1 1,0-1-1,0 0 0,1 0 1,-1 0-1,0 1 1,1-1-1,-1 0 0,1 0 1,-1 0-1,1 0 1,-1 0-1,1 0 0,0 0 1,1 1-1,-1-1 4,1 0 0,-1-1 0,1 1 0,-1 0 0,1-1 0,0 0-1,-1 1 1,1-1 0,0 0 0,-1 0 0,1 0 0,0 0 0,-1 0 0,1-1 0,0 1-1,-1 0 1,1-1 0,2-1 0,9-2 15,-1-1 0,0-1 0,-1 0 1,0 0-1,0-1 0,17-15 0,-6 3-9,36-41 0,-55 58-54,-3 3 13,-5 10 0,-12 17-3,9-15 19,-18 25 13,2 2 0,1 1 0,-28 69 0,50-106-9,-1-1-1,1 1 0,0 0 1,1 0-1,-1 0 1,1 0-1,0 8 0,0-11-30,0 0 0,0 0-1,1 0 1,-1 0 0,0 0-1,1 0 1,-1 0 0,1 0-1,-1 0 1,1 0 0,-1-1-1,1 1 1,-1 0 0,1 0-1,0 0 1,0-1 0,-1 1-1,1 0 1,0-1 0,0 1-1,0-1 1,0 1 0,0-1-1,0 1 1,0-1 0,0 0-1,0 1 1,0-1 0,0 0-1,0 0 1,0 0 0,0 0-1,0 0 1,1 0 0,5 0-117,-1-1-1,0 0 1,0 0 0,0-1 0,0 1 0,0-1 0,0-1 0,0 1 0,0-1-1,-1 0 1,1 0 0,4-4 0,23-16-508</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29.673"/>
    </inkml:context>
    <inkml:brush xml:id="br0">
      <inkml:brushProperty name="width" value="0.025" units="cm"/>
      <inkml:brushProperty name="height" value="0.025" units="cm"/>
    </inkml:brush>
  </inkml:definitions>
  <inkml:trace contextRef="#ctx0" brushRef="#br0">239 1 17164,'-25'7'5731,"3"1"-4296,-26 11-1,27-8-899,-34 24 0,47-29-496,1 0 0,0 0 0,0 1 1,0-1-1,1 1 0,0 1 0,-6 9 0,12-16-46,-1 1 1,0-1-1,0 0 0,0 1 1,1-1-1,-1 1 0,1-1 1,-1 1-1,1-1 0,0 1 1,-1-1-1,1 1 0,0-1 0,0 1 1,0-1-1,0 1 0,0 0 1,0-1-1,1 1 0,-1-1 1,1 1-1,-1-1 0,1 1 1,-1-1-1,1 0 0,0 1 1,-1-1-1,1 0 0,0 1 0,0-1 1,0 0-1,0 0 0,0 0 1,1 0-1,-1 0 0,0 0 1,0 0-1,3 1 0,5 3-52,-1-2-1,1 1 0,0-1 1,0 0-1,11 2 0,-11-3 10,87 18-326,23 6 73,-100-21 248,1 2 0,-1 0 0,34 18 0,-51-23 59,1-1 0,-1 1-1,1 0 1,-1-1 0,0 1 0,1 1 0,-1-1 0,2 2 0,-4-3 2,0 0 1,1-1 0,-1 1-1,0 0 1,1-1 0,-1 1-1,0 0 1,0 0 0,0-1-1,0 1 1,0 0 0,0 0-1,0-1 1,0 1 0,0 0-1,0 0 1,0 0 0,0-1-1,0 1 1,-1 0 0,1-1-1,0 1 1,0 0 0,-1 0-1,1-1 1,-1 1 0,1-1-1,0 1 1,-1 0 0,1-1-1,-1 1 1,0-1 0,1 1-1,-1-1 1,1 1 0,-1-1-1,0 0 1,1 1 0,-2-1-1,-9 6 98,0-1-1,0-1 0,-1 0 1,0 0-1,0-1 0,-21 2 1,12-1 32,-56 8-166,-104 3-1,139-10-326,39-5 25</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30.763"/>
    </inkml:context>
    <inkml:brush xml:id="br0">
      <inkml:brushProperty name="width" value="0.025" units="cm"/>
      <inkml:brushProperty name="height" value="0.025" units="cm"/>
    </inkml:brush>
  </inkml:definitions>
  <inkml:trace contextRef="#ctx0" brushRef="#br0">373 191 18244,'-2'-2'124,"-1"0"1,1 1 0,-1 0-1,1-1 1,-1 1-1,0 0 1,1 1 0,-1-1-1,0 0 1,0 1-1,0-1 1,0 1-1,0 0 1,1 0 0,-1 0-1,0 1 1,0-1-1,0 0 1,-4 2-1,-5 2 87,1-1 0,0 1-1,-15 9 1,3-1 104,0 2 0,1 1 1,0 1-1,-35 33 0,44-36-275,1 0 0,0 1 0,0 1 0,2-1 0,0 2 0,0 0 0,-12 31 0,21-45-36,0 1 0,0-1-1,0 0 1,1 1-1,-1-1 1,1 1-1,0-1 1,-1 1 0,1 0-1,1-1 1,-1 1-1,0-1 1,0 1 0,1-1-1,1 4 1,-1-5-3,-1 1 1,1-1-1,0 0 0,0 0 1,0 0-1,0-1 1,0 1-1,0 0 0,1 0 1,-1 0-1,0-1 1,0 1-1,1-1 0,-1 1 1,0-1-1,0 1 1,1-1-1,-1 0 1,0 0-1,1 0 0,-1 1 1,1-1-1,-1-1 1,0 1-1,1 0 0,-1 0 1,0 0-1,1-1 1,-1 1-1,0-1 1,1 1-1,0-1 0,11-4 3,-1 0-1,0 0 0,0-1 0,-1-1 0,18-12 0,53-48 26,-81 67-29,47-42 65,-2-2 0,-2-2 0,-3-1 0,-1-3 0,-2-1 0,37-68 0,-94 164-225,2 0-1,2 1 0,2 1 1,2 0-1,2 0 1,-3 51-1,12-93 106,-1 13-676,3 33-1,-2-47 644,0-1 1,0 0-1,1 1 1,0-1-1,0 0 1,0 0-1,0 1 1,0-1-1,1 0 1,-1 0-1,1 0 1,0 0-1,0 0 1,0-1-1,0 1 0,4 3 1,-5-5 56,1-1-1,-1 1 1,0-1-1,0 1 1,0-1 0,1 1-1,-1-1 1,0 0 0,0 0-1,1 0 1,-1 0-1,0 0 1,1 0 0,-1 0-1,0 0 1,1 0 0,-1 0-1,2-1 1,30-13-704</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31.184"/>
    </inkml:context>
    <inkml:brush xml:id="br0">
      <inkml:brushProperty name="width" value="0.025" units="cm"/>
      <inkml:brushProperty name="height" value="0.025" units="cm"/>
    </inkml:brush>
  </inkml:definitions>
  <inkml:trace contextRef="#ctx0" brushRef="#br0">278 1 14811,'-115'197'3915,"95"-155"-2947,1 0 0,-22 83 0,39-117-805,0 0-1,0 1 1,1-1-1,1 0 1,-1 1 0,1-1-1,2 15 1,-2-20-124,1-1 1,0 1-1,-1 0 1,1-1-1,0 0 1,0 1-1,1-1 1,-1 1-1,0-1 1,1 0-1,-1 0 0,1 0 1,0 0-1,0 0 1,0 0-1,0-1 1,0 1-1,0 0 1,0-1-1,0 0 1,1 1-1,-1-1 1,1 0-1,-1 0 0,1 0 1,-1-1-1,6 2 1,0-1-49,0-1 1,0 1-1,0-1 1,0-1-1,0 1 1,0-1-1,-1-1 1,1 1-1,0-2 1,12-3-1,5-6-266,43-24 0,-46 22-169,39-15 1,-45 26 123,-16 3 316,0 0 0,0 1 0,1-1 0,-1 0 0,0 0 0,0 0 0,0 0 0,1 1 0,-1-1 0,0 0 0,0 0 0,0 1 0,0-1 0,0 0 0,0 0 0,0 1 0,1-1 0,-1 0 0,0 0 0,0 1 0,0-1 0,0 0 0,0 0 0,0 1 0,0-1 0,0 0 0,0 0 0,0 1 0,0-1 0,-1 0 0,1 0 0,0 1 0,-1 2 18,-1 1-1,1-1 1,-1 0 0,0 0 0,0 0 0,-3 4 0,-16 15 167,0 0 1,-1-2-1,0 0 0,-2-2 0,-1-1 1,0 0-1,-1-2 0,0-1 0,-1-1 1,-33 10-1,53-21-343,-1 0 0,1 0 0,-1-1 0,1 0 0,-1 0 0,0-1 0,0 0 0,-11-1 0,18 1 92,-1 0 0,1-1-1,-1 1 1,1 0-1,0-1 1,-1 0 0,1 1-1,-1-1 1,1 0-1,0 1 1,0-1 0,0 0-1,-1 0 1,1 0-1,0 0 1,0 0 0,0 0-1,0-1 1,1 1-1,-2-2 1,1 1 20,1 0 0,-1 0 1,1-1-1,0 1 0,0 0 0,0-1 0,0 1 0,0 0 1,0-1-1,1 1 0,-1 0 0,1 0 0,0-1 0,-1 1 1,1 0-1,0 0 0,2-3 0,22-34-849</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31.887"/>
    </inkml:context>
    <inkml:brush xml:id="br0">
      <inkml:brushProperty name="width" value="0.025" units="cm"/>
      <inkml:brushProperty name="height" value="0.025" units="cm"/>
    </inkml:brush>
  </inkml:definitions>
  <inkml:trace contextRef="#ctx0" brushRef="#br0">361 0 17700,'-3'6'298,"1"-1"0,-1 1 1,0-1-1,0 0 0,0 0 0,-1 0 1,1-1-1,-7 6 0,-3 5 108,-38 50 675,2 2-1,3 2 1,4 1 0,-37 84 0,66-124-822,-8 35 1,18-54-216,0 1-1,1 0 1,0 0-1,1-1 1,0 1-1,1 13 1,0-23-44,0 0 1,0-1-1,0 1 1,1-1-1,-1 1 1,0-1 0,1 1-1,-1-1 1,1 1-1,-1-1 1,1 1-1,0-1 1,-1 0-1,1 1 1,0-1-1,0 0 1,0 0 0,0 0-1,0 1 1,0-1-1,1 0 1,1 1-1,-2-2-7,1 1-1,-1-1 0,1 0 0,0 0 1,-1 0-1,1 1 0,0-1 1,-1-1-1,1 1 0,0 0 1,-1 0-1,1-1 0,0 1 0,-1-1 1,1 1-1,2-2 0,6-4-57,-1 1 0,0-1-1,-1 0 1,15-14-1,95-110-609,-46 48 299,-58 71 309,-14 11 66,1 0 0,-1 0 0,0 0 0,0 0 0,0 0 0,1 0-1,-1 0 1,0 1 0,0-1 0,0 0 0,1 0 0,-1 0 0,0 0 0,0 0-1,0 1 1,0-1 0,0 0 0,1 0 0,-1 0 0,0 0 0,0 1 0,0-1-1,0 0 1,0 0 0,0 0 0,0 1 0,0-1 0,0 0 0,0 0 0,0 1-1,0-1 1,0 0 0,0 0 0,0 0 0,0 1 0,0-1 0,0 0 0,0 0-1,0 1 1,-8 33-25,-28 103 47,34-123 5,0 0 0,0 0 0,1 1-1,1-1 1,0 1 0,1-1 0,5 24 0,-5-35-18,-1-1 0,1 0 0,0 0 0,-1 0 0,1 0 0,0 0 0,0 0 0,1 0 0,-1 0 0,0 0 0,1-1 0,-1 1 0,1 0 0,-1-1 0,1 1 0,0-1 0,0 0 1,-1 0-1,1 1 0,0-1 0,0 0 0,0-1 0,0 1 0,1 0 0,-1 0 0,0-1 0,0 0 0,0 1 0,0-1 0,1 0 0,-1 0 0,0 0 0,0 0 0,1 0 0,-1-1 0,3 0 0,4-1 10,0-1-1,0 0 0,-1 0 1,1-1-1,-1 0 0,0 0 1,14-11-1,15-15-2,55-58 0,-10 8-246,-80 79 214,-1-1 0,1 0 0,0 1-1,0 0 1,0-1 0,0 1 0,0 0 0,0 0 0,0 0 0,4-1 0,-6 2 12,0 0-1,1 0 0,-1 0 1,1 0-1,-1 0 0,0 0 1,1 0-1,-1 0 0,0 0 1,1 1-1,-1-1 0,0 0 1,1 0-1,-1 0 0,0 0 1,1 0-1,-1 1 0,0-1 1,0 0-1,1 0 0,-1 1 1,0-1-1,0 0 0,1 1 0,3 14-107,-4 4 72,0-8 45,0 0 0,1-1 0,4 22 0,-4-29 5,0 0 0,0 0 1,0 0-1,0-1 0,0 1 0,1 0 0,-1-1 0,1 0 1,0 1-1,0-1 0,0 0 0,0 0 0,0 0 0,0 0 1,1 0-1,-1 0 0,0 0 0,1-1 0,4 3 0,1-2 7,0 0 0,-1 0-1,1-1 1,0 0 0,0 0-1,0 0 1,0-1 0,0-1-1,0 1 1,0-1 0,9-3-1,15-3-62,41-16 0,-49 14-33,38-13-179,-38 12 25,1 1-1,0 1 1,0 1-1,50-7 1,-71 14 207,-1 1 0,0-1 0,0 0 0,0 1 0,0 0 0,0 0 0,0 0 1,0 0-1,0 0 0,0 1 0,0-1 0,0 1 0,-1 0 0,1 0 0,-1 0 0,1 0 0,-1 0 1,0 0-1,0 1 0,0-1 0,0 1 0,0-1 0,1 4 0,0-2 40,-1-1-1,1 1 1,0-1-1,0 1 1,0-1 0,1 0-1,-1 0 1,1 0-1,-1-1 1,1 1-1,6 2 1,-3-3 16,0-1 0,0 1 0,0-1 0,0 0 0,0-1 0,1 0 0,-1 0 0,0 0 0,0-1 0,14-3 0,7-4-15,39-15 0,-17 4-145,-38 15 65,0 1 1,-1 0-1,1 1 0,0 0 0,19 0 1,-29 2 52,1 0 0,0 0 1,0 0-1,0 1 0,-1-1 0,1 1 1,0 0-1,0 0 0,-1 0 0,1 0 1,-1 0-1,1 0 0,-1 1 1,1-1-1,-1 1 0,0 0 0,0 0 1,0-1-1,0 2 0,0-1 0,0 0 1,0 0-1,-1 0 0,1 1 1,-1-1-1,0 1 0,1-1 0,-1 1 1,0 3-1,1 1-37,-1 0 0,0 1 1,0-1-1,-1 0 0,0 1 1,-1 13-1,6-31-857,8-7 646</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32.848"/>
    </inkml:context>
    <inkml:brush xml:id="br0">
      <inkml:brushProperty name="width" value="0.025" units="cm"/>
      <inkml:brushProperty name="height" value="0.025" units="cm"/>
    </inkml:brush>
  </inkml:definitions>
  <inkml:trace contextRef="#ctx0" brushRef="#br0">300 143 16083,'0'-2'166,"1"0"0,-1 0 0,0 0 0,0 0 0,0 1 0,-1-1 0,1 0 0,0 0 0,-1 0 0,1 0 0,-1 0 0,0 1 0,1-1 0,-1 0 0,0 0 0,0 1 0,0-1 0,0 1 0,0-1 0,-1 1 0,1-1 0,0 1 0,-1 0 0,1-1 0,-1 1 0,1 0 0,-1 0 0,0 0 0,0 0 0,1 1 0,-1-1 0,0 0 0,0 1 0,0-1 0,0 1 0,1 0 0,-1-1 0,-3 1 0,-3 0 60,-1 0-1,1 0 1,-1 1 0,1 0 0,-1 0-1,1 1 1,0 0 0,0 1 0,0 0-1,0 0 1,-10 6 0,2-1-83,0 2-1,1 0 1,0 0-1,-16 17 1,28-25-126,-3 2 6,1 1-1,1-1 1,-1 1 0,1 0 0,-1 0 0,1 1 0,1-1-1,-1 1 1,1 0 0,-3 7 0,6-12-24,-1-1 0,1 0 0,0 1 0,0-1 0,0 1 1,0-1-1,0 1 0,0-1 0,0 0 0,0 1 0,0-1 0,0 1 0,0-1 0,0 1 1,0-1-1,0 0 0,0 1 0,1-1 0,-1 1 0,0-1 0,0 1 0,0-1 0,1 0 0,-1 1 1,0-1-1,0 0 0,1 1 0,-1-1 0,1 1 0,14 0-97,19-11-153,-31 9 230,8-3-94,0 0 1,0 1-1,1 0 1,0 1-1,19-1 1,-26 3 63,1 0 0,-1 0 1,1 1-1,-1 0 0,1 0 0,-1 0 0,0 1 1,0 0-1,1 0 0,-1 0 0,0 1 1,-1-1-1,1 1 0,6 5 0,-1 2-26,0-1 0,-1 1 0,-1 1 0,0-1 0,0 2 0,-1-1 0,0 1 0,-1 0 0,0 0 0,-1 1 0,3 14 0,-1-5 1,-1 1 0,-2 0 0,0 1 0,-2-1 0,0 38 0,-4-39 89,0 0 1,-2 0 0,0 0-1,-2 0 1,0-1-1,-1 0 1,-18 35-1,3-16 241,-1-1-1,-51 64 0,70-98-225,-1 2 24,0-1 1,0 1-1,-1-1 1,0 0-1,0-1 0,-12 9 1,17-14-49,0 1 0,0 0 0,0-1 0,0 0 0,0 1 1,0-1-1,0 1 0,0-1 0,0 0 0,0 0 0,-1 0 0,1 0 0,-2 0 1,3 0-9,0 0 0,-1 0 1,1 0-1,-1 0 1,1 0-1,-1-1 1,1 1-1,0 0 1,-1 0-1,1-1 0,-1 1 1,1 0-1,0-1 1,-1 1-1,1 0 1,0-1-1,0 1 1,-1-1-1,1 1 0,0 0 1,0-1-1,0 1 1,-1-1-1,1-2-28,-1 0-1,1 0 1,0 0-1,0 0 1,0 0-1,0 1 1,0-1-1,1 0 0,0 0 1,1-4-1,5-16-241,2 0-1,1 1 0,23-39 1,51-65-585,-69 105 724,284-344-1303,-47 64 1924,-236 276-178,-15 21-48,-10 10 0,-3 6-92,0 0 0,2 1 0,0 0 0,0 1 0,1 0 0,-10 22 0,9-15 1,1 0 1,1 0-1,1 1 0,-4 27 0,9-42-103,2 0 0,-1-1-1,1 1 1,-1 0 0,2 0 0,-1 0 0,1 0 0,0 0 0,4 10 0,-5-15-46,1 0 1,0-1-1,0 1 0,0 0 1,0-1-1,0 1 1,0-1-1,0 1 0,0-1 1,1 1-1,-1-1 1,0 0-1,1 0 0,0 0 1,-1 0-1,3 1 0,-2-1-8,0 0 0,1-1 0,-1 1 0,0-1 0,1 0 0,-1 0 0,1 0 0,-1 0 0,0 0 0,1 0 0,-1 0-1,1-1 1,-1 0 0,0 1 0,0-1 0,3-1 0,4-2 14,0-1-1,0 0 1,0-1-1,-1 0 1,1 0-1,-1-1 1,8-9-1,49-58 36,-61 68-66,19-22-232,22-38 1,-38 54-170,-1 1 0,0-1 0,-1 0 1,0-1-1,-1 1 0,5-23 0,-8 33 313,-1 1 0,0 0 0,1 0 0,-1 0 0,0-1 0,0 1 0,0 0 0,0 0 1,0-1-1,0 1 0,0 0 0,0 0 0,-1-1 0,1 1 0,0 0 0,-1 0 0,1 0 0,-1 0 0,1-1 0,-1 1 0,0 0 0,0 0 0,1 0 0,-1 0 0,0 0 1,0 1-1,0-1 0,0 0 0,0 0 0,0 1 0,0-1 0,0 0 0,0 1 0,0-1 0,0 1 0,-1-1 0,1 1 0,0 0 0,0-1 0,0 1 0,-2 0 1,-18 0-1075</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33.296"/>
    </inkml:context>
    <inkml:brush xml:id="br0">
      <inkml:brushProperty name="width" value="0.025" units="cm"/>
      <inkml:brushProperty name="height" value="0.025" units="cm"/>
    </inkml:brush>
  </inkml:definitions>
  <inkml:trace contextRef="#ctx0" brushRef="#br0">8 0 23589,'5'2'1792,"-6"-2"-1415,-2 0-177,2 5 600,-1 7-328,1 1-896,1 5-600,0 0 847,-2 2-143,0 6-160</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33.702"/>
    </inkml:context>
    <inkml:brush xml:id="br0">
      <inkml:brushProperty name="width" value="0.025" units="cm"/>
      <inkml:brushProperty name="height" value="0.025" units="cm"/>
    </inkml:brush>
  </inkml:definitions>
  <inkml:trace contextRef="#ctx0" brushRef="#br0">529 45 18764,'-13'-7'769,"-2"-2"101,-34-12 0,45 19-802,0 1-1,0 0 1,0 0 0,0 0-1,-1 0 1,1 1 0,0-1 0,0 1-1,-1 1 1,1-1 0,0 0-1,-1 1 1,-6 2 0,9-2-68,0 0 0,0 1-1,0-1 1,0 1 0,0-1 0,0 1 0,1 0 0,-1-1 0,0 1 0,1 0 0,-1 0 0,1 1-1,0-1 1,0 0 0,0 0 0,0 0 0,0 1 0,0-1 0,1 1 0,-1-1 0,1 0 0,0 1 0,-1-1-1,1 5 1,0 6-4,0 0-1,1 1 0,3 13 0,-4-26 5,14 71 25,40 119 0,-32-125 74,-3 2 1,9 70-1,-24-115 79,-2 0 0,-1 1 1,-1-1-1,-1 1 0,-1-1 0,-1 0 1,-2 0-1,0 0 0,-1 0 1,-9 22-1,8-29 33,-1 0 0,-1 0 1,0-2-1,0 1 0,-2-1 0,0 0 0,0-1 1,-1 0-1,-1-1 0,0-1 0,-16 11 0,21-16-149,1-1 0,-1 0 0,0-1 1,-1 0-1,1 0 0,-1-1 0,0 0 0,0 0 0,0-1 0,0 0 0,0-1 0,0 0 0,0 0 0,-1-1 0,1 0 0,0-1 0,-1 0 0,1 0 0,0-1 0,0 0 0,0-1 0,-12-5 0,14 4-111,-1 0 0,1-1 1,0 1-1,0-2 0,1 1 1,-1-1-1,1 0 0,0 0 1,1 0-1,0-1 0,0 0 1,0 0-1,1-1 0,0 1 0,0-1 1,1 0-1,0 0 0,0 0 1,1 0-1,0 0 0,1-1 1,0 1-1,0-1 0,0-9 1,1 2-129,1 0 0,0 0 1,1 0-1,1 0 0,1 0 1,0 0-1,1 0 1,0 1-1,1 0 0,1 0 1,15-24-1,-10 23-51,0 0-1,2 1 1,-1 0 0,2 1-1,0 0 1,24-16-1,107-56-1075,-106 64 1216,21-13-152</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34.128"/>
    </inkml:context>
    <inkml:brush xml:id="br0">
      <inkml:brushProperty name="width" value="0.025" units="cm"/>
      <inkml:brushProperty name="height" value="0.025" units="cm"/>
    </inkml:brush>
  </inkml:definitions>
  <inkml:trace contextRef="#ctx0" brushRef="#br0">1 58 17844,'2'5'326,"0"-1"0,-1 1 0,1-1 1,-1 1-1,0 0 0,-1-1 0,1 1 0,-1 0 1,0 9-1,2 16 1079,-1-25-1338,-1-1-1,1 1 1,0-1-1,0 0 1,1 1-1,0-1 1,-1 0-1,1 0 1,1 0-1,-1 0 1,1 0-1,-1-1 1,1 1-1,0-1 1,0 1-1,0-1 0,1 0 1,-1 0-1,1-1 1,0 1-1,0-1 1,0 0-1,0 0 1,0 0-1,0 0 1,0-1-1,1 0 1,-1 0-1,1 0 1,-1 0-1,1 0 1,-1-1-1,1 0 0,-1 0 1,1 0-1,-1-1 1,6-1-1,6-2-49,0 0 0,-1-1 0,1-1 0,-1-1-1,-1 0 1,1-1 0,-1-1 0,0 0-1,15-14 1,-4 2-9,-1-2 0,0 0 0,32-44 0,-43 49-20,-13 18 11,0 0-1,0 0 0,0 0 1,1 0-1,-1 0 0,0 0 0,0 0 1,0 0-1,0 0 0,0-1 0,0 1 1,0 0-1,0 0 0,0 0 1,0 0-1,0 0 0,0 0 0,0 0 1,1 0-1,-1 0 0,0 0 1,0 0-1,0 0 0,0 0 0,0 0 1,0 0-1,0 0 0,0 0 0,0 0 1,1 0-1,-1 0 0,0 0 1,0 0-1,0 0 0,0 0 0,0 0 1,0 0-1,0 0 0,0 0 1,1 0-1,-1 0 0,0 0 0,0 0 1,0 0-1,0 0 0,0 0 1,0 0-1,0 0 0,0 0 0,0 0 1,0 0-1,0 1 0,1-1 0,-1 0 1,0 0-1,0 0 0,0 0 1,0 0-1,0 10-116,-2 10-187,-29 97-706,22-71 734</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35.430"/>
    </inkml:context>
    <inkml:brush xml:id="br0">
      <inkml:brushProperty name="width" value="0.025" units="cm"/>
      <inkml:brushProperty name="height" value="0.025" units="cm"/>
    </inkml:brush>
  </inkml:definitions>
  <inkml:trace contextRef="#ctx0" brushRef="#br0">1 121 15275,'21'13'257,"1"-1"0,1 0-1,0-2 1,0-1-1,1-1 1,0-1 0,42 6-1,180 9 444,-241-22-676,492 3 516,8-23-410,-322 11-113,2282-78 2638,-1792 66-1494,-586 18-992,182-8-288,-6-21-271,-174 10 268,-30-2-46</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1:50.545"/>
    </inkml:context>
    <inkml:brush xml:id="br0">
      <inkml:brushProperty name="width" value="0.05" units="cm"/>
      <inkml:brushProperty name="height" value="0.05" units="cm"/>
    </inkml:brush>
  </inkml:definitions>
  <inkml:trace contextRef="#ctx0" brushRef="#br0">197 309 15315,'-19'4'2124,"0"0"0,-22 9 0,29-9-1692,1 1 0,0 0 0,0 1 0,0 0 0,1 1 0,0 0 0,-18 17 0,27-23-409,0 0 0,0 0 0,-1 0 1,1 0-1,0 0 0,1 0 0,-1 1 1,0-1-1,0 0 0,0 0 0,1 1 1,-1-1-1,1 1 0,-1-1 0,1 1 1,0-1-1,-1 1 0,1-1 0,0 1 1,0-1-1,0 1 0,0-1 0,1 3 0,-1-2-22,1-1 0,0 0 0,0 0-1,0 0 1,0 0 0,0 0-1,0 0 1,0 0 0,0 0 0,0 0-1,0-1 1,1 1 0,-1 0-1,0-1 1,1 1 0,-1-1-1,0 1 1,1-1 0,-1 0 0,0 0-1,1 1 1,-1-1 0,1 0-1,-1 0 1,3-1 0,4 1-93,0-1 0,0 0 0,-1-1 0,1 0 0,0 0 0,-1 0 0,0-1 0,1 0 0,12-8 0,3-4-709,30-25 0,-52 39 755,0 0-1,0 0 1,0 1-1,-1-1 1,1 0-1,0 1 1,0-1 0,0 1-1,0-1 1,0 1-1,0 0 1,0-1 0,0 1-1,0 0 1,0 0-1,2-1 1,-2 2 27,-1-1 0,0 0 1,1 0-1,-1 1 0,0-1 1,1 0-1,-1 0 0,0 1 0,1-1 1,-1 0-1,0 1 0,0-1 1,0 0-1,1 1 0,-1-1 0,0 1 1,0-1-1,0 0 0,0 1 0,0-1 1,0 1-1,1-1 0,-1 1 1,0-1-1,0 0 0,0 1 0,-1 0 1,-7 40-283,6-35 355,-57 292 2581,3-15-1149,53-273-1478,3-7-11,0 0 1,-1 1-1,0-1 1,0 0-1,0 0 0,0 0 1,0 0-1,0 0 1,-1 0-1,0 0 0,1-1 1,-1 1-1,0 0 0,-3 2 1,4-5-7,1 0 0,-1-1 1,1 1-1,0 0 0,-1 0 0,1-1 1,0 1-1,-1 0 0,1-1 0,0 1 1,-1 0-1,1-1 0,0 1 0,0-1 1,-1 1-1,1 0 0,0-1 0,0 1 0,0-1 1,0 1-1,0-1 0,-1 1 0,1-1 1,0 1-1,0-1 0,0 1 0,0-1 1,0 1-1,1-1 0,-1 1 0,0 0 1,0-1-1,0 1 0,0-1 0,2-24-203,9-31-78,3 0-1,2 1 1,44-98 0,93-148 122,-150 296 167,109-186 17,-10 19 20,-91 151 8,-19 35 74,-20 37 109,26-47-212,-73 152 715,68-139-632,1 1 0,0 0 0,1 0 0,2 0-1,-1 0 1,2 1 0,0 22 0,2-38-91,0 1 1,0-1 0,1 0-1,-1 1 1,1-1 0,0 0-1,0 0 1,0 0 0,0 0-1,1 0 1,-1 0 0,1 0-1,0 0 1,0 0-1,0-1 1,0 1 0,0-1-1,0 1 1,1-1 0,-1 0-1,1 0 1,0 0 0,0 0-1,0-1 1,-1 1 0,1-1-1,1 0 1,-1 1-1,0-1 1,0-1 0,0 1-1,7 0 1,-1 0-24,0 0 0,1-1 0,-1-1 0,0 1 1,0-1-1,0-1 0,0 0 0,0 0 0,0-1 0,0 0 0,8-5 0,-2 0 30,-1-1 0,-1-1 0,0 0 0,0-1-1,-1 0 1,0-1 0,-1 0 0,-1-1 0,0 0 0,0-1 0,-1 0-1,11-25 1,-27 53 191,0 1 0,1 1 0,1-1 0,0 1 0,2 0 0,-1 0 0,2 0 0,-1 26 0,3-40-204,0 0 1,0 0 0,0 0 0,1 0-1,-1 0 1,1 0 0,-1 0-1,1 0 1,0 0 0,0 0 0,0 0-1,0 0 1,0-1 0,0 1 0,1 0-1,-1-1 1,1 1 0,-1-1-1,1 1 1,-1-1 0,1 0 0,0 1-1,0-1 1,-1 0 0,1 0 0,0 0-1,0-1 1,4 2 0,-4-2-132,0 1 1,0-1-1,0 0 0,1 0 1,-1 0-1,0-1 0,0 1 1,0 0-1,0-1 1,0 1-1,1-1 0,-1 0 1,0 0-1,0 0 1,0 0-1,-1 0 0,1 0 1,0 0-1,0-1 0,-1 1 1,1-1-1,0 1 1,-1-1-1,0 1 0,1-1 1,-1 0-1,0 0 0,1-2 1,1-2-84,0-1-1,-1 1 1,0-1 0,0 1 0,-1-1 0,2-12 0,-1-25-890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1:50.980"/>
    </inkml:context>
    <inkml:brush xml:id="br0">
      <inkml:brushProperty name="width" value="0.05" units="cm"/>
      <inkml:brushProperty name="height" value="0.05" units="cm"/>
    </inkml:brush>
  </inkml:definitions>
  <inkml:trace contextRef="#ctx0" brushRef="#br0">0 0 16604,'3'13'1680,"0"-1"-1288,4 3-728,0 0 2304,3-1-1640,5 2-24,3 3-248</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1:51.416"/>
    </inkml:context>
    <inkml:brush xml:id="br0">
      <inkml:brushProperty name="width" value="0.05" units="cm"/>
      <inkml:brushProperty name="height" value="0.05" units="cm"/>
    </inkml:brush>
  </inkml:definitions>
  <inkml:trace contextRef="#ctx0" brushRef="#br0">1466 408 18692,'-23'26'2142,"18"-20"-1761,0-1 0,0 1 0,0 0 0,0 0 0,1 1-1,0-1 1,-6 15 0,10-21-355,0 1 0,0-1 0,0 1 0,0-1 0,-1 1 0,1-1 0,0 1 0,0-1 0,0 1 0,0-1 0,0 1 0,0-1 0,1 1 0,-1-1 0,0 1 0,0-1 0,0 0 0,0 1 0,0-1 0,1 1 0,-1-1 0,0 1 0,0-1 0,1 0 0,-1 1-1,0-1 1,1 1 0,-1-1 0,0 0 0,1 1 0,-1-1 0,1 0 0,-1 0 0,1 1 0,-1-1 0,0 0 0,1 0 0,-1 0 0,1 0 0,-1 1 0,1-1 0,-1 0 0,1 0 0,-1 0 0,1 0 0,-1 0 0,1 0 0,0 0 0,26-5 103,-20 2-121,1-1 0,-1 0 0,0-1 0,0 1 0,-1-1 0,1 0-1,-1-1 1,0 0 0,-1 0 0,1 0 0,-1-1 0,7-12 0,3-5 23,-1-1 0,13-36 0,-12 26-27,-2-1 0,-2 0 0,-1-1 1,-2 0-1,5-48 0,-13 81-11,0 0 0,0 0 0,0 0 0,0 0 0,-1 1 0,1-1 0,-2-4 1,1 7 2,1 0 1,0 0-1,-1 0 1,1 1 0,-1-1-1,1 0 1,-1 0-1,0 0 1,1 1 0,-1-1-1,0 0 1,1 0 0,-1 1-1,0-1 1,0 1-1,0-1 1,0 1 0,0-1-1,1 1 1,-1-1-1,0 1 1,0 0 0,0-1-1,0 1 1,0 0 0,0 0-1,0 0 1,0 0-1,0 0 1,0 0 0,0 0-1,0 0 1,-2 1-1,-3 1-4,0-1 0,0 2-1,1-1 1,-1 1-1,1 0 1,-1 0-1,1 0 1,0 1-1,0 0 1,1 0-1,-8 8 1,-5 6-13,-21 32-1,33-44-15,1 1-1,0-1 0,0 1 1,1 0-1,0 1 1,0-1-1,0 0 0,-2 14 1,5-18-39,0-1 1,-1 1-1,1-1 0,0 1 1,0-1-1,0 1 1,1 0-1,-1-1 1,1 1-1,-1-1 1,1 0-1,0 1 1,0-1-1,0 1 1,0-1-1,0 0 1,1 0-1,-1 0 1,1 0-1,-1 0 1,1 0-1,0 0 1,0 0-1,-1-1 0,1 1 1,1 0-1,-1-1 1,0 0-1,4 2 1,7 2-473,1-1 0,-1 0 0,1-1 0,0 0 0,27 0 0,-24-2 267,0 1-1,-1 1 1,24 6 0,-35-7 341,0 0 0,0 0 0,0 1 0,0-1 0,0 1 1,-1 0-1,1 0 0,-1 1 0,0 0 0,0-1 0,0 1 0,0 1 0,-1-1 0,5 7 0,-5-6 121,-1 0 0,0 1 0,0-1-1,0 1 1,0 0 0,-1-1 0,0 1-1,0 0 1,0 9 0,-1-12-75,0 1 1,0-1-1,0 0 0,-1 1 1,1-1-1,-1 1 0,0-1 1,0 0-1,0 1 1,0-1-1,0 0 0,-1 0 1,1 0-1,-1 0 0,0 0 1,0 0-1,-3 3 1,-1-2 35,-2-4-139</inkml:trace>
  <inkml:trace contextRef="#ctx0" brushRef="#br0" timeOffset="1">0 227 20356,'17'-11'1905,"15"-5"-1281,5 0-264,11-1 592,6 3-784,10-2 224,0-1-32,-4-1-368</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1:53.660"/>
    </inkml:context>
    <inkml:brush xml:id="br0">
      <inkml:brushProperty name="width" value="0.05" units="cm"/>
      <inkml:brushProperty name="height" value="0.05" units="cm"/>
    </inkml:brush>
  </inkml:definitions>
  <inkml:trace contextRef="#ctx0" brushRef="#br0">20 21 16604,'-3'-19'1686,"3"19"-1665,0 0 1,0-1 0,0 1 0,0 0 0,0 0 0,0 0 0,-1 0-1,1 0 1,0 0 0,0 0 0,0 0 0,0 0 0,0 0 0,0 0-1,-1 0 1,1 0 0,0 0 0,0 0 0,0 0 0,0 0 0,0 0-1,-1 0 1,1 0 0,0 0 0,0 0 0,0 0 0,0 0-1,0 0 1,0 0 0,0 0 0,-1 0 0,1 1 0,0-1 0,0 0-1,0 0 1,0 0 0,0 0 0,0 0 0,0 0 0,0 0 0,-1 1-1,1-1 1,0 0 0,0 0 0,0 0 0,0 0 0,0 0 0,0 0-1,0 1 1,0-1 0,0 0 0,0 0 0,0 0 0,0 0 0,-2 5 166,1-1 1,-1 1 0,1 0 0,0-1 0,0 1 0,0 5 0,-1 21 41,2 1 1,1-1 0,1 1 0,1-1-1,9 33 1,-11-60-199,0 1 0,1 0-1,0-1 1,0 1 0,0-1 0,0 0 0,1 1-1,-1-1 1,7 6 0,-7-8-3,0 0 1,0 0-1,0-1 1,0 1-1,0-1 0,1 0 1,-1 1-1,0-1 0,1 0 1,-1 0-1,1-1 1,-1 1-1,1 0 0,-1-1 1,1 0-1,0 0 0,-1 1 1,1-1-1,5-1 1,1-1 58,0 0 1,-1-1 0,1 0 0,-1 0 0,0-1 0,1 0-1,-1 0 1,-1-1 0,1 0 0,-1-1 0,0 1-1,8-10 1,-7 8 17,-1 0-1,0-1 0,-1 0 0,0 0 1,0-1-1,-1 0 0,0 0 0,-1 0 1,0 0-1,5-18 0,-10 32-46,-1 3-47,0 1 0,1-1 0,0 1 1,0 14-1,1-22-13,0 0 1,0 0-1,0 1 1,0-1-1,0 0 1,1 0-1,-1 1 1,0-1-1,1 0 1,-1 0-1,1 0 1,0 0-1,-1 0 1,1 0-1,0 0 1,-1 0-1,1 0 1,1 1-1,0-1 6,-1-1-1,0 1 0,0-1 0,1 0 0,-1 0 1,0 1-1,1-1 0,-1 0 0,0 0 0,1 0 1,-1 0-1,0 0 0,1 0 0,-1-1 0,0 1 1,1 0-1,-1-1 0,0 1 0,1-1 0,-1 1 1,2-2-1,12-7 72,1 0 0,-2 0 0,28-24 0,-27 20 17,0 1 1,30-16-1,-43 27-86,0 0 0,0 0 1,0 0-1,0 0 0,0 0 0,0 1 1,0-1-1,0 1 0,0 0 0,0-1 1,0 1-1,0 0 0,3 1 1,-4-1-6,1 0 1,-1 0 0,0 1 0,0-1 0,0 1 0,0-1 0,0 1 0,0 0 0,-1-1 0,1 1 0,0 0 0,0 0 0,0-1 0,-1 1 0,1 0 0,0 0 0,-1 0 0,2 2 0,0 4 3,1-1 0,-1 1 0,-1 1 0,1-1 0,-2 0 1,2 11-1,-2-11 1,1 0 1,-1 0-1,2 0 1,1 8 0,-2-14-4,0 1 0,0-1 0,0 1 1,-1-1-1,1 1 0,1-1 0,-1 0 0,0 0 1,0 1-1,0-1 0,1 0 0,-1 0 1,1 0-1,-1 0 0,0-1 0,1 1 0,0 0 1,-1-1-1,1 1 0,-1-1 0,1 1 1,0-1-1,-1 0 0,1 1 0,0-1 0,0 0 1,-1 0-1,1 0 0,0-1 0,-1 1 0,4-1 1,4-1 11,1-1 1,-1 0 0,-1-1-1,12-5 1,-15 6-7,17-9 33,-1-1 1,23-18 0,13-9-31,-41 34 13,-16 6-36,0 0 1,0 0-1,1 0 0,-1 0 0,0 0 1,0 0-1,1 0 0,-1 0 0,0 0 1,0 0-1,1 0 0,-1 0 0,0 0 1,0 0-1,1 0 0,-1 0 0,0 1 1,0-1-1,0 0 0,1 0 0,-1 0 1,0 0-1,0 1 0,0-1 0,0 0 1,1 0-1,-1 0 0,0 1 0,0-1 1,0 0-1,0 0 0,0 3-107,1 0-1,-1-1 1,0 1-1,-1-1 0,1 1 1,0-1-1,-1 1 1,0 2-1,0-3 63,0 0 1,1 1-1,-1-1 0,1 0 1,0 0-1,0 0 0,0 1 0,0-1 1,0 0-1,0 1 0,1 3 0,7-1-313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7:50.471"/>
    </inkml:context>
    <inkml:brush xml:id="br0">
      <inkml:brushProperty name="width" value="0.05" units="cm"/>
      <inkml:brushProperty name="height" value="0.05" units="cm"/>
    </inkml:brush>
  </inkml:definitions>
  <inkml:trace contextRef="#ctx0" brushRef="#br0">208 20 16075,'15'-11'1516,"-4"3"930,-22 23-857,-38 42-1138,-41 52-390,76-88-96,0 0 0,1 0 0,-16 37 0,26-51 23,1-1 0,0 1 0,0-1 1,0 1-1,1 0 0,0 0 0,0 8 0,1-13 9,0 1 0,1-1 0,-1 0 0,0 1 0,1-1 0,-1 0 0,1 0 0,0 1 0,-1-1 0,1 0 0,0 0 1,1 0-1,-1 0 0,0 0 0,0 0 0,1-1 0,-1 1 0,1 0 0,0-1 0,-1 1 0,1-1 0,0 1 0,0-1 0,0 0 0,4 2 0,2 0 5,1-1 1,0 0-1,0 0 0,0-1 0,0 0 1,0 0-1,0-1 0,14-1 1,74-14-259,-85 14 184,0-2-1,0 0 1,0 0-1,-1-1 1,1-1 0,-1 1-1,0-2 1,13-8-1,2-9-94</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1:54.672"/>
    </inkml:context>
    <inkml:brush xml:id="br0">
      <inkml:brushProperty name="width" value="0.05" units="cm"/>
      <inkml:brushProperty name="height" value="0.05" units="cm"/>
    </inkml:brush>
  </inkml:definitions>
  <inkml:trace contextRef="#ctx0" brushRef="#br0">53 1 19228,'-1'1'1368,"-15"122"1376,-1-8-1829,-1 138-1,18-249-876,0 1-1,1-1 0,-1 1 0,1-1 0,2 7 0,-3-10-29,0-1-1,0 1 1,1-1-1,-1 0 1,0 1-1,0-1 0,0 0 1,0 1-1,1-1 1,-1 0-1,0 1 0,0-1 1,1 0-1,-1 1 1,0-1-1,1 0 0,-1 0 1,0 1-1,1-1 1,-1 0-1,0 0 0,1 0 1,-1 0-1,1 1 1,-1-1-1,1 0 1,0 0 1,0-1 1,0 1-1,-1-1 1,1 1-1,0-1 1,0 1-1,-1-1 1,1 1-1,0-1 1,0 0-1,-1 1 1,1-1-1,-1 0 1,1 0 0,-1 1-1,1-1 1,0-1-1,4-8 53,-1 0 1,0 0-1,0 0 0,-1-1 0,3-17 0,6-56 175,-12 34-223,-1 44-41,-1 8 11,-1 9-6,2-4 14,1-1 0,0 1 0,1-1 0,0 1 1,0-1-1,0 0 0,1 1 0,0-1 0,0 0 0,1 0 0,6 11 0,-8-14 5,1 0 0,1-1 0,-1 1 0,0-1 0,1 1-1,-1-1 1,1 0 0,-1 0 0,1 0 0,0 0 0,0-1 0,0 1-1,0-1 1,0 0 0,1 0 0,-1 0 0,0 0 0,0 0-1,1-1 1,-1 0 0,0 1 0,1-1 0,-1 0 0,7-2 0,-1 1 12,0-1 0,0-1 0,0 0 0,0 0 0,-1-1 0,1 0 0,-1 0-1,0-1 1,0 0 0,-1 0 0,0-1 0,1 0 0,-2-1 0,1 1 0,-1-1 0,0 0 0,0-1 0,-1 0 0,0 1 0,-1-2 0,0 1 0,5-13 0,-8 21-9,-1-1 1,0 0-1,1 1 0,-1-1 0,0 1 0,0-1 0,0 0 0,1 1 0,-1-1 1,0 0-1,0 1 0,0-1 0,0 0 0,0 1 0,0-1 0,0 0 1,0 1-1,0-1 0,-1 0 0,1 1 0,0-1 0,0 0 0,-1 1 0,1-1 1,0 1-1,-1-1 0,1 0 0,-1 0 0,0 1-3,0 0 1,0 0-1,0 0 0,0 1 1,0-1-1,0 0 0,0 0 0,0 1 1,0-1-1,1 1 0,-1-1 0,0 0 1,0 1-1,0 0 0,0-1 1,0 2-1,-35 31-91,21-17 55,1 1 0,1 1 0,0 0 0,1 1 0,1 0 0,1 1 0,-11 30 0,20-49 36,0 1 0,1 0 0,-1 0-1,1 0 1,-1 0 0,1-1 0,0 1-1,0 0 1,0 0 0,0 0 0,0 0 0,0 0-1,1 0 1,-1 0 0,1 0 0,-1-1-1,1 1 1,0 0 0,-1 0 0,1-1 0,2 4-1,-1-3 0,0 0 0,0-1-1,0 1 1,0-1 0,1 1-1,-1-1 1,0 0-1,1 0 1,-1 0 0,1 0-1,-1 0 1,1-1 0,5 2-1,7-1-9,1-1 1,0 0-1,-1-1 0,20-3 0,-28 3 12,26-3 9,-1-2-1,0-1 1,0-1-1,-1-2 1,59-27-1,-88 37 23,0-1-1,-1 0 0,1 0 1,0 0-1,0-1 0,0 1 1,-1 0-1,1-1 0,0 1 1,-1-1-1,0 1 1,1-1-1,-1 0 0,0 1 1,0-1-1,0 0 0,0 0 1,0 0-1,0 0 0,0 0 1,-1 0-1,1 0 1,-1 0-1,0-1 0,1 1 1,-1 0-1,0-4 0,-2-1 132,0 0 1,0 1-1,0-1 0,-1 0 0,0 1 0,0 0 0,-6-9 0,2 3 22,-3-3-4,0-2 0,2 0 0,0 0 0,-9-28 0,16 44-197,1 1 0,0-1 0,0 1 0,0 0 0,0-1 0,0 1 0,0-1 0,0 1 0,0-1-1,0 1 1,0-1 0,0 1 0,0 0 0,0-1 0,0 1 0,0-1 0,1 1 0,-1 0 0,0-1-1,0 1 1,0-1 0,1 1 0,-1 0 0,0-1 0,1 1 0,-1 0 0,0-1 0,1 1-1,-1 0 1,0 0 0,1-1 0,-1 1 0,0 0 0,1 0 0,-1-1 0,1 1 0,-1 0 0,0 0-1,1 0 1,21-1-1346,-12 1 765,42-10-495,-24 3 377</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1:56.546"/>
    </inkml:context>
    <inkml:brush xml:id="br0">
      <inkml:brushProperty name="width" value="0.05" units="cm"/>
      <inkml:brushProperty name="height" value="0.05" units="cm"/>
    </inkml:brush>
  </inkml:definitions>
  <inkml:trace contextRef="#ctx0" brushRef="#br0">176 111 12427,'4'-8'1005,"0"-1"1,-1 0-1,-1 0 1,4-18-1,-6 24-753,0 1-1,0-1 0,0 0 1,0 1-1,0-1 1,0 0-1,-1 1 0,1-1 1,-1 1-1,-1-4 1,1 5-138,1 0 0,-1 0 0,0 0 1,1 0-1,-1 0 0,0 0 1,0 0-1,0 0 0,0 0 1,0 0-1,0 1 0,0-1 0,0 0 1,0 1-1,-1-1 0,1 0 1,0 1-1,0 0 0,-1-1 1,1 1-1,-2-1 0,0 1-37,0 0-1,0 0 1,0 1-1,0-1 1,0 0-1,1 1 1,-1 0-1,0 0 1,0 0-1,0 0 1,1 0-1,-1 0 1,0 1-1,1-1 1,0 1-1,-1 0 1,1 0-1,0 0 1,-3 2 0,-2 4 44,-1 1 1,1 0 0,-10 15 0,7-7-54,1-1 0,0 2-1,1-1 1,1 1 0,0 0 0,2 1-1,0-1 1,1 1 0,1 0 0,1 0 0,0 25-1,2-41-57,0-1-1,0 1 0,0-1 0,1 1 0,-1-1 0,1 1 0,-1-1 0,1 0 0,0 1 1,0-1-1,0 0 0,1 1 0,-1-1 0,0 0 0,1 0 0,1 2 0,-2-3-3,1 0-1,-1 0 0,1 0 1,-1-1-1,1 1 0,-1 0 1,1-1-1,-1 1 0,1-1 1,-1 0-1,1 1 0,0-1 1,-1 0-1,1 0 0,0 0 1,-1 0-1,1 0 0,2-1 1,3 0 7,-1-2 0,1 1-1,-1 0 1,0-1 0,0 0 0,0-1 0,0 1 0,-1-1 0,0 0 0,6-6 0,8-9 126,0-2-1,-1 0 0,-1-1 0,-2 0 1,0-2-1,-1 1 0,-1-2 1,-2 0-1,10-30 0,-14 25 173,-8 26-120,-4 20-147,-8 27-127,1 0 0,3 2 1,-6 66-1,14-106-39,1-1 0,1 1 0,-1 0-1,1 0 1,-1 0 0,1-1 0,1 1 0,-1-1 0,3 8 0,-3-11 25,0 0 1,-1 0 0,1 0-1,0 1 1,0-1 0,0-1-1,0 1 1,0 0 0,0 0-1,0 0 1,0 0 0,0-1-1,0 1 1,0 0 0,1-1-1,-1 1 1,0-1 0,0 0-1,1 1 1,-1-1 0,0 0-1,1 0 1,-1 0 0,0 0-1,0 0 1,1 0 0,-1 0-1,0 0 1,1 0 0,-1-1-1,0 1 1,0 0 0,1-1-1,-1 1 1,0-1 0,0 0-1,0 1 1,2-2-1,2-1-99,0-1-1,-1 1 0,0-1 0,0 0 1,0 0-1,0 0 0,0 0 0,4-9 0,16-22-819</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1:56.951"/>
    </inkml:context>
    <inkml:brush xml:id="br0">
      <inkml:brushProperty name="width" value="0.05" units="cm"/>
      <inkml:brushProperty name="height" value="0.05" units="cm"/>
    </inkml:brush>
  </inkml:definitions>
  <inkml:trace contextRef="#ctx0" brushRef="#br0">131 0 17332,'-11'14'2247,"-11"28"-975,1 0 1,-29 86-1,43-106-1203,2 1 1,0 0-1,1 0 1,1 1-1,1-1 1,2 1-1,3 40 1,-3-60-70,1 0 1,0 0-1,0 0 1,0 0-1,0-1 1,1 1-1,-1 0 1,1-1-1,0 1 0,0-1 1,0 0-1,1 1 1,4 4-1,-5-7-2,-1 0 0,1 0 0,-1 0 0,1 0 0,-1 0 0,1 0-1,0-1 1,0 1 0,-1 0 0,1-1 0,0 0 0,0 1 0,0-1 0,-1 0 0,1 0-1,0 0 1,0 0 0,0 0 0,0 0 0,-1-1 0,1 1 0,0-1 0,0 1-1,-1-1 1,1 0 0,0 0 0,-1 1 0,1-1 0,-1 0 0,1 0 0,2-3-1,4-2-8,0-2 0,-1 1-1,1-1 1,-1-1 0,-1 1-1,0-1 1,8-13 0,32-73-25,-42 85 36,29-66 290,31-117 1,-65 193-286,1 0-1,0 0 0,0 0 0,0 0 1,0 0-1,0 0 0,0 0 1,0 0-1,0 0 0,0 0 0,0 0 1,0 0-1,0 0 0,0 0 1,0 0-1,-1 0 0,1 0 1,0 0-1,0 0 0,0 0 0,0 0 1,0 0-1,0 0 0,0 0 1,0 0-1,0 0 0,0 0 1,0 0-1,0 0 0,0 0 0,0 0 1,0 0-1,0-1 0,0 1 1,0 0-1,0 0 0,0 0 1,0 0-1,0 0 0,0 0 0,-1 0 1,1 0-1,0 0 0,0 0 1,0 0-1,0 0 0,1 0 1,-1 0-1,0-1 0,0 1 0,0 0 1,0 0-1,0 0 0,0 0 1,0 0-1,0 0 0,0 0 1,0 0-1,0 0 0,0 0 0,0 0 1,-4 3 71,-9 24 112,1 0-1,2 1 1,0 0 0,-7 38 0,-4 36-82,19-87-355,1 0 1,1 0-1,0 0 0,3 27 0,-3-40 222,0-1 0,1 1 0,-1-1-1,0 0 1,1 1 0,-1-1 0,1 0 0,-1 1-1,1-1 1,-1 0 0,1 1 0,0-1 0,0 0-1,0 0 1,0 0 0,0 0 0,0 0 0,0 0-1,2 2 1,6-9-417</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1:58.390"/>
    </inkml:context>
    <inkml:brush xml:id="br0">
      <inkml:brushProperty name="width" value="0.05" units="cm"/>
      <inkml:brushProperty name="height" value="0.05" units="cm"/>
    </inkml:brush>
  </inkml:definitions>
  <inkml:trace contextRef="#ctx0" brushRef="#br0">245 19 18772,'-2'-2'123,"1"1"0,-1 0 0,0-1 1,1 1-1,-1 0 0,0 0 0,0 0 0,0 0 0,0 0 0,0 1 0,0-1 1,0 0-1,0 1 0,0 0 0,0-1 0,-1 1 0,-2 0 0,1 1 29,0-1 0,-1 1 0,1 0 0,0 0 0,0 0 0,0 1 0,0 0-1,-5 2 1,-2 3 155,-1 0-1,1 2 0,0-1 0,-13 15 0,13-13-227,1 1-1,1 1 0,0 0 0,0 0 0,1 0 0,1 1 0,0 1 0,0-1 0,2 1 0,-8 25 0,13-38-76,0 0-1,0 0 0,0-1 1,-1 1-1,1 0 0,0 0 1,0 0-1,0 0 1,0 0-1,1 0 0,-1 0 1,0 0-1,0 0 0,1 0 1,-1 0-1,0 0 0,1-1 1,0 3-1,0-3 1,-1 1-1,1-1 0,-1 0 1,1 1-1,-1-1 0,1 0 1,0 1-1,-1-1 0,1 0 1,0 0-1,-1 0 0,1 0 1,0 0-1,-1 0 1,1 0-1,-1 0 0,1 0 1,0 0-1,-1 0 0,2 0 1,2-1 2,0 0 0,0-1 0,0 1 0,-1-1 0,1 0 0,0 0 0,3-3 0,50-44 20,-43 36-20,1 0-1,0 0 1,23-13 0,-37 25-8,1 0 0,-1 0 1,0 1-1,0-1 0,1 0 1,-1 1-1,0-1 0,1 1 1,-1 0-1,0-1 0,1 1 1,-1 0-1,1 0 0,-1 0 0,1 0 1,-1 0-1,0 0 0,1 1 1,-1-1-1,0 0 0,1 1 1,-1-1-1,0 1 0,3 0 1,-2 1-5,0 0 0,-1-1 1,1 1-1,0 0 0,-1 0 0,1 0 1,-1 0-1,0 0 0,0 1 1,0-1-1,0 0 0,2 5 0,0 9-37,0-1-1,0 1 0,0 25 0,-3-32 24,2 31 94,-2 1-1,-1-1 0,-7 41 1,4-60 109,-1 0 0,0 0 0,-1 0 0,-1 0 0,-2-1 0,0-1 0,-14 25 0,20-40-113,1 0 0,-1 0 0,-1 0 0,1 0 0,0-1 0,-1 1 1,0-1-1,0 0 0,-8 5 0,10-7-53,1 0 0,-1-1 0,1 1 0,-1-1 0,1 1 0,-1-1 0,0 0-1,1 1 1,-1-1 0,1 0 0,-1 0 0,0 0 0,1 0 0,-1-1 0,1 1 0,-1 0 0,0-1 0,1 1 0,-1-1 0,1 1 0,-1-1 0,1 0 0,-1 0 0,1 0 0,0 1 0,-1-1 0,1 0 0,0-1 0,0 1 0,0 0 0,0 0 0,0 0 0,-1-3 0,-3-2-13,1-1 0,0 0 0,1-1 0,-1 1 0,2 0 0,-1-1 1,1 0-1,0 0 0,0 0 0,1 1 0,0-1 0,1 0 1,0 0-1,0-1 0,2-12 0,0 9-37,0 0 1,1 1-1,1-1 0,-1 0 1,2 1-1,0 0 0,0 0 1,1 1-1,13-19 0,5 2-21,2 0 0,1 2 0,0 2-1,2 0 1,35-20 0,-33 22 55,-1 0 0,-1-2 0,0-1 0,46-52 0,-54 44 26,-20 30-21,0 1 0,0-1 0,0 1-1,0-1 1,-1 1 0,1-1 0,-1 0-1,1 1 1,-1-1 0,0 0 0,1 1 0,-1-1-1,0 0 1,0 0 0,0 1 0,-1-1 0,1 0-1,-1-2 1,1 4-3,0 0-1,0 0 1,0-1 0,-1 1-1,1 0 1,0 0 0,0 0-1,0 0 1,-1 0 0,1 0-1,0 0 1,0 0 0,0 0-1,-1 0 1,1 0 0,0 0-1,0 0 1,0 0 0,-1 0-1,1 0 1,0 0 0,0 0-1,0 0 1,-1 0 0,1 0-1,0 0 1,0 0 0,0 0-1,-1 1 1,1-1 0,0 0 0,0 0-1,0 0 1,0 0 0,-1 0-1,1 1 1,0-1 0,0 0-1,0 0 1,0 1 0,-8 7 8,-3 10-16,0 0-1,1 0 0,1 1 0,1 0 0,1 0 0,1 1 0,0 0 0,2 0 1,-4 28-1,7-42 6,1 1 1,-1-1-1,1 1 1,1-1-1,-1 1 1,3 12-1,-2-18 2,-1 1 0,1-1 0,0 1 0,-1-1 0,1 1 0,0-1 1,0 1-1,0-1 0,0 0 0,0 1 0,0-1 0,1 0 0,-1 0 0,0 0 0,0 0 0,1 0 0,-1 0 1,1-1-1,-1 1 0,1 0 0,-1-1 0,1 1 0,0-1 0,-1 1 0,1-1 0,-1 0 0,1 1 0,0-1 0,-1 0 1,1 0-1,2-1 0,8 0-15,-1-1 0,0 0 1,1-1-1,-1 0 0,0-1 1,11-5-1,65-35-131,-65 32 100,32-20-61,-29 17 21,-1 1 1,2 1-1,0 2 1,28-10-1,-50 20 68,-1 0 1,0 0-1,0 1 0,1-1 0,-1 1 1,1 0-1,-1 0 0,0 0 0,1 0 1,-1 0-1,7 2 0,-9-1 14,0 0 0,1 0 0,-1-1 0,0 1 0,0 0 0,0 0 0,1 1 0,-1-1 0,0 0 0,0 0-1,-1 0 1,1 1 0,0-1 0,0 0 0,-1 1 0,1-1 0,-1 1 0,1-1 0,-1 1 0,1-1 0,-1 1 0,0-1 0,0 1 0,0-1 0,0 3-1,0 8 31,0-1-1,-1 1 1,-3 11-1,-1 17 187,5-39-205,0-1 0,-1 0 0,1 1 0,0-1 0,0 0 0,0 1 0,0-1 0,0 1 0,0-1 0,0 0 0,0 1 0,0-1 0,0 1 0,0-1 0,0 0 0,0 1 0,0-1 0,0 1 0,1-1 0,-1 0 0,0 1 0,0-1 0,0 0 0,1 1 0,-1-1 0,0 0 0,0 1 0,1-1 0,-1 0 0,0 0 0,1 1 0,-1-1 0,0 0 0,1 0 0,-1 1 0,0-1 0,1 0 0,-1 0 0,0 0 0,1 0 0,-1 0 0,1 0 0,-1 0 0,0 1 0,1-1 0,-1 0 0,1 0 0,-1-1 0,0 1 0,1 0 0,-1 0 0,1 0 0,-1 0 0,0 0 0,1 0 0,-1 0 0,1-1 0,-1 1 0,0 0 0,1 0 0,-1 0 0,1-1 0,21-17 213,5-13-92,-18 20-94,1 0-1,1 0 0,22-18 1,-32 28-36,-1 1 0,1-1 0,-1 1 0,1 0 0,-1-1 0,1 1 0,-1 0 0,1-1 0,-1 1 0,1 0 0,0 0 0,-1 0 0,1-1 0,-1 1 0,1 0 0,0 0 0,-1 0 0,1 0 0,-1 0 0,1 0 0,0 0 0,-1 0 0,1 1 0,0-1 0,-1 0 0,1 0 0,-1 0 0,1 1 0,0-1 0,0 1 0,0 0 0,-1 0 0,1 0 0,0 0 0,-1 1-1,1-1 1,0 0 0,-1 0 0,0 0 0,1 1 0,-1-1 0,0 0-1,1 2 1,0 9-6,-1 0-1,-1 19 0,0-19-5,1-11 17,0 0-1,0-1 0,0 1 1,0 0-1,0-1 0,0 1 1,0 0-1,0 0 1,0-1-1,0 1 0,0 0 1,1-1-1,-1 1 0,0 0 1,1-1-1,-1 1 0,0 0 1,1-1-1,-1 1 0,1-1 1,-1 1-1,1-1 0,0 2 1,0-2-1,0 0 1,-1 0-1,1 0 0,0 0 1,0 0-1,-1 0 1,1 0-1,0 0 0,0 0 1,-1 0-1,1-1 1,0 1-1,-1 0 1,1 0-1,0-1 0,-1 1 1,1 0-1,1-1 1,28-26 46,-27 25-47,24-26 23,0 0-20,1 1 0,52-38 0,-80 64-7,1 1 0,0-1 1,0 0-1,0 1 0,0-1 1,0 1-1,0-1 0,0 1 1,0-1-1,0 1 0,0 0 1,0-1-1,0 1 0,0 0 1,0 0-1,0 0 0,0 0 1,0 0-1,0 0 0,0 0 1,0 0-1,0 0 0,2 1 1,-2 0-1,-1 0 1,1 0-1,0 0 1,-1 0-1,0-1 0,1 1 1,-1 0-1,1 0 1,-1 0-1,0 0 1,0 0-1,1 1 1,-1-1-1,0 0 1,0 0-1,0 0 0,0 0 1,-1 0-1,1 0 1,0 0-1,0 0 1,0 0-1,-1 0 1,0 1-1,-9 33-374,-27 60 0,36-94 341,1 0 22,-1 1-1,1-1 1,0 0-1,-1 0 1,1 0-1,-1 0 1,1 0-1,-1 0 1,0 0-1,1 0 1,-1 0-1,0 0 1,0 0-1,0-1 1,1 1-1,-1 0 1,0 0-1,0-1 1,0 1-1,0-1 1,0 1-1,-2 0 1,-7-5-204</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1:59.400"/>
    </inkml:context>
    <inkml:brush xml:id="br0">
      <inkml:brushProperty name="width" value="0.05" units="cm"/>
      <inkml:brushProperty name="height" value="0.05" units="cm"/>
    </inkml:brush>
  </inkml:definitions>
  <inkml:trace contextRef="#ctx0" brushRef="#br0">97 217 17732,'-4'10'2352,"12"-13"-796,15-14 112,46-53 459,-62 62-1984,-1 1-1,0-2 1,0 1 0,-1 0-1,0-1 1,-1 0 0,6-17-1,-9 24-122,0 0-1,-1 0 1,1 0 0,-1 0-1,0 0 1,1 0-1,-1 0 1,0 0-1,0 0 1,-1 1-1,1-1 1,0 0-1,0 0 1,-1 0 0,0 0-1,1 0 1,-1 0-1,-1-2 1,1 3-8,0 0 1,0-1-1,0 1 1,0 0-1,-1 0 1,1 1-1,0-1 1,-1 0-1,1 0 0,0 1 1,-1-1-1,1 0 1,-1 1-1,1 0 1,-1-1-1,1 1 1,-1 0-1,-2 0 1,-1 0-2,0 0 0,0 0 1,-1 1-1,1 0 0,0 0 0,0 0 1,0 1-1,0 0 0,0 0 0,1 0 1,-1 0-1,-7 6 0,-1 3-25,0 0 0,2 0 0,-1 1-1,1 1 1,1 0 0,-17 27 0,21-29 5,0 0-1,1 0 1,0 1 0,0 0 0,2 0 0,-1 0 0,1 0 0,1 1 0,-1 21-1,3-30 8,-1-1 0,2 1 0,-1-1 0,0 1 0,1-1 0,0 1 0,0-1 0,0 1 0,0-1 0,0 1 0,1-1 0,-1 0 0,1 0 0,0 0 0,0 0 0,0 0 0,4 3 0,-4-4 1,1 0 0,0 0 1,0 0-1,0-1 0,0 1 0,0-1 1,1 0-1,-1 0 0,0 0 0,0 0 1,1 0-1,-1-1 0,1 0 1,-1 1-1,1-1 0,-1 0 0,0-1 1,5 0-1,6-1 5,0-2 1,0 1 0,0-2-1,0 0 1,-1-1-1,26-14 1,74-56 23,-82 54-12,-2 1 3,-7 4-16,1 1 1,25-12-1,-46 27-5,0 0 0,-1 0 0,1 0 0,0 1 0,0-1 0,-1 0-1,1 1 1,0 0 0,0-1 0,0 1 0,0 0 0,0 0 0,0 0 0,-1 0 0,1 0 0,3 1-1,-4 0 2,0-1 0,-1 1 0,1-1 0,0 1 0,0-1 0,-1 1 0,1 0 0,0 0 0,-1-1 0,1 1 0,-1 0 0,1 0 0,-1 0 0,1-1 0,-1 1 0,0 0 0,1 0 0,-1 0 0,0 0 0,0 0 0,0 0 0,0 0 1,0 1-2,0 7-1,0 0 0,-1 0 0,-1 1-1,1-1 1,-5 10 0,3-4 2,0-3 4,1-5 9,0-1 0,1 1 0,0 0-1,0 0 1,1 8 0,0-14-9,0 1 0,0-1 0,0 0 0,0 0 1,0 0-1,1 0 0,-1 0 0,0 0 1,1 0-1,-1-1 0,1 1 0,-1 0 1,1 0-1,0 0 0,-1 0 0,1 0 1,0-1-1,-1 1 0,1 0 0,0-1 1,0 1-1,0 0 0,-1-1 0,1 1 0,0-1 1,0 0-1,0 1 0,0-1 0,0 1 1,0-1-1,0 0 0,0 0 0,0 0 1,0 0-1,0 0 0,0 0 0,0 0 1,0 0-1,0 0 0,0 0 0,2-1 0,8-2 8,0 0-1,0 0 0,0-1 0,-1-1 0,1 0 0,-1 0 0,9-7 0,18-9-12,-13 8-11,19-10-61,-39 22 60,-1 0-1,0-1 1,1 1 0,-1 1-1,1-1 1,0 0-1,-1 1 1,1 0 0,0-1-1,3 2 1,-6-1 9,0 0 0,0 0 0,0 1 0,0-1 0,0 0 0,0 1 0,0-1 0,0 1 0,0-1 0,0 1 0,-1 0 0,1-1 0,0 1 0,0 0 0,-1 0 0,1-1 1,0 1-1,-1 0 0,1 0 0,-1 0 0,1 0 0,-1 0 0,0 0 0,1-1 0,-1 1 0,0 0 0,1 2 0,1 33-83,-1-8 60,-1-27 29,1-1 1,-1 1-1,0-1 0,1 0 0,-1 1 1,0-1-1,1 1 0,-1-1 1,0 0-1,1 1 0,-1-1 0,0 0 1,1 0-1,-1 1 0,1-1 0,-1 0 1,1 0-1,-1 0 0,1 0 1,-1 1-1,1-1 0,-1 0 0,1 0 1,-1 0-1,1 0 0,-1 0 0,1 0 1,-1 0-1,1 0 0,-1 0 1,1-1-1,-1 1 0,0 0 0,1 0 1,-1 0-1,1 0 0,-1-1 0,1 1 1,-1 0-1,1 0 0,-1-1 1,0 1-1,1 0 0,-1-1 0,23-17 26,-21 17-27,23-21-7,-16 12-85,2 1-1,-1 1 0,1-1 1,1 1-1,21-11 0,-32 19 67,0-1-1,0 1 1,0-1-1,0 1 0,0-1 1,1 1-1,-1 0 1,0 0-1,0-1 1,0 1-1,0 0 0,0 0 1,0 0-1,0 0 1,1 1-1,-1-1 1,0 0-1,0 0 0,0 1 1,0-1-1,0 0 1,0 1-1,0-1 0,0 1 1,0-1-1,0 1 1,0 0-1,0-1 1,1 2-1,-1 0 11,0 1 0,0-1 0,0 0 0,0 0 0,0 1 0,0-1 1,-1 1-1,1-1 0,-1 0 0,0 1 0,1-1 0,-2 6 0,1-1-181,0 1 0,-1 0-1,-1-1 1,1 1 0,-1-1 0,0 1-1,-1-1 1,-4 10 0,6-16 148,1-1 0,0 0 0,0 0 0,0 0 0,0 1 1,0-1-1,0 0 0,-1 0 0,1 1 0,0-1 0,0 0 0,0 0 0,0 0 0,-1 0 0,1 1 0,0-1 1,0 0-1,-1 0 0,1 0 0,0 0 0,0 0 0,-1 0 0,1 1 0,0-1 0,0 0 0,-1 0 0,1 0 0,0 0 1,0 0-1,-1 0 0,1 0 0,0 0 0,0 0 0,-1 0 0,1 0 0,0-1 0,0 1 0,-1 0 0,1 0 0,0 0 1,0 0-1,-1 0 0,1 0 0,0-1 0,0 1 0,0 0 0,-1 0 0,1 0 0,0 0 0,0-1 0,0 1 0,0 0 1,-1 0-1,1-1 0,0 1 0,0 0 0,0 0 0,0 0 0,0-1 0,-7-19-658,3-7-244</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1:59.854"/>
    </inkml:context>
    <inkml:brush xml:id="br0">
      <inkml:brushProperty name="width" value="0.05" units="cm"/>
      <inkml:brushProperty name="height" value="0.05" units="cm"/>
    </inkml:brush>
  </inkml:definitions>
  <inkml:trace contextRef="#ctx0" brushRef="#br0">7 16 21389,'-5'-7'1152,"3"0"-1152,4 5-16,3 2 448</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2:00.822"/>
    </inkml:context>
    <inkml:brush xml:id="br0">
      <inkml:brushProperty name="width" value="0.05" units="cm"/>
      <inkml:brushProperty name="height" value="0.05" units="cm"/>
    </inkml:brush>
  </inkml:definitions>
  <inkml:trace contextRef="#ctx0" brushRef="#br0">215 120 16940,'1'-1'179,"1"0"-1,-1 0 1,0 0 0,-1 0 0,1 0 0,0 0 0,0 0 0,0 0 0,-1-1 0,1 1 0,0 0 0,-1-1 0,1 1 0,-1 0 0,0-1 0,0 1 0,1-2-1,-1 2-59,0 1-1,-1-1 0,1 0 0,0 0 0,0 1 0,-1-1 0,1 0 0,0 1 1,-1-1-1,1 0 0,-1 1 0,1-1 0,-1 1 0,1-1 0,-1 0 1,1 1-1,-1 0 0,0-1 0,1 1 0,-1-1 0,0 1 0,0-1 0,-3 0 99,1 0-1,0 0 1,-1 0-1,1 1 0,-1-1 1,1 1-1,-1 0 1,1 0-1,0 0 1,-1 0-1,1 0 0,-7 3 1,0 0-138,0 1 0,1 1 0,0 0 0,0 0 0,0 1 0,0 0 0,1 0 0,0 1 0,0 0 0,1 0 0,0 1 0,-8 10 0,10-11-75,-1 1-1,1-1 0,1 1 0,-1 0 0,1 0 0,1 1 0,0-1 1,0 1-1,0 0 0,1 0 0,0 0 0,1 0 0,0 0 1,1 10-1,0-17-3,0-1 0,0 0 0,0 1 1,0-1-1,0 0 0,1 1 0,-1-1 0,0 0 1,1 1-1,-1-1 0,1 0 0,-1 0 0,1 0 1,0 1-1,0-1 0,0 0 0,-1 0 0,1 0 1,0 0-1,0 0 0,0-1 0,0 1 0,1 0 1,-1 0-1,0-1 0,0 1 0,0 0 0,1-1 1,-1 1-1,0-1 0,0 0 0,1 1 0,-1-1 1,0 0-1,1 0 0,-1 0 0,0 0 0,1 0 1,1 0-1,2-1-1,1 0 0,-1 0 1,1-1-1,-1 0 0,0 0 0,1 0 1,-1 0-1,7-5 0,18-15 21,-1-1 0,0-1 0,-2-1 0,-1-1 0,0-2 0,-3 0 0,0-2 0,26-46 0,-47 73-14,0 0 0,-1 0 1,0 0-1,0 0 0,0 0 0,0 0 0,1-5 0,-2 7-5,0 1-1,0 0 1,0 0-1,0 0 1,0 0-1,0-1 0,0 1 1,0 0-1,0 0 1,0 0-1,0 0 0,0-1 1,0 1-1,0 0 1,0 0-1,0 0 0,0 0 1,0-1-1,0 1 1,-1 0-1,1 0 1,0 0-1,0 0 0,0 0 1,0-1-1,0 1 1,0 0-1,0 0 0,-1 0 1,1 0-1,0 0 1,0 0-1,0 0 0,0 0 1,-1-1-1,1 1 1,0 0-1,0 0 1,0 0-1,0 0 0,-1 0 1,1 0-1,0 0 1,-14 10 6,7-2-11,1 0 0,0 0 1,0 0-1,0 1 0,2 0 1,-7 14-1,-18 60-39,26-74 40,-2 8-11,0 0 1,2 0 0,0 0-1,-1 35 1,4-47-30,-1 0 1,2 0-1,-1 0 1,0 0-1,1 0 1,0 0-1,0 1 1,1-2 0,0 1-1,-1 0 1,1 0-1,1 0 1,-1-1-1,1 0 1,0 1-1,0-1 1,0 0-1,0 0 1,1 0-1,7 6 1,-8-9-66,1 1-1,-1-1 1,1 1 0,-1-1 0,1 0-1,-1 0 1,1-1 0,-1 1-1,1-1 1,0 1 0,-1-1 0,1-1-1,0 1 1,-1 0 0,1-1-1,0 1 1,-1-1 0,1 0 0,-1-1-1,4-1 1,4-1-80,-1-2 1,0 1-1,0-1 1,0-1-1,10-9 0,20-23-598</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2:01.323"/>
    </inkml:context>
    <inkml:brush xml:id="br0">
      <inkml:brushProperty name="width" value="0.05" units="cm"/>
      <inkml:brushProperty name="height" value="0.05" units="cm"/>
    </inkml:brush>
  </inkml:definitions>
  <inkml:trace contextRef="#ctx0" brushRef="#br0">96 1 18420,'-1'2'212,"0"0"0,0 1 1,-1-1-1,2 1 0,-1-1 1,0 1-1,0-1 0,1 1 0,-1 0 1,1 3-1,-2 7 191,-18 74 1658,-3 8-676,-18 180-1,41-275-1382,-1 13 78,1 0 1,0 0-1,3 17 0,-2-27-55,-1 0-1,1 0 0,0 0 1,0 0-1,0 0 0,0-1 1,1 1-1,-1-1 0,3 4 1,-3-5-8,0 0 1,-1 0-1,1 0 1,0-1 0,0 1-1,0 0 1,1 0-1,-1-1 1,0 1 0,0-1-1,0 1 1,0-1-1,1 1 1,-1-1 0,0 0-1,0 1 1,1-1-1,-1 0 1,0 0 0,0 0-1,3 0 1,0-1 16,-1 0 1,1 0-1,0 0 1,-1-1 0,1 1-1,-1-1 1,1 0-1,-1 1 1,0-2-1,0 1 1,4-4 0,33-33 263,-32 31-228,60-74 266,101-157 0,-165 234-567,-1-1-1,0 1 1,0 0 0,0-1 0,3-10 0,-6 16 225,0 0 0,0 0 0,0 0 0,0-1 0,1 1 0,-1 0 1,0 0-1,0-1 0,0 1 0,0 0 0,0 0 0,0 0 0,0-1 0,0 1 0,0 0 1,0 0-1,0-1 0,0 1 0,-1 0 0,1 0 0,0 0 0,0-1 0,0 1 0,0 0 1,0 0-1,0 0 0,0-1 0,-1 1 0,1 0 0,0 0 0,0 0 0,0 0 0,0-1 0,-1 1 1,1 0-1,0 0 0,0 0 0,0 0 0,-1 0 0,1 0 0,0 0 0,0 0 0,0-1 1,-1 1-1,1 0 0,0 0 0,0 0 0,-1 0 0,1 0 0,0 0 0,0 0 0,0 0 1,-1 1-1,1-1 0,0 0 0,0 0 0,-1 0 0,1 0 0,0 0 0,0 0 0,0 0 1,0 0-1,-1 1 0,-13 6-343,14-7 344,-20 14-452</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2:01.726"/>
    </inkml:context>
    <inkml:brush xml:id="br0">
      <inkml:brushProperty name="width" value="0.05" units="cm"/>
      <inkml:brushProperty name="height" value="0.05" units="cm"/>
    </inkml:brush>
  </inkml:definitions>
  <inkml:trace contextRef="#ctx0" brushRef="#br0">1 1 16339,'7'31'2057,"0"-4"-1345,5-9-280,2-1 928,3-10-719,3-1-417,0-3-961,0-5 810,-2-6-386,-4-4-119</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2:02.145"/>
    </inkml:context>
    <inkml:brush xml:id="br0">
      <inkml:brushProperty name="width" value="0.05" units="cm"/>
      <inkml:brushProperty name="height" value="0.05" units="cm"/>
    </inkml:brush>
  </inkml:definitions>
  <inkml:trace contextRef="#ctx0" brushRef="#br0">0 1 19004,'20'0'1411,"-1"-1"-127,0 2 0,26 3 0,-40-3-1317,1 0 0,-1 1 0,1-1 0,-1 1 0,1 1 0,-1-1 0,0 1 0,0-1 0,0 1 0,-1 1 0,1-1 0,4 5 0,-14-7-2144,-5-4 876,2-2 785,-1 0-1,0 1 0,0 0 0,0 1 0,-16-4 1,10 4 356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2:23.058"/>
    </inkml:context>
    <inkml:brush xml:id="br0">
      <inkml:brushProperty name="width" value="0.05" units="cm"/>
      <inkml:brushProperty name="height" value="0.05" units="cm"/>
    </inkml:brush>
  </inkml:definitions>
  <inkml:trace contextRef="#ctx0" brushRef="#br0">9301 89 11907,'-249'-34'1312,"-275"-20"-679,-598 55-475,559 25-122,136-5-24,-784 62 22,164 62-14,423-9-41,14 56-27,-320 180-44,778-298 71,4 7 0,3 6 0,-254 203 0,81-5 23,28 25 4,214-211-15,-92 160 1,126-181-2,3 2 1,4 2-1,3 2 1,4 0 0,-28 145-1,29-70 32,7 1-1,1 198 1,20-204-11,7 1 1,38 210 0,-23-246-1,6-2 1,5 0 0,77 175 0,-46-154 29,6-4 0,6-2-1,5-5 1,6-3 0,143 156-1,-107-153-6,5-5 0,178 129-1,322 160 33,-450-312-57,4-7-1,4-9 1,3-7-1,353 88 1,197-34 7,12-63 74,109-60 92,-612-24-123,356-70 0,-427 49-45,-3-8-1,-1-7 0,224-102 0,-233 74 5,181-117 0,-228 119 1,-3-5 0,112-107 0,-88 55 33,-7-6 0,169-232 0,-231 271 20,78-152 1,27-129 251,-120 231-15,-6-2-1,-6-2 0,-8-1 1,21-227-1,-39 149-30,-11 0-1,-10-1 1,-35-236-1,-176-693-512,-28 309-120,207 760-126,-51-96-1,59 140 253,-3 1 0,-2 1 0,-47-55 0,40 61 78,-79-66-1,-54-27-266,170 136 412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7:51.107"/>
    </inkml:context>
    <inkml:brush xml:id="br0">
      <inkml:brushProperty name="width" value="0.05" units="cm"/>
      <inkml:brushProperty name="height" value="0.05" units="cm"/>
    </inkml:brush>
  </inkml:definitions>
  <inkml:trace contextRef="#ctx0" brushRef="#br0">2 1 14035,'2'20'1480,"-1"4"-1048,-1 8-184,-1 5 609,1 9-321,-2 1-64,1 2-216,1-2-152,0-7-384,0-4-184,1-12 400,-1-9-112,3-15-40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2:02.536"/>
    </inkml:context>
    <inkml:brush xml:id="br0">
      <inkml:brushProperty name="width" value="0.05" units="cm"/>
      <inkml:brushProperty name="height" value="0.05" units="cm"/>
    </inkml:brush>
  </inkml:definitions>
  <inkml:trace contextRef="#ctx0" brushRef="#br0">1 83 13827,'2'-4'649,"1"0"-1,0 1 1,0-1-1,1 1 1,-1 0 0,1 0-1,-1 0 1,1 0-1,7-3 1,-7 3 324,7-4 74,1 1 0,0-1-1,24-8 1,-30 13-906,-1 1 0,1-1 0,0 1 0,-1 0 0,1 1 0,0-1 1,0 1-1,0 0 0,-1 0 0,1 1 0,10 2 0,-15-3-125,1 1 1,0-1 0,-1 1-1,1 0 1,-1 0 0,1-1-1,-1 1 1,0 0 0,1 0-1,-1 0 1,0 1-1,1-1 1,-1 0 0,0 0-1,0 1 1,0-1 0,0 1-1,-1-1 1,1 1 0,1 1-1,-1 0-8,-1 0 1,1 0-1,-1 0 0,1 1 0,-1-1 1,0 0-1,0 0 0,0 0 0,-1 1 1,0 2-1,-2 6-3,0-1 0,-1 0 1,-1 0-1,-8 17 1,-55 81 36,-9 16-7,76-122-34,-10 22-3,11-25 3,0 1-1,0-1 0,0 1 1,0-1-1,0 1 0,-1 0 1,1-1-1,0 1 0,0-1 1,0 1-1,0-1 0,1 1 1,-1-1-1,0 1 0,0-1 1,0 1-1,0-1 0,0 1 1,1-1-1,-1 1 0,0-1 1,0 1-1,1-1 0,-1 0 1,0 1-1,1-1 0,-1 1 1,1-1-1,-1 0 0,0 1 1,1-1-1,-1 0 0,1 0 1,-1 1-1,1-1 0,-1 0 1,1 0-1,-1 0 0,1 1 1,-1-1-1,1 0 0,-1 0 1,1 0-1,-1 0 0,1 0 1,6 0 3,-1-1 0,0 0 0,0 0 0,0 0 0,0-1 0,0 1 0,7-4 0,43-22 54,-36 17-39,128-58-2365,-146 67 2283,0 1 0,0-1 0,0 0 0,0 0 0,0-1 0,0 1 0,-1 0 1,1-1-1,0 1 0,-1-1 0,1 1 0,-1-1 0,1 0 0,0-2 0,0-7-596</inkml:trace>
  <inkml:trace contextRef="#ctx0" brushRef="#br0" timeOffset="1">55 212 15427,'0'0'2121,"0"-2"-1265,13-5-336,7 3 1552,5-3-1047,0 1-369,7-1-848,1-2-456,-2 3 568,2-1-160,-4 2-176</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2:03.005"/>
    </inkml:context>
    <inkml:brush xml:id="br0">
      <inkml:brushProperty name="width" value="0.05" units="cm"/>
      <inkml:brushProperty name="height" value="0.05" units="cm"/>
    </inkml:brush>
  </inkml:definitions>
  <inkml:trace contextRef="#ctx0" brushRef="#br0">1 125 18300,'0'0'92,"0"1"1,0-1 0,0 0-1,0 0 1,0 1-1,0-1 1,1 0-1,-1 0 1,0 1-1,0-1 1,0 0-1,0 0 1,1 1-1,-1-1 1,0 0-1,0 0 1,0 1-1,1-1 1,-1 0-1,0 0 1,0 0 0,1 0-1,-1 0 1,0 1-1,1-1 1,-1 0-1,0 0 1,0 0-1,1 0 1,-1 0-1,0 0 1,1 0-1,-1 0 1,0 0-1,1 0 1,-1 0-1,14-2 683,-11 2-315,22-5-25,-1-1 0,-1-1 0,1-1-1,-1-1 1,0-1 0,-1-1 0,26-17-1,-45 26-410,17-13 88,-19 14-107,0 1 1,-1-1 0,1 0 0,0 1 0,-1-1 0,1 1 0,-1-1 0,1 0 0,-1 1 0,0-1 0,1 0 0,-1 0 0,1 1 0,-1-1 0,0 0 0,0 0 0,0 0 0,1 0 0,-1 1 0,0-1 0,0 0 0,0 0-1,0 0 1,-1-1 0,1 1-1,-1 1 0,1-1-1,-1 0 1,1 1-1,-1-1 1,0 1 0,1-1-1,-1 1 1,0 0-1,1-1 1,-1 1 0,0 0-1,0-1 1,0 1-1,1 0 1,-1 0 0,0 0-1,0 0 1,0 0-1,1-1 1,-1 1 0,0 1-1,0-1 1,-1 0 0,-22 4 30,11 0-36,0 1 0,0 0 0,1 1-1,0 1 1,0 0 0,0 0 0,1 1 0,-13 11 0,17-12-26,0 0 1,0 0-1,0 0 1,1 1 0,0 0-1,0 0 1,1 1 0,0-1-1,1 1 1,0 0-1,0 0 1,-2 12 0,5-18-65,0-1 1,1 0-1,-1 0 1,1 0-1,0 1 1,0-1-1,0 0 1,0 1-1,0-1 1,1 0-1,-1 0 1,1 0-1,-1 1 1,1-1 0,0 0-1,-1 0 1,1 0-1,1 0 1,-1 0-1,0 0 1,0 0-1,1 0 1,-1-1-1,1 1 1,1 1-1,0-1-72,-1-1 0,1 1 0,0-1 0,0 0 0,0 0 0,0 0 0,0-1 0,0 1 0,0-1 0,0 1 0,0-1 0,0 0 0,0 0-1,0-1 1,0 1 0,0 0 0,0-1 0,4-1 0,30-11-744,4-5-297</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2:03.424"/>
    </inkml:context>
    <inkml:brush xml:id="br0">
      <inkml:brushProperty name="width" value="0.05" units="cm"/>
      <inkml:brushProperty name="height" value="0.05" units="cm"/>
    </inkml:brush>
  </inkml:definitions>
  <inkml:trace contextRef="#ctx0" brushRef="#br0">171 14 18148,'-19'25'1036,"2"2"0,1 0 1,1 1-1,1 0 0,-15 47 0,15-32-747,3 0-1,2 1 0,-5 59 1,8-62-266,3-29-6,2 1 1,-1-1-1,2 1 1,0 13-1,0-26-14,0 0 0,0 1-1,-1-1 1,1 0-1,0 0 1,0 1-1,0-1 1,0 0 0,0 0-1,0 0 1,0 1-1,0-1 1,0 0-1,0 0 1,1 0-1,-1 1 1,0-1 0,0 0-1,0 0 1,0 0-1,0 1 1,0-1-1,0 0 1,0 0-1,1 0 1,-1 0 0,0 1-1,0-1 1,0 0-1,0 0 1,1 0-1,-1 0 1,0 0 0,0 0-1,0 1 1,0-1-1,1 0 1,-1 0-1,0 0 1,0 0-1,1 0 1,-1 0 0,0 0-1,1 0 1,7-9 46,6-21-37,46-149-947,-39 109 177,2 2 1,49-96-1,-69 159 723,0-1 0,1 1 0,0 0 0,0 0 0,0 0 0,0 1 0,1 0 0,0 0 0,0 0 0,7-4 0,-10 7 44,-1 0 0,1 0 0,-1 1-1,1-1 1,-1 1 0,1-1 0,-1 1 0,1 0-1,0-1 1,-1 1 0,1 0 0,0 0 0,-1 0 0,1 0-1,0 1 1,-1-1 0,3 1 0,-2 0 16,0 0-1,-1 0 1,1 0 0,0 0 0,-1 1-1,1-1 1,-1 0 0,0 1 0,1-1-1,-1 1 1,0 0 0,0-1 0,0 1-1,0 0 1,0 0 0,-1-1 0,1 1-1,0 3 1,0 0 94,0 1 1,0-1-1,0 1 0,-1-1 1,0 1-1,0-1 0,-1 1 0,0-1 1,0 1-1,0-1 0,0 0 0,-1 1 1,-4 8-1,-4 8 560,-23 37 0,28-52-562,-2 5 52,-5 8 293,-21 27-1,30-43-480,0 0 0,-1-1 0,1 1 0,-1-1 0,1 0 0,-1 0 0,0 0 0,0 0 0,0-1 0,-1 1 0,1-1-1,0 0 1,-9 2 0,12-4-54,0 0-1,-1 0 0,1 0 0,0 0 0,-1 0 0,1 0 0,-1 0 0,1 0 0,0 0 1,-1-1-1,1 1 0,0-1 0,0 1 0,-1-1 0,1 1 0,0-1 0,0 0 0,0 0 1,-1 0-1,1 1 0,0-1 0,0 0 0,0 0 0,1 0 0,-1 0 0,0-1 1,0 1-1,0 0 0,0-2 0,-1-1-24,1 0 0,0 1 0,0-1 0,0 0 0,0 0 0,0 1 0,1-1 0,0 0 0,0-6 0,5-25-657</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2:04.074"/>
    </inkml:context>
    <inkml:brush xml:id="br0">
      <inkml:brushProperty name="width" value="0.05" units="cm"/>
      <inkml:brushProperty name="height" value="0.05" units="cm"/>
    </inkml:brush>
  </inkml:definitions>
  <inkml:trace contextRef="#ctx0" brushRef="#br0">194 1 20716,'0'0'69,"0"0"1,0 0-1,0 0 0,-1 0 0,1 0 0,0 0 0,0 0 0,0 0 0,-1 0 0,1 0 0,0 0 0,0 0 0,0 0 0,-1 0 0,1 0 0,0 0 0,0 0 0,-1 0 0,1 0 0,0 0 0,0 0 0,0 0 1,-1 0-1,1 0 0,0 1 0,0-1 0,0 0 0,0 0 0,-1 0 0,1 0 0,0 0 0,0 1 0,0-1 0,0 0 0,0 0 0,0 0 0,-1 1 0,1-1 0,0 0 0,-11 15 505,0 0 0,0 0 0,1 1 0,1 1 0,-12 30-1,5-12-356,-1 2-66,1 1 1,1 0-1,3 1 1,1 1-1,1 0 1,-7 78-1,17-113-122,0 0 0,1 0 0,-1 0 0,1 0 0,1 6 0,-2-10-25,0-1-1,1 1 0,-1-1 1,0 1-1,0 0 0,0-1 0,0 1 1,1-1-1,-1 1 0,0-1 1,0 1-1,1-1 0,-1 0 0,1 1 1,-1-1-1,0 1 0,1-1 1,-1 0-1,1 1 0,-1-1 0,1 0 1,-1 1-1,1-1 0,-1 0 0,1 0 1,-1 1-1,1-1 0,-1 0 1,1 0-1,-1 0 0,1 0 0,-1 0 1,1 0-1,0 0 0,-1 0 1,1 0-1,-1 0 0,1 0 0,-1 0 1,1 0-1,-1 0 0,1-1 1,-1 1-1,1 0 0,-1 0 0,1-1 1,-1 1-1,1 0 0,-1-1 1,1 1-1,-1 0 0,1-1 0,-1 1 1,0-1-1,1 1 0,-1 0 1,0-1-1,1 0 0,4-5 16,0 0 0,0 0 0,-1 0 0,0-1 0,0 1 0,-1-1 0,6-13 0,14-57 13,-20 68-40,3-10-20,-4 14-12,0-1 1,0 0-1,-1 1 1,1-1-1,-1 0 1,-1 0-1,1 0 1,-1-8-1,0 14 35,0 0 1,0 0-1,0 0 0,0 0 0,0 0 1,0 0-1,0 0 0,0 0 1,0 0-1,-1 0 0,1 0 0,0 0 1,0 0-1,0 0 0,0 0 0,0 0 1,0 0-1,0 0 0,0 0 1,0 0-1,0 0 0,0 0 0,0 0 1,0 0-1,0 0 0,0 0 0,0 0 1,-1 0-1,1 0 0,0 0 1,0 0-1,0 0 0,0 0 0,0 0 1,0 0-1,0 0 0,0 0 0,0-1 1,0 1-1,0 0 0,0 0 1,0 0-1,0 0 0,0 0 0,0 0 1,0 0-1,-3 11-139,-1 16-13,4-23 140,0 1 0,0 0 0,0 0 0,1-1-1,-1 1 1,1-1 0,0 1 0,1-1 0,1 7 0,-1-9 19,-1-1 1,0 1 0,0 0-1,1 0 1,-1-1-1,1 1 1,-1-1 0,1 1-1,0-1 1,0 1 0,-1-1-1,1 0 1,0 0 0,0 0-1,0 0 1,0 0 0,1-1-1,-1 1 1,0-1 0,0 1-1,0-1 1,3 0 0,4 1 24,1-1-1,-1-1 1,1 0 0,-1 0 0,1-1 0,-1 0 0,0-1 0,0 0 0,0 0 0,12-7 0,1-2 57,0-1 1,34-25-1,-43 27-67,0 0 0,21-25 0,-33 35-34,-4 3-11,-11 10-48,-17 21-26,23-23 127,1 1 0,0 0 0,0 1-1,1 0 1,1 0 0,0 0 0,-6 23 0,10-34-15,1 1 0,0-1 1,-1 1-1,1-1 0,0 1 1,0-1-1,0 1 0,0-1 0,0 1 1,0-1-1,1 1 0,-1-1 1,0 1-1,1-1 0,-1 0 0,1 1 1,0-1-1,-1 0 0,1 1 1,0-1-1,0 0 0,0 0 1,1 2-1,0-2 0,-1 0 0,1 0 0,0 0 1,0 0-1,0-1 0,0 1 0,0-1 0,0 1 0,0-1 1,0 0-1,0 1 0,0-1 0,0 0 0,0 0 0,2-1 1,6 0 16,1-1 1,-1-1 0,0 0-1,0 0 1,13-7 0,-1-1-5,-1-2 0,0 0 0,-1-1 0,0-1 0,-2 0 0,19-20 0,-34 31-34,1 0-1,-1-1 0,0 1 1,0-1-1,4-9 1,-6 13 4,-1 1 1,0-1 0,1 0 0,-1 1-1,0-1 1,0 0 0,0 0 0,0 1-1,0-1 1,0 0 0,0 0 0,0 1-1,0-1 1,0 0 0,0 0 0,0 1-1,0-1 1,-1 0 0,1 1 0,-1-2-1,1 2-1,-1-1 0,0 1 0,1-1 0,-1 1 0,0-1 0,0 1 0,0 0 0,0-1 0,1 1 0,-1 0 0,0 0-1,0 0 1,0-1 0,0 1 0,0 0 0,0 0 0,1 0 0,-1 1 0,0-1 0,0 0 0,0 0 0,-1 1-1,-5 0-12,1 1-1,-1 1 0,0-1 0,1 1 1,0 0-1,-12 8 0,14-9 26,1 1-1,-1-1 1,1 1 0,-1 0-1,1 0 1,0 1-1,0-1 1,0 1-1,0 0 1,1-1 0,-4 8-1,6-10-2,0 0 0,-1-1 0,1 1 0,0 0 0,0 0 0,0-1 0,0 1 0,0 0 0,0 0-1,0-1 1,0 1 0,1 0 0,-1 0 0,0-1 0,0 1 0,1 0 0,-1-1 0,0 1 0,1 0 0,-1-1 0,0 1 0,1 0 0,-1-1 0,1 1-1,-1-1 1,1 1 0,0-1 0,-1 1 0,1-1 0,-1 1 0,1-1 0,0 0 0,-1 1 0,1-1 0,0 0 0,1 1 0,31 7-85,-26-7 61,40 6-201,49 10-413,-85-14 522,0 0 1,0 1-1,-1 0 1,1 1-1,-1 0 1,11 7-1,-18-10 70,0 1-1,-1-1 1,1 0 0,-1 1 0,1 0-1,2 4 1,-5-7 49,0 1 0,1-1 0,-1 1 0,0-1 0,1 0-1,-1 1 1,0-1 0,1 1 0,-1-1 0,0 1 0,0-1 0,0 1 0,0 0 0,0-1 0,1 1 0,-1-1-1,0 1 1,0-1 0,0 1 0,0-1 0,0 1 0,-1-1 0,1 1 0,0 0 0,0-1 0,0 1 0,0-1 0,-1 1-1,1-1 1,0 1 0,0-1 0,-1 1 0,1-1 0,0 0 0,-1 1 0,1-1 0,-1 1 0,1-1 0,0 0-1,-1 1 1,1-1 0,-1 0 0,1 0 0,-1 1 0,1-1 0,-1 0 0,1 0 0,-2 1 0,1-1 11,1 0 0,-1-1 0,0 1 0,1 0 1,-1 0-1,0 0 0,1 0 0,-1-1 0,1 1 1,-1 0-1,0-1 0,1 1 0,-1 0 0,1-1 1,-1 1-1,1-1 0,-1 1 0,1 0 0,-1-1 1,1 0-1,0 1 0,-1-1 0,1 1 0,0-1 1,-1 1-1,1-1 0,0 0 0,0 1 0,0-1 1,-1 0-1,1 0 0,-6-23 244,5 12-357,0-1 0,1 0 0,1 1 0,0-1 0,0 1 0,1 0 0,1-1 0,0 1 0,1 0 0,0 0 0,0 0 0,2 1 0,-1 0 0,1 0 0,1 0 0,0 1 0,1 0 0,0 0 0,14-13 0,63-43-1687,-52 34 1284</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2:04.634"/>
    </inkml:context>
    <inkml:brush xml:id="br0">
      <inkml:brushProperty name="width" value="0.05" units="cm"/>
      <inkml:brushProperty name="height" value="0.05" units="cm"/>
    </inkml:brush>
  </inkml:definitions>
  <inkml:trace contextRef="#ctx0" brushRef="#br0">157 1 17156,'-19'26'1094,"2"1"0,0 1 0,2 1 0,1 0 1,2 1-1,-11 36 0,12-29-792,2 2-1,2-1 1,1 1-1,0 66 1,8-82-1049,-2-23 718,0 0 1,0 0 0,0 0 0,1 0-1,-1 0 1,0 0 0,0 1 0,0-1-1,0 0 1,0 0 0,0 0 0,1 0-1,-1 0 1,0 0 0,0 0-1,0 0 1,0 0 0,0 0 0,1 0-1,-1 0 1,0 0 0,0 0 0,0 0-1,0 0 1,0 0 0,0 0 0,1 0-1,-1 0 1,0 0 0,0 0-1,0 0 1,0 0 0,0-1 0,0 1-1,1 0 1,-1 0 0,0 0 0,0 0-1,0 0 1,0 0 0,0 0 0,0 0-1,0-1 1,0 1 0,0 0-1,1 0 1,-1 0 0,0 0 0,0 0-1,0 0 1,0-1 0,0 1 0,0 0-1,0 0 1,0 0 0,0 0 0,0 0-1,0-1 1,14-37-3335,-10 26 2974,0-2-306,-3 9 579,1-1 0,0 1-1,0 0 1,0-1 0,0 1 0,1 0 0,4-6 0,-7 11 141,1 0-1,-1 0 1,0 0-1,0 0 1,0 0 0,1 0-1,-1-1 1,0 1-1,0 0 1,0 0-1,1 0 1,-1 0 0,0 0-1,0 0 1,1 0-1,-1 0 1,0 0 0,0 0-1,1 0 1,-1 0-1,0 0 1,0 0 0,1 0-1,-1 1 1,0-1-1,0 0 1,0 0 0,1 0-1,-1 0 1,0 0-1,0 0 1,0 1 0,1-1-1,-1 0 1,0 0-1,0 0 1,0 0-1,0 1 1,1-1 0,5 10 718,-4-8-524,2 3 14,0 0 0,1 0 0,0-1 0,0 0 0,0 0 0,0 0 0,1 0 0,-1-1 0,1 0 0,0 0 0,0-1-1,0 0 1,0 0 0,1 0 0,9 1 0,0 0-56,0-2 0,1 0 0,-1 0 0,33-5-1,6-6 98,-50 9-245,0-1 0,0 1 1,-1-1-1,1 0 0,-1 0 1,1-1-1,-1 1 0,0-1 1,4-3-1,-33 17 73,18-7-56,1 0 1,0 0-1,0 1 1,0 0-1,0 0 1,1 0 0,0 1-1,0 0 1,0 0-1,1 0 1,0 0-1,-6 14 1,9-19-36,1 0-1,0 0 1,0 0-1,-1 0 1,1 0 0,0 0-1,0 0 1,0 0-1,0-1 1,0 1 0,0 0-1,0 0 1,0 0-1,1 0 1,-1 0 0,0 0-1,1 0 1,-1 0-1,0 0 1,1 0 0,-1-1-1,1 1 1,-1 0-1,1 0 1,0-1 0,-1 1-1,1 0 1,0 0-1,-1-1 1,1 1 0,0-1-1,0 1 1,0-1-1,-1 1 1,1-1 0,0 0-1,0 1 1,0-1-1,0 0 1,0 1 0,0-1-1,0 0 1,0 0-1,0 0 1,1 0 0,7 0 22,-1 1-1,1-1 1,16-3 0,-22 3-35,131-27-156,-93 17-45,86-10 0,-116 19 24,0 1 0,0 0 0,0 0-1,-1 1 1,1 1 0,0-1 0,13 6 0,-33-10-1628,-5-3 1220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2:05.024"/>
    </inkml:context>
    <inkml:brush xml:id="br0">
      <inkml:brushProperty name="width" value="0.05" units="cm"/>
      <inkml:brushProperty name="height" value="0.05" units="cm"/>
    </inkml:brush>
  </inkml:definitions>
  <inkml:trace contextRef="#ctx0" brushRef="#br0">5 10 21781,'-4'-6'2096,"4"5"-1840,6-2 504,1 3 937,3 6-1337,-3 1-16</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2:05.510"/>
    </inkml:context>
    <inkml:brush xml:id="br0">
      <inkml:brushProperty name="width" value="0.05" units="cm"/>
      <inkml:brushProperty name="height" value="0.05" units="cm"/>
    </inkml:brush>
  </inkml:definitions>
  <inkml:trace contextRef="#ctx0" brushRef="#br0">33 6 16243,'0'0'90,"1"-1"0,-1 1 0,0-1 0,1 1 0,-1 0-1,1-1 1,-1 1 0,1 0 0,-1-1 0,1 1 0,-1 0-1,1-1 1,-1 1 0,1 0 0,-1 0 0,1 0-1,-1-1 1,1 1 0,-1 0 0,1 0 0,0 0 0,-1 0-1,1 0 1,-1 0 0,1 0 0,0 0 0,-1 0-1,1 1 1,-1-1 0,1 0 0,-1 0 0,1 0 0,-1 1-1,1-1 1,-1 0 0,1 1 0,-1-1 0,1 0 0,-1 1-1,1-1 1,-1 0 0,0 1 0,1-1 0,-1 1-1,0-1 1,1 1 0,-1-1 0,0 1 0,0-1 0,1 1-1,-1-1 1,0 1 0,0 0 0,1 6 386,0-1-1,0 1 1,-1-1 0,0 9-1,0-3-79,-4 251 1696,1-153-2313,3-101 43,3 21-1127,-9-45-3858,-9-11 3328,-1-2 716,-3-13-329</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2:05.947"/>
    </inkml:context>
    <inkml:brush xml:id="br0">
      <inkml:brushProperty name="width" value="0.05" units="cm"/>
      <inkml:brushProperty name="height" value="0.05" units="cm"/>
    </inkml:brush>
  </inkml:definitions>
  <inkml:trace contextRef="#ctx0" brushRef="#br0">16 213 15131,'-2'-5'335,"0"0"1,-1 0-1,2 0 0,-1 0 0,0 0 0,1 0 0,0-1 0,0 1 0,1-1 1,0-5-1,0 7-121,1 1 1,-1-1-1,1 0 1,0 1-1,0-1 1,1 1-1,-1-1 1,1 1 0,0 0-1,0 0 1,0 0-1,0 0 1,0 0-1,1 0 1,-1 0-1,5-3 1,7-5 53,0 1 0,1 0 0,0 2 0,1-1 0,0 2 0,0 0 0,0 1 0,1 0 0,0 2 0,0 0 0,0 0 0,1 2 0,-1 0-1,1 1 1,0 1 0,30 4 0,-41-3-254,0 0-1,0 1 0,0 0 1,-1 1-1,1-1 0,-1 1 1,1 1-1,-1-1 0,0 1 1,-1 0-1,7 5 0,-8-5-9,0 0 0,-1 0 0,1 0 1,-1 0-1,0 1 0,0-1 0,-1 1 0,0 0 0,1 0 0,-2 0 0,1 0 0,0 0 1,-1 0-1,0 0 0,0 9 0,0-2-3,-2 1 1,0-1-1,-1 0 1,0 1 0,0-1-1,-2 0 1,1 0-1,-1 0 1,-1-1-1,-9 17 1,-3 2 2,-1-1-1,-35 42 1,33-50-22,17-18-34,-1 0 1,1 0-1,0 1 1,0-1 0,0 1-1,0 0 1,-2 5-1,5-9 36,0 0-1,0 0 0,0 0 0,0 1 1,0-1-1,0 0 0,0 0 0,0 0 0,0 1 1,1-1-1,-1 0 0,0 0 0,0 0 1,0 0-1,0 1 0,0-1 0,0 0 0,0 0 1,1 0-1,-1 0 0,0 1 0,0-1 1,0 0-1,0 0 0,1 0 0,-1 0 0,0 0 1,0 0-1,0 0 0,0 0 0,1 0 1,-1 1-1,0-1 0,0 0 0,0 0 0,1 0 1,-1 0-1,0 0 0,0 0 0,1-1 1,13 3-373,-7-1 165,14 1-524,-1 2-1,31 9 0,-47-12 653,1 1-1,0-1 0,-1 1 0,0 0 1,1 1-1,-1-1 0,0 1 0,0 0 0,0 0 1,0 0-1,-1 0 0,0 1 0,1-1 1,-1 1-1,0 0 0,0 0 0,2 5 1,-5-8 117,1 1 0,-1-1 1,1 1-1,-1-1 1,0 1-1,0 0 0,0-1 1,0 1-1,0-1 1,0 1-1,0-1 0,0 1 1,-1-1-1,1 1 1,-1-1-1,1 1 0,-1-1 1,1 1-1,-1-1 1,0 0-1,0 1 0,0-1 1,0 0-1,0 0 1,0 0-1,0 1 0,0-1 1,0 0-1,0 0 0,-1-1 1,1 1-1,0 0 1,-1 0-1,1-1 0,0 1 1,-2 0-1,-7 3 372,0 0-1,0-1 1,-20 5-1,7-4 230,1-1 0,-1-1 0,0-1-1,-33-2 1,43 0-599,0 0 0,0-1-1,0-1 1,0 0 0,0-1 0,1 0 0,-1-1 0,1-1-1,-12-7 1,23 13-125,0-1-1,0 1 0,0-1 1,0 1-1,1-1 0,-1 1 1,0-1-1,1 0 1,-1 1-1,0-1 0,1 0 1,-1 0-1,1 1 0,-1-1 1,1 0-1,-1-2 1,1 3 37,0 0 0,0-1 0,0 1 1,0 0-1,0-1 0,0 1 0,1 0 1,-1-1-1,0 1 0,0 0 1,0-1-1,1 1 0,-1 0 0,0 0 1,0-1-1,1 1 0,-1 0 0,0 0 1,1 0-1,-1-1 0,0 1 1,1 0-1,-1 0 0,0 0 0,1 0 1,-1 0-1,1 0 0,32-4-1652,-33 4 1735,28-1-1061</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2:06.366"/>
    </inkml:context>
    <inkml:brush xml:id="br0">
      <inkml:brushProperty name="width" value="0.05" units="cm"/>
      <inkml:brushProperty name="height" value="0.05" units="cm"/>
    </inkml:brush>
  </inkml:definitions>
  <inkml:trace contextRef="#ctx0" brushRef="#br0">266 58 17524,'4'7'1501,"-3"-5"-1149,0 0 1,0 0-1,1 0 0,-1 1 0,-1-1 1,1 1-1,0-1 0,0 4 0,-4-12 264,0 0 0,-1-1 0,0 1 0,-5-6 0,4 7-525,0 0 0,0 1 1,0-1-1,0 1 0,-1 0 1,1 1-1,-1-1 0,0 1 1,0 0-1,0 1 0,-1 0 1,1 0-1,-10-2 0,11 3-95,0 1 0,-1 0 0,1 0 0,0 0 0,0 1 0,0 0 0,0 0 0,0 0 0,0 1 0,0-1 0,0 1 0,0 0 0,1 1 0,-1-1 0,1 1-1,0 0 1,-1 0 0,-4 4 0,2 1 6,0-1 1,0 1-1,0 1 0,1-1 0,0 1 0,1 0 0,-7 16 0,10-22 8,0 1-1,0 0 1,1 0-1,-1 0 0,1 0 1,0 0-1,1 0 1,-1 0-1,1 0 1,-1 0-1,1 0 1,0 0-1,1 0 1,-1 0-1,1 1 1,0-1-1,0 0 1,0 0-1,0-1 1,1 1-1,3 6 1,-3-7-61,1-1 1,-1 1-1,1-1 1,0 0-1,0 0 1,0 0 0,0 0-1,0-1 1,0 1-1,0-1 1,1 0-1,-1 0 1,0 0-1,1 0 1,-1-1 0,1 1-1,-1-1 1,1 0-1,4 0 1,9-1-197,0-1 0,28-6 0,-37 6 263,44-10-363</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2:07.054"/>
    </inkml:context>
    <inkml:brush xml:id="br0">
      <inkml:brushProperty name="width" value="0.05" units="cm"/>
      <inkml:brushProperty name="height" value="0.05" units="cm"/>
    </inkml:brush>
  </inkml:definitions>
  <inkml:trace contextRef="#ctx0" brushRef="#br0">187 196 15843,'-3'-2'304,"0"1"-1,0-1 0,0 0 0,0 1 0,-1 0 0,1 0 0,0 0 0,-1 0 0,1 1 1,-1-1-1,1 1 0,-1 0 0,1 0 0,0 0 0,-1 0 0,-6 2 0,5 0-49,0-1 0,0 1 0,0 1 0,0-1-1,1 1 1,-1 0 0,1 0 0,-1 0 0,1 0 0,-4 5-1,0 0-30,1 1 0,0-1-1,0 2 1,1-1 0,0 1-1,1-1 1,0 1 0,1 1-1,-7 20 1,10-27-182,1-1 1,-1 0-1,1 1 1,-1-1-1,1 1 1,0-1-1,0 0 0,1 1 1,-1-1-1,1 1 1,1 4-1,-2-7-34,1 1 0,0-1 0,0 0 0,0 1 0,0-1 1,0 0-1,0 0 0,0 1 0,0-1 0,0 0 0,1 0 0,-1 0 0,0 0 0,1-1 0,-1 1 0,1 0 0,-1-1 0,1 1 0,-1-1 1,1 1-1,-1-1 0,1 1 0,-1-1 0,1 0 0,0 0 0,2 0 0,5-1-26,-1 0 0,1 0 1,0-1-1,0 0 0,-1 0 0,1-1 0,-1-1 1,0 1-1,0-1 0,0 0 0,10-8 0,8-7-111,42-37-1,-43 33 33,-1-1 0,-1-2-1,-1 0 1,-2-1 0,0-1-1,30-60 1,-40 55-33,-9 33 127,-1-1 0,0 1 0,0-1 1,0 1-1,0-1 0,0 1 0,0-1 1,0 1-1,0-1 0,0 1 0,-1 0 1,1-1-1,0 1 0,0-1 0,0 1 1,0-1-1,-1 1 0,1-1 0,0 1 1,0 0-1,-1-1 0,0 0-1,0 1 1,1 0-1,-1 0 1,1 0-1,-1 0 1,0 0-1,1 0 0,-1 0 1,0 0-1,1 0 1,-1 0-1,0 0 1,1 0-1,-1 0 0,0 1 1,1-1-1,-1 0 1,1 0-1,-1 1 1,1-1-1,-2 1 0,-5 3-9,0 1-1,1 0 1,-1 0-1,1 1 1,0 0-1,0 0 1,1 0-1,-8 12 1,-35 62 180,45-76-152,0 2 6,-11 20 135,-14 34 0,25-54-116,1 1-1,0 0 1,0-1-1,0 1 1,1 0 0,0 0-1,0 0 1,1 0-1,0 0 1,0 1 0,2 6-1,-2-12-19,1 1 0,0-1-1,0 0 1,0 0-1,0 1 1,0-1 0,0 0-1,0 0 1,1 0 0,-1 0-1,1 0 1,0 0 0,-1-1-1,1 1 1,0 0 0,4 2-1,-2-2-1,0 0 1,0 0-1,0-1 0,1 1 0,-1-1 0,0 0 0,1 0 1,6 0-1,7-1-53,-1 0 0,1-1 0,28-6 0,-44 7 23,105-26-687,7-1-759,-112 27 1408,0-1 0,0 1 0,1 0 0,-1 0 0,0 0 0,0 0 0,1 0 1,-1 0-1,0 0 0,0 1 0,1-1 0,-1 1 0,0 0 0,0 0 0,0-1 0,0 1 0,0 1 0,0-1 0,3 2 1,-3 0 82,1 0 0,-1 0 0,0 0 0,0 0 0,-1 0 0,1 0 0,-1 1 0,1-1 0,-1 1 0,0-1 0,1 6 0,-2-8 27,0 1-1,1 0 1,-1-1-1,1 1 1,0-1-1,-1 1 1,1-1 0,0 1-1,0-1 1,0 1-1,0-1 1,0 0-1,0 0 1,1 1-1,-1-1 1,0 0-1,1 0 1,-1 0-1,0 0 1,1 0-1,-1-1 1,1 1-1,0 0 1,-1-1-1,1 1 1,-1-1-1,1 0 1,0 1-1,-1-1 1,1 0-1,0 0 1,0 0-1,-1 0 1,1 0 0,0 0-1,2-1 1,7-2 103,1 0 1,-1 0 0,0-1 0,15-8 0,-4 3-102,-15 6-36,22-8 32,54-13-1,-74 22-64,0 0-1,0 1 0,0 0 0,1 1 0,-1 0 0,0 1 1,1 0-1,-1 0 0,0 1 0,14 4 0,-18-4-107,-1-1-1,1 0 1,-1 0 0,1 0-1,-1-1 1,1 1-1,0-1 1,-1 0-1,1-1 1,0 1-1,-1-1 1,1 0 0,-1 0-1,1 0 1,-1 0-1,0-1 1,1 0-1,-1 0 1,0 0-1,0 0 1,0-1 0,0 0-1,-1 1 1,1-1-1,-1-1 1,0 1-1,0 0 1,0-1-1,0 0 1,0 0-1,-1 1 1,1-1 0,-1-1-1,0 1 1,-1 0-1,1-1 1,-1 1-1,0 0 1,0-1-1,1-6 1,-1-21-798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7:51.496"/>
    </inkml:context>
    <inkml:brush xml:id="br0">
      <inkml:brushProperty name="width" value="0.05" units="cm"/>
      <inkml:brushProperty name="height" value="0.05" units="cm"/>
    </inkml:brush>
  </inkml:definitions>
  <inkml:trace contextRef="#ctx0" brushRef="#br0">1 179 13835,'0'12'253,"-1"-1"0,1 1 0,1 0 0,0-1 0,1 1 0,0 0 0,1-1 0,0 0 0,1 1 0,0-1 0,1-1 0,0 1 0,1-1 0,0 0 0,0 0 0,1 0 0,1-1 0,-1 0 0,1-1 0,1 1 0,0-2 0,17 13 0,-23-18-174,0 0 0,0-1 1,1 1-1,-1-1 0,0 1 1,1-1-1,-1 0 0,1 0 1,0-1-1,-1 1 0,1-1 1,-1 0-1,1 1 0,0-2 1,-1 1-1,7-1 0,-6-1 4,1 1 0,-1-1-1,0 0 1,-1 0 0,1 0-1,0-1 1,0 0 0,-1 1-1,0-1 1,1 0-1,-1 0 1,0-1 0,4-5-1,4-8 52,-1-1-1,0 0 0,-2 0 0,0 0 0,-1-1 0,0-1 1,-2 1-1,0-1 0,-2 0 0,0 0 0,-1 0 0,-1 0 1,-2-30-1,0 38-55,-1-1 0,-1 1 0,0 0 0,0 1 0,-11-23 0,6 24-321,3 15-681,2 20-1085,3-20 1803,-3 14-365,-2 3-204</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2:07.443"/>
    </inkml:context>
    <inkml:brush xml:id="br0">
      <inkml:brushProperty name="width" value="0.05" units="cm"/>
      <inkml:brushProperty name="height" value="0.05" units="cm"/>
    </inkml:brush>
  </inkml:definitions>
  <inkml:trace contextRef="#ctx0" brushRef="#br0">6 1 13467,'-4'11'1456,"2"-3"-952,4 3-288,2-8 1257,6 5-953,3-6-216,-2-6-104</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2:08.145"/>
    </inkml:context>
    <inkml:brush xml:id="br0">
      <inkml:brushProperty name="width" value="0.05" units="cm"/>
      <inkml:brushProperty name="height" value="0.05" units="cm"/>
    </inkml:brush>
  </inkml:definitions>
  <inkml:trace contextRef="#ctx0" brushRef="#br0">97 54 12859,'4'82'2791,"3"121"2710,-8-156-4324,-2 1-1,-10 57 0,12-103-1146,-15 64 1101,15-62-1020,-1 1 0,1-1 0,-1 0-1,0 1 1,-1-1 0,1 0-1,-1 0 1,0-1 0,0 1-1,0 0 1,-7 5 0,10-9-94,-1 1 0,1-1 0,-1 1 1,1-1-1,-1 0 0,1 0 0,-1 1 1,1-1-1,-1 0 0,0 0 0,1 1 0,-1-1 1,1 0-1,-1 0 0,0 0 0,1 0 0,-1 0 1,0 0-1,1 0 0,-1 0 0,1 0 1,-1 0-1,0-1 0,1 1 0,-1 0 0,1 0 1,-1-1-1,0 1 0,1 0 0,-1-1 0,-1 0 5,1-1 0,0 1 0,0-1 0,0 1 0,0-1 0,0 0 0,0 1 0,0-1 0,1 0 0,-2-2-1,0-6-3,0 0 0,-2-19 0,4 8-107,0 0-1,1 0 1,2 0-1,0 0 1,1 1-1,1-1 1,1 1-1,0 0 1,2 1-1,0-1 1,1 1-1,2 1 1,16-24-1,-14 24-13,0 1-1,1 0 1,1 1-1,0 1 1,2 0-1,-1 1 1,2 1-1,0 1 1,0 0 0,1 1-1,1 1 1,36-13-1,-56 23 107,0 0-1,0 0 1,0 0 0,0 0-1,0 0 1,1 0 0,-1 0-1,0 0 1,0 0 0,0 0-1,0 0 1,1 0 0,-1 0-1,0 0 1,0 0 0,0 0-1,0 0 1,0 0 0,1 0-1,-1 1 1,0-1 0,0 0-1,0 0 1,0 0 0,0 0-1,0 0 1,0 0 0,1 0-1,-1 0 1,0 1 0,0-1-1,0 0 1,0 0 0,0 0-1,0 0 1,0 0 0,0 0-1,0 1 1,0-1-1,0 0 1,0 0 0,0 0-1,0 0 1,0 0 0,0 1-1,0-1 1,0 0 0,0 0-1,0 0 1,0 0 0,0 0-1,0 1 1,0-1 0,0 0-1,0 0 1,0 0 0,0 0-1,0 0 1,0 1 0,0-1-1,0 0 1,0 0 0,-1 0-1,1 0 1,0 0 0,0 0-1,0 0 1,0 1 0,-10 18 246,-4 13 172,14-32-411,0 1 1,0 0-1,0 0 1,1 0-1,-1 0 1,0 0-1,0 0 1,1 0-1,-1-1 1,0 1-1,1 0 1,-1 0-1,1-1 1,-1 1 0,1 0-1,-1 0 1,1-1-1,0 1 1,-1-1-1,1 1 1,0 0-1,0-1 1,-1 1-1,1-1 1,0 0-1,0 1 1,0-1-1,-1 0 1,1 1-1,0-1 1,0 0-1,0 0 1,0 0 0,0 0-1,0 0 1,0 0-1,-1 0 1,3 0-1,38-2 122,-40 1-130,19-3 2,1-2 1,-1 0 0,-1-2-1,1 0 1,-1-1 0,27-17 0,-20 11-50,0 1 0,38-13 0,-64 27 46,1-1 0,0 1 0,-1 0 0,1 0 0,0 0 0,-1 0 0,1 0 0,0 0 0,0 0 0,-1 0 0,1 0 0,0 0 0,-1 0 0,1 0 0,0 1 0,-1-1 0,1 0-1,0 0 1,-1 1 0,1-1 0,-1 0 0,1 1 0,-1-1 0,1 1 0,0-1 0,-1 1 0,0-1 0,1 1 0,-1-1 0,1 1 0,-1-1 0,0 1 0,1 0 0,0 1 0,7 29 161,-2-9-20,-5-20-122,1 1 1,-1-1-1,0 0 0,1 0 1,0 1-1,-1-1 0,1 0 1,0-1-1,0 1 1,0 0-1,0 0 0,1-1 1,-1 1-1,0-1 0,1 0 1,-1 0-1,1 0 1,-1 0-1,6 1 0,1 0-61,1-1-1,0-1 0,0 0 1,12-1-1,-13 0-79,-1 1-1,1 0 1,0 0 0,-1 1-1,14 2 1,-19-2 75,-1 0 0,0 0 0,1 0 1,-1 0-1,0 1 0,1-1 0,-1 0 0,0 1 0,0 0 1,0-1-1,0 1 0,-1 0 0,1 0 0,0 0 0,-1 0 1,1 1-1,-1-1 0,0 0 0,0 1 0,0-1 0,0 0 1,1 5-1,1 5 106,-1 0 0,-1 0 0,0 0-1,0 0 1,-1 0 0,-1 0 0,-3 19 0,-1 0 642,-18 51 0,22-75-617,-2 0 1,1 1 0,-1-1-1,0 0 1,-1 0-1,1-1 1,-1 1 0,-1-1-1,1 0 1,-9 8-1,13-13-95,-1-1 0,1 1 0,0-1 0,-1 0 0,1 1 0,-1-1-1,1 0 1,-1 1 0,0-1 0,1 0 0,-1 0 0,1 0 0,-1 1-1,1-1 1,-1 0 0,0 0 0,1 0 0,-1 0 0,1 0 0,-1 0 0,0 0-1,1 0 1,-1 0 0,1 0 0,-1-1 0,0 1 0,1 0 0,-1 0-1,1-1 1,-1 1 0,0-1 0,0 0-28,0 0-1,0 0 1,0-1 0,0 1-1,0-1 1,1 1-1,-1 0 1,0-1 0,1 0-1,-1 1 1,0-3-1,-2-42-901,3 37 814,1 0 1,1 0 0,-1 0 0,1 1-1,1-1 1,0 0 0,0 1 0,1 0-1,0-1 1,0 2 0,0-1 0,1 0-1,1 1 1,-1 0 0,1 0 0,1 0-1,13-10 1,6-3 156,1 1-1,2 1 1,45-21-1,-40 22 170,-3 1 4,10-4 397,0-2-1,56-42 0,-73 40-102,-17 9-150,-7 15-332,1-1 1,-1 1-1,0-1 0,-1 1 0,1-1 1,0 1-1,0-1 0,0 1 0,0-1 1,0 1-1,0 0 0,0-1 0,-1 1 1,1-1-1,0 1 0,0 0 0,-1-1 1,1 1-1,0-1 0,-1 1 0,1 0 1,0-1-1,-1 1 0,1 0 0,0 0 1,-1-1-1,1 1 0,-1 0 0,-1-1 8,0 1-1,0-1 0,0 1 1,0 0-1,1 0 0,-1 0 1,0 0-1,0 0 0,0 0 1,0 0-1,0 0 0,1 1 1,-1-1-1,0 1 0,0 0 1,-1 0-1,-31 17 135,31-17-145,-8 6 5,1 0 0,0 0 0,0 1 0,-12 12-1,19-17-19,-1 1-1,1 0 0,0 0 0,0 0 1,0 0-1,1 1 0,-1-1 0,1 1 1,0-1-1,0 1 0,1 0 1,-1 0-1,0 8 0,2-12-23,0 1 1,0-1-1,0 1 0,0-1 1,0 1-1,0-1 0,1 1 1,-1-1-1,1 1 0,-1-1 1,1 0-1,-1 1 0,1-1 1,0 0-1,0 1 0,-1-1 0,1 0 1,0 0-1,0 0 0,0 0 1,1 0-1,-1 0 0,0 0 1,0 0-1,0 0 0,1 0 1,-1-1-1,0 1 0,1 0 1,-1-1-1,1 0 0,1 1 1,5 1-166,0-1 0,0 0 0,1 0-1,12-1 1,-15 0 227,27-3-331,0-11-75</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2:09.289"/>
    </inkml:context>
    <inkml:brush xml:id="br0">
      <inkml:brushProperty name="width" value="0.05" units="cm"/>
      <inkml:brushProperty name="height" value="0.05" units="cm"/>
    </inkml:brush>
  </inkml:definitions>
  <inkml:trace contextRef="#ctx0" brushRef="#br0">10 0 20996,'1'1'97,"0"0"-1,0 0 0,-1 0 1,1 0-1,-1 0 0,1 0 0,-1 0 1,1 0-1,-1 0 0,0 0 1,1 0-1,-1 0 0,0 0 0,0 0 1,0 0-1,0 0 0,0 1 0,0-1 1,0 0-1,0 2 0,-7 30 121,5-19 204,1-12-381,-2 13 145,1 1 0,1 0 0,0-1-1,1 1 1,4 31 0,-3-45-170,-1 0 0,1-1 0,-1 1 0,1 0 0,0-1 0,-1 1 0,1 0 0,0-1 0,0 1 0,1-1 0,-1 0 0,0 1 0,0-1 0,0 0 0,1 0 0,-1 0 0,1 0 0,-1 0 0,1 0 0,-1 0 0,1 0 0,0 0 0,-1-1 0,1 1 0,0-1 0,0 1 0,-1-1 0,1 0 0,0 0 0,0 0 0,0 0 0,-1 0 0,1 0 0,0 0 0,0 0 0,0-1 0,2 0 0,5-1 48,-1-1 0,0 0 0,0 0-1,0 0 1,0-1 0,12-8 0,64-51 522,-82 66-566,-3 7-10,-6 19-51,4-19-29,1-3 25,-4 22-806,6-28 829,0-1 0,0 0 0,0 1 0,0-1 0,0 1 1,0-1-1,0 1 0,0-1 0,0 1 0,0-1 0,0 1 0,1-1 1,-1 1-1,0-1 0,0 1 0,0-1 0,1 0 0,-1 1 0,0-1 0,1 0 1,-1 1-1,0-1 0,1 1 0,-1-1 0,0 0 0,1 0 0,-1 1 1,1-1-1,-1 0 0,0 0 0,1 1 0,-1-1 0,1 0 0,-1 0 0,1 0 1,-1 0-1,1 0 0,-1 0 0,1 0 0,-1 0 0,1 0 0,-1 0 0,1 0 1,-1 0-1,1 0 0,-1 0 0,0 0 0,1 0 0,-1-1 0,1 1 1,16-5-376</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2:09.945"/>
    </inkml:context>
    <inkml:brush xml:id="br0">
      <inkml:brushProperty name="width" value="0.05" units="cm"/>
      <inkml:brushProperty name="height" value="0.05" units="cm"/>
    </inkml:brush>
  </inkml:definitions>
  <inkml:trace contextRef="#ctx0" brushRef="#br0">1 143 18052,'10'-22'2244,"25"-37"1,-31 53-1909,0 1 0,0 0 0,0 0 0,0 0 0,1 1 0,0-1 0,0 1 0,0 0 0,0 1-1,1-1 1,-1 1 0,7-3 0,-11 6-288,0-1 0,0 1 0,0 0 0,0 0 0,0-1-1,-1 1 1,1 0 0,0 0 0,0 0 0,0 0 0,0 0-1,0 0 1,0 0 0,0 0 0,0 0 0,0 1 0,0-1-1,-1 0 1,1 1 0,0-1 0,0 0 0,0 1 0,0-1-1,-1 1 1,2 0 0,-1 1-19,0-1 1,0 0-1,0 1 1,-1-1-1,1 1 1,0-1-1,-1 1 1,1-1-1,-1 1 1,0-1-1,0 1 1,1 0-1,-1 1 1,0 6-10,-1-1 0,0 1 1,0-1-1,-3 11 0,-3 4 12,-1 0-1,-14 27 1,13-32-30,1 1 0,0 0 0,-8 35 0,16-53-2,0 0 0,0 0 1,-1 0-1,1 0 0,0 0 1,0 0-1,0 0 0,0 0 0,0 0 1,0 0-1,0 0 0,1 0 1,-1 0-1,0 0 0,0 0 0,1 0 1,-1 0-1,1 0 0,-1 0 1,1 0-1,-1 0 0,1-1 0,0 1 1,-1 0-1,1 0 0,1 0 1,0 0-1,-1 0 0,1 0 1,0-1-1,0 1 1,0-1-1,-1 0 0,1 1 1,0-1-1,0 0 1,0 0-1,0 0 0,0 0 1,2-1-1,8-1 4,0-1-1,-1-1 0,18-7 0,-1-2 20,-1-1 0,0-1 0,-1-2 0,-1-1 0,-1-1-1,-1 0 1,0-2 0,-1-1 0,27-37 0,-56 73-43,-1 0 1,2 1-1,0-1 1,0 1-1,2 0 1,0 1 0,1-1-1,-3 27 1,6-41 22,0 1-1,0 0 1,0-1 0,0 1 0,0 0-1,0 0 1,0-1 0,1 1 0,-1 0-1,0-1 1,1 1 0,0-1 0,-1 1-1,1 0 1,0-1 0,0 0 0,0 1-1,0-1 1,0 1 0,0-1 0,0 0 0,2 2-1,-1-3 4,0 1 1,0 0-1,0 0 0,0-1 0,0 1 0,0-1 1,0 0-1,0 1 0,0-1 0,0 0 0,0 0 1,0 0-1,0 0 0,0-1 0,3 0 0,5-2 13,-1 0-1,1 0 0,-1-1 1,0-1-1,0 1 0,9-8 1,2-3-24,0-1 0,-1-1 0,-1 0 0,-1-2 0,-1 0 0,27-39 0,-57 95-309,7-15 246,-1-1-206,-7 34-1,13-48 74,1 1-1,0-1 1,0 1-1,1-1 1,0 1 0,0-1-1,1 1 1,1 9 0,6-1-113,3-6-137</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2:11.614"/>
    </inkml:context>
    <inkml:brush xml:id="br0">
      <inkml:brushProperty name="width" value="0.05" units="cm"/>
      <inkml:brushProperty name="height" value="0.05" units="cm"/>
    </inkml:brush>
  </inkml:definitions>
  <inkml:trace contextRef="#ctx0" brushRef="#br0">5 69 18012,'3'-68'3817,"-2"76"-831,1 36-1959,-7 131-301,0 201-414,5-365-303,0-3 5,0 0 1,0 0 0,1 0-1,0 0 1,0 0 0,5 14-1,-6-22-7,1 1 0,-1 0 0,0 0 0,0-1 0,1 1 0,-1 0 0,0 0 1,1-1-1,-1 1 0,1-1 0,-1 1 0,1 0 0,-1-1 0,1 1 0,0-1 0,-1 1 0,1-1 0,0 1 0,-1-1 0,1 1 0,0-1 0,-1 0 0,1 0 0,0 1 0,0-1 1,-1 0-1,2 0 0,0 0 8,-1 0 0,0-1 0,1 1 0,-1-1 0,0 1 1,0-1-1,0 1 0,1-1 0,-1 0 0,0 0 1,0 0-1,0 1 0,0-1 0,1-2 0,5-5 81,0-1 0,-1 0-1,5-11 1,-10 18-85,40-78 455,-4-2-1,-4-1 1,24-90 0,-52 157-547,-3 11-25,0 1 0,-1-1-1,1 0 1,-1 0-1,0 0 1,0 0-1,-1 0 1,1 0 0,-1-1-1,0 1 1,-1-8-1,-5 7-179,-2 7-97</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2:12.019"/>
    </inkml:context>
    <inkml:brush xml:id="br0">
      <inkml:brushProperty name="width" value="0.05" units="cm"/>
      <inkml:brushProperty name="height" value="0.05" units="cm"/>
    </inkml:brush>
  </inkml:definitions>
  <inkml:trace contextRef="#ctx0" brushRef="#br0">1 1 16251,'3'30'2249,"5"-6"-1281,1-5-424,1-2 1361,4-3-817,0 2-328,2-2-992,3-4-504,1-3 624,1-5-240,1-5-160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2:12.426"/>
    </inkml:context>
    <inkml:brush xml:id="br0">
      <inkml:brushProperty name="width" value="0.05" units="cm"/>
      <inkml:brushProperty name="height" value="0.05" units="cm"/>
    </inkml:brush>
  </inkml:definitions>
  <inkml:trace contextRef="#ctx0" brushRef="#br0">129 0 18156,'-9'5'324,"0"0"1,1 0-1,-1 1 0,1 0 1,0 1-1,1 0 0,0 0 1,0 0-1,0 1 0,1 0 1,0 0-1,1 1 0,-1 0 1,2 0-1,-1 0 0,1 0 1,1 1-1,0-1 0,-4 19 1,7-27-310,0 1 1,0-1-1,0 0 1,-1 1 0,1-1-1,0 0 1,1 1-1,-1-1 1,0 0-1,0 1 1,0-1 0,1 0-1,-1 1 1,1-1-1,-1 0 1,1 0 0,1 3-1,-2-4 0,1 1-1,0-1 1,-1 1 0,1-1-1,0 0 1,0 1-1,-1-1 1,1 0-1,0 1 1,0-1 0,0 0-1,-1 0 1,1 0-1,0 0 1,0 0 0,0 0-1,-1 0 1,1 0-1,0 0 1,0 0 0,1 0-1,2-1 36,0-1-1,1 1 1,-1-1 0,0 0-1,0 0 1,0 0 0,-1-1-1,7-4 1,105-108 807,-95 93-759,-17 19-91,0 0 0,1 0 1,-1 0-1,0 0 0,1 1 1,4-3-1,-7 4-6,-1 1 0,1 0 0,0-1 1,-1 1-1,1 0 0,0 0 0,-1 0 0,1 0 0,0 0 0,-1 0 1,1 0-1,0 0 0,-1 0 0,1 0 0,0 0 0,-1 0 1,1 0-1,0 0 0,-1 0 0,1 1 0,-1-1 0,1 0 0,0 0 1,-1 1-1,1-1 0,-1 1 0,1-1 0,-1 0 0,1 1 1,-1-1-1,1 1 0,-1-1 0,1 1 0,-1-1 0,0 1 0,1 0 1,-1-1-1,0 1 0,0-1 0,1 1 0,-1 0 0,0-1 1,0 1-1,0 0 0,0-1 0,0 1 0,0 1 0,2 8-1,-1 0-1,-1 0 1,0 1-1,0-1 1,-4 18-1,2-17 10,1-1 0,0 1 0,1 0 0,0 0 0,2 14 0,-2-24-5,0-1 1,0 1-1,1 0 1,-1 0-1,0-1 0,0 1 1,1 0-1,-1 0 1,0-1-1,1 1 0,-1 0 1,0-1-1,1 1 0,-1 0 1,1-1-1,-1 1 1,1-1-1,0 1 0,-1-1 1,1 1-1,-1-1 0,1 1 1,0-1-1,-1 0 1,1 1-1,0-1 0,0 0 1,-1 0-1,1 1 1,0-1-1,0 0 0,0 0 1,-1 0-1,1 0 0,0 0 1,0 0-1,-1 0 1,1 0-1,0 0 0,0-1 1,-1 1-1,1 0 1,0 0-1,0-1 0,-1 1 1,1 0-1,0-1 0,-1 1 1,2-1-1,5-3 45,-1-1 0,1 1-1,10-11 1,-12 10-26,13-12 71,0 0-1,22-32 1,7-7-93,-47 55-7,1 1 0,-1 0 1,0-1-1,0 1 0,1-1 0,-1 1 1,0 0-1,0-1 0,1 1 1,-1 0-1,0-1 0,1 1 0,-1 0 1,1-1-1,-1 1 0,0 0 0,1 0 1,-1 0-1,1-1 0,-1 1 0,1 0 1,-1 0-1,1 0 0,-1 0 0,1 0 1,-1 0-1,0 0 0,1 0 0,-1 0 1,2 0-1,-1 14-77,-9 25 29,8-38 50,-9 29-11,4-14 31,0-1 0,-3 27 0,8-41-105,0-1 0,0 1-1,1 0 1,-1 0 0,0-1-1,0 1 1,1 0-1,-1 0 1,0-1 0,1 1-1,-1 0 1,0-1 0,1 1-1,-1-1 1,1 1-1,-1 0 1,1-1 0,0 1-1,-1-1 1,1 0 0,0 1-1,-1-1 1,1 1-1,0-1 1,-1 0 0,1 1-1,0-1 1,0 0-1,-1 0 1,1 0 0,0 0-1,0 0 1,-1 1 0,1-1-1,0-1 1,0 1-1,-1 0 1,1 0 0,0 0-1,0 0 1,-1 0 0,1-1-1,0 1 1,0 0-1,-1-1 1,2 0 0,9-3-734</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2:12.814"/>
    </inkml:context>
    <inkml:brush xml:id="br0">
      <inkml:brushProperty name="width" value="0.05" units="cm"/>
      <inkml:brushProperty name="height" value="0.05" units="cm"/>
    </inkml:brush>
  </inkml:definitions>
  <inkml:trace contextRef="#ctx0" brushRef="#br0">182 1 19028,'-15'3'899,"1"2"0,1 0 0,-1 0 0,1 1 0,-23 14 0,29-16-770,1 1-1,-1 0 0,1 1 0,0 0 1,0 0-1,1 0 0,0 0 0,0 1 1,0 0-1,1 0 0,-6 13 1,9-19-135,1-1 1,-1 1 0,1 0 0,-1 0 0,1 0 0,0 0 0,-1 0 0,1 0-1,0 0 1,0 0 0,-1 0 0,1 0 0,0 0 0,0 0 0,0 0 0,0 0-1,1 0 1,-1 0 0,0 0 0,0 0 0,1 0 0,-1 0 0,0 0 0,1 0-1,-1-1 1,1 1 0,-1 0 0,1 0 0,-1 0 0,1 0 0,0-1 0,-1 1-1,1 0 1,0-1 0,0 1 0,0-1 0,-1 1 0,1 0 0,0-1 0,0 0 0,0 1-1,0-1 1,0 0 0,1 1 0,5 0-120,1 0 1,-1 0-1,0 0 0,0-1 1,9-1-1,-6 0-29,32-1-439,-26 1 308,0 0-1,0 0 1,1 2 0,-1 0 0,0 1 0,0 0-1,29 9 1,-43-10 279,0-1 0,-1 1 0,1 0 0,0 0 0,0 0 0,-1 0 0,1 0 0,0 0 0,-1 0 0,1 1 0,-1-1 0,0 1 0,1-1-1,-1 1 1,0-1 0,0 1 0,0 0 0,0-1 0,0 1 0,-1 0 0,1 0 0,0 2 0,0-1 41,-2-1-1,1 1 0,0-1 1,0 1-1,-1-1 1,1 0-1,-1 1 0,0-1 1,0 0-1,0 0 1,0 1-1,0-1 0,0 0 1,0 0-1,-1 0 1,1 0-1,-1 0 0,-2 2 1,-16 14 382,-1-1 0,0-1 1,-1 0-1,-39 19 0,50-29-387,6-3-148,0 0-1,0-1 0,0 0 0,0 0 1,-1 0-1,1 0 0,-8 1 1,12-3 88,1 0 0,-1 0 1,1 0-1,-1 0 0,1 0 0,-1 0 1,1 0-1,0 1 0,-1-2 0,1 1 1,-1 0-1,1 0 0,-1 0 1,1 0-1,-1 0 0,1 0 0,-1 0 1,1-1-1,0 1 0,-1 0 0,1 0 1,-1 0-1,1-1 0,0 1 0,-1 0 1,1-1-1,0 1 0,-1 0 1,1-1-1,0 1 0,-1 0 0,1-1 1,0 1-1,0-1 0,0 1 0,-1-1 1,1 1-1,0 0 0,0-1 1,0 1-1,0-1 0,0 1 0,0-1 1,0 0-1,6-25-495,-6 24 479,14-34-629</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2:13.969"/>
    </inkml:context>
    <inkml:brush xml:id="br0">
      <inkml:brushProperty name="width" value="0.05" units="cm"/>
      <inkml:brushProperty name="height" value="0.05" units="cm"/>
    </inkml:brush>
  </inkml:definitions>
  <inkml:trace contextRef="#ctx0" brushRef="#br0">37 0 18756,'0'1'55,"1"-1"0,-1 0 0,0 0-1,0 0 1,1 0 0,-1 1 0,0-1 0,0 0 0,0 0 0,1 0 0,-1 1-1,0-1 1,0 0 0,0 0 0,0 1 0,0-1 0,1 0 0,-1 1-1,0-1 1,0 0 0,0 0 0,0 1 0,0-1 0,0 0 0,0 1-1,0-1 1,0 0 0,0 0 0,0 1 0,0-1 0,0 0 0,0 1 0,-1-1-1,1 0 1,0 0 0,0 1 0,0-1 0,0 0 0,0 0 0,-1 1-1,-6 17 240,5-14 22,-4 15 275,0 0 0,1 0-1,1 1 1,1-1-1,-2 39 1,5-26-288,1 1-1,10 59 1,-11-90-293,3 14 69,1 0 1,0 0-1,8 19 1,-10-31-84,0 0 0,0 0 0,0 0 0,1 0 0,0 0 0,-1-1 0,6 6 0,-6-8-14,0 1 0,-1-1 0,1 0 0,0 0 0,0 0 0,0 0 0,-1 0 0,1 0 0,0-1 0,0 1 0,0-1 0,0 1 0,1-1 0,-1 0 0,0 1 0,0-1 0,2-1 0,-1 1 7,-1-1 0,0 1 0,0-1 1,0 0-1,0 0 0,0 0 0,0 0 0,0 0 0,0 0 0,0-1 1,0 1-1,-1-1 0,3-1 0,22-29 23,-10 13-81,-15 18 52,0-1 1,1 1 0,-1-1 0,1 1 0,0-1 0,-1 1 0,1 0 0,0 0 0,0 0 0,0 0 0,0 0 0,0 0 0,0 1 0,0-1 0,2 0 0,-3 1 6,-1 0 0,1 0 0,0 0 0,-1 0 0,1 1 0,-1-1 0,1 0 0,0 0 0,-1 1 0,1-1 0,-1 0 0,1 0 0,-1 1 0,1-1 0,-1 1 0,1-1 0,-1 0 0,1 1 0,-1-1 0,1 1 0,0 1-1,0 0 0,0-1 0,-1 1 0,1 0 0,0 0 0,-1 0 0,0-1 0,1 1 0,-1 3 0,2 16 44,-1 34 0,-1-47 11,-1 0-1,0 0 0,-1 0 0,0 0 1,0 0-1,0 0 0,-4 8 0,6-16-35,0 0-1,0 0 1,0 0-1,0 0 0,0 0 1,0 0-1,0 0 0,0 0 1,-1 0-1,1-1 0,0 1 1,0 0-1,0 0 0,0 0 1,0 0-1,0 0 1,0 0-1,0 0 0,0 0 1,0 0-1,0 0 0,0 0 1,0 0-1,0 0 0,0 0 1,0 0-1,0 0 0,0 0 1,0 0-1,0 0 1,0 0-1,0 0 0,0 0 1,-1 0-1,1 0 0,0 0 1,0 0-1,2-11 79,3-15-38,-3 22-32,4-17 52,2 1 1,1 0-1,16-30 0,-28 91-28,2-33 91,-5 19 541,6-27-655,0 1 1,0-1-1,0 1 0,0-1 0,0 1 0,0-1 1,0 1-1,0-1 0,0 1 0,0-1 0,0 1 1,0-1-1,0 1 0,0-1 0,0 1 0,1-1 1,-1 1-1,0-1 0,0 1 0,1-1 0,-1 1 1,0-1-1,1 0 0,-1 1 0,0-1 0,1 0 1,-1 1-1,0-1 0,1 0 0,-1 1 0,1-1 1,-1 0-1,1 0 0,-1 1 0,1-1 0,-1 0 1,1 0-1,-1 0 0,2 0 0,-2 0 15,1 0-1,0-1 1,0 1-1,-1 0 1,1-1-1,0 1 0,-1-1 1,1 0-1,0 1 1,-1-1-1,1 1 1,-1-1-1,1 0 1,-1 1-1,1-1 1,-1 0-1,0 0 1,1 1-1,-1-1 0,0 0 1,1 0-1,-1 1 1,0-1-1,0 0 1,0-2-1,4-24 439,-3 23-375,1-27 289,-2 0 0,-3-32 0,-1-13-389,4 76 3,0 0 0,0 0-1,0-1 1,0 1 0,0 0 0,0 0-1,0 0 1,0 0 0,0-1 0,0 1-1,1 0 1,-1 0 0,0 0 0,0 0-1,0 0 1,0-1 0,0 1 0,0 0-1,0 0 1,0 0 0,0 0 0,1 0-1,-1 0 1,0 0 0,0-1 0,0 1-1,0 0 1,0 0 0,1 0 0,-1 0-1,0 0 1,0 0 0,0 0 0,0 0-1,0 0 1,1 0 0,-1 0 0,0 0-1,0 0 1,0 0 0,0 0 0,1 0-1,-1 0 1,0 0 0,0 0-1,0 0 1,0 0 0,1 0 0,-1 0-1,0 0 1,0 0 0,0 1 0,0-1-1,0 0 1,0 0 0,1 0 0,-1 0-1,0 0 1,0 0 0,0 1 0,0-1-1,0 0 1,0 0 0,0 0 0,0 0-1,0 0 1,0 1 0,1-1 0,-1 0-1,8 10-35,13 35-181,-17-35 130,0 1-1,1-1 0,0 0 0,10 14 0,-14-24 83,0 1 0,-1 0 0,1 0 0,0-1 1,0 1-1,-1-1 0,1 1 0,0-1 0,0 1 0,0-1 0,0 1 0,0-1 0,0 0 0,0 0 1,-1 1-1,1-1 0,0 0 0,0 0 0,0 0 0,0 0 0,0 0 0,0 0 0,0 0 0,0 0 1,0-1-1,0 1 0,0 0 0,0 0 0,0-1 0,0 1 0,0-1 0,-1 1 0,1-1 1,0 1-1,0-1 0,0 1 0,-1-1 0,1 0 0,0 0 0,-1 1 0,2-2 0,4-5 3,0 0-1,0 0 0,7-12 1,-7 10 9,8-12-15,0 0-1,-2 0 0,15-34 1,-34 78-68,0 0 0,2 0 1,-4 48-1,9-66 92,-1 1 0,1-1 0,1 0 0,-1 1 0,1-1 0,0 0 0,3 10 0,-4-14-5,1 1-1,-1-1 0,1 0 1,-1 0-1,1 0 1,0 0-1,0 0 0,-1 0 1,1 0-1,0 0 1,0 0-1,0 0 1,0 0-1,0-1 0,0 1 1,0 0-1,0-1 1,1 1-1,-1-1 0,0 1 1,0-1-1,1 1 1,-1-1-1,0 0 1,0 0-1,1 0 0,-1 1 1,0-1-1,0-1 1,1 1-1,-1 0 0,0 0 1,1 0-1,-1-1 1,0 1-1,0 0 1,2-1-1,5-3 29,1 0 1,-1 0-1,0 0 1,0-1-1,0 0 1,-1 0-1,0-1 1,11-11-1,5-8 60,19-28 0,-28 36-69,32-53-259,-55 92 162,1 0 1,-4 25-1,10-39-32,0 0-1,1 0 1,0 0 0,1 0-1,0 0 1,0 0 0,1 0 0,0 0-1,3 13 1,-4-20 7,0 1 0,1-1 0,0 1 0,-1-1 0,1 1 0,0-1 0,-1 0 0,1 1 0,0-1 1,0 0-1,0 0 0,0 1 0,3 1 0,-3-3 69,0 0 0,0 1 0,0-1 0,0 0 0,0 1 0,0-1 0,0 0 0,0 0 0,0 0 0,0 0 0,0 0 0,0 0 0,0 0 0,0 0 0,0 0 0,0-1 0,0 1 0,0 0 0,0 0 0,1-2 0,18-8-491</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2:14.390"/>
    </inkml:context>
    <inkml:brush xml:id="br0">
      <inkml:brushProperty name="width" value="0.05" units="cm"/>
      <inkml:brushProperty name="height" value="0.05" units="cm"/>
    </inkml:brush>
  </inkml:definitions>
  <inkml:trace contextRef="#ctx0" brushRef="#br0">0 0 21069,'1'0'115,"-1"0"1,1 1 0,-1-1 0,1 0-1,-1 0 1,1 1 0,-1-1 0,1 0-1,-1 1 1,1-1 0,-1 0 0,0 1-1,1-1 1,-1 0 0,0 1 0,1-1 0,-1 1-1,0-1 1,0 1 0,1-1 0,-1 1-1,0-1 1,0 1 0,0-1 0,1 1-1,-1-1 1,0 1 0,0-1 0,0 2 0,1 18 987,0-16-474,-7 106 1521,3-80-1992,1 0 1,3 46 0,5-62-221,-6-13 46,0-1 1,0 0-1,1 0 0,-1 0 1,0 0-1,1 1 1,-1-1-1,0 0 0,0 0 1,1 0-1,-1 0 1,0 0-1,1 0 0,-1 0 1,0 0-1,1 0 1,-1 0-1,0 0 0,1 0 1,-1 0-1,0 0 1,1 0-1,-1 0 1,0 0-1,1-1 0,-1 1 1,2-1-81,0 0 0,-1-1 0,1 1 1,-1 0-1,1-1 0,-1 1 0,0-1 0,1 0 1,-1 1-1,0-1 0,1-2 0,3-10-424,0 0 1,-1 0-1,-1 0 0,0-1 1,-1 1-1,1-21 0,-2 15 144,2-16-552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7:51.919"/>
    </inkml:context>
    <inkml:brush xml:id="br0">
      <inkml:brushProperty name="width" value="0.05" units="cm"/>
      <inkml:brushProperty name="height" value="0.05" units="cm"/>
    </inkml:brush>
  </inkml:definitions>
  <inkml:trace contextRef="#ctx0" brushRef="#br0">6 84 16916,'-1'-13'1859,"-1"13"-566,0 23-271,3-15-966,0 1 0,1-1 0,0 0 1,0 0-1,1 0 0,0 0 0,1 0 0,-1-1 1,1 0-1,10 13 0,-13-18-29,1 0 1,0 0-1,-1 1 1,1-2-1,0 1 1,1 0-1,-1 0 1,0-1-1,0 1 1,1-1-1,-1 1 1,1-1 0,-1 0-1,1 0 1,-1 0-1,1 0 1,0-1-1,0 1 1,-1-1-1,1 0 1,0 0-1,0 0 1,-1 0-1,1 0 1,0 0-1,0-1 1,-1 1-1,1-1 1,0 0-1,-1 0 1,1 0-1,-1 0 1,1 0-1,-1 0 1,5-4-1,0-1 61,0 0 0,0-1 1,-1 0-1,1 0 0,-1-1 0,-1 0 0,0 0 0,0 0 1,0-1-1,-1 1 0,0-1 0,-1 0 0,0 0 0,-1-1 0,0 1 1,0-1-1,0 1 0,-2-1 0,1-12 0,-1 20-69,0 0 0,-1 0 0,1 0 0,-1 0 0,1 0-1,-1 1 1,0-1 0,0 0 0,1 0 0,-1 0 0,-2-2 0,2 4-15,1-1 0,0 1 1,0 0-1,0 0 0,-1-1 1,1 1-1,0 0 0,0 0 1,-1 0-1,1 0 0,0-1 1,-1 1-1,1 0 0,0 0 1,0 0-1,-1 0 0,1 0 1,0 0-1,-1 0 0,1 0 1,0 0-1,-1 0 0,1 0 1,0 0-1,-1 0 0,1 0 1,0 0-1,-1 0 0,0 1 3,0-1-1,1 1 0,-1 0 0,0-1 0,1 1 0,-1 0 0,1 0 0,-1 0 1,0-1-1,1 1 0,0 0 0,-1 0 0,1 0 0,-1 2 0,0 1-12,0 1 1,0-1-1,0 1 0,1-1 0,-1 1 0,1-1 1,1 1-1,-1-1 0,0 1 0,1-1 0,0 1 0,0-1 1,0 1-1,1-1 0,-1 0 0,1 0 0,0 0 0,1 0 1,-1 0-1,1 0 0,-1 0 0,1-1 0,5 6 0,-5-6 5,0 0-1,0-1 1,0 1-1,0-1 1,0 0-1,1 0 1,-1 0-1,1 0 1,-1-1-1,1 1 1,0-1-1,0 0 1,-1 0-1,1-1 1,0 1-1,0-1 1,0 1-1,0-1 1,0 0-1,0-1 0,-1 1 1,1-1-1,0 0 1,0 0-1,0 0 1,-1 0-1,1 0 1,3-3-1,10-8-79,-5-2-26</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2:15.215"/>
    </inkml:context>
    <inkml:brush xml:id="br0">
      <inkml:brushProperty name="width" value="0.05" units="cm"/>
      <inkml:brushProperty name="height" value="0.05" units="cm"/>
    </inkml:brush>
  </inkml:definitions>
  <inkml:trace contextRef="#ctx0" brushRef="#br0">0 186 15843,'3'2'298,"0"0"0,0-1-1,0 1 1,0-1-1,0 0 1,1 0 0,-1 0-1,0-1 1,0 1 0,1-1-1,-1 0 1,0 0-1,1 0 1,-1 0 0,0 0-1,1-1 1,-1 1-1,0-1 1,0 0 0,0 0-1,1 0 1,-1-1 0,0 1-1,4-4 1,9-4 664,0-1 0,0-1-1,14-14 1,-20 17-611,-4 3-122,1 1-65,0-2-1,-1 1 1,1-1-1,-1 0 1,-1 0-1,1-1 1,-1 0-1,0 0 1,5-9-1,-10 16-161,0 0 1,0 0-1,0-1 0,0 1 0,0 0 0,0 0 0,0 0 0,0 0 0,0 0 0,0-1 1,0 1-1,0 0 0,0 0 0,0 0 0,0 0 0,0 0 0,0-1 0,0 1 0,0 0 1,0 0-1,0 0 0,0 0 0,0 0 0,0 0 0,0-1 0,0 1 0,0 0 1,0 0-1,-1 0 0,1 0 0,0 0 0,0 0 0,0 0 0,0-1 0,0 1 0,0 0 1,-1 0-1,1 0 0,0 0 0,0 0 0,0 0 0,0 0 0,0 0 0,0 0 1,-1 0-1,-9 1 20,-12 8-26,8-2-7,1 2 0,0-1 0,0 2 0,1 0 0,1 0 0,0 1 0,0 0-1,1 1 1,0 0 0,1 1 0,-14 25 0,23-37 7,-1 0 1,0 0-1,1 1 0,-1-1 1,1 1-1,-1-1 0,1 1 0,0-1 1,-1 1-1,1-1 0,0 1 1,0-1-1,0 1 0,0-1 1,0 1-1,1-1 0,-1 1 1,0-1-1,1 0 0,-1 1 1,1-1-1,-1 1 0,2 1 1,0-2-3,-1 1 1,1-1 0,-1 0 0,1 0 0,-1 0-1,1 0 1,0 0 0,0 0 0,0-1 0,-1 1-1,1-1 1,0 1 0,0-1 0,0 0 0,3 1-1,8-1-25,0 0 0,0-1 0,0-1-1,13-2 1,45-13-83,-50 10 65,1 2-1,-1 0 1,1 1 0,0 2 0,45 0-1,-84-44 599,-16-87 360,34 129-1101,5 6 82,6 7-36,-12-8 121,7 4-61,1 0-1,-1 0 1,1 0 0,-1-1 0,1 0 0,0-1 0,1 0 0,-1 0-1,1 0 1,-1-1 0,1-1 0,0 1 0,-1-1 0,1-1-1,0 0 1,15-1 0,-14-1 53,1 0 0,-1 0-1,1-1 1,-1-1 0,0 1-1,0-2 1,-1 1 0,1-2-1,-1 1 1,0-1 0,0 0-1,-1-1 1,10-9 0,-53 55 599,31-34-516,1-1 1,-1 1 0,1 0-1,0 1 1,1-1-1,-1 0 1,1 1 0,-2 7-1,4-13-43,0 1 0,0 0 0,-1-1-1,1 1 1,0 0 0,0-1 0,0 1 0,0 0 0,0 0-1,0-1 1,0 1 0,0 0 0,0-1 0,1 1 0,-1 0-1,0-1 1,0 1 0,1 0 0,-1-1 0,0 1-1,1 0 1,-1-1 0,0 1 0,1-1 0,-1 1 0,1-1-1,-1 1 1,1-1 0,-1 1 0,1-1 0,-1 1 0,2 0-1,0-1 4,0 0-1,0 1 1,0-1-1,1 0 0,-1 0 1,0 0-1,0 0 1,0 0-1,0-1 1,0 1-1,3-2 0,7-2 25,1-1-1,18-9 1,-30 14-29,84-51 113,-28 16-166,-55 34 37,-1 0 0,1 0 0,-1 0 0,1 0 1,0 1-1,-1-1 0,1 1 0,0-1 0,0 1 0,-1-1 1,1 1-1,0 0 0,0 0 0,0 0 0,-1 0 1,4 1-1,-4-1 3,0 1 0,0-1 0,0 1 0,-1 0 0,1-1 0,0 1 0,-1 0 0,1-1 0,-1 1 0,1 0 0,-1 0 0,1 0 0,-1-1 0,1 1 0,-1 0 0,0 0 0,0 0 0,1 0 0,-1 0 0,0 0 0,0 0 0,0 0 0,0 0 0,0-1 0,0 1 0,0 0 0,0 0 0,0 0 0,-1 0 0,1 0-1,-1 1 1,-1 9-112,-6 33 219,8-43-124,0 0-1,0 0 1,-1-1 0,1 1-1,0 0 1,0 0-1,0 0 1,0-1-1,0 1 1,0 0-1,0 0 1,1-1-1,-1 1 1,0 0-1,0 0 1,1-1-1,-1 1 1,0 0-1,1 0 1,-1-1-1,1 1 1,-1-1 0,0 1-1,1 0 1,0-1-1,-1 1 1,1-1-1,-1 1 1,1-1-1,0 1 1,-1-1-1,1 0 1,0 1-1,-1-1 1,1 0-1,0 1 1,0-1-1,-1 0 1,1 0-1,0 0 1,1 0 0,-1 0-3,0 0 1,0-1-1,0 1 1,0 0 0,0-1-1,0 1 1,0-1 0,-1 1-1,1-1 1,0 0 0,0 1-1,-1-1 1,1 0-1,0 0 1,-1 1 0,1-1-1,-1 0 1,1 0 0,-1 0-1,1 0 1,-1 0 0,0 0-1,1 0 1,-1-1-1,2-10-298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2:15.636"/>
    </inkml:context>
    <inkml:brush xml:id="br0">
      <inkml:brushProperty name="width" value="0.05" units="cm"/>
      <inkml:brushProperty name="height" value="0.05" units="cm"/>
    </inkml:brush>
  </inkml:definitions>
  <inkml:trace contextRef="#ctx0" brushRef="#br0">0 1 20068,'3'10'2001,"3"-3"-1449,1-1-888,2-1 2472,-4 1-1912,-3-2-64,-2 5-216</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2:16.069"/>
    </inkml:context>
    <inkml:brush xml:id="br0">
      <inkml:brushProperty name="width" value="0.05" units="cm"/>
      <inkml:brushProperty name="height" value="0.05" units="cm"/>
    </inkml:brush>
  </inkml:definitions>
  <inkml:trace contextRef="#ctx0" brushRef="#br0">201 616 16371,'-34'11'1447,"-37"17"0,62-24-1048,0 1 0,1 0 0,-1 0-1,1 1 1,0 0 0,0 0 0,1 1-1,-1 0 1,-6 9 0,14-15-326,-1 0 0,0 0 1,0 0-1,0 0 0,1 1 0,-1-1 1,1 0-1,-1 0 0,1 1 0,-1-1 1,1 0-1,0 1 0,0-1 0,-1 1 1,1 0-1,0-1-31,1 0-1,-1-1 1,0 1-1,0 0 1,1-1 0,-1 1-1,0 0 1,1-1 0,-1 1-1,0-1 1,1 1 0,-1-1-1,1 1 1,-1-1-1,1 1 1,-1-1 0,1 0-1,0 1 1,-1-1 0,1 1-1,1-1 1,2 2 52,0-1-1,1 0 1,-1-1 0,1 1-1,0-1 1,-1 0 0,1 0 0,5-1-1,62-9 534,101-28 0,-85 17-348,1063-263 343,-178-27-2061,-883 274 1396,-47 18 178,57-16 0,-98 34-103,1 0-1,-1 1 1,1-1-1,0 1 1,-1-1 0,1 1-1,0 0 1,2 1-1,0 4-17,-9 7-615,3-11 532,0 1-1,0-1 0,0 0 1,0 0-1,-1 0 0,1 0 0,0 0 1,0 0-1,-1 0 0,1 0 1,-1 0-1,1 0 0,0-1 0,-1 1 1,1-1-1,-1 1 0,0-1 1,1 0-1,-1 1 0,1-1 0,-3 0 1,-10 0-361</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3:32.818"/>
    </inkml:context>
    <inkml:brush xml:id="br0">
      <inkml:brushProperty name="width" value="0.05" units="cm"/>
      <inkml:brushProperty name="height" value="0.05" units="cm"/>
    </inkml:brush>
  </inkml:definitions>
  <inkml:trace contextRef="#ctx0" brushRef="#br0">5974 478 12923,'-156'-108'1002,"-61"-39"-633,174 122-414,-1 1 1,-1 2 0,-57-18-1,11 14-129,-1 3-1,-1 5 0,-138-10 0,-288 12 235,488 16-18,-230 0 457,-268 35-1,338-8-589,1 8-1,1 8 1,3 9-1,2 7 1,-190 91-1,-16 47-418,291-139 287,-164 126 1,-96 124 27,284-236 165,-126 156-1,-34 108 30,148-194 28,7 4 0,6 3 0,7 3 0,-52 175 1,77-185 34,7 3 0,6 1 1,7 1-1,-6 272 1,32-224 51,48 322 0,106 177-25,-113-550-121,6-2 1,135 264-1,-135-315 3,5-3 0,3-2 0,5-3 0,2-3 0,88 82 0,-56-74-28,4-4 0,151 95 1,252 97-137,-203-137 80,5-14 0,6-13 0,341 73 0,-474-147 101,265 20 0,-296-50 36,0-6 0,187-22 0,-152-4 8,-2-8 0,-2-7 1,-1-9-1,-3-7 0,245-113 0,-232 74 68,301-198-1,-359 198-14,-4-6-1,210-212 0,-209 170 5,-6-4-1,-6-6 1,116-203-1,-140 191 95,-6-3 0,119-337 1,-171 395-71,-5-2 0,-4-1 0,-6-1 0,-4 0 0,-5-1 0,-6-121 1,-15 87-46,-6 0 1,-58-238-1,-123-278-374,106 403-292,-211-422 0,176 463 414,-21 11 11,148 209 173</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4:31.646"/>
    </inkml:context>
    <inkml:brush xml:id="br0">
      <inkml:brushProperty name="width" value="0.05" units="cm"/>
      <inkml:brushProperty name="height" value="0.05" units="cm"/>
    </inkml:brush>
  </inkml:definitions>
  <inkml:trace contextRef="#ctx0" brushRef="#br0">1324 95 7466,'-59'-23'1104,"24"8"-324,-1 2-1,-75-17 1,79 24-610,1 2 1,-2 2-1,1 0 1,0 3-1,0 0 1,0 2-1,0 1 1,1 2-1,-1 1 1,1 2-1,-39 15 1,14 1 13,1 3-1,-78 52 1,-89 90 190,200-150-341,0 0-1,-30 40 0,41-46-22,2 0-1,0 1 0,1-1 0,0 2 0,1-1 0,-6 19 1,3 4-12,2-1-1,1 2 1,2-1 0,1 1 0,2 0 0,5 54 0,2-42-13,2 0 1,2-1 0,3 0 0,24 66 0,-25-86 2,2-2-1,1 1 0,1-2 1,1 0-1,2-1 0,0-1 1,26 27-1,-26-33 1,1-1 0,1 0 0,1-1 0,1-2 0,0 0 0,1-1 0,0-1 0,46 17 0,-13-12 30,0-3 0,1-2 0,1-3 0,88 4 0,237-13 380,-301-6-208,-1-3 0,0-5 0,-1-2 0,0-5 1,-2-2-1,0-4 0,-2-4 0,-1-2 0,-1-4 0,79-53 0,-52 24 265,128-107 0,-215 160-391,0-1 0,-1-1 0,-1 0-1,0-1 1,-1 0 0,10-17 0,-16 22-6,0 1 0,-1-1 0,0 0 0,-1 0 0,0 0 0,0-1 0,-1 1 0,-1-1 0,0 0 0,0 1 0,-1-1 0,-1-12 0,-2 5 29,0-1-1,-2 1 1,0 0-1,-1 0 0,-1 1 1,0-1-1,-2 1 1,-19-30-1,8 19 39,0 1 0,-2 2-1,-1 0 1,-29-25 0,16 23-395,0 1 0,-79-42-1,9 7-149,53 21 176</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4:32.892"/>
    </inkml:context>
    <inkml:brush xml:id="br0">
      <inkml:brushProperty name="width" value="0.05" units="cm"/>
      <inkml:brushProperty name="height" value="0.05" units="cm"/>
    </inkml:brush>
  </inkml:definitions>
  <inkml:trace contextRef="#ctx0" brushRef="#br0">1010 86 8154,'-16'-12'288,"-1"2"1,-1 0-1,0 1 1,0 0-1,-1 2 1,0 0-1,0 2 1,-1 0-1,-26-4 1,29 8-171,-1 0 1,1 0-1,0 2 0,0 0 1,-1 1-1,1 1 1,1 1-1,-1 0 1,0 1-1,1 1 1,-20 9-1,-13 11 28,2 2-1,2 3 1,0 1-1,2 2 1,2 1-1,-64 72 1,83-82-119,0 2 0,2 1 0,2 1 0,0 0 0,2 1 1,1 1-1,2 1 0,0 0 0,3 0 0,0 1 0,3 1 0,0-1 0,2 1 1,2 0-1,1 1 0,1-1 0,2 0 0,2 0 0,1 0 0,11 43 0,-8-54-30,0-1 0,2 0 0,1 0 0,0-1 0,2 0 0,0-1 0,2 0 0,0-1 0,1 0 0,0-1 0,2-1 0,0-1 0,28 21 0,-25-23 7,0 0 1,2-2 0,-1 0-1,2-1 1,-1-1-1,1-2 1,1 0 0,0-1-1,0-1 1,0-2-1,0 0 1,49 0 0,-24-6 63,-1-3 0,1-2 0,-1-2 0,55-18 0,183-75 467,85-62 222,-285 121-490,85-58-1,-154 91-194,-1-2-1,0 0 0,17-17 1,-28 24-18,0 0 0,-1 0 0,1 0 0,-1-1 0,0 0 0,-1 0 0,1 0-1,-1 0 1,-1 0 0,1-1 0,-1 1 0,2-12 0,-2-1-6,-1-1-1,0 1 1,-2 0-1,0 0 1,-2-1-1,0 1 0,-1 0 1,0 1-1,-2-1 1,0 1-1,-1 0 1,-1 1-1,-1-1 0,0 1 1,-2 1-1,1 0 1,-2 1-1,0 0 1,-1 0-1,0 1 1,-2 1-1,1 1 0,-1 0 1,-1 0-1,0 2 1,-1 0-1,-32-14 1,17 12-292,0 1 0,-1 2 0,0 1 1,-1 1-1,0 2 0,-58-1 1,43 7 7,0 1 1,0 3-1,1 1 1,-52 15-1,7 6-120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6:04.972"/>
    </inkml:context>
    <inkml:brush xml:id="br0">
      <inkml:brushProperty name="width" value="0.05" units="cm"/>
      <inkml:brushProperty name="height" value="0.05" units="cm"/>
    </inkml:brush>
  </inkml:definitions>
  <inkml:trace contextRef="#ctx0" brushRef="#br0">32 191 12627,'-3'0'507,"2"0"-347,-1 0-1,0 0 1,1 0-1,-1 0 1,0 0-1,1 0 0,-1 0 1,1-1-1,-1 1 1,0 0-1,1-1 1,-1 0-1,1 1 0,-1-1 1,1 0-1,-3-1 1,4 1-73,1 1 0,-1-1-1,1 1 1,-1-1 0,0 1 0,1 0 0,-1-1 0,1 1 0,-1 0 0,1-1 0,-1 1 0,1 0 0,0 0 0,-1-1-1,1 1 1,-1 0 0,1 0 0,-1 0 0,1 0 0,0 0 0,-1 0 0,2 0 0,15-3 230,223-1 315,-77 4-529,716-67 334,-734 53-373,4-2-6,136-10-30,-215 20-43,-31 2-39,1 1-1,72 6 0,-108-3 175,6-1-2253,-10-14 1047,-2-7 516</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5:40.104"/>
    </inkml:context>
    <inkml:brush xml:id="br0">
      <inkml:brushProperty name="width" value="0.05" units="cm"/>
      <inkml:brushProperty name="height" value="0.05" units="cm"/>
    </inkml:brush>
  </inkml:definitions>
  <inkml:trace contextRef="#ctx0" brushRef="#br0">0 239 13291,'0'0'52,"0"0"0,0 1 1,1-1-1,-1 1 0,0-1 1,0 0-1,0 1 0,0-1 1,1 0-1,-1 1 0,0-1 1,1 0-1,-1 0 0,0 1 1,0-1-1,1 0 0,-1 0 0,0 1 1,1-1-1,-1 0 0,1 0 1,-1 0-1,0 0 0,1 1 1,-1-1-1,0 0 0,1 0 1,-1 0-1,1 0 0,-1 0 1,0 0-1,2 0 0,15-1 189,-16 1-166,40-6 850,0-2 1,56-19 0,18-3-91,-84 23-651,161-26 727,92-5-268,-80-8-79,-115 33-296,-89 13-272,0 0 0,0 0 0,0 0 0,0 0 0,0-1 0,0 1 0,1 0-1,-1 0 1,0 0 0,0 0 0,0 0 0,0 0 0,0 0 0,1 0 0,-1 0 0,0 0 0,0 0-1,0 0 1,0 1 0,0-1 0,1 0 0,-1 0 0,0 0 0,0 0 0,0 0 0,0 0 0,0 0-1,0 0 1,1 0 0,-1 0 0,0 0 0,0 1 0,0-1 0,0 0 0,0 0 0,0 0 0,0 0-1,0 0 1,0 0 0,0 1 0,0-1 0,1 0 0,-1 0 0,0 0 0,0 0 0,0 0 0,0 1-1,0-1 1,0 0 0,0 0 0,0 0 0,0 0 0,0 0 0,0 1 0,-1-1 0,1 0 0,0 0-1,0 0 1,0 0 0,0 0 0,0 0 0,0 1 0,0-1 0,0 0 0,0 0 0,-1 0-21,1 1 1,0-1 0,-1 0 0,1 0-1,0 0 1,0 0 0,-1 1 0,1-1-1,0 0 1,-1 0 0,1 0 0,0 0 0,-1 0-1,1 0 1,0 0 0,-1 0 0,1 0-1,0 0 1,-1 0 0,1 0 0,0 0-1,-1 0 1,1 0 0,0 0 0,-1 0-1,1 0 1,0-1 0,0 1 0,-1 0-1,1 0 1,0 0 0,0-1 0,-1 1-1,1 0 1,0 0 0,0 0 0,-1-1-1,1 1 1,0-1 0,-10-14-191,1-9-81</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5:42.469"/>
    </inkml:context>
    <inkml:brush xml:id="br0">
      <inkml:brushProperty name="width" value="0.05" units="cm"/>
      <inkml:brushProperty name="height" value="0.05" units="cm"/>
    </inkml:brush>
  </inkml:definitions>
  <inkml:trace contextRef="#ctx0" brushRef="#br0">74 203 10898,'-6'3'218,"1"-1"-1,-1 1 0,0-1 0,1 0 0,-1-1 1,0 0-1,0 0 0,-8 0 0,1 2 1896,20 1-1387,21 3-487,6-6-139,1-1-1,0-2 0,39-8 0,102-28 58,-139 29-124,86-19 168,200-76 1,-319 102-199,25-10 23,51-15 0,-72 26-147,-11 3-80,-13 3 29,3-3 78</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7:26.935"/>
    </inkml:context>
    <inkml:brush xml:id="br0">
      <inkml:brushProperty name="width" value="0.05" units="cm"/>
      <inkml:brushProperty name="height" value="0.05" units="cm"/>
    </inkml:brush>
  </inkml:definitions>
  <inkml:trace contextRef="#ctx0" brushRef="#br0">5921 863 7954,'5'-4'265,"-3"4"-153,0-1-1,0 0 0,0-1 0,0 1 0,0 0 0,0-1 0,-1 1 0,1-1 0,0 1 0,-1-1 0,0 0 0,1 0 0,-1 1 0,0-1 0,0 0 0,0 0 0,1-4 0,-2 5-57,0 1 0,0-1-1,0 1 1,0-1 0,-1 1-1,1-1 1,0 1 0,0-1-1,-1 1 1,1-1-1,0 1 1,-1-1 0,1 1-1,-1 0 1,1-1 0,-1 1-1,1 0 1,-1-1 0,1 1-1,-1 0 1,1 0 0,-1-1-1,1 1 1,-1 0 0,1 0-1,-1 0 1,1 0 0,-1 0-1,1 0 1,-1-1 0,0 1-1,1 1 1,-2-1 0,-20-1 1193,-57 1 2203,78 0-3415,0 0 1,0 0 0,0-1-1,0 1 1,1 0 0,-1-1 0,0 1-1,0-1 1,0 1 0,1-1-1,-1 1 1,0-1 0,1 1 0,-1-1-1,0 0 1,1 1 0,-1-1-1,1 0 1,-1 1 0,1-1 0,-1-2-1,-10-21 188,5 8-106,-3 3-60,0 1 0,-1 0 0,0 1 0,-1 0 0,0 0 0,-1 1 0,0 1 0,-20-13 0,-8-1 25,-67-28-1,49 28-59,-122-31 0,-67 4-40,65 15 12,-193-50-29,-75-16-275,-88-1-391,334 65 487,-45-3 110,-375-12 0,-37 59 96,524 4-4,0 6 1,-237 62-1,278-49 0,1 4 0,2 5 0,1 3 0,-99 63 0,126-63 13,1 3-1,2 2 1,3 3-1,2 3 1,-100 117-1,139-144-32,1 1 0,0 0 0,-13 33 0,16-31-181,16-60-326,3-1 381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7:52.341"/>
    </inkml:context>
    <inkml:brush xml:id="br0">
      <inkml:brushProperty name="width" value="0.05" units="cm"/>
      <inkml:brushProperty name="height" value="0.05" units="cm"/>
    </inkml:brush>
  </inkml:definitions>
  <inkml:trace contextRef="#ctx0" brushRef="#br0">0 14 15715,'9'-13'1767,"-9"13"-1738,0 0-1,0 0 1,0 0-1,0 0 1,0-1-1,0 1 1,1 0 0,-1 0-1,0 0 1,0 0-1,0 0 1,0 0 0,0 0-1,0 0 1,1 0-1,-1 0 1,0 0 0,0 0-1,0 0 1,0 0-1,0 0 1,0 0 0,1 0-1,-1 0 1,0 0-1,0 0 1,0 0 0,0 0-1,0 0 1,0 1-1,0-1 1,1 0-1,-1 0 1,0 0 0,0 0-1,0 0 1,0 0-1,0 0 1,0 0 0,0 0-1,0 1 1,0-1-1,0 0 1,0 0 0,1 0-1,-1 0 1,3 25 1631,-2-16-1370,58 378 1402,-49-338-1589,-7-40-169,-1-15-288,0-15-676,-2 14 798,-1-1 1,-1 0 0,1 1-1,-1-1 1,-1 1 0,-2-8 0,-7-6-323</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7:27.367"/>
    </inkml:context>
    <inkml:brush xml:id="br0">
      <inkml:brushProperty name="width" value="0.05" units="cm"/>
      <inkml:brushProperty name="height" value="0.05" units="cm"/>
    </inkml:brush>
  </inkml:definitions>
  <inkml:trace contextRef="#ctx0" brushRef="#br0">104 1 9714,'-9'12'489,"1"0"-1,0 0 0,1 1 1,0 0-1,1 1 1,1-1-1,-7 27 1,-13 101 159,16-81-485,4 1 1,2 0 0,8 97 0,-3-146-145,-2-6-4,0-1-1,1 1 1,0 0-1,0-1 0,0 0 1,1 1-1,-1-1 1,2 0-1,-1 0 1,5 9-1,-6-13-13,0-1 0,-1 1-1,1-1 1,0 1 0,-1-1-1,1 1 1,0-1 0,0 1-1,-1-1 1,1 0 0,0 1 0,0-1-1,0 0 1,-1 0 0,1 1-1,0-1 1,0 0 0,0 0-1,0 0 1,0 0 0,-1 0-1,1 0 1,0-1 0,0 1-1,0 0 1,0 0 0,0 0 0,-1-1-1,1 1 1,0-1 0,0 1-1,-1 0 1,1-1 0,0 1-1,0-2 1,27-24-271,-24 21 212,58-65-143,-10 19 53</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8:19.014"/>
    </inkml:context>
    <inkml:brush xml:id="br0">
      <inkml:brushProperty name="width" value="0.05" units="cm"/>
      <inkml:brushProperty name="height" value="0.05" units="cm"/>
    </inkml:brush>
  </inkml:definitions>
  <inkml:trace contextRef="#ctx0" brushRef="#br0">0 139 11835,'33'-9'4163,"-7"6"-3875,0 1-1,33 1 1,-28 2-296,35-6 0,-29 1 16,0 1 0,-1 2-1,1 1 1,0 2 0,0 1 0,55 14 0,-24-4 121,1-2-1,0-3 1,82-2 0,211-20 567,-268 8-643,234-11 20,140-8-65,-194 4 4,538-29 31,-492 47-38,70-3 5,-261 1-9,107-7 7,26 2-8,-147 8 7,186 1-11,-69 2-4,-230-1 8,398 7 13,-3 14 18,-183-8-58,-171-5 2071,-51-8-1668</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1:08.268"/>
    </inkml:context>
    <inkml:brush xml:id="br0">
      <inkml:brushProperty name="width" value="0.05" units="cm"/>
      <inkml:brushProperty name="height" value="0.05" units="cm"/>
    </inkml:brush>
  </inkml:definitions>
  <inkml:trace contextRef="#ctx0" brushRef="#br0">1 1 8794,'0'1'70,"0"1"0,0 0 0,0 0-1,0-1 1,0 1 0,1 0 0,-1 0 0,1-1 0,-1 1 0,1 0 0,0-1 0,0 1-1,0-1 1,0 1 0,0-1 0,0 0 0,0 1 0,0-1 0,0 0 0,1 1 0,-1-1-1,0 0 1,1 0 0,-1 0 0,1-1 0,-1 1 0,1 0 0,0 0 0,-1-1 0,3 1-1,7 3 147,1-1 0,-1-1 0,20 2 0,-12-2-351,256 49 435,-33-5-230,179-7-40,5-33 77,-384-6-86,1021 55 414,256 34-287,510-33-33,-709-42-95,0-25 7,-992 10-26,1465 13 48,326-9 0,-1436-15-37,1294-17 103,-1304 32-31,982-11 132,-621-30-193,677-16-72,-649 49 22,1245-23 19,-56-47 24,1323 62 279,-2453 73 258,-900-58-546,207 15 119,-140-19-91</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9:29.756"/>
    </inkml:context>
    <inkml:brush xml:id="br0">
      <inkml:brushProperty name="width" value="0.05" units="cm"/>
      <inkml:brushProperty name="height" value="0.05" units="cm"/>
    </inkml:brush>
  </inkml:definitions>
  <inkml:trace contextRef="#ctx0" brushRef="#br0">201 305 12723,'-1'2'91,"0"-1"1,1 1-1,-1-1 1,0 1 0,1 0-1,-1-1 1,1 1-1,-1 0 1,1 0-1,0-1 1,0 1-1,0 0 1,0 0 0,0 0-1,0-1 1,0 1-1,1 0 1,-1 0-1,1 1 1,0-2-49,0 1-1,0-1 1,0 0 0,0-1-1,0 1 1,0 0 0,0 0 0,0 0-1,0-1 1,1 1 0,-1 0 0,0-1-1,0 1 1,1-1 0,-1 0-1,0 1 1,1-1 0,-1 0 0,0 0-1,1 0 1,-1 0 0,1 0-1,-1 0 1,0 0 0,3-1 0,4-1 121,-1 0 0,1 0 0,-1 0 1,0-1-1,0-1 0,0 1 0,-1-1 0,1 0 1,-1 0-1,0-1 0,0 0 0,0 0 1,-1 0-1,0-1 0,0 0 0,0 0 0,0 0 1,-1-1-1,0 1 0,-1-1 0,6-14 0,-9 19-124,1 0-1,-1 0 0,0 0 0,1-1 0,-1 1 0,0 0 0,-1 0 0,1 0 0,0 0 0,-1 0 0,1 0 0,-1-1 0,1 1 0,-1 0 1,0 1-1,0-1 0,0 0 0,0 0 0,0 0 0,0 0 0,-1 1 0,1-1 0,-1 1 0,1-1 0,-1 1 0,0-1 0,1 1 0,-1 0 1,0 0-1,0 0 0,0 0 0,0 0 0,0 0 0,0 0 0,0 1 0,0-1 0,-4 0 0,0 0-10,0 0-1,0 0 1,0 1-1,0-1 1,-1 2-1,1-1 1,0 0-1,0 1 1,0 0-1,0 1 1,0-1-1,-8 4 1,5 0-16,0 0 1,0 0 0,0 1-1,1 0 1,-16 15 0,21-18-8,0 0 0,0 1 0,0-1 1,0 1-1,0 0 0,1 0 0,0 0 0,0 0 1,0 1-1,0-1 0,1 1 0,0-1 0,0 1 1,0-1-1,-1 9 0,2-12-4,0 0 1,0 0 0,0 1-1,0-1 1,0 0-1,1 0 1,-1 0-1,0 0 1,0 0-1,1 0 1,-1 0-1,1 0 1,-1-1 0,1 1-1,-1 0 1,1 0-1,-1 0 1,1 0-1,0 0 1,-1-1-1,1 1 1,0 0-1,0-1 1,0 1 0,-1 0-1,1-1 1,0 1-1,0-1 1,0 0-1,0 1 1,0-1-1,0 0 1,0 1-1,0-1 1,0 0 0,0 0-1,0 0 1,0 0-1,0 0 1,0 0-1,0 0 1,0 0-1,0 0 1,0-1-1,0 1 1,1-1-1,2 0 16,0 0-1,0 0 0,-1 0 0,1-1 0,-1 1 0,1-1 0,-1 0 0,0 0 0,0-1 0,1 1 0,3-5 0,-6 6-5,1-1 0,-1 0 0,0 0 0,0 1 0,0-1 1,0 0-1,0 0 0,-1 0 0,1 0 0,0 0 0,-1 0 0,1 0 0,-1 0 0,0 0 0,0 0 0,0 0 1,0 0-1,0 0 0,-1-4 0,0 2 7,0 0 0,-1 0 1,0 1-1,1-1 0,-1 1 0,0-1 1,-1 1-1,1 0 0,-5-6 0,0 2 2,0 1 0,0 0 0,0 0 0,-1 0-1,0 1 1,0 0 0,0 1 0,-11-5-1,14 8-17,1 0-1,-1 0 1,0 0-1,0 1 0,1 0 1,-1 0-1,0 0 1,0 0-1,0 1 0,1-1 1,-1 1-1,0 1 1,1-1-1,-1 0 0,1 1 1,-1 0-1,-6 5 0,9-6-1,0 0-1,0 0 0,0 1 0,0-1 0,0 1 0,1 0 1,-1-1-1,1 1 0,-1 0 0,1 0 0,0 0 1,-1 0-1,1 0 0,0 0 0,0 0 0,1 0 0,-1 1 1,0-1-1,1 0 0,-1 1 0,1-1 0,0 0 0,0 1 1,0-1-1,0 0 0,0 1 0,1-1 0,-1 0 0,0 1 1,1-1-1,0 0 0,0 0 0,-1 0 0,1 1 0,1-1 1,1 3-1,-1-2 0,0 0 0,1-1 0,-1 1 1,0-1-1,1 0 0,-1 0 0,1 0 0,0 0 0,0 0 1,0-1-1,0 1 0,0-1 0,0 0 0,0 1 1,0-2-1,0 1 0,1 0 0,-1-1 0,0 1 0,1-1 1,-1 0-1,0 0 0,1 0 0,-1-1 0,0 1 1,5-2-1,1 0 2,-1 0 0,0 0 0,1-1 0,-1 0 1,-1-1-1,1 1 0,0-2 0,-1 1 0,9-8 0,-13 10 4,0-1-1,0-1 0,0 1 0,0 0 0,-1-1 0,1 1 0,-1-1 0,0 0 0,0 0 0,-1 0 0,1 0 0,-1 0 0,0 0 0,0 0 1,0 0-1,0-1 0,-1 1 0,0-8 0,0 9-2,0 0-1,0 1 1,-1-1 0,0 0-1,1 1 1,-1-1 0,0 1-1,0-1 1,0 1 0,-1 0 0,1-1-1,-1 1 1,1 0 0,-1 0-1,0 0 1,1 0 0,-1 0-1,0 0 1,-1 0 0,1 1-1,0-1 1,0 1 0,-1-1 0,1 1-1,0 0 1,-1 0 0,0 0-1,1 0 1,-1 1 0,-4-1-1,2 1-1,0 0 0,0 0 0,0 0 0,1 1 0,-1 0 0,0 0 0,0 1 0,0-1 0,1 1-1,-1 0 1,1 0 0,-1 1 0,1-1 0,0 1 0,0 0 0,0 0 0,0 0 0,-3 4-1,4-4-1,1 0 0,-1 0 0,0 1 0,1-1 0,0 0 0,0 1 0,0 0 0,0-1 0,0 1 0,0 4 0,1-5 1,1-1 0,-1 0-1,1 1 1,0-1-1,0 1 1,0-1 0,0 0-1,0 1 1,1-1 0,-1 0-1,1 1 1,-1-1-1,1 0 1,0 1 0,0-1-1,0 0 1,0 0-1,2 2 1,-2-3 0,-1 0-1,1 1 0,0-1 1,0 0-1,0 0 1,0-1-1,0 1 1,1 0-1,-1 0 1,0 0-1,0-1 0,1 1 1,-1-1-1,0 1 1,1-1-1,-1 1 1,0-1-1,1 0 0,-1 1 1,2-1-1,1 0-1,-1-1 0,0 1-1,1 0 1,-1-1 0,0 0-1,0 0 1,1 0 0,3-2-1,1-1-1,-1 0 0,1-1 0,-1 0 0,0 0 0,-1 0 0,7-7 0,-9 8 6,-1 0 0,0 0 1,0-1-1,0 1 0,-1-1 0,1 1 1,-1-1-1,0 0 0,0 0 1,-1 0-1,0 0 0,1 0 0,-2 0 1,1 0-1,0-7 0,-1 9-1,-1 1 0,1-1 0,0 1 0,-1-1 0,0 1 0,1-1 0,-1 1 0,0 0 0,0-1 0,0 1 0,-1 0 0,1 0 0,0 0 0,-1 0 0,0 0 0,1 0 0,-1 0 0,0 0 0,0 1 0,0-1 0,0 1 0,0-1 0,0 1 0,-1 0 0,1 0 0,0 0 0,-1 0 0,1 0 0,0 1 0,-1-1 0,1 1 0,-1-1 0,-2 1 0,1 0-4,-1 0-1,1 1 1,-1-1-1,1 1 1,0 0-1,-1 0 1,1 0-1,0 1 1,0 0-1,0 0 1,0 0-1,0 0 1,0 0-1,1 1 1,-1 0-1,1-1 1,0 1-1,0 1 0,-5 4 1,6-6-3,0 0 1,0 1-1,1-1 1,-1 0-1,0 1 1,1-1-1,0 1 1,-1 0-1,1-1 1,0 1-1,0 0 1,0 0-1,1 0 1,-1 0-1,1 0 1,0 0-1,-1 0 1,1 0-1,1-1 1,-1 1-1,0 0 1,1 0-1,-1 0 1,1 0-1,0 0 0,0 0 1,0-1-1,0 1 1,4 4-1,-4-5 3,1 0-1,0-1 1,0 1-1,0-1 0,0 1 1,1-1-1,-1 0 0,0 0 1,0 0-1,1 0 1,-1-1-1,1 1 0,-1 0 1,1-1-1,-1 0 0,1 0 1,-1 1-1,1-2 1,-1 1-1,1 0 0,-1 0 1,1-1-1,-1 1 0,0-1 1,4-1-1,3-1-7,0 0 0,0-1 0,-1 1 0,1-2 0,11-7 0,-11 5 4,-1 1-1,-1-1 1,1 0-1,-1-1 0,10-13 1,-14 17 2,0 0 0,-1 0-1,0 0 1,1 0 0,-1 0 0,-1 0 0,1-1 0,-1 1 0,0-1-1,0 1 1,0-1 0,0 0 0,-1 1 0,0-9 0,0 11 2,0 1 0,-1-1 0,1 0 0,0 0 0,-1 1 0,1-1 0,-1 0 0,1 1 0,-1-1 0,0 1 0,0-1 0,0 1 0,0-1 0,0 1 0,0 0 1,0-1-1,0 1 0,-1 0 0,1 0 0,0 0 0,-1 0 0,1 0 0,-1 0 0,1 0 0,-1 0 0,0 1 0,1-1 0,-1 0 0,0 1 0,1 0 0,-4-1 0,2 1-3,-1 0 0,1 0 1,-1 1-1,1-1 0,-1 1 0,1 0 0,0-1 0,0 2 0,-1-1 0,1 0 0,0 1 0,0-1 0,0 1 0,0 0 0,-3 3 0,-2 2-1,1 1-1,0-1 0,0 1 1,1 1-1,0-1 0,0 1 1,1 0-1,0 1 0,-3 9 1,5-13 2,0 1 1,1 0-1,0-1 1,1 1-1,0 0 1,0 0-1,0 0 1,1 0-1,0 0 1,0 0-1,1 0 1,0-1-1,0 1 1,3 10-1,-3-14 5,0-1 0,0 0 0,0 0 0,0 0 0,0 0 0,0 0 0,1 0-1,-1 0 1,1-1 0,-1 1 0,1 0 0,0-1 0,0 0 0,-1 1 0,1-1 0,0 0 0,0 0-1,4 2 1,-3-2-1,1 0-1,-1-1 1,1 1 0,-1-1-1,1 0 1,-1 1-1,1-2 1,0 1-1,-1 0 1,1-1-1,3 0 1,2-2-1,-1 0 1,1 0-1,-1-1 0,1 0 0,-1 0 1,0-1-1,-1 0 0,12-9 1,-10 5 1,-1 1 1,1-2-1,-1 1 1,-1-1-1,0 0 1,10-20-1,-15 25-10,0 1 0,0-1 0,0 1 0,0-1-1,-1 0 1,0 0 0,0 0 0,0 0 0,-1 1 0,0-1-1,0 0 1,0 0 0,0 0 0,-1 0 0,0 0-1,0 0 1,0 0 0,0 0 0,-4-7 0,4 11 0,0-1 1,0 0-1,0 0 1,0 1-1,0-1 1,0 1-1,0-1 1,-1 1-1,1-1 1,-1 1-1,1 0 1,-1-1 0,0 1-1,1 0 1,-1 0-1,0 0 1,0 1-1,1-1 1,-1 0-1,0 1 1,0-1-1,-3 0 1,2 1-4,0 1 0,0-1 0,-1 1 0,1-1 0,0 1 0,0 0 0,0 0 0,0 0 0,0 0 0,0 1 0,0-1 0,-3 4 0,-5 3-24,0 1 1,1 0-1,0 0 0,1 1 1,-11 15-1,14-18-27,0 1 0,1 1 1,0-1-1,0 1 0,1 0 0,0 0 1,1 0-1,0 0 0,0 1 1,1 0-1,0-1 0,1 1 0,-1 17 1,2-25 48,0 0 0,0-1 0,0 1 0,1 0 0,-1 0-1,1-1 1,-1 1 0,1 0 0,-1-1 0,1 1 0,0-1 0,0 1 0,0-1 0,0 1 0,0-1 0,0 1 0,0-1 0,0 0 0,1 0 0,-1 0 0,0 1 0,4 0 0,-4-1-1,0-1 0,1 0-1,-1 0 1,0 0 0,1 0-1,-1 0 1,1 0-1,-1 0 1,0 0 0,1-1-1,1 1 1</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0:48.436"/>
    </inkml:context>
    <inkml:brush xml:id="br0">
      <inkml:brushProperty name="width" value="0.05" units="cm"/>
      <inkml:brushProperty name="height" value="0.05" units="cm"/>
    </inkml:brush>
  </inkml:definitions>
  <inkml:trace contextRef="#ctx0" brushRef="#br0">486 259 10666,'-2'-16'389,"-1"0"0,0 1 0,-1-1 0,-1 1 0,0 0 0,-11-21 0,14 32-308,0 1 0,0-1 0,0 1 0,-1 0 0,1 0 0,-1 0 0,0 0 0,0 0 0,0 1 0,0-1 0,0 1 0,-1 0 0,1 0 0,-1 0 0,1 0 0,-1 1 0,0-1 0,0 1 0,0 0 0,0 0 0,1 0 0,-1 1 0,0 0 0,0-1 0,0 1 0,-1 1 0,1-1 0,1 0 0,-1 1 0,0 0 0,-4 1 0,-7 3 10,1 1 0,-1 0 1,1 0-1,1 2 1,-1 0-1,1 0 0,1 1 1,-20 18-1,10-6-69,1 2 0,0-1 0,-24 39 1,33-42-20,1 1 0,0 1 0,2 0 0,0 0 0,2 0 0,0 1 0,2 1 0,0-1 0,1 1 0,1-1 0,1 35 0,3-26 3,1 0 0,1 1 1,2-1-1,1 0 0,1-1 1,2 1-1,22 52 0,-22-66-6,0 0 0,0 0 0,2-1-1,0-1 1,1 0 0,0 0 0,1-1-1,1 0 1,30 22 0,-37-31 1,0 0 0,0-1-1,0 1 1,1-2 0,0 1 0,0-1 0,0 0 0,0-1 0,0 0-1,0 0 1,1-1 0,-1 0 0,1 0 0,-1-1 0,1 0-1,-1-1 1,1 1 0,-1-2 0,0 1 0,1-1 0,-1-1-1,0 1 1,0-1 0,13-7 0,3-6 14,1 0 1,-2-1-1,0-2 1,-1 0-1,31-38 0,84-122 84,-106 137-57,-3-2 0,-1-1 1,30-72-1,-50 101 4,-2 1-1,0-1 1,-1 0-1,-1 0 1,0-1-1,-1 1 1,-1-1-1,0 1 1,-1-1-1,-1 1 1,-1-1-1,0 1 1,-1 0-1,-1 0 1,-6-20-1,3 20 6,0 0 0,-1 0-1,-1 1 1,0 0 0,-1 0-1,-1 1 1,0 0 0,-1 1-1,0 0 1,-19-14 0,23 21-105,0 0 1,-1 0 0,0 1 0,1 0 0,-2 1-1,1 0 1,0 0 0,-1 1 0,0 0 0,0 1-1,0 0 1,0 0 0,0 1 0,0 1-1,0 0 1,0 0 0,0 1 0,-1 0 0,-11 3-1,2 2-142,-35 17 0,54-23 186,-28 14-290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1:12.877"/>
    </inkml:context>
    <inkml:brush xml:id="br0">
      <inkml:brushProperty name="width" value="0.05" units="cm"/>
      <inkml:brushProperty name="height" value="0.05" units="cm"/>
    </inkml:brush>
  </inkml:definitions>
  <inkml:trace contextRef="#ctx0" brushRef="#br0">53 1 17268,'-11'7'1312,"4"0"-1072,-4 0-96,-5 0 280,9-1-72,7-3-360,4-3-344,5-7 312,1-5-88,-3-2-48</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2:20.664"/>
    </inkml:context>
    <inkml:brush xml:id="br0">
      <inkml:brushProperty name="width" value="0.05" units="cm"/>
      <inkml:brushProperty name="height" value="0.05" units="cm"/>
    </inkml:brush>
  </inkml:definitions>
  <inkml:trace contextRef="#ctx0" brushRef="#br0">0 125 14299,'3'-1'77,"-1"0"1,1 0-1,-1 0 0,1-1 0,-1 1 1,0-1-1,1 1 0,-1-1 0,0 0 1,0 0-1,0 0 0,-1 0 0,1 0 1,-1-1-1,1 1 0,1-3 0,5-6 177,-4 6-148,21-28 337,-24 31-403,0 1 0,0-1-1,0 1 1,0-1-1,-1 1 1,1-1 0,0 1-1,-1-1 1,1 0 0,-1 1-1,0-1 1,1 0-1,-1 1 1,0-1 0,0 0-1,0 0 1,0 1-1,0-1 1,-1-3 0,0 5-17,1-1 0,-1 1 0,1-1 0,-1 1 0,1-1 0,-1 1 0,0-1 0,1 1 0,-1-1 0,1 1 0,-1-1 0,0 1 0,1 0 0,-1 0 0,0-1 0,0 1 0,1 0 0,-1 0 0,0 0 1,0 0-1,1 0 0,-1 0 0,0 0 0,1 0 0,-2 0 0,-1 2 314,15 2-189,-11-4-157,-1 0-1,1 0 1,-1 0 0,0 0-1,1 0 1,-1 0 0,1 0-1,-1 0 1,0 0 0,1 0-1,-1 0 1,0 0 0,1 0-1,-1 0 1,0 1 0,1-1-1,-1 0 1,0 0 0,1 0-1,-1 1 1,0-1 0,1 0-1,-1 1 1,0-1 0,0 0-1,1 0 1,-1 1 0,0-1-1,0 0 1,0 1 0,1-1-1,-1 1 1,0-1 0,0 0-1,0 1 1,0 0 0,-6 12-524,3-9 443,1 1-86</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2:46.099"/>
    </inkml:context>
    <inkml:brush xml:id="br0">
      <inkml:brushProperty name="width" value="0.05" units="cm"/>
      <inkml:brushProperty name="height" value="0.05" units="cm"/>
    </inkml:brush>
  </inkml:definitions>
  <inkml:trace contextRef="#ctx0" brushRef="#br0">7460 5991 11899,'-23'-50'2972,"0"-7"-1040,16 41-1702,0 0-1,1-1 1,-7-33 0,11 31-105,-1 0-1,-1 0 1,-1 1-1,0 0 0,-1 0 1,-1 0-1,-15-28 0,-46-71 43,2-29 233,-14-71-319,60 167-36,-40-72-1,39 82-21,1 0 0,2-2 1,-14-47-1,23 56-9,-2-1-1,-1 2 1,-2 0 0,-1 0 0,-34-51 0,18 31-3,1-1 1,3-1 0,-23-66-1,-19-112-3,40 122 6,1 16 16,-63-152 0,63 186-24,-53-109 2,62 134-8,-2 1 1,-41-52 0,24 40 3,3-2 0,1-2 0,-39-76 0,-53-105 48,94 181 43,-2 2 0,-59-63 0,48 57 76,2-2 1,-50-85 0,73 109-122,-42-58 3,-4 2-1,-94-96 1,103 125-49,-2 3 0,-3 2 0,-76-50 0,-72-56-6,129 96 0,55 45-6,0 1 1,-2 1-1,0 2 1,0 1-1,-36-12 0,-155-39 27,144 46-12,-122-49 1,-269-142 45,232 95-74,-68-29-7,130 79 35,-2 7 1,-205-40-1,-333-27-31,159 14 63,476 95-38,-94-7 0,-77 7 17,-46-4 18,201 4 62,-11 0-532,93 15 34,10 2 369,0-1 1,-1 0-1,1 0 1,0 0-1,-1 0 1,1-1-1,0 1 1,-1 0-1,1 0 1,0-1-1,-1 1 1,1-1-1,0 1 1,0-1-1,-2 0 1,2-4-225</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9:22.882"/>
    </inkml:context>
    <inkml:brush xml:id="br0">
      <inkml:brushProperty name="width" value="0.05" units="cm"/>
      <inkml:brushProperty name="height" value="0.05" units="cm"/>
    </inkml:brush>
  </inkml:definitions>
  <inkml:trace contextRef="#ctx0" brushRef="#br0">0 125 17012,'182'-23'709,"301"-62"-599,-402 69-87,-64 15-1048</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9:24.752"/>
    </inkml:context>
    <inkml:brush xml:id="br0">
      <inkml:brushProperty name="width" value="0.05" units="cm"/>
      <inkml:brushProperty name="height" value="0.05" units="cm"/>
    </inkml:brush>
  </inkml:definitions>
  <inkml:trace contextRef="#ctx0" brushRef="#br0">22 0 13995,'-7'4'723,"-7"5"396,13-6-338,8 0 342,59 2 601,77-2 0,-11-2-1238,443 26-384,-541-25-1116,-34-2 982,0 0-1,0 0 0,0 0 1,0 0-1,0 0 1,1 0-1,-1 0 0,0 0 1,0-1-1,0 1 1,0 0-1,0 0 0,0 0 1,1 0-1,-1 0 1,0 0-1,0-1 1,0 1-1,0 0 0,0 0 1,0 0-1,0 0 1,0-1-1,0 1 0,0 0 1,0 0-1,0 0 1,0 0-1,0-1 1,0 1-1,0 0 0,0 0 1,0 0-1,0 0 1,0-1-1,0 1 0,0 0 1,0 0-1,0 0 1,0 0-1,-1-1 1,1 1-1,0 0 0,0 0 1,0 0-1,0 0 1,-5-9-192,5 9 195,-10-17-398,-4-4-41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7:52.746"/>
    </inkml:context>
    <inkml:brush xml:id="br0">
      <inkml:brushProperty name="width" value="0.05" units="cm"/>
      <inkml:brushProperty name="height" value="0.05" units="cm"/>
    </inkml:brush>
  </inkml:definitions>
  <inkml:trace contextRef="#ctx0" brushRef="#br0">1 148 15291,'0'-1'216,"0"0"-1,1 0 0,-1 0 1,1 0-1,-1 0 0,1-1 1,0 1-1,-1 0 0,1 1 1,0-1-1,0 0 0,0 0 1,-1 0-1,1 0 0,0 1 0,0-1 1,2-1-1,23-12 1207,-21 11-913,129-56 2690,7 14-3871,-125 42-1195,-13-2 1266</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9:44.170"/>
    </inkml:context>
    <inkml:brush xml:id="br0">
      <inkml:brushProperty name="width" value="0.05" units="cm"/>
      <inkml:brushProperty name="height" value="0.05" units="cm"/>
    </inkml:brush>
  </inkml:definitions>
  <inkml:trace contextRef="#ctx0" brushRef="#br0">1 237 11218,'25'-19'1137,"3"-1"-857,5-3-56,1 1 336,2-8-128,-2 2-88,3 13-168,1 1-136,-1-3 0,-3-5 24,2-5-96</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9:45.211"/>
    </inkml:context>
    <inkml:brush xml:id="br0">
      <inkml:brushProperty name="width" value="0.05" units="cm"/>
      <inkml:brushProperty name="height" value="0.05" units="cm"/>
    </inkml:brush>
  </inkml:definitions>
  <inkml:trace contextRef="#ctx0" brushRef="#br0">52 163 10266,'-20'17'1072,"2"-3"-615,4-5 1127,17-9-848,14-6 72,9 2-16,8-12-95,8 3-57,8-1-72,5-3-56,6 4-280,1-2-216,4 7-424,-3-7 592,-6-7-264,-2-6-64,-10-3-48</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9:36.961"/>
    </inkml:context>
    <inkml:brush xml:id="br0">
      <inkml:brushProperty name="width" value="0.05" units="cm"/>
      <inkml:brushProperty name="height" value="0.05" units="cm"/>
    </inkml:brush>
  </inkml:definitions>
  <inkml:trace contextRef="#ctx0" brushRef="#br0">9 1261 13707,'-1'0'31,"1"0"0,0 0 0,-1 0 0,1 0 0,0 0 0,0 0 0,-1 0 0,1 0-1,0 0 1,-1 0 0,1 0 0,0-1 0,0 1 0,-1 0 0,1 0 0,0 0 0,0 0 0,-1 0 0,1 0 0,0-1 0,0 1 0,0 0 0,-1 0 0,1 0 0,0-1 0,0 1 0,0 0-1,0 0 1,-1-1 0,1 1 0,0 0 0,0 0 0,0-1 0,0 1 0,0 0 0,0-1 0,0 1 0,0 0 0,0 0 0,0-1 0,0 1 0,0 0 0,0-1 0,0 1 0,0 0 0,0 0-1,0-1 1,0 1 0,0 0 0,0 0 0,0-1 0,1 1 0,-1 0 0,0 0 0,0-1 0,0 1 0,0 0 0,1 0 0,-1 0 0,0-1 0,0 1 0,0 0 0,1 0 0,18-23 287,-11 15 51,66-89 899,28-34-640,201-203 68,23 23-1279,-275 267 409,305-243-3592,-336 274 3253</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9:37.595"/>
    </inkml:context>
    <inkml:brush xml:id="br0">
      <inkml:brushProperty name="width" value="0.05" units="cm"/>
      <inkml:brushProperty name="height" value="0.05" units="cm"/>
    </inkml:brush>
  </inkml:definitions>
  <inkml:trace contextRef="#ctx0" brushRef="#br0">25 1838 8186,'-20'16'1632,"15"-13"-337,14-10-399,103-101 1819,-45 40-2100,368-321 837,-228 210-1209,275-224-62,-98 85-567,-134 86-340,-167 152 568,-7 7-48</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9:38.143"/>
    </inkml:context>
    <inkml:brush xml:id="br0">
      <inkml:brushProperty name="width" value="0.05" units="cm"/>
      <inkml:brushProperty name="height" value="0.05" units="cm"/>
    </inkml:brush>
  </inkml:definitions>
  <inkml:trace contextRef="#ctx0" brushRef="#br0">59 1541 12027,'-11'4'282,"1"-1"0,-1 0 0,-13 2 0,22-6 281,6-5-317,9-4 18,45-27 789,90-73-1,-41 27-369,393-304 848,-150 112-1219,118-91-1167,-215 166 444,-148 119 142</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9:38.566"/>
    </inkml:context>
    <inkml:brush xml:id="br0">
      <inkml:brushProperty name="width" value="0.05" units="cm"/>
      <inkml:brushProperty name="height" value="0.05" units="cm"/>
    </inkml:brush>
  </inkml:definitions>
  <inkml:trace contextRef="#ctx0" brushRef="#br0">3 957 10914,'-2'8'977,"7"-11"-489,7-11-152,12-13 456,8-5-48,21-18-120,13-11-32,15-17-88,8-5-79,17-6-193,6-5-120,11 0-368,-1-3-353,-12 8 505,-11 7-96,-11 11-104</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9:39.020"/>
    </inkml:context>
    <inkml:brush xml:id="br0">
      <inkml:brushProperty name="width" value="0.05" units="cm"/>
      <inkml:brushProperty name="height" value="0.05" units="cm"/>
    </inkml:brush>
  </inkml:definitions>
  <inkml:trace contextRef="#ctx0" brushRef="#br0">1 710 12035,'24'-17'1168,"21"-19"-696,10-14-192,19-15 456,7-6-112,10-10-168,3 1-192,4 4-432,0 6-232,-7 5 320,-10 10-64,-9 12-112</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9:39.423"/>
    </inkml:context>
    <inkml:brush xml:id="br0">
      <inkml:brushProperty name="width" value="0.05" units="cm"/>
      <inkml:brushProperty name="height" value="0.05" units="cm"/>
    </inkml:brush>
  </inkml:definitions>
  <inkml:trace contextRef="#ctx0" brushRef="#br0">0 643 13179,'35'-29'1544,"11"-13"-1024,22-19-200,11-9 569,14-11-465,6-2-360,0-1 104,-1-8-48,-4-8-224</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9:53.139"/>
    </inkml:context>
    <inkml:brush xml:id="br0">
      <inkml:brushProperty name="width" value="0.05" units="cm"/>
      <inkml:brushProperty name="height" value="0.05" units="cm"/>
    </inkml:brush>
  </inkml:definitions>
  <inkml:trace contextRef="#ctx0" brushRef="#br0">2 772 14715,'-1'0'1296,"6"-13"-767,10-7-169,15-23 664,11-11-344,18-14-32,4-6-64,4-5-112,4 0-112,-5 9-104,-6 4-128,-10 13-296,-10 4-176,-15 15-488,-7 8-112,-16 9 656,-2 1-176,-9 6-224</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9:53.559"/>
    </inkml:context>
    <inkml:brush xml:id="br0">
      <inkml:brushProperty name="width" value="0.05" units="cm"/>
      <inkml:brushProperty name="height" value="0.05" units="cm"/>
    </inkml:brush>
  </inkml:definitions>
  <inkml:trace contextRef="#ctx0" brushRef="#br0">239 0 13291,'-65'105'2045,"33"-56"-1189,1 1 0,3 2 0,-34 84 0,57-120-746,1 0-1,0 1 1,-2 18 0,5-27-86,1-1 0,0 0 0,0 0 0,0 0 0,1 0 0,0 0 0,0 0 0,1 0 0,5 14 0,-7-19-24,1 0 0,1 0 0,-1 0 1,0 0-1,0 0 0,1 0 0,-1 0 0,1 0 1,0 0-1,0 0 0,-1-1 0,1 1 0,0-1 1,0 0-1,0 1 0,1-1 0,-1 0 0,0 0 0,3 0 1,-2 0 2,1-1 1,-1 1-1,1-1 0,-1 0 1,1 0-1,-1-1 1,0 1-1,1-1 1,-1 0-1,0 1 0,1-2 1,3 0-1,8-6 24,-1 0 0,1 0-1,-1-2 1,18-15 0,-23 18-10,21-17-41,30-24-1053,122-75 0,-115 88 637</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7:53.180"/>
    </inkml:context>
    <inkml:brush xml:id="br0">
      <inkml:brushProperty name="width" value="0.05" units="cm"/>
      <inkml:brushProperty name="height" value="0.05" units="cm"/>
    </inkml:brush>
  </inkml:definitions>
  <inkml:trace contextRef="#ctx0" brushRef="#br0">1 136 12275,'0'-4'281,"0"0"1,1 0 0,0 1 0,0-1 0,0 0-1,0 1 1,0-1 0,1 1 0,0 0 0,-1-1-1,1 1 1,0 0 0,1 0 0,-1 0 0,1 0-1,-1 1 1,7-6 0,3-2 596,0-1 0,26-14 1,-31 21-638,0 0 1,0 1 0,0 0-1,1 0 1,-1 1-1,14-3 1,-19 5-207,-1 0-1,0 0 1,0 0-1,0 0 1,0 0-1,0 0 1,0 0-1,0 0 1,1 0 0,-1 0-1,0 1 1,0-1-1,0 1 1,0-1-1,0 0 1,0 1-1,0 0 1,0-1-1,0 1 1,0-1 0,1 2-1,-2 0-25,1-1 0,-1 1 0,1 0 0,-1-1-1,0 1 1,1-1 0,-1 1 0,0-1 0,0 1 0,0 0 0,0-1 0,-1 1-1,1-1 1,0 1 0,-1 0 0,1-1 0,-1 1 0,1-1 0,-1 0 0,-1 3-1,-5 9 10,0 0 0,-1 0 0,-1-1 0,-14 16 0,12-13-5,-1-1 1,-10 20 0,21-33-11,1 0 0,-1 0 0,0 1 0,1-1 0,-1 0 0,1 0 0,0 0 0,-1 0 0,1 1 0,0-1 0,-1 0 0,1 0 0,0 1 0,0-1 0,0 0 0,0 1 0,0-1 0,1 0 0,-1 0 0,0 1 0,0-1 0,1 1 0,0 0 1,0-1 0,0 0 1,0-1-1,0 1 0,0 0 1,0 0-1,0 0 0,1-1 0,-1 1 1,0 0-1,0-1 0,1 1 1,-1-1-1,0 1 0,1-1 0,-1 0 1,2 0-1,5 1 7,1 0 0,0-1 1,-1-1-1,1 1 0,10-3 1,-6 1-302,-1 0 0,-1-1 0,1-1 0,0 1 1,-1-2-1,0 0 0,0 0 0,0-1 0,12-8 1,-12 2-198,-10 3-168</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9:54.396"/>
    </inkml:context>
    <inkml:brush xml:id="br0">
      <inkml:brushProperty name="width" value="0.05" units="cm"/>
      <inkml:brushProperty name="height" value="0.05" units="cm"/>
    </inkml:brush>
  </inkml:definitions>
  <inkml:trace contextRef="#ctx0" brushRef="#br0">11 1 17292,'0'24'1704,"-2"5"-1256,-2 1-232,0 3 920,4 3-767,4-2-97,3-5-248,2-1-216,2-6-337,1-3-159,-5-7-304,-3-3 656,-7-8-200,-4-1-160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9:54.897"/>
    </inkml:context>
    <inkml:brush xml:id="br0">
      <inkml:brushProperty name="width" value="0.05" units="cm"/>
      <inkml:brushProperty name="height" value="0.05" units="cm"/>
    </inkml:brush>
  </inkml:definitions>
  <inkml:trace contextRef="#ctx0" brushRef="#br0">0 157 16363,'2'-6'326,"-1"0"-1,1 1 0,0-1 1,1 0-1,-1 1 0,1-1 0,0 1 1,1 0-1,-1 0 0,1 0 0,0 0 1,0 0-1,0 1 0,1 0 0,0 0 1,0 0-1,0 1 0,10-6 0,3 0 191,1 0 0,0 1-1,0 1 1,27-6-1,-30 9-328,0 1 0,1 1 1,-1 0-1,1 1 0,30 2 0,-42-1-162,1 1 0,-1 0 0,0 0 0,1 1 0,-1 0 0,0 0 1,0 0-1,0 0 0,6 5 0,-8-5-20,0 0 0,-1 0 1,0 0-1,0 1 0,0-1 0,0 1 0,0 0 0,0-1 1,0 1-1,-1 0 0,1 0 0,-1 0 0,0 0 1,0 0-1,0 0 0,0 0 0,0 4 0,-1-1-1,0-1 0,-1 1 1,1-1-1,-1 1 0,0-1 0,0 1 0,-1-1 0,1 0 0,-1 0 0,-1 0 0,1 0 0,-1 0 0,1 0 0,-8 8 0,-5 7 15,-35 34-1,37-41-12,-34 28-1,19-18-123,27-22 106,0 0-1,0-1 1,0 1 0,0 0-1,0 0 1,1 0-1,-1 0 1,0 0 0,1 0-1,-1 0 1,1 0 0,-1 0-1,1 0 1,-1 0 0,1 0-1,-1 1 1,2-1-2,-1 0 0,0-1 0,0 1 0,0-1 1,0 1-1,0 0 0,1-1 0,-1 1 0,0-1 1,0 1-1,1-1 0,-1 1 0,1-1 0,-1 1 0,0-1 1,1 0-1,-1 1 0,1-1 0,-1 1 0,1-1 0,-1 0 1,1 1-1,5 1-94,0 1-1,-1-1 1,1-1 0,0 1 0,6 0 0,1 1-35,0 0-74,-1 1 0,0 0 0,-1 0 0,14 8 0,-22-10 154,0-1 0,0 1 1,0 0-1,0 0 0,0 1 1,0-1-1,-1 1 0,1-1 1,-1 1-1,1 0 1,-1 0-1,0 0 0,0 0 1,-1 0-1,1 0 0,-1 0 1,1 1-1,-1-1 1,1 5-1,-2-5 45,-1 1 0,1-1 1,-1 0-1,1 0 0,-1 0 0,0 0 1,0 0-1,0 0 0,0 0 0,-1 0 0,1-1 1,-1 1-1,0 0 0,0-1 0,0 1 1,0-1-1,0 0 0,-1 1 0,1-1 1,0 0-1,-1-1 0,-3 3 0,-7 5 211,0-1-1,-1 0 1,-15 5-1,7-3 220,1-2-1,-2-1 1,-26 5-1,40-10-353,0-1 0,0 0 0,0 0 0,0-1 0,0 0 0,0 0 0,0-1 0,0-1 0,0 1 0,1-1 0,-13-5 0,19 6-216,0 0-1,1 0 1,-1 0-1,0 0 0,0-1 1,1 1-1,-1 0 1,1-1-1,-1 0 1,1 1-1,0-1 1,-2-2-1,3 3 93,-1 1-1,1-1 1,0 0-1,0 1 0,-1-1 1,1 0-1,0 1 1,0-1-1,0 0 1,0 0-1,-1 1 0,1-1 1,0 0-1,0 0 1,1 1-1,-1-1 1,0 0-1,0 1 1,0-1-1,0 0 0,1 0 1,-1 1-1,0-1 1,1 0-1,-1 1 1,0-1-1,1 1 0,-1-1 1,1 0-1,-1 1 1,1-1-1,-1 1 1,1-1-1,0 1 1,-1 0-1,1-1 0,1 0 1,9-4-860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9:55.316"/>
    </inkml:context>
    <inkml:brush xml:id="br0">
      <inkml:brushProperty name="width" value="0.05" units="cm"/>
      <inkml:brushProperty name="height" value="0.05" units="cm"/>
    </inkml:brush>
  </inkml:definitions>
  <inkml:trace contextRef="#ctx0" brushRef="#br0">0 202 12003,'0'0'74,"0"1"1,0-1-1,0 1 1,1 0-1,-1-1 1,0 1-1,0-1 1,1 1-1,-1-1 1,0 1-1,0-1 1,1 1-1,-1-1 1,1 1-1,-1-1 1,0 0-1,1 1 1,-1-1-1,1 1 1,-1-1-1,1 0 1,-1 0-1,1 1 1,-1-1-1,1 0 1,0 0-1,-1 1 1,1-1-1,-1 0 1,1 0-1,-1 0 1,1 0-1,0 0 1,-1 0-1,1 0 1,-1 0-1,1 0 1,0 0-1,-1-1 1,1 1-1,-1 0 1,2 0 0,26-9 1887,-15 2-1589,0 1-1,-1-2 1,0 0-1,0 0 1,0-1-1,11-12 1,-17 15-247,-1 1 1,0-1-1,0 1 1,-1-1-1,0-1 1,0 1-1,0-1 1,-1 1-1,1-1 0,-2 0 1,1 0-1,-1 0 1,2-12-1,-4 18-95,1-1 0,-1 1 0,0 0 0,0 0 0,0 0 0,1 0 0,-1 0 0,0 0 0,-1 0 0,1-1 0,0 1 0,0 0 0,0 0 0,-1 0 0,1 0 0,0 0 0,-1 0 0,1 0 0,-1 0 0,0 0 0,1 0 0,-1 0 0,0 0 0,1 0 0,-1 0 0,0 1 0,0-1 0,0 0 0,0 1 0,1-1 0,-1 0 0,0 1 0,0-1 0,0 1 0,-1-1 0,1 1 0,0 0 0,0 0 0,0-1 0,0 1 0,0 0 0,0 0 0,0 0 0,0 0 0,-1 0 0,1 0 0,0 0 0,-2 1 0,-2 0 49,-1 1-1,1-1 1,-1 1 0,1 0 0,0 1 0,0-1-1,0 1 1,-5 4 0,0 1-21,0 0 0,1 1 1,1 0-1,-1 1 0,1 0 1,1 0-1,-12 21 0,15-24-38,0 1 0,1 0-1,0 0 1,0 0-1,1 0 1,0 0 0,0 0-1,1 1 1,0-1 0,0 1-1,1-1 1,1 15 0,-1-21-74,1-1 0,-1 1 0,1 0 0,-1-1 0,1 1 0,-1 0 0,1-1 0,0 1 0,0-1 0,0 0 0,0 1 0,0-1 0,0 0 0,0 1 0,0-1 0,0 0 0,1 0 0,-1 0 0,1 0 0,-1 0 0,0 0 0,1 0 0,0-1 0,-1 1 0,1 0 0,-1-1 0,1 0 0,0 1 0,2-1 0,1 1-77,0-1 1,0 0-1,0 0 0,0-1 1,0 0-1,0 0 0,0 0 1,8-3-1,16-7-411</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9:55.733"/>
    </inkml:context>
    <inkml:brush xml:id="br0">
      <inkml:brushProperty name="width" value="0.05" units="cm"/>
      <inkml:brushProperty name="height" value="0.05" units="cm"/>
    </inkml:brush>
  </inkml:definitions>
  <inkml:trace contextRef="#ctx0" brushRef="#br0">147 2 16091,'-1'-1'152,"0"1"1,0 0-1,0 0 0,0-1 0,1 1 0,-1 0 0,0 0 0,0 0 0,0 0 0,0 0 0,0 0 0,0 0 0,1 1 0,-1-1 0,0 0 0,0 0 0,0 1 1,0-1-1,-1 1 0,-17 8 633,8-3-39,0 1 0,1 0 0,0 1 0,-11 9 0,16-12-661,0 0 1,0 0-1,1 0 1,0 1-1,0-1 1,0 1-1,1 0 1,-1 0-1,-2 8 1,6-13-96,0 0 0,-1 0 0,1 0 0,0 0 0,0 0 0,0 1 0,0-1-1,0 0 1,0 0 0,0 0 0,0 0 0,0 0 0,0 0 0,1 0 0,-1 0 0,0 1 0,1-1 0,-1 0 0,1 0 0,-1 0 0,1-1 0,1 3 0,-1-2-22,1 1 0,0-1 0,0 1 0,0-1-1,0 0 1,0 0 0,0 0 0,0 0 0,0 0-1,4 1 1,6 1-201,0-1 0,0 0 1,17 0-1,-20-2 43,25 2-359,46 4-639,-71-5 995,0 1 0,0 0-1,-1 1 1,1-1 0,-1 2-1,14 6 1,-20-9 188,-1-1-1,0 1 1,0 0 0,1 0 0,-1-1-1,0 1 1,0 0 0,0 0 0,0 0-1,0 0 1,0 0 0,0 0 0,0 1-1,-1-1 1,1 0 0,0 0 0,-1 1-1,1-1 1,-1 0 0,1 1 0,-1-1-1,0 0 1,1 1 0,-1-1 0,0 1-1,0 1 1,-1-1 49,1 0 1,-1 1-1,0-1 0,0 1 0,0-1 0,-1 0 1,1 0-1,0 0 0,-1 0 0,1 0 0,-1 0 0,0 0 1,-2 2-1,-7 5 330,1-1-1,-1-1 1,-1 0 0,-15 8 0,15-10-146,1 0 1,-1-1-1,-1 0 1,1-1-1,-1 0 1,1-1-1,-1 0 1,0-1 0,0-1-1,-19-1 1,30 1-404,0 0 1,0-1 0,-1 1 0,1-1 0,0 1 0,0-1 0,0 0 0,0 0 0,0 0-1,0 0 1,1 0 0,-1 0 0,0-1 0,0 1 0,1 0 0,-1-1 0,1 1-1,-1-1 1,1 0 0,0 0 0,0 1 0,0-1 0,0 0 0,-2-3 0,2-6-836</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9:56.391"/>
    </inkml:context>
    <inkml:brush xml:id="br0">
      <inkml:brushProperty name="width" value="0.05" units="cm"/>
      <inkml:brushProperty name="height" value="0.05" units="cm"/>
    </inkml:brush>
  </inkml:definitions>
  <inkml:trace contextRef="#ctx0" brushRef="#br0">217 1 20396,'-5'0'219,"0"0"0,0 0-1,0 0 1,0 1 0,0-1-1,0 1 1,0 1 0,0-1-1,0 1 1,0 0 0,1 0-1,-1 0 1,1 0 0,-9 7-1,-5 4 81,0 1 0,-16 17 0,26-23-189,1-2-88,1 0 0,0 0 0,1 0 0,-1 1 0,1 0 0,1 0 1,-1 0-1,1 1 0,-4 9 0,8-16-26,0-1 0,0 1 1,-1 0-1,1-1 0,0 1 0,0 0 0,0-1 1,0 1-1,0 0 0,0-1 0,0 1 0,1 0 0,-1-1 1,0 1-1,0-1 0,0 1 0,1 0 0,-1-1 1,0 1-1,1-1 0,-1 1 0,0-1 0,1 1 1,-1-1-1,1 1 0,-1-1 0,1 1 0,-1-1 1,1 1-1,-1-1 0,1 0 0,-1 1 0,1-1 1,0 0-1,-1 0 0,1 1 0,-1-1 0,1 0 0,0 0 1,-1 0-1,1 0 0,1 0 0,33 1-212,-27-1 169,11 0-43,-4-1-8,1 1 0,20 3 1,-33-2 82,0-1-1,1 1 1,-1 0 0,0 0 0,0 0 0,1 0 0,-1 0-1,0 1 1,0 0 0,0-1 0,0 1 0,-1 0-1,1 0 1,0 1 0,-1-1 0,3 4 0,-4-4 19,0-1 0,0 1-1,0-1 1,0 1 0,-1 0 0,1 0 0,0 0 0,-1-1 0,0 1 0,1 0 0,-1 0-1,0 0 1,0 0 0,0 0 0,0-1 0,0 1 0,-1 0 0,1 2 0,-2 0 29,1 0 1,-1 0-1,1 0 1,-1 0-1,0 0 1,-1-1-1,-4 7 1,-1 0 137,-2 0 0,1-1 0,-2 0 0,-12 9 0,21-17-147,-53 36 883,50-35-870,0 1 0,0 0-1,0-1 1,0 0 0,-1 0-1,1-1 1,-1 0 0,0 0-1,-5 1 1,10-2-81,1 0 0,0 0 0,-1 0 0,1 0 0,0 0 0,0 0 0,-1 0 0,1 0 0,0 0 0,-1 0 0,1-1 0,0 1 0,0 0 0,-1 0 0,1 0 0,0 0 0,0 0 0,-1-1 0,1 1 0,0 0 0,0 0 0,0 0 0,-1-1 0,1 1 0,0 0 0,0 0 0,0-1 0,0 1 0,-1 0 0,1 0 0,0-1 0,0 1 0,0 0 0,0-1 0,2-12-526,10-10 63,1 4-130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9:57.336"/>
    </inkml:context>
    <inkml:brush xml:id="br0">
      <inkml:brushProperty name="width" value="0.05" units="cm"/>
      <inkml:brushProperty name="height" value="0.05" units="cm"/>
    </inkml:brush>
  </inkml:definitions>
  <inkml:trace contextRef="#ctx0" brushRef="#br0">1 167 15619,'10'-1'405,"0"0"-1,0-1 1,0 0-1,0 0 0,0-1 1,0 0-1,-1-1 0,1 0 1,-1-1-1,0 0 1,-1 0-1,1-1 0,-1 0 1,0-1-1,0 0 1,-1 0-1,0 0 0,0-1 1,-1 0-1,0 0 1,7-14-1,-12 20-344,0 0 1,0 0-1,-1 0 0,1 0 1,-1 0-1,1 0 1,-1 0-1,0 0 0,1 0 1,-1-1-1,0 1 0,-1 0 1,1 0-1,-1-3 1,1 4-39,0 1 0,0-1 0,-1 1 0,1-1 0,0 1 0,0-1 0,-1 1 1,1-1-1,-1 1 0,1-1 0,0 1 0,-1 0 0,1-1 0,-1 1 0,1 0 1,-1-1-1,1 1 0,-1 0 0,1 0 0,-1-1 0,0 1 0,0 0-3,-1 0 0,1 0 0,0 0 0,0 0 0,-1 0-1,1 0 1,0 1 0,0-1 0,-1 0 0,1 1 0,0-1 0,0 1-1,-2 0 1,-6 5 54,0-1-1,0 2 1,0-1-1,1 1 1,0 1-1,-10 11 1,0 3-15,-19 29 0,36-49-54,-31 51 57,31-50-56,-1 0 0,1 0 0,-1 1 0,1-1 0,0 0 0,0 0 0,1 1 0,-1-1 0,1 1 0,0-1 0,-1 0 0,1 1 0,1-1 0,0 7 0,0-9-4,0 0 1,0 1-1,-1-1 0,1 0 0,0 0 0,1 0 0,-1 0 0,0 0 0,0 0 0,0 0 0,1 0 0,-1 0 0,0-1 1,1 1-1,-1-1 0,0 1 0,1-1 0,-1 1 0,1-1 0,-1 0 0,1 1 0,-1-1 0,1 0 0,-1 0 0,1 0 1,0 0-1,-1-1 0,3 1 0,5-2 5,1 1 1,18-6-1,73-32-2,-68 24-18,48-13 0,-80 27 11,1 1 0,0-1-1,0 1 1,-1-1 0,1 1-1,0 0 1,0-1 0,0 1 0,-1 0-1,1 0 1,0 0 0,0 1 0,0-1-1,0 0 1,-1 1 0,1-1-1,0 1 1,-1-1 0,1 1 0,0 0-1,-1 0 1,1 0 0,-1 0 0,1 0-1,-1 0 1,1 0 0,-1 1-1,0-1 1,2 2 0,-1 2-10,1 0 0,-1 1 0,0-1 1,0 1-1,-1 0 0,0-1 0,1 9 0,-1-6 11,-1-8 6,0 0-1,0-1 0,0 1 0,0 0 0,0 0 1,0 0-1,1 0 0,-1 0 0,0-1 1,0 1-1,0 0 0,0 0 0,0 0 0,0 0 1,0 0-1,0 0 0,0-1 0,0 1 0,1 0 1,-1 0-1,0 0 0,0 0 0,0 0 0,0 0 1,0 0-1,0 0 0,1 0 0,-1 0 1,0 0-1,0-1 0,0 1 0,0 0 0,1 0 1,-1 0-1,0 0 0,0 0 0,0 0 0,0 0 1,0 0-1,1 0 0,-1 0 0,0 1 1,0-1-1,0 0 0,0 0 0,0 0 0,1 0 1,-1 0-1,0 0 0,0 0 0,0 0 0,0 0 1,0 0-1,0 0 0,1 1 0,-1-1 1,0 0-1,0 0 0,0 0 0,0 0 0,0 0 1,0 0-1,0 1 0,0-1 0,0 0 0,7-12 298,3-19 22,-2 1 0,6-36 0,1-3-234,-15 68-97,1 0 0,-1 1 0,1-1-1,-1 0 1,1 0 0,-1 0-1,1 1 1,-1-1 0,1 0-1,0 1 1,0-1 0,-1 1 0,1-1-1,0 1 1,0-1 0,0 1-1,-1-1 1,1 1 0,0 0 0,0-1-1,0 1 1,0 0 0,0 0-1,0 0 1,0 0 0,1 0 0,32 0-195,-20 1 111,59-4-381,-49 0 202,1 2 0,-1 1-1,0 1 1,1 1 0,27 6-1,-50-8 230,1 1 0,0 0 0,-1 0 0,1 0 0,-1 0 0,1 0-1,-1 1 1,0-1 0,1 1 0,-1-1 0,0 1 0,0 0 0,0 0 0,0 0 0,-1 0 0,1 0 0,0 1-1,1 2 1,-2-2 19,0 1 1,0-1-1,0 1 0,0-1 0,0 1 0,-1-1 0,0 1 0,0 0 1,0-1-1,0 1 0,0-1 0,-2 5 0,-2 8 146,-1-1-1,0 0 1,-1 0-1,-15 26 1,7-18 152,10-17-114,0 0 0,1 1 0,-1-1 0,-4 14 0,8-19-151,0-1 1,0 0-1,-1 1 0,1-1 0,0 0 0,0 1 0,0-1 0,0 0 1,0 1-1,0-1 0,0 0 0,0 1 0,0-1 0,0 1 0,0-1 1,0 0-1,0 1 0,0-1 0,0 0 0,0 1 0,0-1 1,0 0-1,0 1 0,0-1 0,1 0 0,-1 1 0,0-1 0,0 0 1,0 1-1,1-1 0,-1 0 0,0 1 0,0-1 0,1 0 0,-1 0 1,0 0-1,1 1 0,-1-1 0,0 0 0,1 0 0,-1 0 0,0 0 1,1 1-1,-1-1 0,0 0 0,1 0 0,-1 0 0,1 0 0,-1 0 1,0 0-1,1 0 0,-1 0 0,0 0 0,1 0 0,-1 0 0,0 0 1,1-1-1,-1 1 0,1 0 0,-1 0 0,0 0 0,1 0 1,-1-1-1,0 1 0,0 0 0,1 0 0,-1-1 0,25-13 130,101-87-7,-125 100-139,-1 0 0,1 1 0,-1-1 0,1 1 0,-1-1 0,1 1-1,0-1 1,-1 1 0,1-1 0,0 1 0,-1 0 0,1-1 0,0 1 0,0 0 0,-1 0 0,1-1 0,0 1-1,0 0 1,0 0 0,-1 0 0,1 0 0,0 0 0,0 0 0,-1 0 0,1 0 0,0 0 0,0 1-1,0-1 1,-1 0 0,1 0 0,0 1 0,0-1 0,-1 0 0,1 1 0,0-1 0,-1 1 0,1-1 0,-1 1-1,1-1 1,0 1 0,-1 0 0,1-1 0,-1 1 0,0 0 0,1-1 0,-1 1 0,1 0 0,-1-1-1,0 1 1,0 0 0,1 1 0,-1-1 2,1 0 0,-1 0 0,1 0 0,-1 0 0,1 0 0,-1 0 0,1 0 0,0 0 0,-1 0 0,1-1 0,0 1-1,0 0 1,0 0 0,0-1 0,0 1 0,0 0 0,0-1 0,0 1 0,0-1 0,0 1 0,0-1 0,0 0 0,0 1 0,0-1 0,0 0 0,0 0 0,0 0 0,1 0-1,1 0 1,17-4 6,1-2 0,-1 0 0,30-14 0,-33 12-50,-1 2 1,1 0-1,0 0 0,1 2 0,32-5 1,-48 9 34,1-1-1,-1 1 1,0 0 0,0 0 0,1 1 0,-1-1 0,0 0 0,0 1 0,0-1-1,1 1 1,-1 0 0,0 0 0,0-1 0,0 1 0,0 1 0,0-1 0,0 0 0,2 3-1,-3-2 6,1 0-1,-1-1 1,0 1-1,-1 0 0,1 0 1,0 0-1,-1 1 0,1-1 1,-1 0-1,1 0 0,-1 0 1,0 0-1,0 0 0,0 1 1,0-1-1,-1 0 1,1 0-1,0 0 0,-1 0 1,0 3-1,-1 1-90,0 0-1,0 1 1,0-1-1,-1 0 1,0 0-1,0-1 1,0 1 0,-1 0-1,0-1 1,0 0-1,0 0 1,-8 6 0,4-6-135</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9:58.297"/>
    </inkml:context>
    <inkml:brush xml:id="br0">
      <inkml:brushProperty name="width" value="0.05" units="cm"/>
      <inkml:brushProperty name="height" value="0.05" units="cm"/>
    </inkml:brush>
  </inkml:definitions>
  <inkml:trace contextRef="#ctx0" brushRef="#br0">58 165 13963,'1'1'194,"1"-1"0,0 1 1,0-1-1,0 0 0,0 0 0,0 1 1,-1-1-1,1 0 0,0-1 0,0 1 1,0 0-1,0 0 0,0-1 0,-1 1 0,1-1 1,0 0-1,0 1 0,-1-1 0,1 0 1,0 0-1,-1 0 0,1 0 0,-1 0 1,1-1-1,-1 1 0,0 0 0,0-1 1,1 1-1,-1-1 0,0 1 0,1-3 0,2-2 215,-1 1 0,1-1-1,-1 0 1,0 1 0,-1-2-1,1 1 1,2-13 0,-5 15-274,1 0 1,-1-1 0,0 1 0,0-1-1,0 1 1,0 0 0,-1-1 0,0 1-1,0 0 1,0-1 0,-2-3 0,2 6-110,0 1 0,0-1-1,1 1 1,-1 0 0,0 0 0,0-1 0,0 1 0,0 0 0,-1 0 0,1 0 0,0 0-1,0 0 1,-1 0 0,1 0 0,0 1 0,-1-1 0,1 0 0,-1 1 0,1-1 0,-1 1-1,1-1 1,-1 1 0,1 0 0,-1 0 0,0 0 0,1 0 0,-1 0 0,1 0 0,-1 0-1,0 0 1,1 1 0,-1-1 0,1 1 0,-2 0 0,-2 1-7,1 0 0,0 0 0,0 0 0,0 1 0,0 0 0,0 0 1,0 0-1,1 0 0,-1 1 0,1-1 0,0 1 0,0 0 0,1 0 0,-1 0 0,-2 5 0,1-2-6,1 1 0,-1 0-1,1-1 1,1 2 0,-1-1-1,1 0 1,-1 15 0,3-21-9,-1 0 0,1 0-1,0 0 1,0 0 0,0 0 0,1 0 0,-1-1 0,0 1 0,1 0 0,-1 0 0,1 0 0,0 0 0,-1 0 0,1-1 0,0 1 0,0 0 0,0-1 0,1 1 0,-1-1 0,0 1 0,1-1-1,-1 1 1,0-1 0,1 0 0,0 0 0,-1 0 0,1 0 0,0 0 0,-1 0 0,1 0 0,0 0 0,0-1 0,0 1 0,0-1 0,0 1 0,0-1 0,-1 0 0,1 0 0,0 0 0,2 0-1,7 0 6,0-1 0,0 0 0,0-1 0,0 0 0,-1-1 0,12-4 0,8-4 5,-1-3 0,31-18 0,-27 14-13,37-15 0,-53 29-27,-8 9-6,-9-3 31,1 1-1,-1-1 1,1 1 0,-1-1 0,0 1-1,0-1 1,0 1 0,0-1-1,-1 4 1,0-2 9,1 0 12,0 0 0,-1 0 0,1 0 0,0-1 0,1 1-1,-1 0 1,2 6 0,-1-9-10,-1-1-1,0 1 1,1 0-1,0 0 1,-1 0-1,1 0 1,0-1-1,-1 1 1,1 0-1,0 0 1,0-1-1,-1 1 1,1-1 0,0 1-1,0-1 1,0 1-1,0-1 1,0 0-1,0 1 1,0-1-1,0 0 1,0 1-1,0-1 1,0 0-1,0 0 1,0 0-1,0 0 1,0 0-1,0 0 1,0-1-1,0 1 1,1 0-1,9-2 48,-1-1-1,0 0 0,1 0 0,-1-1 0,-1 0 0,15-8 0,54-39 122,-42 26-151,-35 24-31,0 0 0,1 0 0,-1 0 0,0 0 0,1 1 0,-1-1 1,0 0-1,1 1 0,-1-1 0,1 1 0,-1-1 0,1 1 0,-1 0 0,1-1 0,-1 1 0,1 0 0,0 0 0,-1 0 1,1 0-1,-1 0 0,3 1 0,-2 0-35,-1 1-1,0-1 1,0 0 0,0 0 0,0 1-1,0-1 1,0 1 0,0-1 0,0 1 0,0-1-1,-1 1 1,1-1 0,-1 1 0,1 0-1,-1-1 1,0 1 0,1 3 0,-1-4-49,0 0 1,0 0 0,0 0 0,0 0-1,1 0 1,-1 0 0,0 0-1,1-1 1,-1 1 0,1 0-1,-1 0 1,1 0 0,-1 0 0,1-1-1,-1 1 1,1 0 0,0 0-1,0-1 1,-1 1 0,1 0 0,0-1-1,0 1 1,0-1 0,-1 1-1,1-1 1,0 0 0,1 1-1,0-1-59,0 0 0,1 0 0,-1 0-1,0 0 1,0 0 0,0-1-1,0 1 1,0-1 0,0 1-1,0-1 1,0 0 0,2-1-1,6-4-133,0 0-1,0 0 0,14-13 0,-1-3-285,-2-1 151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9:58.750"/>
    </inkml:context>
    <inkml:brush xml:id="br0">
      <inkml:brushProperty name="width" value="0.05" units="cm"/>
      <inkml:brushProperty name="height" value="0.05" units="cm"/>
    </inkml:brush>
  </inkml:definitions>
  <inkml:trace contextRef="#ctx0" brushRef="#br0">153 0 12555,'-20'43'2143,"11"-26"-986,1 1 0,0-1 0,2 2 0,0-1-1,-6 31 1,12-46-1089,0-1-1,1 1 0,-1-1 0,0 1 1,1-1-1,-1 1 0,1-1 0,0 0 1,0 1-1,0-1 0,0 0 1,0 0-1,0 1 0,1-1 0,-1 0 1,1 0-1,-1 0 0,1-1 0,0 1 1,3 3-1,-3-4-142,0 0 0,-1 1 0,1-1 0,0 1 0,-1-1 0,0 1 0,1-1 0,-1 1 0,0 0 0,0 0-1,0 0 1,0 0 0,0 0 0,0 0 0,-1 0 0,1 0 0,-1 0 0,1 0 0,-1 0 0,0 0 0,0 0 0,0 1 0,0-1 0,0 0 0,0 0 0,-1 2 0,-4 10-143,0-1-1,0 0 1,-1 0 0,-15 22-1,-39 45 1365,44-60-568,6-9 368,13-21-354,14-23-195,-2 14-366,1 0 0,1 0 0,0 2 0,2 0 0,28-20 0,113-63-16,-21 13 111,-133 83-100,27-22 112,-31 25-118,-1 0 0,1-1 0,-1 1 0,0-1 0,1 1 0,-1-1 0,0 0 0,0 0 0,0 1 0,0-1 0,0 0 0,-1 0 0,1 0 0,-1 0 0,2-4 0,-3 6-10,1-1 0,0 0 0,-1 1 0,1-1 1,-1 1-1,1-1 0,0 1 0,-1-1 0,1 1 0,-1 0 0,1-1 1,-1 1-1,0-1 0,1 1 0,-1 0 0,1 0 0,-1-1 0,0 1 1,1 0-1,-1 0 0,0 0 0,1-1 0,-1 1 0,0 0 0,1 0 1,-1 0-1,0 0 0,1 0 0,-1 1 0,0-1 0,1 0 1,-1 0-1,1 0 0,-1 0 0,-1 1 0,-27 7 213,16-4-133,1 1-1,0 0 1,0 1-1,1 1 1,0 0-1,0 0 1,0 1 0,1 0-1,0 1 1,1 0-1,-12 15 1,20-22-96,0-1 0,0 1 0,0-1 0,0 1 0,0 0 0,0 0 0,0-1 0,1 1 0,-1 0 0,1 0 0,-1 0 0,1 0 0,0 0 0,0 3 0,0-4-14,0 0 0,0 0-1,1 0 1,-1 0 0,1 0 0,-1 0 0,1 0-1,-1 0 1,1-1 0,-1 1 0,1 0 0,0 0-1,-1 0 1,1-1 0,0 1 0,0 0 0,0-1 0,-1 1-1,3 0 1,3 2-33,-1-1-1,2 0 1,-1 0-1,0-1 1,0 0-1,0 0 1,9 0-1,32 1-182</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0:00.292"/>
    </inkml:context>
    <inkml:brush xml:id="br0">
      <inkml:brushProperty name="width" value="0.05" units="cm"/>
      <inkml:brushProperty name="height" value="0.05" units="cm"/>
    </inkml:brush>
  </inkml:definitions>
  <inkml:trace contextRef="#ctx0" brushRef="#br0">120 1 17700,'-28'102'4783,"14"-47"-4102,6-25-378,-11 46 473,17-68-635,1 0-1,0 0 0,1 1 1,0-1-1,0 0 0,3 16 0,-3-23-124,1 1 0,-1-1 0,1 1-1,0-1 1,0 1 0,0-1-1,0 0 1,0 1 0,0-1-1,0 0 1,0 0 0,0 0 0,1 0-1,-1 0 1,0 0 0,1 0-1,-1 0 1,1 0 0,-1 0-1,1-1 1,-1 1 0,1-1 0,0 1-1,-1-1 1,1 0 0,0 0-1,-1 0 1,1 0 0,0 0 0,2 0-1,7 0-31,0-1 1,0-1-1,15-3 0,-16 3 11,24-5-53,34-7-176,-61 13 182,0 1 0,0-1 0,0 1 0,0 1 0,0-1 0,0 1 0,10 3 0,-16-4 42,1 0 0,-1 1 1,1-1-1,-1 1 0,0 0 0,1-1 0,-1 1 0,0 0 1,1 0-1,-1 0 0,0 0 0,0 0 0,0 0 0,0 0 1,0 0-1,0 0 0,0 1 0,0-1 0,0 0 0,-1 0 1,1 1-1,-1-1 0,1 1 0,-1-1 0,1 1 0,-1-1 1,0 1-1,1-1 0,-1 1 0,0-1 0,0 1 0,0-1 1,0 1-1,-1-1 0,1 1 0,0-1 0,-1 1 0,1-1 1,-1 0-1,1 1 0,-1-1 0,0 1 0,0 0 0,-3 5 25,1 0 0,-2 0 0,1-1 0,-1 1 0,0-1 0,0 0 0,-6 5 0,-3 1 133,0 0 0,-1-2 0,0 0 0,-1 0 1,-26 11-1,34-17-67,0-1 0,0-1 0,0 1 0,0-1 0,-1-1 0,1 1 1,0-2-1,-1 1 0,1-1 0,-1 0 0,1-1 0,0 0 0,-1 0 0,-11-4 0,17 4-117,-1 0 0,1-1 0,0 1 0,0-1 0,0 0-1,0 0 1,0 0 0,0-1 0,1 1 0,-1-1-1,1 1 1,-1-1 0,1 0 0,0 0 0,0 0 0,0 0-1,0 0 1,1 0 0,-1-1 0,1 1 0,0-1 0,0 1-1,0-1 1,1 1 0,-1-1 0,1 1 0,0-1 0,0 0-1,0 1 1,0-1 0,1 1 0,-1-1 0,1 1 0,0-1-1,0 1 1,0-1 0,1 1 0,-1 0 0,1-1 0,0 1-1,-1 0 1,1 0 0,1 0 0,-1 1 0,0-1 0,1 0-1,0 1 1,4-4 0,16-8-352,5 2-103</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0:00.716"/>
    </inkml:context>
    <inkml:brush xml:id="br0">
      <inkml:brushProperty name="width" value="0.05" units="cm"/>
      <inkml:brushProperty name="height" value="0.05" units="cm"/>
    </inkml:brush>
  </inkml:definitions>
  <inkml:trace contextRef="#ctx0" brushRef="#br0">75 49 20476,'2'-4'322,"0"0"0,1 1-1,-1-1 1,1 1 0,-1 0-1,1 0 1,0 0 0,0 0-1,0 0 1,7-3-1,-8 4-200,-1 1-1,1 0 0,0 0 0,0 0 0,0 1 0,0-1 0,0 0 0,0 1 0,0-1 0,0 1 0,0 0 0,0-1 0,0 1 0,0 0 0,0 0 0,1 0 0,-1 1 0,0-1 0,0 1 0,0-1 0,0 1 0,3 1 0,-3-1-91,-1 0 0,0-1 0,0 1 1,0 0-1,-1 0 0,1 0 0,0 0 0,0 0 0,0 0 0,-1 1 0,1-1 0,-1 0 1,1 0-1,-1 0 0,1 1 0,-1-1 0,0 0 0,1 1 0,-1-1 0,0 0 0,0 1 1,0-1-1,0 0 0,0 1 0,0-1 0,-1 2 0,0 3-19,0-1 0,-1 0 1,0 1-1,0-1 0,-2 6 0,-8 9 9,0-1 0,-1 0 0,-29 32 0,26-33 4,1 0 0,1 2 0,-16 27 0,29-46-18,0 0 1,0 1 0,1-1-1,-1 0 1,0 1-1,1-1 1,0 1-1,-1-1 1,1 1-1,0-1 1,0 1-1,-1-1 1,1 1-1,0-1 1,1 3-1,-1-4-2,0 1-1,1-1 1,-1 1-1,0-1 1,1 1-1,-1-1 1,1 1-1,-1-1 1,0 0-1,1 1 1,-1-1-1,1 0 1,-1 1-1,1-1 1,-1 0-1,1 1 0,-1-1 1,1 0-1,0 0 1,-1 0-1,1 0 1,-1 0-1,1 0 1,-1 1-1,2-2 1,5 1 9,-1-1 0,1 0 0,-1 0 0,0-1 0,9-2 0,42-16-883,0-1-1,83-46 0,-110 49 436,-12 5-139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7:53.604"/>
    </inkml:context>
    <inkml:brush xml:id="br0">
      <inkml:brushProperty name="width" value="0.05" units="cm"/>
      <inkml:brushProperty name="height" value="0.05" units="cm"/>
    </inkml:brush>
  </inkml:definitions>
  <inkml:trace contextRef="#ctx0" brushRef="#br0">0 92 15803,'16'2'1889,"4"-5"-1185,10-1-256,5-5 912,5 2-520,1-2-143,2-2-769,0 2-488,-7-5 544,-6 4-177,-15-7-167</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0:01.135"/>
    </inkml:context>
    <inkml:brush xml:id="br0">
      <inkml:brushProperty name="width" value="0.05" units="cm"/>
      <inkml:brushProperty name="height" value="0.05" units="cm"/>
    </inkml:brush>
  </inkml:definitions>
  <inkml:trace contextRef="#ctx0" brushRef="#br0">17 21 17956,'-14'1'1896,"11"2"-1144,3-1-287,13-2 911,7-2-272,9-2-592,5 0-520,8-2-1000,2 0 944,-1 3-224,0 2-168</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0:01.872"/>
    </inkml:context>
    <inkml:brush xml:id="br0">
      <inkml:brushProperty name="width" value="0.05" units="cm"/>
      <inkml:brushProperty name="height" value="0.05" units="cm"/>
    </inkml:brush>
  </inkml:definitions>
  <inkml:trace contextRef="#ctx0" brushRef="#br0">199 215 19108,'-16'6'4767,"-11"7"-4271,-13 22-276,41-36-149,-1 0 0,1 0 0,-1 0 0,1 0 0,-1 0 0,1 0 0,-1 0 0,0 0 0,0 0 0,0-1 0,1 1 0,-1 0 0,0-2-1,-1 3-33,1-1 0,0 1 0,0-1 0,0 0 0,0 1-1,0-1 1,0 0 0,0 1 0,0-1 0,0 1-1,0-1 1,0 0 0,0 1 0,1-1 0,-1 1-1,0-1 1,0 0 0,1 1 0,-1-1 0,0 1-1,1-1 1,-1 1 0,0-1 0,1 1 0,-1-1-1,1 1 1,-1 0 0,1-1 0,-1 1 0,1-1-1,-1 1 1,1 0 0,0 0 0,-1-1 0,1 1-1,-1 0 1,2 0 0,7-3 163,-11-2 71,1 4-250,1 1 1,-1-1-1,0 1 1,0-1-1,0 0 1,0 1-1,0 0 1,0-1-1,0 1 1,0-1-1,0 1 1,0 0-1,0 0 1,0 0-1,0 0 1,-2 0-1,0 0-15,-1 1 0,1 0-1,0 0 1,0 1 0,0-1-1,-1 1 1,1 0 0,1 0-1,-1 0 1,0 0-1,0 0 1,1 0 0,-1 1-1,1-1 1,0 1 0,-3 4-1,1-2-5,1-1 0,0 1 0,0 0-1,1 1 1,-1-1 0,1 0-1,0 1 1,1-1 0,-2 7 0,3-11 2,0 0 0,-1 0 0,1 0 0,0 0 0,0 0 0,1-1 0,-1 1 0,0 0 0,0 0 0,0 0 0,0 0 0,1-1 1,-1 1-1,0 0 0,1 0 0,-1 0 0,1-1 0,-1 1 0,1 0 0,-1-1 0,1 1 0,-1 0 0,1-1 0,0 1 0,-1-1 0,1 1 0,0-1 1,0 1-1,-1-1 0,1 0 0,0 1 0,0-1 0,0 0 0,-1 1 0,1-1 0,0 0 0,0 0 0,0 0 0,0 0 0,0 0 0,-1 0 1,1 0-1,0 0 0,0 0 0,0 0 0,0-1 0,1 1 0,5-2 5,1 0 0,-1 0 0,0 0 0,8-4 0,14-8-46,-1-1-1,0-1 1,-2-1-1,49-42 1,-73 59-224,-6 9 102,-13 20 45,-4 6 89,14-19 62,1-1 0,0 1 0,1 0 0,1 1 0,0-1 0,-1 21 0,1 101 157,2-14-96,0-106-99,-1 0 1,0 0 0,-1 0 0,-12 31 0,12-41 19,1-1 1,-2 1-1,1-1 0,-1 0 1,0-1-1,-1 1 1,1-1-1,-1 0 1,0-1-1,-1 1 1,-9 5-1,14-9-6,0-1 0,-1 1 1,1-1-1,-1 0 0,1 1 0,-1-1 0,1-1 0,-1 1 0,0 0 0,1 0 1,-1-1-1,0 0 0,0 1 0,1-1 0,-1 0 0,0-1 0,0 1 0,1 0 0,-1-1 1,0 1-1,1-1 0,-1 0 0,0 0 0,1 0 0,-1 0 0,1 0 0,0-1 1,-1 1-1,1-1 0,0 0 0,0 1 0,0-1 0,0 0 0,0 0 0,0-1 1,0 1-1,-1-4 0,-1 0-41,1-1 1,0 0-1,0 0 1,0 0-1,1-1 1,1 1-1,-1-1 1,1 1-1,0-1 1,1 1-1,-1-1 1,2 1-1,1-16 1,2 0-108,0 0-1,2 0 1,10-26 0,-1 11-15,3 1 0,0 0 1,3 1-1,1 1 0,27-33 0,143-150-37,-161 188 195,-21 22 27,-1-1-1,0-1 1,0 0 0,0 0 0,-1 0 0,-1-1-1,12-23 1,-18 33-25,-1 1-1,0-1 1,1 1-1,-1-1 1,0 1-1,0-1 1,1 0-1,-1 1 1,0-1 0,0 0-1,0 1 1,0-1-1,0 1 1,0-1-1,0 0 1,0 1-1,0-1 1,0 0 0,0 1-1,0-1 1,0 0-1,-1 1 1,1-1-1,0 1 1,0-1-1,-1 0 1,1 1 0,-1-1-1,0 1 4,0-1-1,1 1 1,-1 0-1,0 0 1,0 0-1,0 0 1,0 0 0,0 0-1,0 0 1,1 1-1,-1-1 1,0 0-1,0 0 1,0 1-1,0-1 1,1 0 0,-2 1-1,-31 20 253,16-6-214,1 0 0,0 0 0,2 2 0,-1 0 0,2 0 0,1 1 0,-13 25 0,23-38-171,0-1 0,0 1 0,1 0-1,0 0 1,0 0 0,1 0 0,-1 0-1,1 0 1,0 0 0,0 0 0,1 0-1,-1 0 1,1 0 0,0-1 0,0 1-1,1 0 1,0 0 0,0-1 0,0 1 0,0-1-1,1 1 1,-1-1 0,1 0 0,0 0-1,0 0 1,1-1 0,-1 1 0,1-1-1,0 0 1,0 0 0,0 0 0,0 0-1,0-1 1,1 1 0,-1-1 0,1 0 0,6 1-1,18 3-710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0:02.337"/>
    </inkml:context>
    <inkml:brush xml:id="br0">
      <inkml:brushProperty name="width" value="0.05" units="cm"/>
      <inkml:brushProperty name="height" value="0.05" units="cm"/>
    </inkml:brush>
  </inkml:definitions>
  <inkml:trace contextRef="#ctx0" brushRef="#br0">12 0 17604,'-5'14'2176,"2"1"-1392,1-5-336,1-2 1017,2-2-449,4-2-208,5-4-920,0-4 296,-7-7-200,-1-1-80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0:02.885"/>
    </inkml:context>
    <inkml:brush xml:id="br0">
      <inkml:brushProperty name="width" value="0.05" units="cm"/>
      <inkml:brushProperty name="height" value="0.05" units="cm"/>
    </inkml:brush>
  </inkml:definitions>
  <inkml:trace contextRef="#ctx0" brushRef="#br0">478 1 16724,'0'0'40,"0"0"0,0 0 0,0 0 1,0 0-1,1 0 0,-1 0 1,0 0-1,0 0 0,0 0 1,0 0-1,0 0 0,1 0 0,-1 0 1,0 0-1,0 0 0,0 0 1,0 0-1,0 0 0,1 0 1,-1 1-1,0-1 0,0 0 0,0 0 1,0 0-1,0 0 0,0 0 1,0 0-1,0 0 0,0 1 1,1-1-1,-1 0 0,0 0 0,0 0 1,0 0-1,0 0 0,0 1 1,0-1-1,0 0 0,0 0 1,0 0-1,0 1 0,-4 8 583,-10 15-321,11-21-117,-207 259 4067,-15 22-4341,213-273-1221,12-11 1271,0 0 1,0 0-1,0 0 0,-1 0 0,1 0 0,0 0 0,0 0 0,-1 0 1,1 0-1,0 0 0,0 0 0,-1 0 0,1 0 0,0 0 1,0 0-1,-1 0 0,1 0 0,0 0 0,0 0 0,0 0 1,-1-1-1,1 1 0,0 0 0,0 0 0,0 0 0,0 0 1,-1-1-1,1 1 0,0 0 0,0 0 0,0 0 0,0-1 1,0 1-1,-6-30-1314,4 0 347</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0:03.364"/>
    </inkml:context>
    <inkml:brush xml:id="br0">
      <inkml:brushProperty name="width" value="0.05" units="cm"/>
      <inkml:brushProperty name="height" value="0.05" units="cm"/>
    </inkml:brush>
  </inkml:definitions>
  <inkml:trace contextRef="#ctx0" brushRef="#br0">0 1 19340,'6'10'2009,"3"7"-1169,4 3-344,12 2 1232,8 2-624,15 2-455,3 0-97,9-5-544,1 2-336,-4-6-1129,-3-2 1273,-9-1-200,-8-6-160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0:38.839"/>
    </inkml:context>
    <inkml:brush xml:id="br0">
      <inkml:brushProperty name="width" value="0.05" units="cm"/>
      <inkml:brushProperty name="height" value="0.05" units="cm"/>
    </inkml:brush>
  </inkml:definitions>
  <inkml:trace contextRef="#ctx0" brushRef="#br0">2 1 15115,'-1'5'344,"1"1"1,-1-1-1,1 1 0,1-1 0,1 11 1,-1-5-134,21 260 1217,47 420-997,-37-354-396,-7-48 18,19 239 16,-26-261-64,17 47 16,-23-250-5,2 0-1,42 112 0,-2-45 53,74 208 62,-97-238-102,44 139 57,-49-171 75,46 91 1,-57-132-108,0-2 0,2 0 0,1-1-1,1-1 1,37 37 0,-42-48-46,1-1 0,1 0 0,-1-1-1,2 0 1,0-2 0,0 0 0,1-1 0,-1-1 0,2 0 0,21 4-1,37 4 5,0-4-1,0-2 1,127-4-1,233-37 30,-397 29-40,47-6 3,614-41 22,-677 50-31,646-21 41,-8 2-59,-29-20 44,-49-25-31,-521 56 12,1 2 0,0 3-1,0 3 1,0 2 0,108 20-1,128 30 70,-203-40-77,109-2-1,-203-10 9,177 6 48,-154-3-61,0 1 0,0 1 0,-1 2 1,46 17-1,-42-17-4,-25-6 33,0-1 1,1 1-1,-1 0 1,0 1 0,8 3-1,-12-4-42,1 1 1,0-1-1,-1 1 0,1 0 1,-1-1-1,0 1 0,1 0 1,-1-1-1,0 1 0,0 3 1,1 4-698,-1-8 679,0 0 22,1-1 0,-1 1 0,0 0 0,0-1 0,0 1 0,0-1 0,1 1 0,-1-1 0,0 1 0,1-1 0,-1 1 0,0-1 0,1 1 0,-1-1 0,1 1 0,-1-1 0,0 0 0,1 1 0,0-1 0,3 1-294</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0:39.272"/>
    </inkml:context>
    <inkml:brush xml:id="br0">
      <inkml:brushProperty name="width" value="0.05" units="cm"/>
      <inkml:brushProperty name="height" value="0.05" units="cm"/>
    </inkml:brush>
  </inkml:definitions>
  <inkml:trace contextRef="#ctx0" brushRef="#br0">4 63 13883,'0'-3'126,"-2"-2"132,2-1-1,-1 1 1,1 0-1,-1-1 0,2 1 1,0-9-1,-1 14-221,0-1-1,0 0 0,1 0 0,-1 1 0,0-1 1,1 0-1,-1 1 0,0-1 0,1 1 1,-1-1-1,1 0 0,-1 1 0,1-1 1,-1 1-1,1-1 0,-1 1 0,1-1 1,-1 1-1,1 0 0,0-1 0,1 0 1,-1 1 20,1 0 1,0 0-1,-1 0 0,1 0 1,0 0-1,-1 0 1,1 0-1,-1 1 1,1-1-1,0 1 0,-1-1 1,1 1-1,-1-1 1,2 2-1,9 3 83,0 0-1,1-1 1,-1-1 0,1 0 0,-1 0-1,1-1 1,24 0 0,-26-2-119,1 1-1,0 0 1,0 0 0,-1 2 0,20 5 0,-28-7-6,-1 0 0,1 0-1,0 1 1,0-1 0,-1 1 0,1-1-1,-1 1 1,1 0 0,-1 0 0,0 0-1,0 0 1,0 1 0,0-1 0,0 1-1,0-1 1,-1 1 0,1-1 0,-1 1-1,0 0 1,0 0 0,0 0 0,0 0-1,0-1 1,-1 1 0,1 0 0,-1 7-1,0-1 107,-1 1 0,0 0 0,0 0 0,-1 0 0,-1-1-1,0 1 1,-4 10 0,-35 64 811,28-56-625,-30 55 459,-59 127-973,118-251 108,-2 5-261</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0:52.814"/>
    </inkml:context>
    <inkml:brush xml:id="br0">
      <inkml:brushProperty name="width" value="0.05" units="cm"/>
      <inkml:brushProperty name="height" value="0.05" units="cm"/>
    </inkml:brush>
  </inkml:definitions>
  <inkml:trace contextRef="#ctx0" brushRef="#br0">879 51 9802,'-58'-22'2105,"48"17"-1873,-1 0 0,0 1-1,0 0 1,-1 1 0,1 0 0,-16-1 0,9 4-45,-1 1 1,0 0 0,1 1 0,-1 1 0,1 1 0,-35 12 0,-103 51 1010,138-58-1058,-19 9 131,1 2 0,1 1 0,0 1-1,-43 39 1,63-48-225,1 1 0,0 0 1,1 1-1,1 0 0,1 1 0,0 0 1,1 1-1,0 0 0,1 1 0,2 0 1,-9 27-1,8-12-39,1 2-1,2-1 1,1 1 0,2 0 0,2-1-1,1 1 1,1 0 0,2 0 0,11 46-1,-4-41 3,1-1-1,3 0 0,0-1 1,3-1-1,1 0 1,1-1-1,41 52 1,-55-80-9,126 160 18,-89-118-12,60 53 0,-84-87-18,0-2 0,1 0 0,0-1 0,1-1 0,0-1 0,1-1 0,1 0 0,-1-2 0,1-1 0,39 7 0,-39-10 4,0-1-1,0-1 0,0-2 1,0 0-1,0-1 0,0-1 1,0-2-1,0 0 0,-1-1 1,1-1-1,24-11 0,-25 7 29,0-2 0,-1-1 0,0 0-1,-1-1 1,-1-1 0,30-30 0,-26 21 2,-2 0 1,0-2 0,-2 0 0,24-44-1,-28 40-20,-2 0-1,-1-2 1,-1 1 0,-2-2-1,-1 1 1,7-65-1,-7-201 328,-9 231-92,-16-112 0,13 159-193,0-1 0,-2 0-1,0 1 1,-1 0-1,-1 1 1,0 0-1,-2 0 1,0 0-1,-22-27 1,22 34-131,0 1 0,-2 0 0,1 1 1,-1 0-1,-1 1 0,0 0 0,0 1 1,0 0-1,-1 1 0,-1 1 0,1 0 0,-30-7 1,40 12 55,0 0-1,1 1 1,-1 0 0,1 0 0,-1 0 0,0 0 0,1 0 0,-1 1 0,1 0 0,-1 0 0,1 0 0,-6 2 0,-12 9-180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0:53.754"/>
    </inkml:context>
    <inkml:brush xml:id="br0">
      <inkml:brushProperty name="width" value="0.05" units="cm"/>
      <inkml:brushProperty name="height" value="0.05" units="cm"/>
    </inkml:brush>
  </inkml:definitions>
  <inkml:trace contextRef="#ctx0" brushRef="#br0">1 2019 17420,'11'-44'666,"3"1"1,1 1 0,35-68-1,-26 59-350,262-526 496,-37 79-683,-182 355-116,134-268 54,-147 316-345,-54 95 270,1 0 0,-1 0 1,0 0-1,0 0 1,0-1-1,0 1 0,0 0 1,0 0-1,0 0 1,0 0-1,0 0 0,0-1 1,0 1-1,0 0 1,0 0-1,0 0 0,0 0 1,0 0-1,-1 0 1,1-1-1,0 1 0,0 0 1,0 0-1,0 0 1,0 0-1,0 0 0,0 0 1,0 0-1,0-1 1,0 1-1,-1 0 0,1 0 1,0 0-1,0 0 1,0 0-1,0 0 0,0 0 1,0 0-1,0 0 1,-1 0-1,1 0 1,0 0-1,0 0 0,0 0 1,0 0-1,0 0 1,-1 0-1,1 0 0,0 0 1,0 0-1,0 0 1,0 0-1,0 0 0,0 0 1,-1 0-1,1 0 1,0 0-1,0 0 0,0 0 1,-10 2-20,-13 13-108,-8 5-36</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0:54.729"/>
    </inkml:context>
    <inkml:brush xml:id="br0">
      <inkml:brushProperty name="width" value="0.05" units="cm"/>
      <inkml:brushProperty name="height" value="0.05" units="cm"/>
    </inkml:brush>
  </inkml:definitions>
  <inkml:trace contextRef="#ctx0" brushRef="#br0">0 159 14763,'5'-24'1807,"-5"24"-1775,0 0 0,0 0 1,1 0-1,-1 0 0,0 0 0,0 0 0,0 0 0,0 0 0,1-1 0,-1 1 0,0 0 0,0 0 0,0 0 0,0 0 0,1 0 0,-1 0 1,0 0-1,0 0 0,0 0 0,1 0 0,-1 0 0,0 1 0,0-1 0,0 0 0,0 0 0,1 0 0,-1 0 0,0 0 0,0 0 0,0 0 0,0 0 1,1 0-1,-1 1 0,0-1 0,0 0 0,0 0 0,0 0 0,0 0 0,0 0 0,0 1 0,1-1 0,-1 0 0,0 0 0,0 0 0,0 1 1,0-1-1,0 0 0,0 0 0,0 0 0,0 1 0,3 5 239,-1 1 0,1 0-1,-2 0 1,2 8 0,14 84 330,11 64-276,-27-161-316,8 29 109,-9-31-108,0 1 0,0-1 0,0 1 0,0 0-1,1-1 1,-1 1 0,0-1 0,0 1-1,1-1 1,-1 1 0,0-1 0,1 1-1,-1-1 1,1 1 0,-1-1 0,1 1-1,-1-1 1,0 0 0,1 1 0,-1-1-1,1 0 1,0 1 0,-1-1 0,1 0-1,-1 1 1,1-1 0,-1 0 0,1 0-1,0 0 1,-1 0 0,1 0 0,0 0-1,-1 0 1,1 0 0,-1 0 0,1 0-1,0 0 1,-1 0 0,1 0 0,-1 0-1,1-1 1,0 1 0,-1 0 0,2-1 0,1-2 41,0 0 0,0 0 0,0-1 0,0 1 1,-1-1-1,1 1 0,-1-1 0,0 0 1,2-7-1,14-42 281,-15 42-252,13-47 300,-2-1 1,-3 0 0,-3-1-1,1-83 1,-8 186-334,2-1 0,2 1 0,1-1 0,15 47-1,-20-85-90,0 0 0,1 0 0,-1 0 0,1 0 0,0-1 0,0 1 0,0-1 0,0 1 0,6 5 0,-7-8 8,-1-1-1,1 0 1,-1 1 0,1-1-1,-1 0 1,1 1 0,0-1 0,-1 0-1,1 1 1,-1-1 0,1 0-1,0 0 1,-1 0 0,1 0 0,0 0-1,-1 0 1,1 0 0,0 0-1,-1 0 1,1 0 0,0 0 0,-1 0-1,1 0 1,1-1 0,-1 0-49,1 0 0,-1 0 0,1 0 1,-1-1-1,1 1 0,-1 0 1,0-1-1,0 1 0,0-1 0,0 0 1,0 1-1,0-1 0,1-2 1,1-4-76,1-1 0,-2 0 0,1 0-1,-1 0 1,1-15 0,2-26-480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7:54.086"/>
    </inkml:context>
    <inkml:brush xml:id="br0">
      <inkml:brushProperty name="width" value="0.05" units="cm"/>
      <inkml:brushProperty name="height" value="0.05" units="cm"/>
    </inkml:brush>
  </inkml:definitions>
  <inkml:trace contextRef="#ctx0" brushRef="#br0">1 252 12691,'3'0'503,"0"-1"1,-1 0-1,1 0 1,0 0 0,0 0-1,-1-1 1,1 1-1,-1-1 1,1 0-1,-1 1 1,1-1 0,-1 0-1,4-5 1,26-31 1042,-32 38-1544,8-11 171,0 0 1,-1-1 0,0 0 0,9-24 0,-13 29-161,-1-1 0,0 1 0,0-1 1,0 0-1,-1 1 0,-1-1 0,1 0 1,-1 0-1,-2-14 0,2 21-13,0 0-1,0 1 1,0-1-1,0 0 1,0 1 0,0-1-1,0 0 1,-1 1-1,1-1 1,0 0 0,0 1-1,-1-1 1,1 1-1,0-1 1,-1 0 0,1 1-1,0-1 1,-1 1-1,1-1 1,-1 1-1,1 0 1,-1-1 0,1 1-1,-1-1 1,0 1-1,1 0 1,-1-1 0,1 1-1,-2 0 1,1 0-1,0 0-1,0 0 1,0 0 0,0 1 0,0-1 0,0 1 0,-1-1-1,1 1 1,0-1 0,0 1 0,1-1 0,-1 1-1,0 0 1,0-1 0,-1 2 0,-4 4-4,1 0 1,0 0-1,-8 13 1,6-8-2,1 1 1,0 0-1,0 0 1,2 1-1,-1-1 1,2 1 0,0 0-1,0 0 1,1 0-1,0 19 1,2-30 5,0 1 0,0-1 0,1 0 0,-1 0 0,0 1 0,1-1 0,0 0 0,0 0 0,0 0 0,0 0 0,0 1 0,0-1 0,0-1 0,0 1 0,1 0-1,-1 0 1,1 0 0,0-1 0,-1 1 0,4 1 0,-2-1 0,0-1 0,0 0 0,0 0 0,0 0 0,0 0 0,1 0 0,-1-1 0,0 0 0,0 1 0,1-1 0,-1 0 0,0-1 0,4 1 0,4-3 5,1 1 0,-1-2 0,0 1 0,0-1 0,0-1 0,-1 0-1,13-8 1,-4-1 9,-1 0-1,0-1 0,-1-2 1,-1 1-1,0-2 0,-1 0 1,15-26-1,-33 52-12,0 0 0,0 0 1,1 0-1,-2 13 0,3-19 1,0 1-1,1 0 1,0-1 0,-1 1 0,1 0-1,0 0 1,0-1 0,0 1 0,1 0-1,-1 0 1,1-1 0,-1 1-1,1-1 1,0 1 0,0 0 0,0-1-1,0 1 1,1-1 0,-1 0-1,1 1 1,-1-1 0,1 0 0,0 0-1,0 0 1,4 3 0,0-2 4,0-1 1,0 0-1,0 0 1,0-1-1,0 0 1,1 0-1,-1 0 1,0-1-1,1 0 1,-1 0-1,0-1 1,1 0-1,6-1 1,3-2 6,1 0 1,0-1 0,25-12-1,-22 9-40,-1-2-1,-1 0 0,0 0 1,0-2-1,-1-1 0,29-26 1,-41 30-119,-15 17-16,1 2 114,0 1 0,0 1 0,1-1 0,-12 24 0,18-30-30,-1 1 1,1-1 0,-1 1-1,1 0 1,1 0 0,-1 0-1,1 0 1,1 0-1,-1 1 1,1-1 0,0 0-1,0 0 1,2 10 0,-2-16 70,0 1 1,0-1-1,0 1 1,0-1-1,0 0 1,0 1-1,0-1 1,0 1-1,0-1 1,1 0-1,-1 1 1,0-1-1,0 0 0,0 1 1,1-1-1,-1 0 1,0 1-1,1-1 1,-1 0-1,0 0 1,0 1-1,1-1 1,-1 0-1,0 0 1,1 0-1,0 1 1,16-4-232</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0:55.376"/>
    </inkml:context>
    <inkml:brush xml:id="br0">
      <inkml:brushProperty name="width" value="0.05" units="cm"/>
      <inkml:brushProperty name="height" value="0.05" units="cm"/>
    </inkml:brush>
  </inkml:definitions>
  <inkml:trace contextRef="#ctx0" brushRef="#br0">1 391 13035,'3'1'227,"0"0"0,1-1 0,-1 1 0,1-1 1,-1 0-1,0 0 0,1 0 0,-1 0 0,1 0 0,-1-1 1,0 0-1,1 1 0,-1-1 0,0-1 0,1 1 0,4-3 1,-4 1 28,0 0 1,0 0 0,0 0-1,-1 0 1,1-1 0,-1 0-1,0 1 1,0-1 0,0 0-1,4-9 1,-4 6-14,1-1 0,-1 0 1,-1 0-1,1 0 0,-1 0 0,-1-1 0,0 1 1,0 0-1,0-1 0,-1 1 0,0 0 1,-1-1-1,-3-14 0,4 22-224,0-1 0,-1 0 0,1 1 0,-1-1 0,1 1 0,-1-1 0,0 0 0,0 1 0,1 0 0,-1-1 0,0 1 0,0 0 0,-1-1 0,1 1 0,0 0 0,0 0 0,-1 0 0,1 0 0,0 0 0,-1 0 1,1 0-1,-1 0 0,1 1 0,-1-1 0,0 1 0,1-1 0,-1 1 0,1-1 0,-1 1 0,0 0 0,1 0 0,-1 0 0,0 0 0,0 0 0,1 0 0,-1 0 0,1 1 0,-1-1 0,0 1 0,1-1 0,-1 1 0,1 0 0,-1-1 0,1 1 0,-1 0 0,1 0 0,-1 0 0,1 0 0,0 0 0,0 0 0,-1 1 0,1-1 0,0 0 0,0 1 0,0-1 0,1 0 0,-1 1 0,0-1 1,-1 4-1,-2 7-18,-1 0 0,2 0 1,0 0-1,0 1 0,1 0 1,0 0-1,1-1 0,1 1 1,0 0-1,1 0 0,0 0 1,1-1-1,1 1 0,0 0 1,0-1-1,1 0 0,11 22 1,-14-31-4,1 0 0,0 0 0,0-1 0,0 1 0,0-1 1,0 1-1,1-1 0,-1 0 0,1 0 0,0 0 0,-1 0 0,1 0 1,0 0-1,0-1 0,0 0 0,0 1 0,5 0 0,-6-2 2,1 1-1,0-1 0,0 0 0,0 0 0,0-1 0,0 1 0,0-1 0,0 1 1,0-1-1,0 0 0,0 0 0,0 0 0,-1 0 0,1-1 0,-1 1 0,1-1 0,-1 1 1,1-1-1,3-3 0,3-5 6,0 0 0,0 0 1,-1-1-1,0 0 0,0-1 1,-2 0-1,1 0 0,-2 0 1,6-17-1,-2 2 27,-1-1-1,-1-1 1,4-36 0,-10 54-21,0 5-2,0-1 0,0 1 0,-1 0 0,0 0 0,0-1-1,0 1 1,-1 0 0,0 0 0,-2-8 0,3 14-9,0 0 0,0 0 1,0-1-1,0 1 0,0 0 0,0 0 1,0 0-1,0 0 0,0 0 1,0 0-1,0 0 0,0 0 0,0 0 1,0 0-1,0-1 0,0 1 0,0 0 1,0 0-1,-1 0 0,1 0 0,0 0 1,0 0-1,0 0 0,0 0 0,0 0 1,0 0-1,0 0 0,0 0 1,0 0-1,0 0 0,0 0 0,-1 0 1,1 0-1,0 0 0,0 0 0,0 0 1,0 0-1,0 0 0,0 0 0,0 0 1,0 0-1,0 0 0,-1 0 1,1 0-1,0 0 0,0 0 0,0 0 1,0 0-1,0 0 0,0 0 0,0 0 1,0 0-1,0 0 0,0 0 0,-1 0 1,1 0-1,0 0 0,0 0 0,0 1 1,-4 7-1,0 14-1,3-18 1,-6 75-7,6-71 0,1 0 1,1-1-1,-1 1 0,2-1 0,-1 1 0,1-1 0,0 1 0,3 9 1,-4-17 5,-1 1-1,0 0 1,1 0 0,-1 0 0,0-1 0,1 1 0,-1 0 0,1-1 0,-1 1 0,1 0 0,0-1 0,-1 1 0,1 0 0,0-1-1,-1 1 1,1-1 0,0 1 0,-1-1 0,1 0 0,0 1 0,0-1 0,0 0 0,0 0 0,-1 1 0,1-1 0,0 0 0,0 0-1,0 0 1,0 0 0,0 0 0,-1 0 0,1 0 0,0 0 0,0 0 0,0-1 0,0 1 0,-1 0 0,1 0 0,0-1 0,0 1-1,0-1 1,-1 1 0,1 0 0,0-1 0,-1 0 0,1 1 0,1-2 0,3-3-6,0 1 1,0-2-1,-1 1 1,8-11 0,0-4 13,0-1 0,-2 0 0,11-31 0,17-69 132,-27 85-86,-11 59 72,-3 22-137,1-16-13,-3 68 67,5-86-51,1-1 0,0 0 0,0 1 0,1-1 0,1 0 1,7 20-1,-10-29-20,0 0 1,1 0-1,-1 0 1,1 0-1,0 0 1,-1 0-1,1 0 1,0 0-1,-1 0 1,1 0 0,0-1-1,0 1 1,0 0-1,0 0 1,-1-1-1,1 1 1,0-1-1,0 1 1,1-1-1,-1 1 1,0-1-1,0 1 1,0-1 0,0 0-1,2 1 1,-1-2-11,-1 1 0,0 0 0,1-1 0,-1 1 1,0-1-1,0 1 0,1-1 0,-1 1 0,0-1 1,0 0-1,0 0 0,0 0 0,0 0 0,0 1 1,0-1-1,0-1 0,0 1 0,0 0 0,0 0 1,-1 0-1,2-2 0,7-19-245,-3-6-104</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0:55.797"/>
    </inkml:context>
    <inkml:brush xml:id="br0">
      <inkml:brushProperty name="width" value="0.05" units="cm"/>
      <inkml:brushProperty name="height" value="0.05" units="cm"/>
    </inkml:brush>
  </inkml:definitions>
  <inkml:trace contextRef="#ctx0" brushRef="#br0">1 446 14523,'4'2'270,"1"0"1,-1 0-1,1 0 0,0 0 0,0-1 0,0 0 1,-1 0-1,1 0 0,8 0 0,-8-1-158,-2-1 0,1 0-1,0 0 1,0 0 0,0 0 0,0 0-1,0-1 1,-1 0 0,1 0-1,-1 0 1,0 0 0,5-4-1,7-6 121,-1-1 0,0-1-1,-1 0 1,-1-1-1,-1 0 1,0-1 0,0 0-1,8-19 1,-8 13 53,-2 0 1,0-1-1,-2 0 0,0 0 1,7-47-1,-14 66-226,3-48 492,-3 49-513,0 1 0,0-1 0,0 0 1,-1 0-1,1 1 0,-1-1 0,1 1 1,-1-1-1,0 0 0,0 1 0,-1-1 1,1 1-1,0 0 0,-1-1 1,-2-2-1,3 4-26,0 1 1,0-1-1,0 1 1,0-1 0,0 1-1,0-1 1,0 1-1,0 0 1,0-1 0,0 1-1,-1 0 1,1 0-1,0 0 1,0 0-1,0 0 1,0 0 0,0 0-1,-1 0 1,1 0-1,0 1 1,0-1-1,0 0 1,0 1 0,0-1-1,0 1 1,0-1-1,0 1 1,0 0-1,0-1 1,0 1 0,-1 1-1,-3 2 19,1 0 1,0 1-1,-1-1 0,-5 10 1,-3 7 3,1-1 1,0 2 0,2-1 0,1 1 0,-7 24 0,11-30-28,1 0 1,1 1-1,0-1 1,1 0-1,1 1 1,0-1 0,2 1-1,1 19 1,-1-32-6,0 0 1,-1 0 0,1 0 0,1 0-1,-1 0 1,0-1 0,1 1 0,0 0 0,0-1-1,0 1 1,0-1 0,1 1 0,-1-1-1,1 0 1,0 0 0,0-1 0,0 1 0,0 0-1,1-1 1,-1 0 0,5 3 0,-3-3-21,0-1 0,0 0 0,0 0 0,0 0-1,0 0 1,0-1 0,0 0 0,0 0 0,0 0 0,0 0 0,0-1 0,0 0 0,0 0 0,0 0 0,0-1 0,7-3 0,-3 1 75,-1-1 0,0 0 0,-1 0 0,1-1 0,-1 0 0,0 0 0,0-1 0,-1 0 0,0 0 0,0-1 0,0 1-1,-1-1 1,0 0 0,5-14 0,14-33 18</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0:57.290"/>
    </inkml:context>
    <inkml:brush xml:id="br0">
      <inkml:brushProperty name="width" value="0.05" units="cm"/>
      <inkml:brushProperty name="height" value="0.05" units="cm"/>
    </inkml:brush>
  </inkml:definitions>
  <inkml:trace contextRef="#ctx0" brushRef="#br0">3 239 17620,'0'1'109,"-1"1"1,1-1-1,0 0 1,-1 0-1,1 1 1,0-1-1,0 0 1,0 1-1,0-1 1,0 0-1,0 0 1,0 1-1,0-1 1,0 0-1,1 1 1,-1-1-1,0 0 1,1 0-1,0 2 1,-1-1 51,84 323 1974,-73-280-2530,-11-45 386,0 0 0,0 0 0,0 0 0,0 0 0,0 0 0,0 0 0,0 0 0,0 0 0,0 0 0,0 0 0,0 0 0,0-1 0,0 1 0,1 0 0,-1 0 0,0 0 0,0 0 0,0 0 0,0 0 0,0 0 0,0 0 0,0 0 0,0 0-1,0 0 1,0 0 0,0 0 0,0 0 0,0 0 0,1 0 0,-1 0 0,0 0 0,0 0 0,0 0 0,0 0 0,0 0 0,0 0 0,0 0 0,0 0 0,0 0 0,0 0 0,1 0 0,-1 0 0,0 0 0,0 0 0,0 0 0,0 0 0,0 0 0,0 0 0,0 0 0,0 0 0,0 0-1,0 0 1,0 0 0,0 1 0,0-1 0,1 0 0,-1 0 0,0 0 0,0 0 0,0 0 0,0 0 0,0 0 0,0 0 0,0 0 0,0 0 0,0 0 0,0 0 0,0 1 0,3-8-259,-2-6-155,0 0 0,0 0 0,-1 0 0,-4-25 0,-14-52-1032,11 56 1019,-11-44-223,-34-93 1,45 155 978,4 15 270,11 27 391,6 6-537,1-1 1,1-1-1,22 31 1,-29-49-341,0 0 0,0-1 1,1 0-1,1 0 1,0-1-1,0 0 0,1-1 1,0 0-1,24 12 1,-33-20-52,0 1 0,0-1 0,0 0 0,0 0 0,0 0 0,0 0 0,0 0 0,1-1 0,-1 1 0,0-1 0,1 0 0,-1 0 0,0 0 0,0-1 1,1 1-1,-1-1 0,0 1 0,0-1 0,0 0 0,1-1 0,-1 1 0,0 0 0,-1-1 0,1 0 0,0 1 0,0-1 0,-1 0 0,1-1 0,2-1 0,-1-2 78,1 0 0,-1 0 0,-1-1 0,1 1 0,-1-1 0,0 0 0,0 0 0,-1 0 0,0 0 0,0 0 0,-1 0 0,1-9 0,-1-5 58,-1-1 0,-1 1 0,-1 0 0,0 0 1,-2 0-1,0 1 0,-2-1 0,0 1 0,-1 0 0,-1 0 1,-1 1-1,-18-30 0,5 20-63,22 28-130,-1 0 0,0 1 0,1-1 0,-1 0 0,0 0-1,0 0 1,0 0 0,0 1 0,0-1 0,0 0 0,0 1-1,0-1 1,0 1 0,0-1 0,0 1 0,0 0 0,0-1 0,0 1-1,-1 0 1,1 0 0,0 0 0,0 0 0,0 0 0,-3 0 0,4 1-40,-1-1 1,0 1-1,0 0 1,1 0 0,-1 0-1,0 0 1,1 0 0,-1 0-1,1 0 1,-1 0 0,1 0-1,0 0 1,-1 0 0,1 0-1,0 0 1,0 0 0,0 0-1,0 0 1,0 0 0,0 0-1,0 1 1,0-1 0,0 0-1,0 0 1,1 0-1,-1 0 1,1 1 0,9 31-1571,-9-29 1476,1 1-1,0-1 0,0 0 0,1 0 1,-1 0-1,1 0 0,4 3 1,7 6-602</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0:57.695"/>
    </inkml:context>
    <inkml:brush xml:id="br0">
      <inkml:brushProperty name="width" value="0.05" units="cm"/>
      <inkml:brushProperty name="height" value="0.05" units="cm"/>
    </inkml:brush>
  </inkml:definitions>
  <inkml:trace contextRef="#ctx0" brushRef="#br0">1 154 18036,'9'39'1287,"10"35"-246,-16-68-894,-1 1 1,1-1 0,0 0 0,0 0 0,1 0 0,0 0-1,0 0 1,5 5 0,-7-9-105,-1-1 0,0 1 0,1-1 1,-1 0-1,1 0 0,0 0 0,-1 0 0,1 0 1,0 0-1,0 0 0,-1 0 0,1-1 0,0 1 0,0-1 1,0 1-1,0-1 0,0 0 0,0 0 0,0 0 0,0 0 1,2 0-1,-1-1 9,-1 0 0,1 0 0,0 0-1,0 0 1,0-1 0,-1 1 0,1-1 0,0 0 0,-1 0 0,0 0 0,1 0 0,1-2 0,3-4 83,-1 0 0,0-1 0,0 1 0,-1-1 0,0 0 0,7-18 0,-6 7 12,-1 0 0,0-1 1,-2 0-1,0 0 0,-1 0 1,-2 0-1,0 0 0,-3-21 0,3 40-142,0 0-1,0 0-1,0 1 1,0-1 0,0 0 0,-1 0-1,1 1 1,-1-1 0,1 0 0,-1 1-1,1-1 1,-1 0 0,0 1 0,0-1 0,0 1-1,0-1 1,0 1 0,0 0 0,-2-2-1,3 3-2,0 0-1,0 0 0,-1 0 1,1 0-1,0 0 0,0 0 1,-1 0-1,1 0 0,0 0 0,0 0 1,0 0-1,-1 0 0,1 0 1,0 0-1,0 0 0,0 0 1,-1 0-1,1 0 0,0 1 0,0-1 1,0 0-1,-1 0 0,1 0 1,0 0-1,0 0 0,0 1 0,0-1 1,-1 0-1,1 0 0,0 0 1,0 1-1,0-1 0,0 0 1,0 0-1,0 0 0,0 1 0,0-1 1,0 0-1,0 0 0,0 1 1,0-1-1,-3 13 9,3-10-7,-3 17 3,2 0-1,0 0 0,3 33 1,0-40-5,0 0 1,0-1 0,1 1 0,0-1 0,1 1-1,10 19 1,-13-30-3,0 1-1,1-1 1,-1 0-1,0 0 1,1 0-1,0 0 0,-1 0 1,1 0-1,0-1 1,0 1-1,0-1 1,0 1-1,0-1 1,0 0-1,0 1 1,5 0-1,-6-1-28,1-1-1,0 0 1,0 0-1,0 0 1,0 0-1,0 0 1,-1-1-1,1 1 0,0 0 1,0-1-1,0 0 1,-1 1-1,1-1 1,0 0-1,-1 0 1,1 0-1,0 0 1,-1 0-1,1 0 1,-1 0-1,0 0 1,3-3-1,6-8 12,-1-1-1,0 0 1,-1 0-1,0-1 1,-1 0-1,0 0 1,-1 0-1,6-23 1,4-16-167</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0:58.426"/>
    </inkml:context>
    <inkml:brush xml:id="br0">
      <inkml:brushProperty name="width" value="0.05" units="cm"/>
      <inkml:brushProperty name="height" value="0.05" units="cm"/>
    </inkml:brush>
  </inkml:definitions>
  <inkml:trace contextRef="#ctx0" brushRef="#br0">1 0 18388,'6'123'6885,"37"188"-6641,-43-308-248,8 27 41,-8-30-36,1 1 1,-1-1-1,0 0 0,0 0 1,0 0-1,0 1 1,0-1-1,0 0 1,0 0-1,1 0 1,-1 0-1,0 1 0,0-1 1,0 0-1,0 0 1,1 0-1,-1 0 1,0 0-1,0 0 1,0 0-1,1 1 0,-1-1 1,0 0-1,0 0 1,0 0-1,1 0 1,-1 0-1,0 0 1,0 0-1,1 0 0,-1 0 1,0 0-1,0 0 1,0 0-1,1 0 1,-1-1-1,0 1 1,1 0-1,9-16 70,2-14-18,0 1-35,0 1 0,2 0 0,0 0 0,2 2 0,26-33 0,-39 55-15,0 1 0,0 0 1,1 0-1,-1 0 0,1 0 1,0 0-1,-1 1 1,1-1-1,1 1 0,-1 0 1,7-2-1,-9 4-1,0 0 1,0-1-1,-1 1 0,1 0 0,0 0 1,0 0-1,0 0 0,-1 1 1,1-1-1,0 0 0,0 1 0,0-1 1,-1 1-1,1 0 0,0 0 0,-1-1 1,1 1-1,-1 0 0,1 0 1,-1 1-1,1-1 0,-1 0 0,0 0 1,0 1-1,1-1 0,-1 1 1,0-1-1,0 1 0,0-1 0,-1 1 1,2 1-1,1 5 9,-1-1 0,1 0 1,-1 1-1,-1 0 0,1-1 1,-1 1-1,-1 0 0,0 14 1,0-12 6,0-1 1,1 0-1,0 0 1,0 0 0,5 16-1,-5-24-15,-1 0-1,0-1 0,1 1 1,-1 0-1,1 0 0,-1 0 0,1 0 1,-1-1-1,1 1 0,0 0 1,-1-1-1,1 1 0,0 0 1,-1-1-1,1 1 0,0-1 1,0 1-1,0-1 0,0 1 1,-1-1-1,1 0 0,2 1 1,-1-1 1,0 0 1,1 0-1,-1 0 1,0 0 0,0 0-1,0 0 1,1-1-1,-1 1 1,3-2 0,5-2-18,0-1 1,-1 1-1,11-9 1,-17 11-6,10-6-427,24-21 0,-34 27 441,0-1 0,0 0 1,0 0-1,0 0 0,-1-1 0,1 1 0,-1-1 0,0 1 0,0-1 1,0 0-1,0 0 0,1-5 0,-3 8-9,0 0 0,0 0-1,0 0 1,0 0 0,0 0 0,0 0-1,0 0 1,0 0 0,-1 0 0,1 0-1,0 0 1,-1 0 0,1 0 0,-1-1-1,-11-13-246</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0:58.862"/>
    </inkml:context>
    <inkml:brush xml:id="br0">
      <inkml:brushProperty name="width" value="0.05" units="cm"/>
      <inkml:brushProperty name="height" value="0.05" units="cm"/>
    </inkml:brush>
  </inkml:definitions>
  <inkml:trace contextRef="#ctx0" brushRef="#br0">0 167 16396,'0'-3'2088,"5"-2"-1304,3-6-304,7-3 1673,5-6-1345,5 0-256,5-2-640,6 2-288,2 3 1552,-3 1-1168,4 6-40,0 1 32</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0:59.301"/>
    </inkml:context>
    <inkml:brush xml:id="br0">
      <inkml:brushProperty name="width" value="0.05" units="cm"/>
      <inkml:brushProperty name="height" value="0.05" units="cm"/>
    </inkml:brush>
  </inkml:definitions>
  <inkml:trace contextRef="#ctx0" brushRef="#br0">0 348 15403,'1'0'58,"-1"1"1,0-1-1,0 0 0,0 1 0,0-1 0,0 0 0,0 0 0,1 1 1,-1-1-1,0 0 0,0 0 0,0 1 0,1-1 0,-1 0 0,0 0 1,0 0-1,0 1 0,1-1 0,-1 0 0,0 0 0,1 0 0,-1 0 1,0 0-1,0 0 0,1 0 0,-1 0 0,0 1 0,1-1 0,-1 0 1,0 0-1,0 0 0,1 0 0,-1 0 0,0-1 0,1 1 0,-1 0 1,0 0-1,1 0 0,-1 0 0,0 0 0,1 0 0,8-15 1290,1-19-49,-6 15-811,-1-1-1,-1 1 1,0 0-1,-2-1 1,-2-25-1,2 44-465,0 0 0,0 0 0,0 0 1,0 0-1,-1 0 0,1 0 0,0 0 0,0 0 0,-1 0 1,1 0-1,0 0 0,-1 0 0,1 1 0,-1-1 0,1 0 1,-1 0-1,0 0 0,0-1 0,0 3-13,1-1 1,-1 0-1,1 0 0,-1 0 0,1 1 0,-1-1 1,1 0-1,0 1 0,-1-1 0,1 0 1,-1 1-1,1-1 0,0 1 0,-1-1 1,1 0-1,0 1 0,0-1 0,-1 1 1,1-1-1,0 1 0,0-1 0,0 1 0,-1 0 1,-10 38 120,9-26-126,0-1 0,1 1 0,0-1 1,1 1-1,0-1 0,1 1 0,3 14 0,-4-26-3,0 0 0,0-1 0,1 1 1,-1 0-1,0 0 0,1 0 1,-1 0-1,0 0 0,1 0 0,-1 0 1,1-1-1,-1 1 0,1 0 1,0 0-1,-1-1 0,1 1 1,0 0-1,-1-1 0,1 1 0,0 0 1,0-1-1,0 0 0,0 1 1,1 0-1,-1-1 3,1 0 0,-1 0 1,0 0-1,1-1 0,-1 1 0,0 0 0,0-1 0,1 1 1,-1 0-1,0-1 0,0 0 0,0 1 0,1-1 1,-1 0-1,0 1 0,1-2 0,6-6 43,0 1 0,-1-2 0,11-12-1,-14 15-18,43-62 213,-33 45-138,0 2-1,2 0 1,20-21-1,-35 41-98,0 0 1,-1 0-1,1 0 0,0 1 1,-1-1-1,1 0 0,0 0 0,0 1 1,0-1-1,0 1 0,-1-1 1,1 1-1,0-1 0,0 1 1,0-1-1,0 1 0,0 0 0,0 0 1,0-1-1,0 1 0,0 0 1,0 0-1,0 0 0,0 0 1,0 0-1,1 0 0,-1 1 0,0-1 1,1 0-1,-1 2-1,0-1 0,0 0 0,0 0 0,0 1 0,0-1 0,-1 1-1,1-1 1,0 0 0,-1 1 0,1-1 0,-1 1 0,1 0 0,-1-1 0,0 1 0,0-1 0,0 1 0,0 2-1,1 29 27,-1-20-17,1 0 1,0 0-1,3 17 0,-4-29-11,0-1 1,0 1-1,0 0 0,0-1 1,1 1-1,-1-1 1,0 1-1,0 0 0,0-1 1,1 1-1,-1-1 1,0 1-1,1-1 0,-1 1 1,0-1-1,1 1 1,-1-1-1,1 1 0,-1-1 1,1 1-1,-1-1 1,1 0-1,-1 1 0,1-1 1,-1 0-1,1 1 1,0-1-1,-1 0 0,1 0 1,-1 0-1,1 0 1,0 1-1,-1-1 0,1 0 1,-1 0-1,1 0 1,0 0-1,-1 0 0,1 0 1,0-1-1,-1 1 1,1 0-1,-1 0 0,1 0 1,0-1-1,-1 1 1,1 0-1,-1 0 0,1-1 1,-1 1-1,1-1 1,-1 1-1,1 0 0,-1-1 1,1 0-1,3-2 15,1-1 0,-1 0 0,-1 0 0,1 0-1,3-6 1,41-71 186,-33 53-246,34-48 1,-49 75 32,0 1-1,1 0 1,-1-1 0,0 1 0,0 0 0,0-1 0,0 1-1,1 0 1,-1 0 0,0-1 0,0 1 0,1 0-1,-1 0 1,0-1 0,1 1 0,-1 0 0,0 0 0,1-1-1,-1 1 1,0 0 0,1 0 0,-1 0 0,0 0-1,1 0 1,-1 0 0,0 0 0,1 0 0,-1 0 0,1 0-1,-1 0 1,0 0 0,1 0 0,-1 0 0,0 0-1,1 0 1,-1 0 0,1 0 0,-1 0 0,1 1 0,5 16-921,-4 30-795,-2-44 1633,0 12-336,3-10-82</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0:59.768"/>
    </inkml:context>
    <inkml:brush xml:id="br0">
      <inkml:brushProperty name="width" value="0.05" units="cm"/>
      <inkml:brushProperty name="height" value="0.05" units="cm"/>
    </inkml:brush>
  </inkml:definitions>
  <inkml:trace contextRef="#ctx0" brushRef="#br0">2 101 21101,'-2'3'1736,"7"-3"-1280,2-3-232,4-6 984,5-2-696,4-6-600,5 1-568,-7-5 536,-2 5-56,-5 6-128</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1:00.460"/>
    </inkml:context>
    <inkml:brush xml:id="br0">
      <inkml:brushProperty name="width" value="0.05" units="cm"/>
      <inkml:brushProperty name="height" value="0.05" units="cm"/>
    </inkml:brush>
  </inkml:definitions>
  <inkml:trace contextRef="#ctx0" brushRef="#br0">1 160 17004,'1'22'4391,"5"37"-2952,-2-33-1355,2 0 0,0 0-1,11 25 1,-17-50-78,0 0 0,1 0-1,-1 0 1,0-1 0,0 1 0,1 0 0,-1 0 0,1 0 0,-1 0-1,1-1 1,-1 1 0,1 0 0,-1 0 0,1-1 0,0 1-1,0 0 1,-1-1 0,1 1 0,0-1 0,0 1 0,-1-1 0,1 1-1,0-1 1,0 0 0,2 1 0,-2-1 9,0-1 1,0 1-1,0-1 0,-1 1 0,1-1 1,0 0-1,0 1 0,0-1 0,0 0 1,-1 1-1,1-1 0,0 0 1,-1 0-1,1 0 0,-1 0 0,1 0 1,-1 0-1,1-1 0,4-9 142,-1 0 0,6-22 0,12-96 725,-4 26-250,-15 94-526,2 11-57,0 10-12,5 26-13,-6-17-15,1-1 1,1-1-1,10 22 1,-15-39-8,-1-1 0,1 0 0,-1 0 0,1 1 0,0-1 1,0 0-1,0 0 0,-1 0 0,1 0 0,0 1 1,0-1-1,1-1 0,-1 1 0,0 0 0,0 0 0,0 0 1,1-1-1,1 2 0,-2-2 6,0 0 0,0 0 0,-1 0 0,1 0 0,0 0 0,0-1 0,0 1-1,0 0 1,-1-1 0,1 1 0,0 0 0,0-1 0,-1 1 0,1-1 0,0 1 0,-1-1 0,1 1 0,0-1 0,-1 1 0,1-1 0,-1 0 0,2 0-1,2-5 54,-1-1 0,1 1 0,-1 0 0,0-1 0,3-10 0,37-159 965,-43 175-1020,0-1 0,0 1 0,0 0 0,0 0 0,1 0 0,-1 0 0,0 0 0,1 0 0,-1 0 0,1 0 0,-1 0 0,1 1 0,-1-1 0,1 0 0,1-1 0,-2 2-7,0 0 1,1 0-1,-1 0 0,0 0 1,0 0-1,1 0 1,-1 1-1,0-1 1,1 0-1,-1 0 1,0 0-1,1 0 1,-1 1-1,0-1 1,0 0-1,1 0 1,-1 0-1,0 1 1,0-1-1,0 0 1,1 0-1,-1 1 1,0-1-1,0 0 1,0 1-1,0-1 1,0 0-1,1 0 0,-1 1 1,0-1-1,11 36-170,-10-32 141,6 23-204,-1-1-680,13 34 0,-18-59 841,-1 0-1,0-1 1,1 1-1,-1 0 1,0 0-1,1 0 1,-1-1-1,1 1 1,0 0-1,-1 0 1,1-1-1,-1 1 1,1 0-1,0-1 1,0 1-1,-1-1 1,2 1-1,-1-1 17,-1 0 0,1 0 0,-1 0 0,0 0 0,1 0-1,-1 0 1,1 0 0,-1 0 0,1 0 0,-1 0 0,1 0 0,-1 0-1,0-1 1,1 1 0,-1 0 0,1 0 0,-1 0 0,0-1 0,1 1-1,-1 0 1,0-1 0,1 1 0,0-1 0,1-3-155,1 1 1,-1-1-1,0 0 1,0 0-1,3-7 1,6-21-695</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1:01.424"/>
    </inkml:context>
    <inkml:brush xml:id="br0">
      <inkml:brushProperty name="width" value="0.05" units="cm"/>
      <inkml:brushProperty name="height" value="0.05" units="cm"/>
    </inkml:brush>
  </inkml:definitions>
  <inkml:trace contextRef="#ctx0" brushRef="#br0">23 325 15971,'-5'19'1003,"-11"58"931,15-69-1681,1-1 0,-1 1 0,1-1 0,0 1 0,1 0-1,0-1 1,3 14 0,-4-20-221,0-1-1,0 1 0,1 0 1,-1-1-1,0 1 1,0 0-1,0-1 0,1 1 1,-1-1-1,0 1 1,1 0-1,-1-1 0,1 1 1,-1-1-1,0 1 1,1-1-1,-1 1 0,1-1 1,-1 0-1,1 1 0,0-1 1,-1 1-1,1-1 1,-1 0-1,2 1 0,-1-1-2,0-1-1,-1 1 0,1 0 0,0 0 0,0-1 0,-1 1 0,1 0 1,0-1-1,-1 1 0,1-1 0,-1 1 0,1-1 0,0 1 0,-1-1 1,1 1-1,-1-1 0,1 0 0,-1 0 0,4-4 95,-1 0 0,0-1-1,0 1 1,2-8 0,0-8 120,0 0 1,-1 0-1,-1 0 1,-1 0 0,-2-38-1,-2 49-251,-1 15-9,-2 20-7,4-13 11,-3 52-22,4-60 33,0 0 0,0 1-1,1-1 1,-1 0 0,1 0 0,0 0-1,0 0 1,1 0 0,-1 0 0,1 0-1,3 5 1,-5-8 1,1-1 0,-1 1 0,0-1-1,1 0 1,-1 1 0,0-1 0,1 1-1,-1-1 1,1 0 0,-1 0 0,1 1 0,-1-1-1,1 0 1,-1 0 0,0 1 0,1-1-1,0 0 1,-1 0 0,1 0 0,-1 0 0,1 0-1,-1 0 1,1 0 0,-1 0 0,1 0-1,-1 0 1,1 0 0,-1 0 0,1 0 0,-1 0-1,1-1 1,-1 1 0,1 0 0,-1 0-1,1-1 1,-1 1 0,1 0 0,-1 0 0,0-1-1,1 1 1,-1-1 0,1 1 0,14-20-35,-14 19 32,8-15-35,-1 0 0,-1-1 0,0 0 0,8-34 0,7-73-475,-23 157 408,2 1 0,1-1 0,2 1 0,11 48 0,2-36 252,33 62 0,-27-62-81,19 59 0,-37-90-41,0 1 0,-2-1 0,0 1 0,0 0 1,-2 0-1,0 0 0,-1 0 0,-1 17 0,0-28-1,0 0 0,-1 0-1,1 0 1,-1 0 0,-3 7 0,5-12-22,-1 1-1,1-1 1,0 1 0,0-1 0,0 1 0,-1 0 0,1-1 0,0 1 0,0-1 0,-1 1 0,1-1-1,-1 1 1,1-1 0,0 0 0,-1 1 0,1-1 0,-1 1 0,1-1 0,-1 0 0,1 1-1,-1-1 1,1 0 0,-1 0 0,0 1 0,1-1 0,-1 0 0,1 0 0,-1 0 0,1 0 0,-1 0-1,0 0 1,1 0 0,-1 0 0,1 0 0,-1 0 0,0 0 0,1 0 0,-1 0 0,1 0-1,-1-1 1,0 1 0,1 0 0,-1 0 0,1-1 0,-1 1 0,1 0 0,-1-1 0,1 1 0,-1-1-1,1 1 1,0 0 0,-1-1 0,1 1 0,0-1 0,-1 1 0,1-1 0,0 1 0,-1-2-1,-3-7-22,0 0 0,0 0 0,1-1 0,0 1 0,1-1 0,0 0 0,0 0-1,0-17 1,0 9-5,-11-296-357,26-2 430,-5 156 148,-4 286 377,-2-103-556,1 0 0,1 0 0,1 0 0,13 36 0,-16-55-10,0 0-1,-1 0 1,2-1-1,-1 1 1,0-1-1,1 1 1,-1-1-1,1 0 1,0 0-1,0 0 1,7 4-1,-8-6 0,0 0 0,0 0 0,0 0-1,0 0 1,0 0 0,0-1 0,1 1 0,-1-1-1,0 0 1,1 1 0,-1-1 0,0 0 0,0 0 0,1 0-1,-1-1 1,0 1 0,1-1 0,-1 1 0,0-1-1,0 0 1,0 0 0,4-1 0,1-3 20,0 0 0,0 0 0,0-1 0,-1 0 0,0 0 0,0 0 0,0-1 0,-1 0 0,0 0 0,-1 0 0,1 0 0,5-17 0,-1 4 66,-1-1-1,-2 0 1,8-42 0,-13 61-80,3-37 161,-4 37-154,0 0-1,0-1 1,0 1-1,0 0 1,0-1-1,-1 1 1,1 0-1,-1-1 0,0 1 1,0 0-1,0 0 1,0 0-1,-2-3 1,3 5-15,0 0-1,0 0 1,0 0 0,0 0 0,0 0 0,0 0 0,0-1 0,0 1-1,0 0 1,-1 0 0,1 0 0,0 0 0,0 0 0,0 0 0,0 0 0,0 0-1,0 0 1,0 0 0,0 0 0,-1 0 0,1 0 0,0 0 0,0 0-1,0 0 1,0 0 0,0 0 0,0 0 0,0 0 0,-1 0 0,1 0-1,0 0 1,0 1 0,0-1 0,0 0 0,0 0 0,0 0 0,0 0 0,0 0-1,0 0 1,0 0 0,0 0 0,-1 0 0,1 0 0,0 0 0,0 1-1,0-1 1,0 0 0,0 0 0,0 0 0,0 0 0,0 0 0,0 0-1,0 0 1,0 1 0,0-1 0,-3 12 46,-1 11 1,3-7-38,0 0-1,1 0 1,0 0 0,1 0-1,1 1 1,1-1 0,1-1-1,0 1 1,0 0 0,8 15-1,-11-30-37,-1 1-1,1-1 0,0 0 0,-1 0 0,1 0 1,0 0-1,0 0 0,0 0 0,0 0 0,0 0 1,0 0-1,0-1 0,0 1 0,0 0 0,0-1 1,2 2-1,-2-2-28,-1 0 1,1 0-1,0 0 0,0 0 1,-1 0-1,1 0 0,0 0 1,0 0-1,0 0 0,-1 0 1,1-1-1,0 1 1,0 0-1,-1 0 0,1-1 1,0 1-1,0-1 0,-1 1 1,2-1-1,1-2-154,-1 1-1,0-1 1,0 1-1,0-1 1,0 0-1,0 0 1,0 0-1,-1 0 1,0 0-1,3-6 1,0-6-314,-1 0-1,3-24 1,-6-7-476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7:54.504"/>
    </inkml:context>
    <inkml:brush xml:id="br0">
      <inkml:brushProperty name="width" value="0.05" units="cm"/>
      <inkml:brushProperty name="height" value="0.05" units="cm"/>
    </inkml:brush>
  </inkml:definitions>
  <inkml:trace contextRef="#ctx0" brushRef="#br0">1 198 17412,'0'-1'1664,"11"-9"-1016,6 0-224,5-8 801,2 3-377,8-3-232,1 0-176,6 2-680,2-3-416,-1-4 584,-2 1-152,-13-6-96</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1:01.936"/>
    </inkml:context>
    <inkml:brush xml:id="br0">
      <inkml:brushProperty name="width" value="0.05" units="cm"/>
      <inkml:brushProperty name="height" value="0.05" units="cm"/>
    </inkml:brush>
  </inkml:definitions>
  <inkml:trace contextRef="#ctx0" brushRef="#br0">1 0 18484,'1'20'1776,"2"0"-1432,1-3-640,-1-5 960,10-2-527,1-2-185,6-9-249</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1:02.419"/>
    </inkml:context>
    <inkml:brush xml:id="br0">
      <inkml:brushProperty name="width" value="0.05" units="cm"/>
      <inkml:brushProperty name="height" value="0.05" units="cm"/>
    </inkml:brush>
  </inkml:definitions>
  <inkml:trace contextRef="#ctx0" brushRef="#br0">58 428 13227,'0'7'316,"-3"73"1608,4-71-1535,-1-1 0,1 1 0,0-1 0,1 1 0,0-1 0,6 16 1,-8-23-371,0-1 0,0 0 1,0 1-1,0-1 0,0 0 1,0 0-1,0 1 1,0-1-1,0 0 0,0 1 1,0-1-1,0 0 0,0 0 1,1 1-1,-1-1 0,0 0 1,0 0-1,0 1 1,0-1-1,1 0 0,-1 0 1,0 0-1,0 1 0,1-1 1,-1 0-1,0 0 1,0 0-1,1 0 0,-1 0 1,0 0-1,0 1 0,1-1 1,-1 0-1,0 0 0,1 0 1,-1 0-1,0 0 1,1 0-1,-1 0 0,0 0 1,0 0-1,1 0 0,-1 0 1,0-1-1,1 1 1,-1 0-1,0 0 0,0 0 1,1 0-1,-1 0 0,0 0 1,0-1-1,1 1 0,-1 0 1,0 0-1,0 0 1,0-1-1,1 1 0,-1 0 1,0 0-1,0 0 0,0-1 1,1 1-1,6-18 455,-1-9-86,-1 0-1,-2-1 0,0 0 1,-3-48-1,-17-111 362,13 157-721,2 4-65,-2 0-1,0 1 0,-2-1 0,-10-28 0,16 53 31,0 0-1,-1 0 1,1 0 0,-1 0 0,1 0-1,-1 0 1,1 1 0,-1-1 0,1 0 0,-1 0-1,0 0 1,0 1 0,1-1 0,-1 0-1,0 0 1,-1 0 0,1 1 4,1 0-1,-1 0 1,1 0-1,0 0 1,-1 0 0,1 0-1,-1 0 1,1 0 0,0 1-1,-1-1 1,1 0 0,-1 0-1,1 0 1,0 1-1,-1-1 1,1 0 0,0 0-1,-1 1 1,1-1 0,0 0-1,0 0 1,-1 1-1,1-1 1,0 0 0,0 1-1,-1-1 1,1 1 0,-12 34-40,5-5 76,2 1 0,-3 43 0,7-60-12,1 0 0,1 1 1,0-1-1,1 0 0,0 0 1,1 0-1,8 22 0,-9-32-14,0 0 0,0 0 0,0 0 0,0 0 0,1-1 0,0 1 0,-1-1 0,1 0 0,0 0 0,1 0 0,-1 0 0,0 0 0,1-1 1,5 4-1,2-1 12,0-1 1,1 0-1,20 5 1,-19-6-494,-1 0 0,1 1 0,12 6 0,-25-10 462,0 0 1,0 0 0,0 1 0,1-1-1,-1 0 1,0 0 0,0 0-1,0 0 1,0 0 0,1 0 0,-1 0-1,0 0 1,0 0 0,0 0-1,0 0 1,0 0 0,1 0 0,-1 0-1,0 0 1,0 0 0,0 0-1,0 0 1,1 0 0,-1 0 0,0 0-1,0 0 1,0 0 0,0 0 0,1 0-1,-1 0 1,0 0 0,0-1-1,0 1 1,0 0 0,0 0 0,0 0-1,1 0 1,-1 0 0,0 0-1,0 0 1,0-1 0,0 1 0,0 0-1,0 0 1,0 0 0,0 0-1,0-1 1,0 1 0,0 0 0,0 0-1,0 0 1,1-13-484</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1:02.904"/>
    </inkml:context>
    <inkml:brush xml:id="br0">
      <inkml:brushProperty name="width" value="0.05" units="cm"/>
      <inkml:brushProperty name="height" value="0.05" units="cm"/>
    </inkml:brush>
  </inkml:definitions>
  <inkml:trace contextRef="#ctx0" brushRef="#br0">4 1 17860,'-4'58'3485,"16"115"-1272,-8-149-2020,0 1 1,2-1 0,0 0 0,20 44 0,-24-62-170,1-1-1,0 1 1,1-1 0,-1 0 0,1 0 0,0 0 0,5 4 0,-8-8-23,0 1 0,0-1 0,1 0 0,-1 0 0,1-1 0,-1 1 0,1 0-1,0 0 1,-1-1 0,1 1 0,0-1 0,-1 1 0,1-1 0,0 0 0,-1 1 0,1-1 0,0 0 0,0 0 0,-1-1 0,1 1-1,0 0 1,0 0 0,-1-1 0,1 1 0,0-1 0,-1 0 0,1 1 0,-1-1 0,1 0 0,1-1 0,3-2 2,0-1 1,-1 0 0,0 0 0,0-1 0,0 1-1,0-1 1,-1 0 0,0 0 0,0-1-1,-1 1 1,4-9 0,4-13-85,10-40-1,-18 59 44,3-10-211,-1-2 1,0 1 0,-2 0 0,0-1-1,-2 0 1,0-22 0,-6 25-611,5 18 811,0 0 0,-1 0 0,1 0 1,0 0-1,0-1 0,0 1 0,-1 0 0,1 0 0,0 0 1,0 0-1,0 0 0,-1-1 0,1 1 0,0 0 1,0 0-1,-1 0 0,1 0 0,0 0 0,0 0 0,-1 0 1,1 0-1,0 0 0,0 0 0,-1 0 0,1 0 0,0 0 1,0 0-1,-1 0 0,1 1 0,0-1 0,0 0 1,-1 0-1,1 0 0,0 0 0,-2 2-161,0 0 0,0-1-1,1 1 1,-1 0 0,1 0 0,-1 0-1,1 0 1,0 0 0,0 1 0,-2 3 0,-4 14-267,1 0 0,1 0 1,1 1-1,1-1 0,0 1 1,2 0-1,0 0 0,2 0 1,0 0-1,1 0 0,8 31 1,-8-44 527,1 1 1,0-1 0,1 0-1,0 0 1,0 0 0,1 0-1,8 11 1,-10-15 119,0-1-1,1 1 1,-1-1 0,0 0-1,1 0 1,0-1-1,0 1 1,-1-1 0,1 0-1,1 0 1,-1 0 0,0 0-1,0-1 1,1 0 0,-1 0-1,9 1 1,-12-2-139,0 0 1,0 0-1,0 0 0,1-1 1,-1 1-1,0 0 1,0-1-1,0 1 0,0-1 1,0 1-1,0-1 0,0 1 1,0-1-1,0 0 1,-1 0-1,1 1 0,0-1 1,0 0-1,0 0 0,-1 0 1,1 0-1,0 0 1,-1 0-1,1 0 0,-1 0 1,0 0-1,1 0 0,-1 0 1,0 0-1,1 0 1,-1 0-1,0-1 0,0 1 1,0-1-1,1-8-48,0-1 0,-2-19 0,1 18 26,0-19-175</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1:03.325"/>
    </inkml:context>
    <inkml:brush xml:id="br0">
      <inkml:brushProperty name="width" value="0.05" units="cm"/>
      <inkml:brushProperty name="height" value="0.05" units="cm"/>
    </inkml:brush>
  </inkml:definitions>
  <inkml:trace contextRef="#ctx0" brushRef="#br0">32 665 14851,'3'-1'312,"1"-1"0,-1-1 0,0 1 0,0 0 0,-1-1 1,1 0-1,0 1 0,-1-1 0,0 0 0,1 0 0,-1-1 0,0 1 0,-1 0 0,1-1 0,-1 1 0,1-1 0,-1 1 0,0-1 0,0 0 0,0-6 0,0 2-25,0 1-1,0-1 0,-1 1 0,0-1 0,-1 1 1,0-1-1,0 1 0,0 0 0,-4-12 1,4 18-263,1 0 0,-1 0 0,1 0 0,0-1 0,-1 1 0,0 0 0,1 0 0,-1 0 0,0 0 0,0 0 0,1 0 0,-1 0 0,0 0 0,0 1 0,0-1 0,0 0 0,0 0 0,-2 0 0,2 1-13,1 0 1,-1 0-1,0 0 1,1 0-1,-1 0 1,0 0-1,0 0 1,1 0-1,-1 0 1,0 1-1,1-1 1,-1 0-1,0 0 1,1 1-1,-1-1 1,0 0-1,1 1 1,-1-1-1,1 1 1,-1-1 0,1 1-1,-2 0 1,-1 3 9,1 0 0,-1 0 0,1 0 0,-1 0 1,1 0-1,0 1 0,-2 8 0,-1 7-2,1 1-1,0 0 1,0 37-1,4-49-21,0 1 0,0-1-1,1 1 1,1-1 0,-1 1-1,2-1 1,-1 0 0,1 0-1,1 0 1,6 14 0,-9-22 2,-1 0 0,1 1 0,0-1 0,0 0 0,0 0 0,0 1 0,0-1 1,0 0-1,0 0 0,0 0 0,0 0 0,1 0 0,-1-1 0,0 1 0,1 0 0,-1-1 1,0 1-1,1 0 0,-1-1 0,1 0 0,-1 1 0,1-1 0,-1 0 0,1 0 0,-1 0 1,1 0-1,-1 0 0,1 0 0,-1 0 0,1 0 0,-1-1 0,1 1 0,-1-1 0,1 1 1,-1-1-1,1 1 0,-1-1 0,0 0 0,1 0 0,-1 0 0,0 1 0,2-3 0,3-2 4,-1 0-1,1-1 1,-1 0-1,0 0 1,0 0-1,-1-1 1,5-8-1,1-6 36,-1-1-1,-1 0 1,0 0-1,-2-1 1,5-30 0,-6 19 46,-2-1 0,-1-67-1,-2 100-84,0 0 0,0 1 0,0-1 0,0 1 0,-1-1 0,1 1 0,0-1 0,-1 0 0,1 1-1,-1-1 1,1 1 0,-1 0 0,-1-3 0,-3 7-50,2 13 13,-2 60-35,4-67 65,2 0 0,-1-1 0,2 1 0,-1 0 0,1-1 0,4 14 0,-6-21 8,0-1 1,1 1-1,-1 0 0,0-1 0,1 1 1,-1 0-1,0 0 0,1-1 0,-1 1 1,1-1-1,-1 1 0,1 0 0,-1-1 1,1 1-1,-1-1 0,1 1 0,0-1 1,-1 0-1,1 1 0,0-1 0,-1 0 1,1 1-1,1-1 0,-2 0 4,1 0-1,0 0 1,0 0-1,-1-1 1,1 1-1,0 0 1,-1 0-1,1-1 1,0 1-1,-1 0 1,1-1-1,0 1 1,-1-1-1,1 1 1,-1-1-1,1 1 1,-1-1-1,1-1 1,3-3 27,0-1-1,-1 1 1,0-1 0,2-8 0,7-20 157,-1-1 0,-2-1 0,7-62 1,-10 36 115,-3-86 0,-3 141-285,-3-40 73,2 44-89,1 0-1,-1 0 1,0 0-1,0 0 0,0 0 1,0 0-1,0 0 1,0 0-1,-1 0 1,0 0-1,-3-4 0,5 7-2,0 0 0,0 0-1,-1 0 1,1-1 0,0 1-1,0 0 1,-1 0 0,1 0-1,0 0 1,0 0-1,-1 0 1,1 0 0,0 0-1,-1 0 1,1 0 0,0 0-1,-1 0 1,1 0 0,0 0-1,0 0 1,-1 0 0,1 0-1,0 0 1,-1 0-1,1 0 1,0 0 0,0 0-1,-1 0 1,1 1 0,0-1-1,0 0 1,-1 0 0,1 0-1,0 0 1,0 1-1,0-1 1,-1 0 0,1 0-1,0 1 1,0-1 0,0 0-1,0 0 1,-1 1 0,1-1-1,0 1 1,-7 14-8,3 6 2,0 0 0,1 0 0,1 0 0,1 21-1,8 89 10,-4-104 11,1 0 0,14 49-1,-15-66-32,1 0 0,0 0 0,1 0 0,0 0 0,0-1 0,1 0 0,0 0-1,0-1 1,1 1 0,9 7 0,-15-15 8,-1-1-1,1 1 1,-1 0-1,1-1 1,0 1-1,-1 0 1,1-1 0,0 1-1,0-1 1,0 0-1,-1 1 1,1-1-1,0 0 1,0 1 0,0-1-1,0 0 1,0 0-1,0 0 1,-1 0-1,1 0 1,2 0-1,-3 0 2,1 0 0,-1-1 0,1 1 0,-1-1 0,1 1-1,-1-1 1,1 1 0,-1-1 0,1 0 0,-1 1 0,0-1-1,0 1 1,1-1 0,-1 0 0,0 1 0,0-1 0,0 0-1,1 1 1,-1-1 0,0 0 0,0 0 0,0-7-36,0 1 0,-1 0 0,-2-14 0,-3-8 227,-2 1-1,0 0 1,-2 1-1,-1 0 1,-15-25-1,26 51-234,-1 0 1,1 0-1,0 1 0,-1-1 0,1 0 0,0 0 0,0 0 1,0 1-1,0-1 0,0 0 0,0 0 0,0 0 1,0 0-1,0 0 0,0 1 0,0-1 0,0 0 1,1 0-1,-1 0 0,0 1 0,1-1 0,-1 0 0,0 0 1,2 0-1,15-17-157,-8 8 226,8-9-337,3-4-73</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1:03.732"/>
    </inkml:context>
    <inkml:brush xml:id="br0">
      <inkml:brushProperty name="width" value="0.05" units="cm"/>
      <inkml:brushProperty name="height" value="0.05" units="cm"/>
    </inkml:brush>
  </inkml:definitions>
  <inkml:trace contextRef="#ctx0" brushRef="#br0">91 0 19940,'-11'14'1016,"-37"50"1064,43-57-1824,1 0 1,0 0-1,1 0 1,-1 1-1,1-1 1,1 1 0,-3 12-1,5-19-230,-1 0 0,1 0-1,0 0 1,0 1 0,-1-1 0,1 0-1,0 0 1,0 0 0,1 1 0,-1-1 0,0 0-1,0 0 1,1 0 0,-1 1 0,0-1-1,1 0 1,-1 0 0,1 0 0,-1 0 0,1 0-1,0 0 1,0 0 0,-1 0 0,1 0 0,0 0-1,1 0 1,-1 0-16,1-1-1,-1 1 1,1-1-1,0 0 1,-1 0 0,1 1-1,-1-1 1,1 0 0,-1-1-1,1 1 1,0 0-1,-1 0 1,1-1 0,-1 1-1,1-1 1,-1 1-1,1-1 1,-1 1 0,3-3-1,12-7-34,0 0 0,-1-1-1,25-23 1,-23 18-130,36-24 0,-51 39 134,1-1 0,-1 1-1,0 0 1,1 0-1,-1 0 1,1 0-1,-1 0 1,4 0-1,-5 1 18,-1 0 0,1 0 0,-1 0 0,1 0 0,0 0-1,-1 0 1,1 1 0,-1-1 0,1 0 0,-1 0-1,1 0 1,-1 1 0,1-1 0,-1 0 0,1 1-1,-1-1 1,1 0 0,-1 1 0,0-1 0,1 0-1,-1 1 1,1-1 0,-1 1 0,0-1 0,0 1-1,1-1 1,-1 1 0,0-1 0,0 1 0,1-1 0,-1 1-1,0-1 1,0 1 0,0 0 0,0-1 0,0 1-1,0-1 1,0 1 0,0-1 0,0 1 0,0 0-1,0-1 1,-1 1 0,0 6 27,0 0 1,0 0-1,-1-1 1,0 1-1,-1-1 0,1 0 1,-7 12-1,-28 40 250,36-56-265,-1 0-9,-9 15-94,0-1 1,-2 0-1,0-1 0,0 0 0,-17 13 1,30-27 52,-1-1 0,1 1 0,-1-1 0,1 1 0,-1-1 1,1 1-1,-1-1 0,0 0 0,1 1 0,-1-1 0,0 0 0,1 1 1,-1-1-1,0 0 0,1 0 0,-1 0 0,0 0 0,0 1 0,1-1 1,-1 0-1,0 0 0,0-1 0,1 1 0,-1 0 0,0 0 1,-1-1-1,1 0 5,1 0 0,-1 0 0,0 0 0,0 0 0,1 0 0,-1 0 0,1 0 1,-1-1-1,1 1 0,0 0 0,-1 0 0,1-1 0,0 1 0,0 0 0,0-3 0,0-23-524</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1:04.152"/>
    </inkml:context>
    <inkml:brush xml:id="br0">
      <inkml:brushProperty name="width" value="0.05" units="cm"/>
      <inkml:brushProperty name="height" value="0.05" units="cm"/>
    </inkml:brush>
  </inkml:definitions>
  <inkml:trace contextRef="#ctx0" brushRef="#br0">0 84 20228,'16'0'1753,"3"-3"-1305,-1-3-184,5-2 720,3-4-464,0-1-976,0-2 568,-2 3-224,-1-2-112</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1:04.618"/>
    </inkml:context>
    <inkml:brush xml:id="br0">
      <inkml:brushProperty name="width" value="0.05" units="cm"/>
      <inkml:brushProperty name="height" value="0.05" units="cm"/>
    </inkml:brush>
  </inkml:definitions>
  <inkml:trace contextRef="#ctx0" brushRef="#br0">12 305 17644,'-9'-24'2173,"7"20"-1142,6 18 91,26 73 401,68 204-1063,-90-263-438,2 8 19,23 50 0,-33-84-39,1-1 0,-1 0 1,1 1-1,0-1 0,-1 0 0,1 0 0,0 0 0,0 1 0,0-1 1,0 0-1,0 0 0,0 0 0,0 0 0,0 0 0,0-1 0,0 1 0,0 0 1,2 0-1,-2-1 1,0 0 0,-1 0 1,1 0-1,0 0 0,-1 0 0,1-1 1,0 1-1,-1 0 0,1 0 0,0-1 1,-1 1-1,1 0 0,-1-1 0,1 1 1,0-1-1,-1 1 0,1-1 0,-1 1 1,0-1-1,1 1 0,-1-1 0,1 0 1,-1 1-1,0-1 0,1 0 0,3-8 35,-1 0 0,0 0 0,0 0 0,2-12 0,25-156 391,-8-2 1,0-213-1,-22 369-1284,-1 22-20,1 5-89,-3 40-639,3 3 788</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1:05.399"/>
    </inkml:context>
    <inkml:brush xml:id="br0">
      <inkml:brushProperty name="width" value="0.05" units="cm"/>
      <inkml:brushProperty name="height" value="0.05" units="cm"/>
    </inkml:brush>
  </inkml:definitions>
  <inkml:trace contextRef="#ctx0" brushRef="#br0">0 658 13555,'6'8'587,"0"0"-218,1 1 0,0-1 1,0 0-1,1 0 1,0-1-1,0 0 1,10 6-1,-17-13-376,0 1 1,0-1-1,0 1 0,0-1 0,0 1 1,0-1-1,0 0 0,0 0 0,0 1 1,0-1-1,0 0 0,0 0 0,0 0 1,0 0-1,1 0 0,-1 0 1,0-1-1,0 1 0,0 0 0,0 0 1,0-1-1,1 0 0,0 0-29,-1 0-1,1-1 1,-1 1 0,0 0-1,1-1 1,-1 1 0,0-1-1,0 1 1,0-1 0,0 1-1,0-1 1,0-2 0,3-7-247,-1 0 1,0 0-1,2-18 1,-4 21 160,8-75-3092,-2-143-1,-11 96 2916,7 166 3610,7 36 0,-2-35-2705,1 0-1,25 66 1,-31-96-513,0-1-1,0 1 1,1-1 0,0 0 0,0 0-1,6 6 1,-9-11-63,0 0 0,0 0 0,0 0 0,0 0 0,0 0 0,0-1 0,0 1 0,0 0 0,1-1 0,-1 1 0,0 0 0,0-1 0,1 0 0,-1 1 0,0-1-1,1 0 1,-1 1 0,0-1 0,1 0 0,-1 0 0,0 0 0,1 0 0,-1 0 0,0-1 0,1 1 0,-1 0 0,0-1 0,0 1 0,1 0 0,-1-1 0,0 0 0,0 1 0,0-1 0,1 0 0,-1 1 0,0-1 0,0 0 0,1-2 0,4-3 82,-1-1 0,0 1 1,-1-1-1,1-1 1,-1 1-1,-1 0 0,1-1 1,-1 0-1,3-13 0,1-10 257,5-35 0,-8 29-128,-1 0-1,-1-1 1,-6-60-1,0 75-168,4 23-71,0 0 1,0-1-1,0 1 1,0 0-1,0 0 0,-1 0 1,1 0-1,0-1 1,0 1-1,0 0 0,0 0 1,0 0-1,0 0 1,0-1-1,0 1 1,0 0-1,0 0 0,0 0 1,0 0-1,-1 0 1,1 0-1,0-1 0,0 1 1,0 0-1,0 0 1,0 0-1,-1 0 0,1 0 1,0 0-1,0 0 1,0 0-1,0 0 1,-1 0-1,1 0 0,0-1 1,0 1-1,0 0 1,0 0-1,-1 0 0,1 0 1,0 1-1,-3 7 33,1 13-5,2 0-1,0 1 0,5 26 1,14 69 27,-16-104-50,-2-6 0,2 10 13,0 0 0,1 0 0,1-1 0,0 0 0,13 27 0,-18-43-10,0 1 0,0 0 0,1-1 0,-1 1 0,1 0 0,-1-1 0,0 1 0,1 0 0,-1-1 0,1 1 0,0-1 0,-1 1 0,1-1 0,-1 1 0,1-1 0,0 1 0,-1-1 0,1 1 0,0-1 0,0 0 0,-1 0 0,1 1 0,0-1 0,0 0-1,-1 0 1,1 0 0,0 0 0,0 0 0,0 0 0,-1 0 0,1 0 0,0 0 0,0 0 0,-1 0 0,1 0 0,0-1 0,0 1 0,-1 0 0,1-1 0,0 1 0,-1 0 0,1-1 0,0 1 0,0-2 0,2-1 32,0 0 0,0 0 1,0 0-1,-1-1 0,0 1 0,3-6 1,13-29 224,-2 0 1,-1-2 0,11-46 0,23-63 205,-48 147-471,-1 0 0,1 1 1,-1-1-1,1 1 1,0-1-1,0 1 1,0-1-1,0 1 0,0 0 1,0-1-1,0 1 1,0 0-1,1 0 1,-1 0-1,0 0 0,2-1 1,-2 2-3,0 0 0,0 0-1,-1-1 1,1 1 0,0 1 0,-1-1 0,1 0 0,0 0 0,-1 0-1,1 0 1,0 0 0,-1 1 0,1-1 0,0 0 0,-1 0-1,1 1 1,0-1 0,-1 1 0,1-1 0,-1 0 0,1 1 0,-1-1-1,1 1 1,-1 0 0,1 0 0,4 6-22,0 1 1,-1-1-1,0 1 1,5 14-1,-5-10 3,4 8-15,-4-10 26,-1-1-1,1 0 1,1 0-1,-1 0 1,2-1-1,7 11 0,-13-18 17,1-1-1,-1 0 0,0 1 0,0-1 0,0 0 1,1 1-1,-1-1 0,0 0 0,0 0 0,1 1 1,-1-1-1,0 0 0,0 0 0,1 0 0,-1 1 1,0-1-1,1 0 0,-1 0 0,0 0 0,1 0 1,-1 0-1,0 0 0,1 0 0,-1 1 0,0-1 1,1 0-1,-1 0 0,1 0 0,-1-1 0,0 1 1,1 0-1,-1 0 0,0 0 0,1 0 0,-1 0 1,0 0-1,1 0 0,-1 0 0,0-1 0,1 1 1,-1 0-1,0 0 0,0-1 0,1 1 0,-1 0 1,0 0-1,0-1 0,1 1 0,-1 0 0,0 0 1,0-1-1,0 1 0,1 0 0,-1-1 0,0 1 1,0 0-1,0-1 0,0 1 0,0-1 0,0 1 1,0 0-1,0-1 0,0 1 0,0 0 0,0-1 1,0 1-1,0 0 0,0-1 0,0-29 346,0 29-335,-3-17 119,0 0 1,-1 0 0,0 0-1,-2 1 1,0-1 0,-1 1 0,-1 1-1,0-1 1,-1 1 0,-1 1-1,-19-25 1,22 35-313,9 11-44,11 12-439,-11-16 576,1 0-1,-1-1 1,1 0 0,0 1-1,0-1 1,-1 0-1,1-1 1,0 1 0,0 0-1,0-1 1,0 0 0,0 0-1,0 0 1,0 0 0,0 0-1,0 0 1,0-1-1,0 1 1,0-1 0,0 0-1,-1 0 1,1 0 0,0 0-1,0-1 1,-1 1-1,1-1 1,-1 1 0,1-1-1,-1 0 1,0 0 0,0 0-1,3-3 1,8-10-341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1:05.962"/>
    </inkml:context>
    <inkml:brush xml:id="br0">
      <inkml:brushProperty name="width" value="0.05" units="cm"/>
      <inkml:brushProperty name="height" value="0.05" units="cm"/>
    </inkml:brush>
  </inkml:definitions>
  <inkml:trace contextRef="#ctx0" brushRef="#br0">0 338 16412,'1'0'139,"0"-1"0,-1 0 0,1 1 0,0-1 0,0 1 0,-1-1 0,1 1 0,0-1 0,0 1 0,0 0 0,0-1 0,0 1 0,0 0 0,0 0 0,0-1 0,0 1 0,0 0 0,0 0 0,0 0 0,0 0 0,-1 0 0,1 0 0,0 1 1,0-1-1,0 0 0,0 0 0,0 1 0,0-1 0,0 1 0,1 0 0,-1 0 6,1 1 1,-1-1-1,0 1 1,0 0-1,1 0 1,-1 0-1,-1-1 0,1 1 1,0 0-1,0 0 1,-1 0-1,1 0 1,0 4-1,9 58 643,-6-35-696,2 0 1,0-1-1,15 41 1,-20-67-93,-1 0-1,1-1 1,0 1 0,0-1 0,0 1-1,-1-1 1,2 1 0,-1-1 0,0 0 0,0 1-1,0-1 1,1 0 0,-1 0 0,0 0 0,3 1-1,-3-1 0,0-1-1,0 1 1,0-1-1,0 0 1,1 0-1,-1 0 1,0 0-1,0 0 1,0 0-1,0 0 1,0 0-1,0 0 1,1 0-1,-1-1 1,0 1-1,0 0 1,0-1-1,1 0 1,2-1-3,-1 0 0,0-1 0,1 1-1,-1-1 1,0 0 0,0 0 0,-1 0 0,1 0 0,-1 0 0,1-1 0,1-3-1,5-10 4,-1 0-1,-1 0 1,-1-1-1,0 0 0,5-30 1,-9 39 15,-1 0 0,0-1 0,-1 1 0,1-1 1,-2 1-1,1-1 0,-2 1 0,1-1 0,-1 1 1,-1 0-1,1 0 0,-9-17 0,11 25-10,-1 0-1,1 0 1,0 0-1,-1 1 1,1-1 0,-1 0-1,1 1 1,-1-1-1,1 0 1,-1 1 0,1-1-1,-1 1 1,0-1-1,1 1 1,-1-1 0,-1 0-1,2 1-1,-1 0 0,1 0 0,0 1-1,0-1 1,-1 0 0,1 0 0,0 0-1,-1 0 1,1 0 0,0 1 0,0-1-1,0 0 1,-1 0 0,1 0 0,0 1-1,0-1 1,0 0 0,-1 0 0,1 0 0,0 1-1,0-1 1,0 0 0,0 1 0,0-1-1,0 0 1,0 0 0,0 1 0,0-1-1,-1 0 1,1 1 0,0 2 3,0 0-1,-1 0 1,1 0-1,0 0 1,0 1 0,1-1-1,-1 0 1,1 3-1,1-1 2,-1 0 0,1-1 0,0 1 0,0-1 0,0 0-1,1 0 1,-1 0 0,1 0 0,0 0 0,0 0-1,5 4 1,-6-7 3,-1 0 0,1 0 0,-1 0-1,1 0 1,-1 0 0,1-1 0,0 1-1,-1-1 1,1 1 0,0-1 0,-1 0-1,1 1 1,0-1 0,0 0 0,-1 0 0,1 0-1,0 0 1,0-1 0,-1 1 0,1 0-1,0-1 1,-1 1 0,1-1 0,0 1-1,-1-1 1,1 0 0,-1 0 0,1 0 0,-1 0-1,1 0 1,-1 0 0,0 0 0,0 0-1,1-1 1,0-1 0,10-10 83,-1 0 1,-1-1 0,-1 0-1,0-1 1,0 0-1,9-24 1,-5 7 128,-2-1 0,9-41 0,-19 67-184,2 0 8,-2 0 0,1-1-1,-1 1 1,0 0-1,0-1 1,-1 1 0,0-1-1,0 0 1,-1 1-1,-2-8 1,3 14-41,0 1 0,0 0 0,0-1-1,0 1 1,0 0 0,0-1 0,0 1 0,0 0 0,0-1-1,0 1 1,-1 0 0,1-1 0,0 1 0,0 0 0,0 0-1,-1-1 1,1 1 0,0 0 0,0 0 0,-1-1 0,1 1-1,0 0 1,0 0 0,-1 0 0,1-1 0,0 1 0,-1 0 0,1 0-1,0 0 1,-1 0 0,1 0 0,0 0 0,-1 0 0,1 0-1,0 0 1,-1 0 0,1 0 0,-1 0 0,1 0 0,0 0-1,-1 0 1,1 0 0,0 0 0,-1 0 0,1 0 0,0 0 0,-1 1-1,1-1 1,0 0 0,-1 0 0,0 2 7,-1-1 0,1 1 1,-1-1-1,1 1 0,0 0 1,0 0-1,-1 0 0,0 3 0,-6 14 13,2 0-1,0 1 0,1 0 0,-5 38 0,7-25-21,2 0 0,2 44 0,0-67-28,0-1 1,1 1-1,0-1 0,0 1 1,1-1-1,7 16 1,-9-23-13,-1-1 0,1 1 0,0 0 0,0-1 0,0 1 0,0 0 0,1-1 0,-1 1 0,0-1 0,1 0 0,-1 1 0,1-1 0,-1 0 0,1 0 0,-1 0 1,1 0-1,0 0 0,0 0 0,-1-1 0,1 1 0,0 0 0,0-1 0,0 1 0,0-1 0,0 0 0,0 0 0,0 0 0,0 0 0,0 0 0,0 0 0,-1 0 0,1-1 0,0 1 0,0-1 0,0 1 0,0-1 1,0 0-1,-1 0 0,1 0 0,1-1 0,12-10-238,-1-3-78</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0:28.768"/>
    </inkml:context>
    <inkml:brush xml:id="br0">
      <inkml:brushProperty name="width" value="0.05" units="cm"/>
      <inkml:brushProperty name="height" value="0.05" units="cm"/>
    </inkml:brush>
  </inkml:definitions>
  <inkml:trace contextRef="#ctx0" brushRef="#br0">11 16 13611,'-2'-15'2238,"2"15"-2186,0 1 0,0-1 0,-1 0 0,1 0 0,0 0 0,0 0 1,0 0-1,0 0 0,0 0 0,0 1 0,0-1 0,-1 0 0,1 0 0,0 0 1,0 0-1,0 0 0,0 0 0,0 0 0,-1 0 0,1 0 0,0 0 1,0 0-1,0 0 0,0 0 0,0 0 0,-1 0 0,1 0 0,0 0 1,0 0-1,0 0 0,0 0 0,0 0 0,-1 0 0,1 0 0,0 0 1,0 0-1,0 0 0,0 0 0,0 0 0,-1 0 0,1-1 0,0 1 1,0 0-1,0 0 0,0 0 0,0 0 0,0 0 0,0 0 0,0 0 0,0-1 1,-1 1-1,1 0 0,0 0 0,0 3 50,-1 0-1,1 0 1,0 0-1,-1 0 1,2 0-1,-1 1 1,0-1-1,0 0 1,1 0-1,0 0 1,0 0-1,0 0 1,0 0 0,0 0-1,3 4 1,4 17 155,10 98 503,-15-88-659,1-1-1,2 0 1,17 56 0,33 75 197,-56-162-294,1-1-1,-1 1 0,1-1 1,-1 1-1,1-1 0,0 0 1,0 1-1,0-1 0,0 0 1,0 0-1,0 1 0,0-1 1,0 0-1,1 0 0,-1-1 1,0 1-1,0 0 0,1 0 1,-1 0-1,1-1 0,-1 1 1,1-1-1,-1 1 0,1-1 1,-1 0-1,1 1 0,-1-1 1,1 0-1,-1 0 0,3 0 1,3-2 32,0 1 0,0-1-1,-1 0 1,1-1 0,10-5 0,19-7 112,2 8-104,1 1 1,0 2-1,41 2 0,-5-1-22,496-38-117,-193 5-356,-320 28 447,0 3 0,1 2-1,0 2 1,0 4-1,62 9 1,36 8-14,1-7 0,0-7 0,169-15 0,-2-19 26,-264 24 3,0-4 1,98-23-1,-85 6 14,-55 18-15,0 0 0,1 1-1,0 1 1,32-5 0,65-8 100,-65 9-63,-23 4-17,-4 2 74,0-2 0,-1 0 1,47-18-1,-69 22-95,13-5 32,0 0 1,0-2-1,-1 1 0,0-2 0,14-11 0,-8 9 22,0-1-273,-19 11 154,-1 1 0,1-1 0,-1 1 0,1-1 1,-1 0-1,0 1 0,1-1 0,-1 0 0,0 1 0,1-1 0,-1 0 0,0 1 0,0-1 0,0 0 0,0 1 0,0-1 0,0 0 0,0 0 0,0 1 0,0-1 0,0 0 0,0 1 0,0-1 0,0 0 0,-1 1 0,1-1 0,0 0 0,-1 0 0,-3-10-239,-1-1-89</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7:55.503"/>
    </inkml:context>
    <inkml:brush xml:id="br0">
      <inkml:brushProperty name="width" value="0.05" units="cm"/>
      <inkml:brushProperty name="height" value="0.05" units="cm"/>
    </inkml:brush>
  </inkml:definitions>
  <inkml:trace contextRef="#ctx0" brushRef="#br0">0 57 14275,'1'0'105,"0"1"-1,-1-1 0,1 0 1,-1 0-1,1 1 1,-1-1-1,1 0 1,-1 0-1,1 1 1,-1-1-1,1 1 1,-1-1-1,1 0 1,-1 1-1,1-1 1,-1 1-1,0-1 1,1 1-1,-1-1 0,0 1 1,0-1-1,1 1 1,-1 0-1,0 0 1,6 20 1319,-4-12-730,1 1-436,1 1 0,0-1 0,0 0 0,1-1-1,12 19 1,-15-26-219,-1-1-1,0 1 1,1-1-1,-1 0 1,0 1-1,1-1 1,0 0-1,-1 0 1,1 0 0,0 0-1,-1 0 1,1 0-1,0-1 1,0 1-1,0-1 1,3 1-1,-3-1 12,0 0 0,0 0-1,0-1 1,0 1 0,1-1-1,-1 1 1,0-1 0,0 0 0,0 0-1,-1 0 1,1 0 0,0 0-1,0-1 1,0 1 0,-1 0-1,1-1 1,-1 1 0,3-4-1,14-17 427,-1 0 0,14-26 0,-6 10-253,-24 39-250,11 21-44,-12-21 72,1 0 1,0 0 0,0 0-1,0 0 1,0 0 0,0 0 0,1 0-1,-1 0 1,0 0 0,0-1-1,1 1 1,-1 0 0,0-1 0,1 1-1,-1-1 1,0 1 0,1-1 0,-1 0-1,1 0 1,1 0 0,6-1 7,0-1 0,1-1 0,-1 1 0,0-2 0,-1 1 1,1-1-1,-1-1 0,0 1 0,0-1 0,13-11 0,29-15 60,-66 66-272,15-33 179,-6 17-1012,7-19 1009,0 0 0,0 0 0,0 1 0,0-1 0,0 0 0,0 1 0,0-1 0,0 0 0,0 0 0,0 1 0,0-1 0,0 0 0,0 0 0,0 1 0,0-1 0,0 0 0,0 1 0,0-1 0,0 0 0,0 0 0,0 1 0,1-1 0,-1 0 0,0 0 0,0 1 0,0-1 0,0 0 0,1 0 0,-1 0 0,0 1 0,0-1 0,1 0 0,-1 0 0,0 0 0,0 0 0,1 1-1,-1-1 1,0 0 0,0 0 0,1 0 0,-1 0 0,0 0 0,0 0 0,1 0 0,-1 0 0,0 0 0,1 0 0,-1 0 0,0 0 0,0 0 0,1 0 0,-1 0 0,0 0 0,1 0 0,-1 0 0,0 0 0,1-1 0,8-2-488</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0:29.221"/>
    </inkml:context>
    <inkml:brush xml:id="br0">
      <inkml:brushProperty name="width" value="0.05" units="cm"/>
      <inkml:brushProperty name="height" value="0.05" units="cm"/>
    </inkml:brush>
  </inkml:definitions>
  <inkml:trace contextRef="#ctx0" brushRef="#br0">1 38 14731,'5'-4'360,"0"0"1,0 0-1,0 1 0,0-1 1,1 1-1,0 0 0,0 1 0,0 0 1,0 0-1,0 0 0,0 0 1,0 1-1,1 0 0,-1 1 0,0-1 1,1 1-1,-1 0 0,10 2 1,-9-1-227,22 2 313,40 11-1,-62-12-410,0 0-1,-1 0 1,1 1 0,0 0-1,-1 0 1,1 1-1,-1-1 1,0 2 0,0-1-1,0 0 1,6 8 0,-10-8-17,1 0 0,-1-1 0,0 1 0,-1 0 1,1 0-1,-1 1 0,1-1 0,-1 0 0,0 0 1,-1 1-1,1-1 0,-1 0 0,0 1 0,0-1 1,0 1-1,-1-1 0,0 0 0,0 1 0,0-1 1,0 0-1,-4 8 0,-2 5 22,0 0 0,-1 0 0,-20 28 0,17-28 35,-3 4-477,0-1 0,-1 0 0,-24 24 0,26-36 140,4-6-59</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1:16.036"/>
    </inkml:context>
    <inkml:brush xml:id="br0">
      <inkml:brushProperty name="width" value="0.05" units="cm"/>
      <inkml:brushProperty name="height" value="0.05" units="cm"/>
    </inkml:brush>
  </inkml:definitions>
  <inkml:trace contextRef="#ctx0" brushRef="#br0">339 34 12195,'-17'-10'1302,"10"6"-354,0 0 0,0 0 0,-14-5 0,18 9-779,0-1-1,0 0 1,0 1 0,0 0-1,0-1 1,0 1 0,0 0 0,0 1-1,0-1 1,0 0 0,0 1-1,0 0 1,-5 2 0,-1 0 69,-18 8-380,-42 10 0,60-18-64,-1-2 1,0 1 0,-1-1 0,1-1-1,0 0 1,0 0 0,-20-4-1,3-3-184</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1:16.628"/>
    </inkml:context>
    <inkml:brush xml:id="br0">
      <inkml:brushProperty name="width" value="0.05" units="cm"/>
      <inkml:brushProperty name="height" value="0.05" units="cm"/>
    </inkml:brush>
  </inkml:definitions>
  <inkml:trace contextRef="#ctx0" brushRef="#br0">1578 1 12027,'-292'75'3519,"-16"22"-3742,141-39-45,135-48 334,-1-2 1,1-1-1,-1-1 0,0-2 1,-1-2-1,1-1 0,-1-1 0,1-2 1,-58-10-1,67 8 14,-1 2 0,1 1 0,0 1 0,-44 5 0,39-2 262,-1-2 478,-50-5 0,52 1 523,-55 3 0,76 1-1569,10-1-302,15-5-147,-7-5 322</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1:17.885"/>
    </inkml:context>
    <inkml:brush xml:id="br0">
      <inkml:brushProperty name="width" value="0.05" units="cm"/>
      <inkml:brushProperty name="height" value="0.05" units="cm"/>
    </inkml:brush>
  </inkml:definitions>
  <inkml:trace contextRef="#ctx0" brushRef="#br0">180 41 15099,'-7'1'1144,"2"-1"-863,0 0-145,-4-1 496,2-4-344,1 1-272,-1 0-96,-3-2-264,0 0-72,-7 2-361,0-2-191,-6 3 608,-2 0-160,-6 3-24</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1:18.291"/>
    </inkml:context>
    <inkml:brush xml:id="br0">
      <inkml:brushProperty name="width" value="0.05" units="cm"/>
      <inkml:brushProperty name="height" value="0.05" units="cm"/>
    </inkml:brush>
  </inkml:definitions>
  <inkml:trace contextRef="#ctx0" brushRef="#br0">393 1 12027,'-44'6'1088,"-5"4"-880,-9-2-248,0 4 424,-4-5-280,0-3-72,2-4-120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1:18.678"/>
    </inkml:context>
    <inkml:brush xml:id="br0">
      <inkml:brushProperty name="width" value="0.05" units="cm"/>
      <inkml:brushProperty name="height" value="0.05" units="cm"/>
    </inkml:brush>
  </inkml:definitions>
  <inkml:trace contextRef="#ctx0" brushRef="#br0">2638 13 14995,'-360'8'1360,"272"-10"-1550,-103 6-492,101 0-505,-181-15-1,215 3 1120,-1 3 1,0 3-1,0 2 0,-1 2 0,-60 11 0,18 5 94,-198 9 0,83-32-273,-65 1 82,7 6-1063,204-3 981</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1:19.144"/>
    </inkml:context>
    <inkml:brush xml:id="br0">
      <inkml:brushProperty name="width" value="0.05" units="cm"/>
      <inkml:brushProperty name="height" value="0.05" units="cm"/>
    </inkml:brush>
  </inkml:definitions>
  <inkml:trace contextRef="#ctx0" brushRef="#br0">1038 55 8986,'-141'19'1302,"-41"5"624,138-20-854,0-3 0,-49-4 0,45-4 137,40 5-1121,-1 0-1,0 1 1,1 0 0,-1 0 0,0 1 0,0 0 0,0 1-1,1-1 1,-17 5 0,13-1-120,-1 1 0,1 1 0,1 0 0,-1 0 0,1 1 0,-11 9 0,-17-39-777,-107-10 2454,72 18-522,73 14-1117,-1 1 0,1 1-1,0-1 1,0 0 0,0 0-1,-1 0 1,1 0 0,0 1 0,0-1-1,0 1 1,0-1 0,0 1 0,0-1-1,0 1 1,0 0 0,0-1-1,-1 2 1,-5 2-393,4-10-711,9-39 533,-3 14 272</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1:20.019"/>
    </inkml:context>
    <inkml:brush xml:id="br0">
      <inkml:brushProperty name="width" value="0.05" units="cm"/>
      <inkml:brushProperty name="height" value="0.05" units="cm"/>
    </inkml:brush>
  </inkml:definitions>
  <inkml:trace contextRef="#ctx0" brushRef="#br0">110 0 14363,'-1'1'117,"-1"0"-1,1 0 1,0 0-1,0 0 1,0 0-1,0 0 1,0 1-1,1-1 1,-1 0-1,0 0 1,0 1-1,1-1 1,-1 1-1,1-1 1,-1 0-1,1 1 0,0-1 1,0 1-1,-1-1 1,1 4-1,-1 4 288,-13 59 677,4 1 1,-1 86-1,0-7-722,-19 139 335,29-266-743,0-11-1070,0-25-44,-4-31 241,-4 17 333</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1:20.469"/>
    </inkml:context>
    <inkml:brush xml:id="br0">
      <inkml:brushProperty name="width" value="0.05" units="cm"/>
      <inkml:brushProperty name="height" value="0.05" units="cm"/>
    </inkml:brush>
  </inkml:definitions>
  <inkml:trace contextRef="#ctx0" brushRef="#br0">1 1 12771,'-1'85'1664,"4"128"1147,-1-179-2412,3 1 0,0-1 0,2 0-1,12 34 1,-16-58-261,1 0-1,0 0 0,1-1 1,0 1-1,12 15 1,-16-23-110,1 0 1,-1 0 0,1 0-1,-1-1 1,1 1-1,0-1 1,0 1 0,0-1-1,0 1 1,0-1-1,0 0 1,0 0 0,0 0-1,0 0 1,0 0-1,1-1 1,-1 1 0,0-1-1,1 0 1,-1 1-1,0-1 1,1 0 0,-1 0-1,0 0 1,1-1-1,-1 1 1,0 0 0,1-1-1,-1 0 1,0 1-1,0-1 1,4-2-1,-1 0 43,-1 0-1,1-1 0,-1 1 0,0-1 0,0 0 1,0 0-1,0-1 0,6-8 0,22-44 436,-27 48-427,28-59 205,-3-2 0,33-115 0,-49 133-300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1:23.779"/>
    </inkml:context>
    <inkml:brush xml:id="br0">
      <inkml:brushProperty name="width" value="0.05" units="cm"/>
      <inkml:brushProperty name="height" value="0.05" units="cm"/>
    </inkml:brush>
  </inkml:definitions>
  <inkml:trace contextRef="#ctx0" brushRef="#br0">6 1 11739,'-4'32'928,"3"6"-720,1-1-88,3 7 360,1 7-248,7-3-256,1 3-328,4 2 328,-5-5-80,2 1-48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23:15.363"/>
    </inkml:context>
    <inkml:brush xml:id="br0">
      <inkml:brushProperty name="width" value="0.05" units="cm"/>
      <inkml:brushProperty name="height" value="0.05" units="cm"/>
    </inkml:brush>
  </inkml:definitions>
  <inkml:trace contextRef="#ctx0" brushRef="#br0">1 0 10026,'0'0'84,"0"1"0,0-1 0,0 0 0,0 0 1,0 1-1,0-1 0,0 0 0,0 1 0,0-1 0,0 0 0,0 0 0,0 1 0,0-1 0,0 0 0,0 1 1,0-1-1,0 0 0,0 0 0,0 1 0,1-1 0,-1 0 0,0 0 0,0 1 0,0-1 0,0 0 0,1 0 0,-1 0 1,0 1-1,0-1 0,1 0 0,-1 0 0,0 0 0,0 0 0,1 1 0,-1-1 0,0 0 0,0 0 0,1 0 0,-1 0 1,0 0-1,0 0 0,1 0 0,-1 0 0,0 0 0,1 0 0,-1 0 0,0 0 0,1 0 0,6 1-56,109 26 923,112-9-873,-137-14-51,46 15 228,-98-12-93,1-1 0,47 0 0,-19-5-67,0 3 0,0 2-1,-1 4 1,82 22 0,-91-14 15,-32-9-73,0-1 1,56 9 0,-61-14-17,-1 1 0,0 0 0,1 2 1,-2 0-1,30 15 0,90 53 272,-134-71-281,36 19 69,72 25 0,-73-32-48,-2 2 0,53 30 0,57 48 177,113 69-96,-202-129-99,91 74 1,-122-88-13,1-1 0,0-1 0,1-1 0,1-2 0,44 17 0,158 69-11,-86-12 21,-100-58-3,60 30 1,-22-23-2,-35-17-8,57 34 1,-92-47 4,-1 1 1,1 1-1,-2 0 1,0 0-1,0 2 1,-1 0-1,20 27 1,0 13 62,29 67 1,7 11 3,-30-67-70,2-1 1,4-3-1,71 79 0,-61-83-12,106 118-8,-134-141 24,-1 1 1,-2 1-1,32 63 0,-5 11 10,-13-23-1,67 108-1,4-48 9,-78-110-17,-2 1 0,-1 2 0,38 71 0,6 58 24,77 278 1,-105-245 64,-2-8 21,-32-160-108,2-1 1,1-1 0,30 58 0,68 73 15,-74-112 86,-20-30-120,-2-1 856,-26-32-186,-11-10-481,-6-3 38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7:55.863"/>
    </inkml:context>
    <inkml:brush xml:id="br0">
      <inkml:brushProperty name="width" value="0.05" units="cm"/>
      <inkml:brushProperty name="height" value="0.05" units="cm"/>
    </inkml:brush>
  </inkml:definitions>
  <inkml:trace contextRef="#ctx0" brushRef="#br0">68 56 15691,'-11'6'779,"6"-4"-624,0 0-1,1 0 1,-1 1-1,1-1 0,0 1 1,0 0-1,0 1 0,0-1 1,0 1-1,1-1 0,-6 7 1,9-9-130,0-1 1,0 1-1,0-1 1,-1 0-1,1 1 1,0-1 0,0 1-1,0-1 1,0 1-1,0-1 1,0 1-1,0-1 1,0 1 0,0-1-1,0 1 1,0-1-1,0 0 1,0 1-1,0-1 1,0 1 0,1-1-1,-1 1 1,0-1-1,0 0 1,1 1-1,-1-1 1,0 1 0,1 0-1,14 5 333,20-3-148,-24-3-184,1-1 0,0 0 0,-1-1 0,0-1 0,1 0 0,-1 0 0,12-6 0,-19 7-19,0 0 0,0 0 0,0 0 0,0-1-1,-1 0 1,1 0 0,-1 0 0,0 0 0,5-6-1,-6 7-5,-1 0-1,0 0 0,0 0 0,0-1 1,0 1-1,0 0 0,0-1 1,0 1-1,-1-1 0,0 1 0,1-1 1,-1 1-1,0-1 0,0 1 0,0-1 1,0 1-1,-1-1 0,0-2 1,1 3-15,-1 1 1,1 0 0,0 0 0,-1 0-1,1 0 1,-1-1 0,0 1 0,1 0-1,-1 0 1,0 0 0,0 0 0,0 0-1,1 1 1,-1-1 0,0 0 0,0 0-1,0 1 1,0-1 0,-1 0 0,1 1-1,0-1 1,0 1 0,0-1-1,0 1 1,-1 0 0,1-1 0,0 1-1,0 0 1,0 0 0,-1 0 0,1 0-1,0 0 1,0 0 0,-2 1 0,1-1-85,0 0 1,1 1 0,-1-1 0,0 0-1,1 1 1,-1 0 0,0-1 0,1 1-1,-1 0 1,1 0 0,0 0 0,-1 0-1,1 0 1,0 0 0,-1 0 0,1 1-1,0-1 1,0 0 0,0 1 0,0-1-1,0 1 1,0-1 0,1 1 0,-2 1-1,5 1-302,6 0-127</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1:24.198"/>
    </inkml:context>
    <inkml:brush xml:id="br0">
      <inkml:brushProperty name="width" value="0.05" units="cm"/>
      <inkml:brushProperty name="height" value="0.05" units="cm"/>
    </inkml:brush>
  </inkml:definitions>
  <inkml:trace contextRef="#ctx0" brushRef="#br0">0 0 7674,'3'58'536,"6"-2"-568,-2-5-80,3-1 32,-2 2-448,0-2-145,-1 5-15,-3 6-8,0 4 0,-4 5 96,0 2 72,-3 3 208,-2-1 176,-2-3 144</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1:24.646"/>
    </inkml:context>
    <inkml:brush xml:id="br0">
      <inkml:brushProperty name="width" value="0.05" units="cm"/>
      <inkml:brushProperty name="height" value="0.05" units="cm"/>
    </inkml:brush>
  </inkml:definitions>
  <inkml:trace contextRef="#ctx0" brushRef="#br0">218 0 12883,'-4'63'888,"0"-8"-896,-2-7-152,4-15 392,0-5-112,3-13-152</inkml:trace>
  <inkml:trace contextRef="#ctx0" brushRef="#br0" timeOffset="1">172 1082 8562,'-13'68'424,"3"-10"-320,-2-5 16</inkml:trace>
  <inkml:trace contextRef="#ctx0" brushRef="#br0" timeOffset="2">10 2352 9226,'-1'30'856,"-3"-4"-272,-1-3-80,5 3 377,0-5-17,5 5-24,-1-3-8,0-2-400,-4-8 32,0-11-192,-11-14-104</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1:25.288"/>
    </inkml:context>
    <inkml:brush xml:id="br0">
      <inkml:brushProperty name="width" value="0.05" units="cm"/>
      <inkml:brushProperty name="height" value="0.05" units="cm"/>
    </inkml:brush>
  </inkml:definitions>
  <inkml:trace contextRef="#ctx0" brushRef="#br0">33 0 14123,'0'29'1104,"-1"9"-840,-6 8-128,1 14 264,0 5-48,0 8-79,1 3-89,3 1-80,2 2-88,2 4-368,3-4-265,4-1 529,-2-1-88,2-2-88</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1:25.695"/>
    </inkml:context>
    <inkml:brush xml:id="br0">
      <inkml:brushProperty name="width" value="0.05" units="cm"/>
      <inkml:brushProperty name="height" value="0.05" units="cm"/>
    </inkml:brush>
  </inkml:definitions>
  <inkml:trace contextRef="#ctx0" brushRef="#br0">1 1 9506,'0'67'856,"1"1"-776,3-4-1112,1 1 1504,2-5-528,-1-3-168</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1:26.085"/>
    </inkml:context>
    <inkml:brush xml:id="br0">
      <inkml:brushProperty name="width" value="0.05" units="cm"/>
      <inkml:brushProperty name="height" value="0.05" units="cm"/>
    </inkml:brush>
  </inkml:definitions>
  <inkml:trace contextRef="#ctx0" brushRef="#br0">40 0 6049,'0'42'713,"-14"423"4868,3-156-5137,1-19 1380,8-270-1462,1-7 780,0-28-583,0-62-427,2 39-182</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1:27.477"/>
    </inkml:context>
    <inkml:brush xml:id="br0">
      <inkml:brushProperty name="width" value="0.05" units="cm"/>
      <inkml:brushProperty name="height" value="0.05" units="cm"/>
    </inkml:brush>
  </inkml:definitions>
  <inkml:trace contextRef="#ctx0" brushRef="#br0">48 107 13163,'-13'5'1101,"11"-4"-918,-1 1-1,1-1 1,-1 0-1,1 0 1,-1 0-1,1 0 1,-1-1-1,1 1 1,-1-1-1,0 1 1,-3-1-1,6 0-139,0-1-1,0 1 1,0 0 0,0 0-1,0-1 1,0 1-1,0 0 1,0 0-1,0-1 1,0 1 0,0 0-1,0 0 1,0-1-1,0 1 1,0 0 0,0 0-1,1-1 1,-1 1-1,0 0 1,0 0 0,0 0-1,0-1 1,0 1-1,1 0 1,-1 0 0,0 0-1,0-1 1,0 1-1,1 0 1,-1 0-1,0 0 1,0 0 0,0 0-1,1 0 1,-1 0-1,0-1 1,0 1 0,1 0-1,-1 0 1,0 0-1,1 0 1,11-6 526,29-5 96,1 1-1,70-7 1,-65 12-500,321-33 119,-259 33-279,153 14 1,-142 4-25,-59-4-3,0-3 0,121-5 0,29-28-32,-4 0-49,-156 23 79,1 2 1,54 6 0,88 19-105,101 6 76,351-58 85,-580 23-79,69 4 1,-110 3 25,-1 1 1,0 1 0,0 2-1,0 0 1,-1 1 0,29 12-1,-48-16-70,-1-1-1,1 1 0,-1 0 1,1 0-1,-1 0 0,0 0 1,0 0-1,0 1 0,0-1 1,-1 1-1,1 0 0,4 6 0,-8-9 82,1 0 0,0 0 0,0 0 0,0 0 0,0-1 0,0 1 0,0 0 0,0 0 0,0 0 0,0 0 0,0 0 0,0 0 0,0 0 0,-1 0 0,1 0 0,0 1 0,0-1 0,0 0 0,0 0 0,0 0 0,0 0 0,0 0 0,0 0 0,0 0 0,0 0 0,0 0 0,0 0 0,0 0 0,-1 0 0,1 0 0,0 0 0,0 0 0,0 0 0,0 0 0,0 0 0,0 0 0,0 1 0,-3-7-246</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1:27.867"/>
    </inkml:context>
    <inkml:brush xml:id="br0">
      <inkml:brushProperty name="width" value="0.05" units="cm"/>
      <inkml:brushProperty name="height" value="0.05" units="cm"/>
    </inkml:brush>
  </inkml:definitions>
  <inkml:trace contextRef="#ctx0" brushRef="#br0">10 1 15923,'-1'1'70,"0"-1"0,1 1-1,-1-1 1,0 1-1,1 0 1,-1 0 0,1-1-1,-1 1 1,1 0-1,-1 0 1,1 0-1,-1-1 1,1 1 0,0 0-1,0 0 1,-1 0-1,1 0 1,0 0 0,0 0-1,0 0 1,0 0-1,0 0 1,0 0 0,0-1-1,0 1 1,0 0-1,1 0 1,-1 0-1,1 1 1,0 0-26,1-1 1,0 0-1,0 0 0,0 0 0,0 0 1,0 0-1,0 0 0,0-1 0,0 1 1,0-1-1,0 1 0,0-1 0,3 0 1,24 3 224,51-2 0,-56-2-206,-1 1 1,0 1-1,45 8 1,-67-9-45,0 0 0,0 1 0,0-1 0,0 0 0,-1 0 0,1 1 0,0-1 0,0 1 0,0-1 0,0 0 0,-1 1 0,1 0 0,0-1 0,0 1 0,-1-1 0,1 1 0,0 0 0,-1 0 0,1-1 0,-1 1 0,1 0 0,-1 0 1,1 0-1,-1 0 0,0-1 0,1 1 0,-1 0 0,0 0 0,0 0 0,1 0 0,-1 0 0,0 0 0,0 0 0,0 0 0,0 0 0,0 0 0,-1 0 0,1 0 0,0-1 0,0 1 0,-1 0 0,1 0 0,0 0 0,-1 0 0,1 0 0,-2 1 0,-2 6 134,-1 0 0,0 0 0,-1-1 0,-6 8 0,4-5 16,-60 75 893,-92 132-976,146-190-235,5-5-64</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1:56.302"/>
    </inkml:context>
    <inkml:brush xml:id="br0">
      <inkml:brushProperty name="width" value="0.05" units="cm"/>
      <inkml:brushProperty name="height" value="0.05" units="cm"/>
    </inkml:brush>
  </inkml:definitions>
  <inkml:trace contextRef="#ctx0" brushRef="#br0">81 109 10418,'-13'-12'4504,"14"11"-4457,0 1 0,0 0 0,0 0 0,0 0 0,0-1 0,0 1 0,0-1 0,0 1 0,0-1 1,0 1-1,0-1 0,0 1 0,0-1 0,0 0 0,-1 0 0,1 1 0,0-1 0,0 0 0,-1 0 0,1 0 0,0-1 0,16-22 624,-16 22-597,0 0-1,0 0 1,1 0 0,-1 0 0,-1 0 0,1 0 0,0 0 0,0-1 0,-1 1 0,1 0 0,-1 0 0,0-1 0,0 1 0,0 0 0,0-5 0,-1 6-51,1 0 0,-1 0-1,1 0 1,-1 0 0,0 0 0,1 0 0,-1 0 0,0 0-1,0 0 1,0 0 0,0 0 0,0 0 0,0 0 0,0 1-1,0-1 1,0 0 0,0 1 0,-1-1 0,1 1 0,0-1-1,0 1 1,0 0 0,-1-1 0,1 1 0,0 0 0,0 0-1,-1 0 1,1 0 0,-2 0 0,-3 0 9,0 0 0,0 1 0,0-1 1,0 1-1,-8 2 0,12-2-33,-1 0 1,1-1 0,0 1-1,-1 0 1,1 0-1,0 1 1,0-1-1,0 0 1,0 1-1,0-1 1,0 1-1,0 0 1,1-1-1,-1 1 1,-2 4-1,3-6 0,1 1 0,0-1 0,0 1 0,-1-1 0,1 1 0,0-1 0,0 1-1,0-1 1,-1 1 0,1-1 0,0 1 0,0 0 0,0-1 0,0 1 0,0-1 0,0 1 0,0-1-1,0 1 1,0 0 0,0-1 0,1 1 0,-1-1 0,0 1 0,0-1 0,0 1 0,1-1-1,-1 1 1,0-1 0,1 1 0,0 0-1,0 0 0,0 0 0,0-1 0,0 1 0,1 0-1,-1-1 1,0 1 0,0-1 0,1 0 0,-1 1 0,0-1 0,2 0 0,2 1 23,0-1 0,0 0 1,0 0-1,0 0 1,9-3-1,8-5 275,-21 8-249,0 0 0,0 0 0,-1-1-1,1 1 1,0 0 0,-1-1 0,1 1 0,0 0-1,-1-1 1,1 1 0,-1-1 0,1 1-1,-1-1 1,1 1 0,-1-1 0,1 0 0,-1 1-1,1-1 1,-1 0 0,0 1 0,1-1-1,-1 0 1,0 1 0,0-1 0,0 0 0,1-1-1,-1 2-41,0 0-1,0 0 0,-1 0 0,1 0 1,0-1-1,0 1 0,0 0 1,0 0-1,0 0 0,0 0 1,-1 0-1,1 0 0,0 0 0,0 0 1,0 0-1,0 0 0,0 0 1,-1 0-1,1 0 0,0-1 0,0 1 1,0 0-1,0 0 0,-1 0 1,1 1-1,0-1 0,0 0 0,0 0 1,0 0-1,-1 0 0,1 0 1,0 0-1,0 0 0,0 0 1,0 0-1,0 0 0,0 0 0,-1 0 1,1 0-1,0 1 0,0-1 1,0 0-1,0 0 0,0 0 0,0 0 1,0 0-1,-1 0 0,1 1 1,0-1-1,0 0 0,0 0 0,0 0 1,0 1-1,-5 7-133,4-7 119,1 0 0,0-1-1,0 1 1,0-1 0,0 1 0,0-1 0,0 1-1,0 0 1,0-1 0,0 1 0,0-1 0,0 1 0,1-1-1,-1 1 1,0-1 0,0 1 0,0-1 0,1 1-1,-1-1 1,0 1 0,1-1 0,-1 1 0,0-1-1,1 1 1,-1-1 0,1 0 0,-1 1 0,0-1-1,1 0 1,-1 1 0,1-1 0,-1 0 0,1 0 0,-1 1-1,1-1 1,0 0 0,-1 0 0,1 0 0,-1 0-1,1 0 1,-1 0 0,2 0 0,-1 0 8,1-1-1,0 1 1,0-1 0,0 0 0,0 1 0,-1-1 0,1 0 0,0 0-1,-1-1 1,1 1 0,-1 0 0,2-2 0,-2 2 15,0 0 1,1 0-1,-2 0 1,1 0-1,0 0 0,0 0 1,0 0-1,0 0 1,-1-1-1,1 1 1,-1 0-1,1-1 1,-1 1-1,1 0 0,-1-3 1,0 4-9,0 0 0,0 0 1,0-1-1,0 1 0,0 0 0,0-1 1,0 1-1,0 0 0,0 0 0,-1-1 0,1 1 1,0 0-1,0 0 0,0-1 0,0 1 1,-1 0-1,1 0 0,0 0 0,0-1 1,-1 1-1,1 0 0,0 0 0,0 0 0,-1 0 1,1 0-1,0 0 0,-1-1 0,-16 2 140,2 6-158,15-7 10,0 0 1,-1 1-1,1-1 0,0 0 1,0 0-1,-1 1 0,1-1 1,0 0-1,0 1 0,0-1 1,0 1-1,0-1 0,-1 0 0,1 1 1,0-1-1,0 0 0,0 1 1,0-1-1,0 1 0,0-1 1,0 0-1,0 1 0,1-1 1,-1 0-1,0 1 0,1 0-2,-1 0 0,1 0 0,0 0 0,-1 0-1,1-1 1,0 1 0,0 0 0,0 0 0,0-1 0,0 1-1,0-1 1,0 1 0,0-1 0,0 1 0,0-1 0,0 0-1,0 1 1,1-1 0,-1 0 0,0 0 0,0 0 0,0 0-1,2 0 1,0 0 5,-1 0-1,1 0 1,-1-1 0,1 1-1,-1 0 1,0-1-1,1 0 1,-1 0 0,0 0-1,1 0 1,-1 0-1,0 0 1,0 0-1,0-1 1,0 1 0,0-1-1,0 1 1,1-3-1,-3 4 2,0 0-1,0 0 1,0 0-1,0 0 1,0 0-1,0 0 1,0 0-1,0 0 1,0 0-1,0 0 1,-1 0-1,1 0 0,0 0 1,0 0-1,0 0 1,0 0-1,0 0 1,0 0-1,0 0 1,0 0-1,0 0 1,0 0-1,-1 0 1,1 0-1,0 0 1,0 0-1,0 0 1,0 0-1,0 0 1,0 0-1,0 0 0,0 0 1,0 0-1,0 0 1,0-1-1,0 1 1,0 0-1,0 0 1,0 0-1,-1 0 1,1 0-1,0 0 1,0 0-1,0 0 1,0 0-1,0 0 1,0-1-1,0 1 0,0 0 1,0 0-1,0 0 1,0 0-1,0 0 1,0 0-1,0 0 1,0 0-1,1 0 1,-1 0-1,0-1 1,0 1-1,0 0 1,0 0-1,0 0 1,0 0-1,0 0 1,0 0-1,0 0 0,0 0 1,-10 6 10,-10 10-15,5 13-67,14-16 2,1-13 67,0 0-1,1 0 1,-1 1 0,0-1 0,1 0-1,-1 0 1,0 0 0,1 0 0,-1 1 0,1-1-1,-1 0 1,0 0 0,1 0 0,-1 0-1,1 0 1,-1 0 0,1 0 0,-1 0-1,0 0 1,1 0 0,-1 0 0,1 0-1,-1-1 1,0 1 0,1 0 0,-1 0-1,0 0 1,1 0 0,-1-1 0,0 1 0,1-1-1,2 0 6,0 0-1,-1-1 0,1 1 0,-1-1 0,0 0 1,1 0-1,-1 0 0,0 0 0,0 0 1,0 0-1,-1-1 0,1 1 0,0 0 0,-1-1 1,0 0-1,1 1 0,1-6 0,-3 7 1,0 1-1,0 0 0,0 0 1,0-1-1,0 1 0,0 0 0,0-1 1,0 1-1,0 0 0,0 0 1,0-1-1,0 1 0,-1 0 1,1 0-1,0 0 0,0-1 1,0 1-1,0 0 0,0 0 1,0-1-1,-1 1 0,1 0 0,0 0 1,0 0-1,0 0 0,-1-1 1,1 1-1,0 0 0,0 0 1,0 0-1,-1 0 0,1 0 1,0-1-1,0 1 0,-1 0 1,1 0-1,0 0 0,0 0 0,-1 0 1,1 0-1,0 0 0,0 0 1,-1 0-1,1 0 0,0 0 1,0 0-1,-1 0 0,1 0 1,0 1-1,0-1 0,-1 0 1,1 0-1,0 0 0,0 0 0,-1 0 1,1 0-1,0 1 0,0-1 1,0 0-1,0 0 0,-1 0 1,1 1-1,0-1 0,-15 9 30,10-4-37,0-1 0,0 1-1,0 0 1,-6 10 0,21-27-59,-8 11 72,0-1 0,0 0 1,-1 1-1,1-1 1,0 0-1,-1 0 0,0 0 1,1-1-1,-1 1 0,0 0 1,0 0-1,0-1 1,0 1-1,-1-1 0,1 1 1,0 0-1,-1-5 0,0 6-6,0 1 0,0 0 0,0 0 0,0 0-1,0 0 1,0 0 0,0-1 0,0 1 0,0 0 0,0 0-1,0 0 1,0 0 0,0 0 0,0-1 0,0 1 0,0 0-1,-1 0 1,1 0 0,0 0 0,0 0 0,0 0 0,0 0-1,0 0 1,0-1 0,0 1 0,-1 0 0,1 0 0,0 0-1,0 0 1,0 0 0,0 0 0,0 0 0,0 0 0,-1 0-1,1 0 1,0 0 0,0 0 0,0 0 0,0 0-1,0 0 1,-1 0 0,1 0 0,0 0 0,0 0 0,0 0-1,0 0 1,0 0 0,-1 0 0,1 0 0,0 1 0,0-1-1,0 0 1,0 0 0,0 0 0,0 0 0,0 0 0,-1 0-1,1 0 1,-10 12 39,-6 17-64,14-18-18,10-14-488,5-3 32,-8 6 314</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1:57.004"/>
    </inkml:context>
    <inkml:brush xml:id="br0">
      <inkml:brushProperty name="width" value="0.05" units="cm"/>
      <inkml:brushProperty name="height" value="0.05" units="cm"/>
    </inkml:brush>
  </inkml:definitions>
  <inkml:trace contextRef="#ctx0" brushRef="#br0">24 4 13131,'0'1'98,"-1"-1"0,1 0 0,-1 0 0,0 0-1,1 1 1,-1-1 0,1 0 0,-1 1 0,1-1 0,0 0 0,-1 1 0,1-1 0,-1 0 0,1 1 0,-1-1 0,1 1 0,0-1 0,0 1-1,-1-1 1,1 1 0,0-1 0,0 1 0,-1-1 0,1 1 0,0 0 0,0-1 0,0 2 0,0 15 842,0-17-921,0 0 0,1 0 0,-1 0 0,0 0 0,0 0 1,0 0-1,0 0 0,1 0 0,-1 0 0,0-1 0,0 1 0,0 0 0,0 0 0,1 0 1,-1 0-1,0 0 0,0 0 0,0 0 0,0-1 0,0 1 0,0 0 0,1 0 0,-1 0 1,0 0-1,0-1 0,0 1 0,0 0 0,0 0 0,0 0 0,0-1 0,0 1 0,0 0 1,0 0-1,0 0 0,0-1 0,0 1 0,0 0 0,0 0 0,0 0 0,0 0 0,0-1 1,0 1-1,2-11 553,-5-6 353,3 17-915,0 0 0,0 0 0,0 0 0,-1 0 0,1 0 0,0 0 0,0 0 0,0 0 0,-1 0 1,1 0-1,0 0 0,0 0 0,0 0 0,-1 0 0,1 0 0,0 0 0,0 1 0,0-1 0,0 0 0,-1 0 0,1 0 1,0 0-1,0 0 0,0 0 0,0 0 0,-1 1 0,1-1 0,0 0 0,0 0 0,0 0 0,0 0 0,0 0 0,0 1 0,0-1 1,0 0-1,0 0 0,-1 0 0,1 1 0,0-1 0,-1 4-6,-1-1 1,1 1-1,-1-1 0,1 1 1,0 0-1,0 5 1,0-8-7,1-1 1,0 1 0,0-1 0,0 1 0,0-1-1,-1 1 1,1-1 0,0 1 0,0-1 0,0 1 0,0-1-1,0 1 1,1-1 0,-1 1 0,0-1 0,0 1 0,0-1-1,0 1 1,0-1 0,1 1 0,-1-1 0,0 1-1,0-1 1,1 0 0,-1 1 0,0-1 0,1 0 0,-1 1-1,0-1 1,1 0 0,-1 1 0,1-1 0,0 1 0,-1-1 5,0-1 0,1 1 1,-1 0-1,0 0 1,1 0-1,-1-1 1,0 1-1,0 0 1,1 0-1,-1-1 1,0 1-1,0 0 1,0 0-1,1-1 1,-1 1-1,0 0 1,0-1-1,0 1 0,0 0 1,0-1-1,0 1 1,0 0-1,0-1 1,1 1-1,-1 0 1,-1-1-1,2-1-170,-2 9-317,1 0-28,-1-6 347,1 1-1,0 0 1,0 0-1,0 0 1,0 0 0,0 0-1,0 0 1,1 0 0,0 3-1,3-2-394</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1:58.348"/>
    </inkml:context>
    <inkml:brush xml:id="br0">
      <inkml:brushProperty name="width" value="0.05" units="cm"/>
      <inkml:brushProperty name="height" value="0.05" units="cm"/>
    </inkml:brush>
  </inkml:definitions>
  <inkml:trace contextRef="#ctx0" brushRef="#br0">1165 44 12219,'-2'-3'162,"-1"0"1,1 0 0,0 0 0,-1 0 0,0 0-1,1 0 1,-1 1 0,0-1 0,-1 1 0,1 0 0,0 0-1,-1 0 1,1 1 0,-1-1 0,1 1 0,-1 0-1,0-1 1,1 2 0,-1-1 0,0 0 0,0 1 0,0 0-1,-5 0 1,-11 0 188,0 2 0,-1 0 0,-23 6 0,29-5-264,-77 17 282,2 5-1,1 3 1,1 5 0,-87 45-1,134-58-294,2 2 0,0 1-1,1 2 1,2 2 0,-41 39-1,61-51-63,1 0-1,1 1 0,1 1 1,0 0-1,1 1 1,1 0-1,1 1 0,1 0 1,0 1-1,1 0 0,1 0 1,1 0-1,-3 24 1,6-19-5,1 1 0,1-1 0,2 0 0,0 0 0,2 0 0,5 25 0,1-15-7,0-1 0,2-1 0,28 58 0,-10-38-16,2-2 0,2-1 0,2-2 0,77 81 0,-78-94-10,1-2-1,2-1 1,2-2 0,0-2-1,81 43 1,-88-55-28,0-3 0,1 0 0,0-2 0,1-2 0,0-1-1,0-1 1,1-2 0,66 1 0,-77-7-4,-1 0 1,1-1-1,23-6 0,-36 5 32,0 0 1,0-1-1,0 0 0,-1 0 1,1-1-1,-1-1 0,0 0 1,13-10-1,-4-1 21,-1-1 1,0-1-1,-1-1 0,-1 0 1,19-32-1,-7 5 220,33-78 1,-23 34 377,48-177 0,-76 227-421,-2-1 0,-2 0 0,-1 0 0,-3 0 0,-1-1 0,-9-80 0,4 102-131,-1-1 0,-1 1 0,0 0 1,-1 0-1,-2 1 0,0 0 0,-1 1 0,-1-1 0,-1 2 0,-27-33 0,26 36-31,0 2 0,-2-1 0,1 2 0,-2 0-1,0 1 1,0 0 0,-1 2 0,0 0 0,0 0 0,-1 2 0,0 0 0,-30-6-1,29 9-94,0 1-1,0 0 1,-1 2-1,1 0 1,-1 1-1,1 2 0,-1 0 1,1 0-1,-35 11 1,38-8-166,1 0 0,1 1 1,-1 1-1,1 1 0,1 0 1,-1 1-1,1 0 0,1 1 0,-1 0 1,2 1-1,0 0 0,-15 19 0,-1 9-340,5 2-44</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7:56.538"/>
    </inkml:context>
    <inkml:brush xml:id="br0">
      <inkml:brushProperty name="width" value="0.05" units="cm"/>
      <inkml:brushProperty name="height" value="0.05" units="cm"/>
    </inkml:brush>
  </inkml:definitions>
  <inkml:trace contextRef="#ctx0" brushRef="#br0">67 258 13643,'-10'10'595,"1"0"0,0 0-1,0 1 1,-9 16 0,17-25-505,-1 1-1,1-1 1,-1 1 0,1-1 0,0 1 0,0 0-1,0-1 1,1 1 0,-1 0 0,1 0-1,-1 0 1,1 0 0,0-1 0,0 1-1,0 0 1,1 0 0,-1 0 0,0 0-1,1-1 1,0 1 0,0 0 0,0 0 0,0-1-1,0 1 1,1-1 0,-1 1 0,1-1-1,1 3 1,18 17 7,-13-14-298,-1 0 0,1 1 0,9 15 0,-15-20 110,0 1-1,0-1 1,0 1-1,-1-1 1,1 1-1,-1 0 1,0-1 0,-1 1-1,1 0 1,-1 0-1,0 9 1,-1-2-46,-1-1-1,0 0 1,-1 1 0,-6 16 0,7-23 146,0 1-1,0-2 1,0 1 0,-1 0 0,0 0 0,0-1 0,0 1-1,-1-1 1,1 0 0,-1 0 0,-7 6 0,10-10 1,1 0 0,0 1 0,-1-1 1,1 0-1,-1 1 0,1-1 0,-1 0 1,1 0-1,0 1 0,-1-1 0,1 0 0,-1 0 1,1 0-1,-1 0 0,1 0 0,-1 1 1,1-1-1,-1 0 0,1 0 0,-1 0 1,1-1-1,-1 1 0,1 0 0,-1 0 1,1 0-1,-1 0 0,1 0 0,-1-1 0,1 1 1,-1 0-1,1 0 0,-1-1 0,1 1 1,-1-1-1,0 0 11,1 0-1,-1 0 1,1-1-1,-1 1 1,1 0 0,-1-1-1,1 1 1,0-1 0,-1 1-1,1 0 1,0-4-1,4-37 284,3 18-252,0 1 0,1 1 0,17-32 0,41-62-150,-8 14 23,-50 87 66,49-104 59,-52 106 45,0-2-1,0 1 0,-2 0 1,0-1-1,0 0 0,0-22 0,-3 36-73,1 0-1,-1 0 0,0 1 1,0-1-1,0 0 1,0 0-1,0 0 0,0 0 1,-1 1-1,1-1 1,0 0-1,0 0 0,-1 0 1,1 1-1,0-1 1,-1 0-1,1 0 0,-1 1 1,1-1-1,-1-1 1,0 2-6,0 0 1,1 0 0,-1 0 0,1 0 0,-1 1 0,1-1 0,-1 0 0,1 0 0,-1 0 0,1 1 0,0-1 0,-1 0 0,1 0-1,-1 1 1,1-1 0,-1 0 0,1 1 0,0-1 0,-1 1 0,1-1 0,0 0 0,-1 1 0,1 0 0,-18 31 396,10-9-297,2 0 0,1 0 0,1 0 0,1 0-1,1 1 1,1-1 0,3 32 0,-2-50-100,0-1 1,1 1-1,0 0 1,0-1-1,1 1 0,-1-1 1,1 1-1,0-1 1,0 0-1,0 1 0,1-1 1,4 6-1,-5-9-8,-1 1 0,1 0 1,0-1-1,0 1 0,0-1 0,0 0 0,0 0 0,1 1 1,-1-2-1,0 1 0,0 0 0,1 0 0,-1-1 0,0 1 1,1-1-1,-1 0 0,1 1 0,-1-1 0,0 0 0,1-1 1,-1 1-1,1 0 0,-1-1 0,0 1 0,1-1 0,2-1 0,2-1 27,0 0-1,0-1 0,0 0 0,0 0 0,-1 0 0,0-1 0,0 0 0,0-1 0,0 1 0,-1-1 1,0 0-1,0 0 0,-1-1 0,1 1 0,-1-1 0,-1 0 0,1 0 0,-1-1 0,-1 1 0,1 0 1,1-11-1,-6 6 118,-3 10 47,4 3-177,0-1 1,0 1-1,0-1 0,0 1 1,0 0-1,0 0 1,0 0-1,0 0 1,1-1-1,-1 1 1,0 0-1,1 0 0,-1 0 1,1 0-1,-2 2 1,0 4 28,1 0 0,-1-1 0,1 1 1,0 0-1,1 0 0,-1 0 0,1 0 1,1 0-1,-1 0 0,1-1 0,1 1 0,1 7 1,-2-11-100,-1 1 0,1-1 0,0 1 1,1-1-1,-1 0 0,1 0 0,-1 1 0,1-1 1,0 0-1,0 0 0,1-1 0,-1 1 0,0 0 1,1-1-1,0 1 0,-1-1 0,1 0 1,0 0-1,0 0 0,0 0 0,1-1 0,-1 1 1,0-1-1,6 2 0,-7-3 25,-1 0 1,1 0-1,-1 0 1,0 0-1,1 0 0,-1 0 1,1 0-1,-1-1 1,1 1-1,-1-1 0,0 1 1,1-1-1,-1 1 1,0-1-1,1 0 0,-1 1 1,0-1-1,0 0 1,0 0-1,0 0 0,1 0 1,0-2-1,12-17-315</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2:52.369"/>
    </inkml:context>
    <inkml:brush xml:id="br0">
      <inkml:brushProperty name="width" value="0.05" units="cm"/>
      <inkml:brushProperty name="height" value="0.05" units="cm"/>
    </inkml:brush>
  </inkml:definitions>
  <inkml:trace contextRef="#ctx0" brushRef="#br0">3955 2298 9874,'0'-5'286,"0"0"1,-1 0-1,1 0 0,-1 0 1,0 0-1,0 0 1,-1 0-1,1 0 0,-1 1 1,0-1-1,-4-5 0,1 2 165,-1 1-1,-1-1 1,1 1 0,-15-11-1,11 8-356,0 0-1,0-1 1,1 0-1,1 0 1,-12-20-1,-29-68-43,17 31 51,10 24-21,-47-69 0,59 100-63,0 0 0,-1 1 0,0 0 0,-1 1 0,-1 0 0,1 1 0,-2 0 0,1 1 0,-16-7 0,-26-9 86,42 21-40,0-1 1,1-1 0,-1 0 0,1-1-1,0 0 1,1-1 0,0 0-1,-19-19 1,26 23-36,-13-18 77,-1 2 0,-2 0 0,0 1 0,0 1 0,-41-26 0,47 35-76,-91-57 154,90 55-142,1 0 1,0-1-1,1 0 0,-21-26 0,-30-46 408,-131-129 0,189 208-434,0 0 0,0 1 0,0-1 1,-1 1-1,0 1 0,0-1 0,0 1 0,0 0 1,0 1-1,-13-3 0,-5 1 99,-49-2 0,3 0 43,-274-54 264,31 2-365,272 47-49,0-2-1,1-2 1,0-1-1,1-3 1,-49-30-1,-104-86 42,50 34-40,36 23-20,-17-13 27,108 83-17,-1 0 0,0 0 0,0 2 0,0 0 0,-1 1 0,-23-3 0,17 3-1,0-1 1,-39-15-1,28 5-1,-1 2-1,-1 2 1,0 1 0,0 2-1,-44-5 1,53 11 2,4 0-1,0 0 0,1-1-1,-46-14 1,55 13-15,-1 2 0,1 0-1,-1 0 1,0 2 0,1-1 0,-1 2-1,0 0 1,0 1 0,1 0 0,-1 2 0,0-1-1,1 2 1,0 0 0,-16 6 0,21-4-224,5-4-389,12-11 278,19-22 116,8-7-46</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2:53.565"/>
    </inkml:context>
    <inkml:brush xml:id="br0">
      <inkml:brushProperty name="width" value="0.05" units="cm"/>
      <inkml:brushProperty name="height" value="0.05" units="cm"/>
    </inkml:brush>
  </inkml:definitions>
  <inkml:trace contextRef="#ctx0" brushRef="#br0">1015 148 12579,'-12'-8'361,"0"1"-1,0 0 1,-1 1 0,0 0 0,-26-7 0,-72-11 901,84 20-1104,-1 1-1,1 1 1,-1 2 0,0 0-1,1 2 1,-1 1 0,1 1-1,-1 2 1,1 1 0,1 0-1,0 2 1,0 1 0,0 2-1,2 0 1,-1 1-1,2 2 1,0 0 0,-37 32-1,31-21-72,1 1 0,2 2 0,0 0-1,2 2 1,-39 66 0,51-77-70,2 1-1,0 1 1,2 0-1,0 0 1,1 1 0,2 0-1,0 0 1,2 0 0,0 1-1,1-1 1,3 28 0,2-22-10,1 0 1,1 0 0,2 0 0,1-1 0,2 0 0,0 0 0,18 31 0,-3-12-25,3-1 1,2-2-1,38 45 1,-52-70-5,1 0 0,0-1 0,1-1 0,1 0 0,1-2 0,0 0 0,1-1 0,0-2 0,1 0 0,0-1 0,1-1 0,1-1 0,-1-1-1,47 9 1,-47-14 22,0 0 0,1-2-1,-1 0 1,0-2 0,1 0-1,-1-2 1,0-1 0,0 0-1,0-2 1,-1 0 0,0-2-1,0-1 1,-1 0 0,0-1-1,0-2 1,-1 0 0,24-20-1,-10 4 21,-2-1-1,-1-2 0,-1-1 1,-2-2-1,-2 0 0,0-2 1,-3-1-1,-1-1 0,17-40 1,-19 33 13,-3-1 0,-2-1 0,-1 0 0,-3-1 0,-2 0 0,-2 0 0,2-91 1,-10 114-1,-1-1 0,0 1 1,-2 0-1,-1 0 1,-1 0-1,-1 0 0,-2 1 1,0 0-1,-1 1 1,-2 0-1,-27-42 0,29 51-2,-1 0 0,-1 1 0,0 0 0,-1 0-1,0 2 1,-1 0 0,0 0 0,-1 1-1,0 1 1,0 0 0,-1 1 0,0 1 0,-1 1-1,0 0 1,1 1 0,-2 1 0,1 0 0,-20-1-1,-10 3-11,0 3 0,0 1-1,0 2 1,-89 21-1,134-24-50,-16 3 32,0 0-1,-32 15 1,46-18 54,0 1 1,1 0 0,-1 0 0,1 0 0,0 0 0,-1 0 0,1 1 0,0 0 0,0-1 0,1 1 0,-1 0-1,0 1 1,1-1 0,0 0 0,0 1 0,0-1 0,0 1 0,0 0 0,-1 6 0,2 10 106</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3:03.152"/>
    </inkml:context>
    <inkml:brush xml:id="br0">
      <inkml:brushProperty name="width" value="0.05" units="cm"/>
      <inkml:brushProperty name="height" value="0.05" units="cm"/>
    </inkml:brush>
  </inkml:definitions>
  <inkml:trace contextRef="#ctx0" brushRef="#br0">948 113 12107,'-4'-7'126,"0"0"0,0 1 0,0 0 0,-1-1 0,0 2 0,-1-1 0,1 1 0,-1-1 0,0 1 0,-1 1 0,1 0 0,-1-1 0,1 2 0,-1-1 0,-1 1 0,1 0 0,0 1 0,-11-3 0,-11-1 66,1 1-1,-1 1 1,-46 0-1,44 3 27,-1 2 0,1 1-1,0 2 1,-59 13 0,73-12-137,-1 1 0,1 1 0,0 0 0,1 2 0,0 0 0,0 0 0,0 1 0,2 1 0,-26 24 0,15-8-30,0 2 0,2 0 0,1 2 0,1 0 0,2 1 0,-18 42 0,19-32-15,2 2-1,1 0 1,3 1-1,-11 73 1,19-83-31,2-1 1,1 0-1,2 0 1,1 0-1,2 1 0,1-2 1,13 44-1,-11-51-11,2-1 0,0-1-1,1 1 1,2-2 0,0 0 0,2 0 0,1-1 0,0-1 0,36 39-1,-38-50 3,0 0-1,0 0 1,1-1-1,0-1 0,0 0 1,1-1-1,0-1 1,0 0-1,0-1 0,1-1 1,0 0-1,0-2 1,0 1-1,29-1 0,-5-2 3,-1-2 0,1-1 0,-1-2 0,73-20-1,-83 15 7,-1 0 0,-1-2 0,0-1 0,-1-2 0,0 0 0,-1-1 0,-1-2 0,0 0 0,-2-2 1,29-31-1,10-19 61,-3-2 0,50-82 0,-73 100 35,52-108-1,-75 135-41,-1-1-1,-1-1 1,-2 0 0,-1 0 0,-1-1-1,2-34 1,-7 52-24,0 0 0,-1 0-1,-1 0 1,0 0 0,-1 0 0,0 0-1,-1 1 1,0-1 0,-1 1 0,0 0-1,-1 0 1,0 0 0,-1 0-1,0 1 1,0 0 0,-1 0 0,-1 1-1,1 0 1,-2 0 0,1 0-1,-1 1 1,0 1 0,-1 0 0,0 0-1,0 1 1,0 0 0,-17-7-1,3 4-5,0 0 0,-1 2 0,0 1 0,0 1-1,-1 1 1,1 1 0,-1 1 0,0 1-1,-47 5 1,-12 8-1,-132 35 1,181-38-24,-9 2-13,-12 2-408,-75 29 1,130-42 407,0 1 0,1-1 0,-1 0 1,1 1-1,-1-1 0,1 1 1,-1 0-1,1-1 0,0 1 1,-1 0-1,1 0 0,0 0 1,0 0-1,0 0 0,-1 0 1,1 0-1,0 0 0,0 0 1,1 1-1,-1-1 0,0 0 1,0 1-1,1-1 0,-2 2 1,3 6-215</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3:15.739"/>
    </inkml:context>
    <inkml:brush xml:id="br0">
      <inkml:brushProperty name="width" value="0.05" units="cm"/>
      <inkml:brushProperty name="height" value="0.05" units="cm"/>
    </inkml:brush>
  </inkml:definitions>
  <inkml:trace contextRef="#ctx0" brushRef="#br0">8 36 14875,'-6'3'2281,"4"-2"-1801,14-1 1264,5-2-752,9-3-263,8 1-81,12 0-208,4-1-56,8 1-120,2 0-80,-3 1-152,-1 1-240,-9 1-488,-5 0-320,-15-1 807,-10-1-143,-15 3-176</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3:16.113"/>
    </inkml:context>
    <inkml:brush xml:id="br0">
      <inkml:brushProperty name="width" value="0.05" units="cm"/>
      <inkml:brushProperty name="height" value="0.05" units="cm"/>
    </inkml:brush>
  </inkml:definitions>
  <inkml:trace contextRef="#ctx0" brushRef="#br0">4 29 16043,'-3'22'1649,"7"-10"-857,5-4-256,12-7 808,6-1-279,14-3-249,4-1-120,10-3-432,1-3-320,0 1-696,-2 2-328,-8-2 824,-4-1-193,-10-3-223</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3:16.503"/>
    </inkml:context>
    <inkml:brush xml:id="br0">
      <inkml:brushProperty name="width" value="0.05" units="cm"/>
      <inkml:brushProperty name="height" value="0.05" units="cm"/>
    </inkml:brush>
  </inkml:definitions>
  <inkml:trace contextRef="#ctx0" brushRef="#br0">79 1 17084,'12'4'467,"0"0"0,0 1 0,0 1 0,-1 0 0,20 14 0,-18-11-275,-5-5-132,0 1 1,0 0-1,-1 1 1,0 0-1,11 12 1,-17-16-40,1 0 1,-1 0-1,1 1 1,-1-1-1,0 0 0,0 1 1,0-1-1,0 0 0,0 1 1,-1 0-1,1-1 0,-1 1 1,0-1-1,1 1 1,-1-1-1,0 1 0,-1 0 1,1-1-1,0 1 0,-1-1 1,1 1-1,-1-1 0,0 1 1,-2 4-1,-4 5 68,0 1 1,-1-1-1,0-1 0,-1 0 1,0 0-1,-13 11 1,-67 54 72,82-70-159,-1 0 1,0-1-1,0 0 0,-1 0 0,-16 6 0,4-8-76</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3:17.101"/>
    </inkml:context>
    <inkml:brush xml:id="br0">
      <inkml:brushProperty name="width" value="0.05" units="cm"/>
      <inkml:brushProperty name="height" value="0.05" units="cm"/>
    </inkml:brush>
  </inkml:definitions>
  <inkml:trace contextRef="#ctx0" brushRef="#br0">52 1 17892,'-3'3'334,"0"1"0,0 0-1,0 0 1,0 0 0,0 1 0,1-1 0,0 1 0,0-1 0,0 1 0,1 0 0,-2 5 0,-13 66 280,14-62-567,0 0 0,1 0 0,1 0 0,0 0 0,1 0 0,1 0 0,4 19 0,-5-29-36,1 1 1,-1-1-1,1 0 1,0 0-1,0 0 1,0 0-1,0-1 1,1 1-1,0-1 1,-1 1-1,8 5 1,-8-7-6,1 0 1,0 0 0,0-1 0,0 1 0,0-1 0,1 0 0,-1 0 0,0 0 0,0 0 0,1 0 0,-1-1 0,1 0 0,-1 1 0,0-1 0,1 0 0,-1-1 0,6 0 0,3-1-10,0-2 0,-1 1 0,1-1 0,-1-1 1,1 0-1,-1-1 0,-1 0 0,17-12 0,5-6-619,37-37 0,-47 40-679,33-41 0,-49 55 712,-1-1 0,1 0 0,-1-1 0,-1 1 0,0-1 0,0 0 0,0 0 0,-1 0 0,3-15 0,-6 23 1708,0 4-336,0 16 75,-4 30 150,-22 62 1637,-48 128-1,12-47-2805,58-179-30,6-5-75</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3:18.438"/>
    </inkml:context>
    <inkml:brush xml:id="br0">
      <inkml:brushProperty name="width" value="0.05" units="cm"/>
      <inkml:brushProperty name="height" value="0.05" units="cm"/>
    </inkml:brush>
  </inkml:definitions>
  <inkml:trace contextRef="#ctx0" brushRef="#br0">36 19 15843,'12'-10'2297,"-5"2"-1385,-6 9-368,-2 5 2089,-6 11-1585,1 5-224,-4 6-376,3 4-184,-2 1-208,2 1-112,4-5-344,0-5-224,2-12-488,1-11 1056,0-9-264,0-10-128,-2-7-128</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3:18.938"/>
    </inkml:context>
    <inkml:brush xml:id="br0">
      <inkml:brushProperty name="width" value="0.05" units="cm"/>
      <inkml:brushProperty name="height" value="0.05" units="cm"/>
    </inkml:brush>
  </inkml:definitions>
  <inkml:trace contextRef="#ctx0" brushRef="#br0">6 0 17108,'-3'31'2183,"2"-26"-1859,1 1 0,-1 0 0,1-1-1,0 1 1,0-1 0,2 10 0,-1-13-310,0 0 0,0 0 0,-1 0 0,1-1 0,0 1 0,1 0 0,-1 0-1,0-1 1,0 1 0,1-1 0,-1 1 0,1-1 0,-1 0 0,1 0 0,0 1 0,0-1 0,-1 0-1,1 0 1,0-1 0,0 1 0,0 0 0,3 0 0,3 1-223,-1 0 0,1-1 0,0 0 1,-1 0-1,1-1 0,0 0 0,0-1 0,12-1 0,4-3-952,33-12-1,-40 11 482,0 1 0,0 0 0,1 2 0,23-3 0,-40 6 674,0 0 0,0 0 0,0 0 0,0 0 0,0 0 0,0 0 0,1 0 0,-1 0 0,0 0-1,0 1 1,0-1 0,0 0 0,0 1 0,0-1 0,0 1 0,0 0 0,0-1 0,0 1 0,0 0 0,0-1 0,1 2 0,-2 0 91,1 0-1,0 0 1,0 0 0,-1-1 0,1 1 0,-1 0-1,1 0 1,-1 0 0,0 0 0,0 0-1,0 4 1,0-1 271,-1 1 0,0-1 0,0 1 0,-1-1 1,1 1-1,-6 9 0,-3 16 1759,10-31-2087,0 0-1,0 1 1,0-1 0,1 0-1,-1 0 1,0 1 0,0-1 0,0 0-1,0 1 1,1-1 0,-1 0 0,0 0-1,0 0 1,1 1 0,-1-1-1,0 0 1,0 0 0,1 0 0,-1 1-1,0-1 1,1 0 0,-1 0-1,0 0 1,0 0 0,1 0 0,-1 0-1,0 0 1,1 0 0,-1 0-1,0 0 1,1 0 0,-1 0 0,0 0-1,1 0 1,-1 0 0,0 0 0,1 0-1,-1 0 1,0 0 0,1 0-1,-1-1 1,24-3 58,-13 2 16,-6 2-97,0-1 1,0 1-1,0 1 0,0-1 1,-1 1-1,1 0 0,0 0 1,0 0-1,-1 1 0,1-1 1,-1 1-1,1 0 0,-1 0 1,0 1-1,0 0 0,0-1 1,0 1-1,0 1 0,-1-1 1,1 0-1,-1 1 0,0 0 1,0 0-1,0 0 0,0 0 1,-1 0-1,4 9 0,-4-7 75,0-1-1,0 1 1,-1 0-1,1 0 1,-2 0-1,1 0 0,0-1 1,-1 1-1,0 0 1,-1 0-1,1 0 1,-1 0-1,0 0 1,-1 0-1,1 0 0,-1-1 1,0 1-1,-1-1 1,1 1-1,-1-1 1,0 0-1,-6 8 1,4-8 124,-1 0-1,0 1 1,0-2 0,0 1 0,-1-1 0,1 0 0,-1 0 0,0-1 0,0 0 0,0 0-1,-1-1 1,1 0 0,0 0 0,-16 1 0,19-2-231,0 0 1,0-1-1,0 0 0,0 0 1,-1 0-1,1 0 0,0-1 0,0 0 1,0 0-1,0 0 0,0 0 1,0-1-1,0 1 0,1-1 1,-1 0-1,0 0 0,1 0 1,-1-1-1,1 1 0,0-1 1,0 0-1,0 0 0,0 0 1,1 0-1,-1 0 0,1-1 0,0 1 1,-4-8-1,6 10-102,-1 0 1,1 0-1,0-1 0,-1 1 1,1 0-1,0-1 0,0 1 0,0 0 1,0-1-1,0 1 0,0 0 1,0-1-1,1 1 0,-1 0 1,0-1-1,1 1 0,-1 0 0,1 0 1,-1-1-1,1 1 0,1-2 1,20-18-814,-1 5-133</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3:19.875"/>
    </inkml:context>
    <inkml:brush xml:id="br0">
      <inkml:brushProperty name="width" value="0.05" units="cm"/>
      <inkml:brushProperty name="height" value="0.05" units="cm"/>
    </inkml:brush>
  </inkml:definitions>
  <inkml:trace contextRef="#ctx0" brushRef="#br0">62 95 13691,'7'-46'2353,"1"-3"2658,-38 212-2829,13-76-1762,-13 170 0,30-252-393,2 35 283,-2-39-297,0 0 1,0-1-1,1 1 0,-1-1 0,0 1 1,0 0-1,0-1 0,0 1 1,1-1-1,-1 1 0,0 0 0,0-1 1,1 1-1,-1-1 0,0 1 0,1-1 1,-1 1-1,1-1 0,-1 1 0,1-1 1,-1 0-1,1 1 0,-1-1 1,1 0-1,-1 1 0,1-1 0,-1 0 1,1 0-1,0 1 0,-1-1 0,1 0 1,-1 0-1,1 0 0,0 0 0,-1 0 1,1 0-1,0 0 0,-1 0 1,1 0-1,-1 0 0,1 0 0,0 0 1,-1 0-1,1-1 0,-1 1 0,1 0 1,0 0-1,-1-1 0,1 1 0,-1 0 1,1-1-1,8-7 125,0 1 0,-1-1 0,0 0 0,0-1 0,-1 0 0,0 0 0,7-15 0,3 0 112,21-31 70,46-85 1,-83 138-595,1-1 0,-1 1 0,1 0 0,0 0 0,0 0 0,0 0 0,0 0 0,0 1 0,3-3 0,12-11-1013,-17 15 1296,0 0 1,0-1-1,1 1 1,-1 0 0,0 0-1,0 0 1,0 0-1,1-1 1,-1 1 0,0 0-1,0 0 1,0 0-1,0-1 1,0 1 0,1 0-1,-1 0 1,0-1-1,0 1 1,0 0 0,0 0-1,0-1 1,0 1-1,0 0 1,0 0 0,0-1-1,0 1 1,0 0-1,0 0 1,0-1 0,0 1-1,0 0 1,0 0-1,0-1 1,-1 1 0,1 0-1,0 0 1,0 0-1,0-1 1,0 1-1,0 0 1,0 0 0,-1 0-1,1-1 1,0 1-1,0 0 1,0 0 0,-1 0-1,1 0 1,0-1-1,0 1 1,-1 0 0,1 0-1,0 0 1,0 0-1,0 0 1,-1 0 0,1 0-1,0 0 1,-1 0-1,-20 1 988,11 0-1032,-8-2 295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7:56.954"/>
    </inkml:context>
    <inkml:brush xml:id="br0">
      <inkml:brushProperty name="width" value="0.05" units="cm"/>
      <inkml:brushProperty name="height" value="0.05" units="cm"/>
    </inkml:brush>
  </inkml:definitions>
  <inkml:trace contextRef="#ctx0" brushRef="#br0">11 1 16460,'-8'10'1456,"6"3"-1088,2-5-144,2 2 632,9 0-608,0 2 56,3-1-216,1-6-96,3-3-88</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3:20.371"/>
    </inkml:context>
    <inkml:brush xml:id="br0">
      <inkml:brushProperty name="width" value="0.05" units="cm"/>
      <inkml:brushProperty name="height" value="0.05" units="cm"/>
    </inkml:brush>
  </inkml:definitions>
  <inkml:trace contextRef="#ctx0" brushRef="#br0">0 23 15707,'0'-12'1697,"1"1"-666,0 16 1574,6 86-1245,-7 131 0,-1-42-1794,1-170-215,1-1 0,0 1 1,1-1-1,3 11 0,-9-32 28,-7-6-196</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3:20.762"/>
    </inkml:context>
    <inkml:brush xml:id="br0">
      <inkml:brushProperty name="width" value="0.05" units="cm"/>
      <inkml:brushProperty name="height" value="0.05" units="cm"/>
    </inkml:brush>
  </inkml:definitions>
  <inkml:trace contextRef="#ctx0" brushRef="#br0">5 4 15747,'-5'-3'1721,"5"4"-929,5 2-304,11 0 1136,6 0-423,13 1-361,5 2-184,10-3-520,2-3-376,7 1 304,-2 1-48,-3 2-152</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3:21.259"/>
    </inkml:context>
    <inkml:brush xml:id="br0">
      <inkml:brushProperty name="width" value="0.05" units="cm"/>
      <inkml:brushProperty name="height" value="0.05" units="cm"/>
    </inkml:brush>
  </inkml:definitions>
  <inkml:trace contextRef="#ctx0" brushRef="#br0">1 0 14771,'0'4'4854,"3"9"-3447,69 92 737,-62-92-2017,26 31-521,-33-42 304,-1 1-1,1-1 1,-1 1-1,1-1 1,0 0 0,0 0-1,0 0 1,0-1-1,1 1 1,-1-1 0,0 0-1,5 2 1,8-5-167,2-7-111</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3:21.915"/>
    </inkml:context>
    <inkml:brush xml:id="br0">
      <inkml:brushProperty name="width" value="0.05" units="cm"/>
      <inkml:brushProperty name="height" value="0.05" units="cm"/>
    </inkml:brush>
  </inkml:definitions>
  <inkml:trace contextRef="#ctx0" brushRef="#br0">70 218 15019,'3'-4'2351,"-6"4"-988,-12 8 24,9 1-1275,-1 0 1,1 0-1,1 0 0,0 1 0,0 0 1,1 0-1,0 1 0,1-1 0,0 1 0,1 0 1,0-1-1,1 1 0,0 0 0,1 19 0,-1-28-103,2-1-1,-1 1 1,0-1-1,0 1 1,0-1-1,1 1 1,-1-1-1,0 1 1,1-1-1,0 0 1,-1 1-1,1-1 0,0 0 1,0 1-1,-1-1 1,1 0-1,0 0 1,0 0-1,1 1 1,-1-1-1,0 0 1,0-1-1,2 2 1,-1-1 12,0-1 0,-1 0 0,1 1 0,0-1 0,0 0 0,-1-1 1,1 1-1,0 0 0,0 0 0,-1-1 0,1 1 0,0-1 1,-1 1-1,1-1 0,0 0 0,2-1 0,6-4 120,-1-1 0,0 1 0,-1-2 0,16-14 1,-9 5 77,-1-1 1,0-1 0,-1 1 0,-1-2 0,-1 0 0,11-26 0,-33 58-199,6 4-65,0 0 0,2 0 0,-4 21 0,6-28 30,0 0 0,1 0 1,0 0-1,0 0 0,1 0 1,0-1-1,4 16 1,-4-22 12,-1-1 0,1 1 0,-1-1 1,1 1-1,0-1 0,-1 0 1,1 1-1,0-1 0,0 0 0,0 0 1,0 1-1,0-1 0,1 0 1,-1 0-1,0 0 0,0-1 0,1 1 1,-1 0-1,0 0 0,1-1 1,2 2-1,-2-2 3,1 1 0,0-1 0,0 0 0,-1 0 0,1 0-1,0 0 1,0-1 0,-1 1 0,1-1 0,0 0 0,3-1 0,4-2 12,1-1 0,-1-1 0,0 0 0,17-12 0,-8 1 33,0 1 1,-1-2-1,0-1 1,-2 0-1,0-1 0,14-25 1,-20 29-4,0-1 0,-2 0 1,0-1-1,-1 1 0,-1-1 1,-1-1-1,0 1 0,3-34 1,-7 50-40,-1 0 1,0 0-1,0 0 0,0 0 1,0 0-1,0 0 1,0 0-1,-1 0 1,1 1-1,0-1 1,-1 0-1,0 0 0,-1-3 1,2 5-5,0 0 1,-1-1-1,1 1 0,-1 0 0,1 0 1,0 0-1,-1 0 0,1-1 1,-1 1-1,1 0 0,-1 0 1,1 0-1,-1 0 0,1 0 0,0 0 1,-1 0-1,1 0 0,-1 0 1,1 0-1,-1 0 0,1 0 0,-1 1 1,1-1-1,0 0 0,-1 0 1,1 0-1,-1 1 0,1-1 1,0 0-1,-1 0 0,1 1 0,0-1 1,-1 1-1,-4 3 3,0 1 0,0 0-1,0 1 1,1-1 0,-6 11-1,-2 4 13,-50 87 43,51-87-45,2 1 1,0 0 0,-7 31 0,15-46-62,0 0 0,0 0 0,0 0-1,1 0 1,0 0 0,0 0 0,1 1 0,-1-1 0,1 0 0,1 0 0,-1 0 0,1-1 0,0 1 0,0 0 0,1-1 0,0 1 0,0-1 0,0 0-1,1 0 1,-1 0 0,1 0 0,0 0 0,1-1 0,-1 0 0,1 0 0,0 0 0,0-1 0,0 1 0,0-1 0,1 0 0,-1-1 0,1 1-1,5 1 1,-6-3-10,-1 0 0,0 0 0,1-1 0,-1 1 0,0-1 0,1 0 0,-1 0 0,1 0-1,-1-1 1,7-1 0,16-9-364</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3:22.585"/>
    </inkml:context>
    <inkml:brush xml:id="br0">
      <inkml:brushProperty name="width" value="0.05" units="cm"/>
      <inkml:brushProperty name="height" value="0.05" units="cm"/>
    </inkml:brush>
  </inkml:definitions>
  <inkml:trace contextRef="#ctx0" brushRef="#br0">147 166 15987,'-2'-4'326,"1"0"-1,-1 0 1,0 1-1,0-1 1,0 1-1,-1 0 0,1-1 1,-1 1-1,0 0 1,-6-5-1,8 7-253,-1 1 0,1-1 0,0 0 0,-1 1 0,1-1 0,-1 1 1,1 0-1,-1-1 0,1 1 0,-1 0 0,0 0 0,1 0 0,-1 0 0,1 0 0,-1 0 0,1 1 0,-1-1 0,1 1 0,-1-1 0,1 1 0,-1-1 0,1 1 0,-1 0 0,1-1 0,0 1 0,-1 0 0,1 0 0,0 0 1,0 0-1,0 0 0,0 0 0,-2 3 0,-4 5-30,-1 1 1,1 0 0,1 0-1,0 0 1,0 1 0,1 0-1,1 0 1,0 1 0,0-1-1,1 1 1,0 0 0,1 0-1,1 0 1,0 0 0,1 18 0,0-28-43,0 0 1,0 0 0,0 0 0,1 1 0,-1-1 0,1 0 0,-1 0-1,1-1 1,0 1 0,0 0 0,0 0 0,0 0 0,0 0 0,0-1-1,0 1 1,1 0 0,-1-1 0,3 2 0,-3-2 7,1 0 0,-1 0 0,1-1 0,0 1 0,0 0 0,-1-1 0,1 0 1,0 1-1,0-1 0,-1 0 0,1 0 0,0 0 0,0 0 0,0 0 0,-1-1 0,4 0 0,4-2 45,0 0 0,0-1 0,0 0 0,-1 0 0,0-1 0,12-8 0,7-8 185,-1-1 0,-1-2 0,0 0 0,-2-1-1,-1-2 1,-1 0 0,-2-1 0,27-50 0,-45 76-224,2-3 44,-1 0 0,1 0 0,-1-1-1,0 1 1,0-1 0,0 0 0,0-6 0,-2 12-56,0 0 1,0-1 0,0 1 0,0 0-1,0 0 1,0 0 0,0 0 0,1 0-1,-1-1 1,0 1 0,0 0 0,0 0-1,0 0 1,0 0 0,0 0 0,0-1-1,0 1 1,-1 0 0,1 0 0,0 0-1,0 0 1,0 0 0,0-1 0,0 1-1,0 0 1,0 0 0,0 0 0,0 0-1,0 0 1,0 0 0,0 0 0,-1-1-1,1 1 1,0 0 0,0 0 0,0 0-1,0 0 1,0 0 0,0 0 0,0 0-1,-1 0 1,1 0 0,0 0 0,0 0 0,0 0-1,0 0 1,0 0 0,-1 0 0,1 0-1,0 0 1,0 0 0,0 0 0,-9 7 42,-7 14-23,-10 26-25,3 2 0,-33 100 0,54-143-3,-2 5-106,0 0 0,1 1 0,0-1 0,1 1 0,0 0 0,0 0 0,2 0 0,0 15 0,0-26 47,0 0-1,0 1 1,1-1-1,-1 0 1,0 1-1,1-1 1,-1 0-1,1 0 1,-1 1-1,1-1 1,-1 0-1,1 0 1,0 0 0,0 0-1,-1 0 1,1 0-1,0 0 1,0 0-1,0 0 1,0 0-1,0-1 1,1 1-1,-1 0 1,2 0-1,-1 0-52,0-1-1,0 0 0,1 0 1,-1 0-1,0 0 0,0 0 1,0 0-1,1 0 0,-1-1 1,0 1-1,0-1 0,0 0 0,3-1 1,5-3-294,0-1 1,0 0-1,-1 0 1,13-11-1,11-13-464,-1-4 8</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3:23.190"/>
    </inkml:context>
    <inkml:brush xml:id="br0">
      <inkml:brushProperty name="width" value="0.05" units="cm"/>
      <inkml:brushProperty name="height" value="0.05" units="cm"/>
    </inkml:brush>
  </inkml:definitions>
  <inkml:trace contextRef="#ctx0" brushRef="#br0">112 4 11827,'-4'-2'7862,"-4"1"-4562,6 1-3258,0 0 1,0 0-1,0 0 0,-1 0 1,1 0-1,0 0 1,0 1-1,0-1 1,0 1-1,0 0 1,0-1-1,0 1 0,1 0 1,-1 0-1,-2 2 1,-3 3-23,1 0 0,0 0 1,0 1-1,1 0 0,0 0 1,0 0-1,-4 9 0,7-11-13,-1 0 1,1 0-1,0 0 0,0 1 0,1-1 0,-1 0 1,1 1-1,0-1 0,1 1 0,-1 0 0,1-1 1,1 7-1,-1-11-6,0 0-1,0 0 1,0-1 0,0 1 0,0 0-1,1 0 1,-1 0 0,0 0 0,1-1 0,-1 1-1,0 0 1,1 0 0,-1-1 0,1 1-1,-1 0 1,1-1 0,-1 1 0,1 0 0,0-1-1,-1 1 1,1-1 0,0 1 0,-1-1-1,1 1 1,0-1 0,-1 0 0,1 1-1,0-1 1,0 0 0,0 1 0,0-1 0,-1 0-1,1 0 1,0 0 0,0 0 0,0 0-1,0 0 1,-1 0 0,1 0 0,0 0 0,0 0-1,0-1 1,0 1 0,-1 0 0,1 0-1,0-1 1,0 1 0,0-1 0,0 0 0,8-3 21,-1-1 1,0 0 0,13-12 0,-8 7 20,-11 8-53,1 0 1,0 0-1,-1 1 0,1 0 0,0-1 1,0 1-1,0 0 0,0 0 0,0 0 1,0 1-1,0-1 0,0 1 1,0 0-1,0 0 0,1 0 0,-1 0 1,0 0-1,0 1 0,0-1 0,0 1 1,0 0-1,4 2 0,-6-3 18,-1 0 0,0 0 0,1 1 0,-1-1 0,0 0 0,1 0 0,-1 0 0,0 0 0,1 0 0,-1 1 0,0-1 0,1 0 0,-1 0 0,0 0 0,1 0 0,-1 0 0,0 0 0,1 0 0,-1 0 0,0 0 0,1 0 0,-1-1 0,1 1 0,-1 0 0,0 0 0,1 0 0,-1 0 0,0 0 0,0-1 0,1 1 0,-1 0 0,7-13 394,-3-16 494,-4 26-828,0 0 1,0 0-1,0 0 1,-1 0-1,0 0 1,1 0 0,-1 0-1,0 0 1,0 0-1,-1 1 1,1-1-1,-1 0 1,1 0-1,-1 1 1,0-1 0,0 1-1,0 0 1,0 0-1,-5-4 1,19 8-82,0 0 0,-1-1 1,1 0-1,0-1 1,24-2-1,-6 0-143,28 1-704,83 0-613,-107 4 1005</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3:23.608"/>
    </inkml:context>
    <inkml:brush xml:id="br0">
      <inkml:brushProperty name="width" value="0.05" units="cm"/>
      <inkml:brushProperty name="height" value="0.05" units="cm"/>
    </inkml:brush>
  </inkml:definitions>
  <inkml:trace contextRef="#ctx0" brushRef="#br0">1 6 16347,'10'6'1921,"5"-2"-1049,4-1-320,-2-1 937,5-2-305,-1 0-352,2-3-544,-7-3-72,1 0-104,-4 1-136</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3:24.421"/>
    </inkml:context>
    <inkml:brush xml:id="br0">
      <inkml:brushProperty name="width" value="0.05" units="cm"/>
      <inkml:brushProperty name="height" value="0.05" units="cm"/>
    </inkml:brush>
  </inkml:definitions>
  <inkml:trace contextRef="#ctx0" brushRef="#br0">12 91 17028,'0'7'3933,"1"48"-1474,-6 8-1825,1-23-424,1 0 1,3 42-1,0-81-202,0 0-1,0 0 1,0 1-1,0-1 1,0 0-1,1 0 0,-1 0 1,0 0-1,0 0 1,1 0-1,-1 0 1,1 0-1,-1 0 1,1 0-1,-1 0 1,1 0-1,0 0 1,0 0-1,-1 0 0,1 0 1,0 0-1,0-1 1,0 1-1,1 1 1,-1-2-1,0 0 1,1 0-1,-1 0 1,0 0-1,1 0 1,-1 0-1,0 0 1,1-1-1,-1 1 1,0 0 0,0-1-1,1 1 1,-1-1-1,0 1 1,0-1-1,0 0 1,2-1-1,7-5 32,-1-1-1,0 0 0,12-15 1,-17 19-28,27-33 77,-2-2 0,-1-1 0,-2-2 0,-2 0 0,23-57 0,-45 93-77,1 1-1,-1-1 1,0 1 0,-1-1 0,1 1-1,0-9 1,-10 24 40,-3 16-39,-47 149 19,49-138-26,1 1 0,-5 69 0,13-102-7,-1-2 3,1 0 0,0 0 0,-1 0 0,1 0 0,0 0 1,1 0-1,-1 0 0,0 0 0,1 0 0,0 0 0,0 0 1,0-1-1,0 1 0,0 0 0,0 0 0,4 4 1,-5-7 0,0 1 1,0-1 0,1 0 0,-1 0 0,0 0-1,0 1 1,0-1 0,1 0 0,-1 0 0,0 0-1,0 0 1,1 1 0,-1-1 0,0 0 0,1 0-1,-1 0 1,0 0 0,0 0 0,1 0 0,-1 0-1,0 0 1,1 0 0,-1 0 0,0 0 0,0 0-1,1 0 1,-1 0 0,0 0 0,1 0 0,-1 0-1,0-1 1,0 1 0,1 0 0,-1 0 0,0 0 0,6-12 103,-1-18 63,-5 28-159,2-26 125,-2 1 0,-4-51-1,4 80-179,1 1 0,0-1 0,0 1 0,0-1 0,1 0-1,-1 0 1,0 0 0,1 1 0,0-1 0,-1 0-1,1-1 1,0 1 0,0 0 0,0-1 0,0 1 0,0-1-1,0 1 1,1-1 0,-1 0 0,0 0 0,1 0 0,3 1-1,0 0 5,1 0 0,-1 0 0,1-1 0,-1 0-1,1 0 1,-1-1 0,1 1 0,10-2 0,-3-2 29,0 0 0,0 0-1,0-2 1,-1 0 0,1 0 0,-1-1 0,15-10 0,6-6 134,40-33 1,-74 55-121,0 0 0,0 1 0,0-1 0,0 0 0,0 0 0,0 1 1,0-1-1,0 0 0,0 1 0,0-1 0,0 0 0,0 0 0,0 1 0,0-1 0,0 0 0,0 1 1,0-1-1,0 0 0,0 0 0,1 1 0,-1-1 0,0 0 0,0 0 0,0 1 0,0-1 1,1 0-1,-1 0 0,0 0 0,0 1 0,1-1 0,-1 0 0,0 0 0,0 0 0,1 0 1,-1 0-1,0 1 0,0-1 0,1 0 0,-1 0 0,0 0 0,1 0 0,-1 0 0,0 0 0,0 0 1,1 0-1,-1 0 0,0 0 0,1 0 0,-1 0 0,0 0 0,0 0 0,1-1 0,-1 1 1,0 0-1,1 0 0,-1 0 0,0 0 0,0 0 0,0-1 0,1 1 0,-1 0 0,0 0 1,0 0-1,1-1 0,-1 1 0,0 0 0,0-1 0,-5 33 40,3-23-15,1-5-16,-3 14 59,1 0 0,0 1 0,1 0 0,2-1 0,-1 1 0,4 23 0,-3-40-58,1-1 0,-1 1 0,1-1 0,-1 1 1,1-1-1,-1 1 0,1-1 0,0 1 0,-1-1 0,1 0 0,0 1 0,0-1 0,0 0 0,3 3 0,-4-4-22,1 0-1,0 1 1,-1-1-1,1 0 1,0 1-1,0-1 1,-1 0-1,1 0 1,0 0-1,0 0 1,0 0-1,-1 0 1,1 0-1,0 0 1,0 0-1,0 0 1,-1 0-1,1 0 1,0 0-1,0-1 1,1 1 0,1-2-111,0 0 0,-1 0 1,1 0-1,0 0 1,0 0-1,-1-1 1,1 1-1,-1-1 1,0 1-1,0-1 0,4-6 1,0-3-60,-1-1 1,0 1-1,5-18 0,-1-9-296</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3:24.858"/>
    </inkml:context>
    <inkml:brush xml:id="br0">
      <inkml:brushProperty name="width" value="0.05" units="cm"/>
      <inkml:brushProperty name="height" value="0.05" units="cm"/>
    </inkml:brush>
  </inkml:definitions>
  <inkml:trace contextRef="#ctx0" brushRef="#br0">18 0 17316,'-10'12'1632,"6"1"-1136,1 1-200,3-7 608,3-2-648,2-4-7,2-1-145,5 6-240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3:25.230"/>
    </inkml:context>
    <inkml:brush xml:id="br0">
      <inkml:brushProperty name="width" value="0.05" units="cm"/>
      <inkml:brushProperty name="height" value="0.05" units="cm"/>
    </inkml:brush>
  </inkml:definitions>
  <inkml:trace contextRef="#ctx0" brushRef="#br0">284 274 18180,'-4'-2'387,"1"0"0,-1 0 0,0 0 0,0 1 0,0-1 0,0 1 1,0 0-1,0 0 0,-1 0 0,1 1 0,-6 0 0,2-1-85,-1 2 0,1-1 1,-1 1-1,-12 4 0,10-2-279,0 1 1,1 1-1,0-1 0,0 2 1,0 0-1,0 0 0,1 0 1,0 1-1,-10 11 0,12-12-25,1 1 0,-1 0-1,2 0 1,-1 1 0,1-1-1,0 1 1,1 0 0,-1 1-1,2-1 1,-1 1 0,-3 15-1,7-23-10,-1 1-1,1-1 1,0 1-1,0-1 1,0 1-1,-1-1 1,1 1-1,1-1 1,-1 1 0,0-1-1,0 1 1,1 0-1,-1-1 1,1 1-1,-1-1 1,1 0-1,-1 1 1,1-1-1,0 1 1,0-1-1,0 0 1,1 2-1,0-2-36,0 1 0,0-1 0,0 0 0,0 0 0,0-1 0,0 1 0,0 0 0,0-1 0,0 1 0,0-1-1,0 1 1,0-1 0,0 0 0,3 0 0,6-1-196,1 0-1,-1-1 1,0 0-1,20-7 0,-2-3-160,47-24 0,-20 6-206</inkml:trace>
  <inkml:trace contextRef="#ctx0" brushRef="#br0" timeOffset="1">457 0 17076,'-18'34'1314,"2"0"-1,1 1 1,-18 65 0,30-86-1204,0-1 1,1 1-1,1 0 0,0 0 0,1 0 0,0 0 0,1 0 0,1 0 0,0 0 1,0-1-1,2 1 0,0-1 0,9 22 0,-12-32-90,1 0 0,0 0 0,-1 0 0,1 0 0,0 0 0,1-1 0,-1 1-1,0-1 1,1 1 0,2 1 0,-3-3-7,-1 0 0,1 0 0,-1 0 0,1-1 0,-1 1 1,1-1-1,-1 1 0,1-1 0,-1 0 0,1 0 0,-1 1 0,1-1 0,0 0 0,-1-1 0,1 1 0,-1 0 0,1 0 0,0 0 0,-1-1 0,1 1 0,-1-1 0,1 0 0,-1 1 1,2-2-1,8-4 49,0-1 1,-1 0-1,0-1 1,17-17-1,35-44 84,-26 28-68,1 1-31,61-71-206,-80 81-500,-17 29 641,-1 1-1,1-1 0,-1 1 1,0-1-1,1 1 0,-1-1 0,0 0 1,0 1-1,0-1 0,1 1 1,-1-1-1,0 0 0,0 1 0,0-1 1,0 1-1,0-1 0,0 0 1,0 1-1,0-1 0,0 1 0,0-1 1,0 0-1,-1 1 0,1-1 1,0 1-1,0-1 0,0 0 1,-1 1-1,1-1 0,0 1 0,-1-1 1,1 1-1,-1-1 0,1 1 1,0 0-1,-1-1 0,1 1 0,-1-1 1,1 1-1,-1 0 0,1-1 1,-1 1-1,0 0 0,1 0 0,-1-1 1,1 1-1,-1 0 0,-1 0 1,-14 1-333</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7:57.332"/>
    </inkml:context>
    <inkml:brush xml:id="br0">
      <inkml:brushProperty name="width" value="0.05" units="cm"/>
      <inkml:brushProperty name="height" value="0.05" units="cm"/>
    </inkml:brush>
  </inkml:definitions>
  <inkml:trace contextRef="#ctx0" brushRef="#br0">44 331 14547,'-13'15'1364,"-11"14"-131,23-28-1139,0 1 1,0-1-1,1 1 0,-1-1 0,0 1 0,1-1 0,-1 1 1,1-1-1,0 1 0,-1 0 0,1-1 0,0 1 1,0-1-1,0 1 0,0 0 0,0-1 0,1 1 1,-1-1-1,1 3 0,-1-4-76,0 1 1,1-1-1,-1 1 0,0-1 1,0 0-1,1 1 0,-1-1 0,0 0 1,1 0-1,-1 1 0,0-1 1,1 0-1,-1 0 0,0 1 1,1-1-1,-1 0 0,0 0 0,1 0 1,-1 0-1,1 1 0,-1-1 1,0 0-1,1 0 0,-1 0 1,1 0-1,-1 0 0,1 0 0,-1 0 1,0 0-1,1 0 0,-1-1 1,1 1-1,-1 0 0,0 0 1,1 0-1,-1 0 0,1 0 0,-1-1 1,0 1-1,1-1 0,15-11 263,-12 4-205,0 0 0,0 0 0,-1 0 0,1-1 0,-2 1 0,1-1 0,-1 0 0,-1 1 0,1-11 0,0-84 160,-2 84-213,0-11 4,1 10-39,-2 0 0,0-1 0,-1 1 1,-8-36-1,10 55 9,0 1 1,-1-1 0,1 0-1,0 0 1,0 0-1,-1 0 1,1 0 0,-1 0-1,1 1 1,-1-1 0,1 0-1,-1 0 1,1 1-1,-1-1 1,0 0 0,1 1-1,-1-1 1,0 1-1,-1-2 1,2 2 1,-1 0 1,1 0-1,-1 1 0,1-1 0,-1 0 1,1 0-1,-1 0 0,1 0 1,-1 1-1,1-1 0,0 0 0,-1 1 1,1-1-1,-1 0 0,1 0 1,0 1-1,-1-1 0,1 1 0,0-1 1,-1 0-1,1 1 0,0-1 1,0 1-1,-1 0 0,-1 4-2,0-1-1,0 1 1,1-1-1,0 1 1,-2 8-1,3 8-148,0 0 1,2 0-1,0 1 0,1-2 0,11 40 0,-8-41 51,-1 0 0,-1 0 0,-1 1 0,-1 0-1,-1-1 1,0 1 0,-3 24 0,-1-27 93,1-8-90,1 0 1,0 0-1,0 16 0,1-25 75,0 0 1,0 1-1,-1-1 0,1 0 1,0 0-1,0 0 0,0 1 1,0-1-1,1 0 0,-1 0 0,0 1 1,0-1-1,0 0 0,0 0 1,0 1-1,0-1 0,0 0 1,0 0-1,0 1 0,1-1 1,-1 0-1,0 0 0,0 0 1,0 0-1,0 1 0,1-1 0,-1 0 1,0 0-1,0 0 0,0 0 1,1 0-1,-1 1 0,0-1 1,0 0-1,1 0 0,-1 0 1,0 0-1,9-6-310,6-14 53,-3-5-65</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3:25.634"/>
    </inkml:context>
    <inkml:brush xml:id="br0">
      <inkml:brushProperty name="width" value="0.05" units="cm"/>
      <inkml:brushProperty name="height" value="0.05" units="cm"/>
    </inkml:brush>
  </inkml:definitions>
  <inkml:trace contextRef="#ctx0" brushRef="#br0">0 1 18052,'6'20'1616,"4"2"-1096,2-4-360,3 1 424,4-3 1385,-6-8-1641,-2-1-8,-5-7-136</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3:26.088"/>
    </inkml:context>
    <inkml:brush xml:id="br0">
      <inkml:brushProperty name="width" value="0.05" units="cm"/>
      <inkml:brushProperty name="height" value="0.05" units="cm"/>
    </inkml:brush>
  </inkml:definitions>
  <inkml:trace contextRef="#ctx0" brushRef="#br0">103 32 17100,'3'-3'662,"0"1"0,0-1 1,0 1-1,0-1 0,0 0 1,4-6-1,-7 9-606,0 0-1,0 0 1,1 0 0,-1 0-1,0 0 1,0-1 0,0 1-1,0 0 1,0 0 0,0 0 0,1 0-1,-1 0 1,0 0 0,0-1-1,0 1 1,0 0 0,0 0-1,0 0 1,0 0 0,0 0-1,0-1 1,0 1 0,0 0 0,0 0-1,0 0 1,0 0 0,0 0-1,0-1 1,0 1 0,0 0-1,0 0 1,0 0 0,0 0 0,0-1-1,0 1 1,0 0 0,0 0-1,0 0 1,0 0 0,0 0-1,0-1 1,0 1 0,0 0-1,-1 0 1,-14 9 1118,-6 8-861,-23 24 1,38-35-342,1 0 0,-1 1 0,1 0 0,0 0 0,0 0 0,1 1 0,-6 15 0,9-23 13,1 1 0,0 0 0,0 0 0,-1 0 1,1 0-1,0 0 0,0-1 0,0 1 0,0 0 0,0 0 0,0 0 1,0 0-1,0 0 0,1 0 0,-1-1 0,0 1 0,0 0 0,1 0 0,-1 0 1,0-1-1,1 1 0,-1 0 0,1 0 0,-1-1 0,2 2 0,0 0-16,-1-1 0,1 0 0,0 0 0,0 0-1,0 0 1,0-1 0,0 1 0,0 0-1,0-1 1,4 1 0,6 0-119,0 0-1,0-1 1,13-2-1,-19 1 61,17-1-140,-14 1 97,1 0 0,-1 0-1,0 1 1,1 0 0,-1 0 0,16 4-1,-24-4 119,0 0 0,0 1-1,0-1 1,0 1-1,0-1 1,0 0 0,0 1-1,0 0 1,0-1-1,-1 1 1,1-1 0,0 1-1,0 0 1,-1 0-1,1-1 1,0 1 0,-1 0-1,1 0 1,-1 0-1,1 0 1,-1 0 0,1 0-1,-1 0 1,0 0-1,1 0 1,-1 1 0,0 1 10,0-1 0,0 1 0,0-1 1,-1 1-1,1-1 0,-1 1 1,0-1-1,0 0 0,0 1 0,-2 3 1,-3 4 112,0-1 0,0 1 0,-15 14 1,9-11 70,-1 0 0,0-1 1,0-1-1,-1 0 0,-1-1 1,0 0-1,-21 9 1,35-18-218,0-1 1,0 1 0,0-1 0,0 1-1,-1-1 1,1 1 0,0-1 0,-1 0-1,1 0 1,0 0 0,0 0 0,-1 0-1,1 0 1,0 0 0,-1 0 0,1 0-1,0 0 1,-1-1 0,1 1 0,0-1-1,-1 0 1,1 0 14,0 0 0,1 0 0,-1 0 0,1 0-1,-1 0 1,1 0 0,-1 0 0,1 0 0,0 0 0,0 0 0,0-1 0,-1 1-1,1 0 1,0 0 0,0 0 0,1 0 0,-1-1 0,0 1 0,0 0 0,0 0-1,1 0 1,-1 0 0,1 0 0,0-1 0,9-26-313</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3:26.758"/>
    </inkml:context>
    <inkml:brush xml:id="br0">
      <inkml:brushProperty name="width" value="0.05" units="cm"/>
      <inkml:brushProperty name="height" value="0.05" units="cm"/>
    </inkml:brush>
  </inkml:definitions>
  <inkml:trace contextRef="#ctx0" brushRef="#br0">100 1 19268,'0'0'44,"0"0"-1,-1 0 1,1 1 0,0-1 0,0 0-1,0 0 1,0 0 0,0 0-1,0 0 1,0 0 0,0 0-1,0 0 1,0 0 0,0 0-1,-1 0 1,1 0 0,0 0-1,0 0 1,0 0 0,0 0-1,0 0 1,0 0 0,0 0-1,0 0 1,0 0 0,-1 0-1,1 0 1,0 0 0,0 0-1,0 0 1,0 0 0,0 0 0,0 0-1,0 0 1,0 0 0,-1 0-1,1 0 1,0 0 0,0 0-1,0 0 1,0 0 0,0 0-1,0 0 1,0 0 0,0-1-1,0 1 1,0 0 0,0 0-1,0 0 1,0 0 0,0 0-1,0 0 1,-1 0 0,1 0-1,-9 17 1167,-10 27 238,8-15-1216,2 2 1,1-1-1,1 1 1,2 0-1,-3 55 1,8-84-225,0-1 0,0 0 0,0 0 1,0 1-1,0-1 0,0 0 0,1 0 0,-1 1 0,0-1 1,1 0-1,-1 0 0,1 0 0,-1 0 0,1 1 0,0-1 1,-1 0-1,1 0 0,0 0 0,0 0 0,2 1 1,-2-1-2,0-1 0,0 0 0,0 1 0,0-1 0,1 0 0,-1 1 0,0-1 0,0 0 0,1 0 0,-1 0 0,0 0 0,0 0 0,0-1 0,1 1 0,-1 0 0,0 0 0,2-1 0,5-3 22,0 1 0,0-1-1,-1-1 1,12-8-1,-16 11-21,15-11 45,-3 1 1,33-17 1,-44 26-60,0 1 1,1 0-1,-1 1 1,1-1-1,-1 1 1,1 0-1,-1 0 1,1 0-1,0 1 0,-1-1 1,1 1-1,0 0 1,5 1-1,-8 0-1,0-1 0,-1 1-1,1 0 1,0 0 0,0 0-1,0 0 1,0 0-1,-1 0 1,1 0 0,-1 1-1,1-1 1,-1 0 0,1 1-1,-1-1 1,0 1 0,1 0-1,-1 0 1,0-1 0,0 1-1,-1 0 1,1 0 0,0 0-1,0 0 1,-1 0-1,1 0 1,-1 0 0,0 0-1,0 0 1,0 4 0,1 3-18,-2 0 1,1-1 0,-1 1-1,0 0 1,-4 12 0,1-9 75,0-1 0,-1 0 0,0-1 1,-1 1-1,0-1 0,-1 0 0,0 0 1,0-1-1,-1 0 0,0 0 1,-14 10-1,17-14 10,0-1-1,-1 1 1,1-1 0,-1-1 0,0 1-1,0-1 1,-1 0 0,1-1 0,-1 1-1,1-1 1,-1 0 0,0-1 0,0 0-1,0 0 1,0 0 0,0-1 0,0 0-1,0 0 1,0-1 0,-11-2 0,15 2-132,0 0 0,1 0 0,-1-1 0,0 1 1,0-1-1,1 1 0,-1-1 0,1 0 1,-1 0-1,1 0 0,0 0 0,0-1 0,0 1 1,0 0-1,0-1 0,1 0 0,-1 1 1,-1-5-1,2 5-25,0 0 1,1 0-1,0 0 1,-1 1-1,1-1 1,0 0 0,0 0-1,0 0 1,0 0-1,0 0 1,0 1-1,0-1 1,1 0-1,-1 0 1,1 0-1,0 1 1,-1-1-1,1 0 1,0 1 0,0-1-1,0 0 1,0 1-1,0-1 1,0 1-1,1 0 1,-1-1-1,0 1 1,1 0-1,-1 0 1,1 0-1,1-1 1,16-9-616,4-2-78</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3:27.163"/>
    </inkml:context>
    <inkml:brush xml:id="br0">
      <inkml:brushProperty name="width" value="0.05" units="cm"/>
      <inkml:brushProperty name="height" value="0.05" units="cm"/>
    </inkml:brush>
  </inkml:definitions>
  <inkml:trace contextRef="#ctx0" brushRef="#br0">164 96 17844,'1'0'230,"1"0"1,0 0-1,0 0 1,-1-1-1,1 1 1,0 0-1,-1-1 1,1 0-1,0 1 1,-1-1-1,1 0 1,-1 0-1,1 0 1,-1 0-1,1 0 1,2-2-1,-3 1-40,0-1 0,0 1 0,0 0-1,-1 0 1,1-1 0,0 1 0,-1 0-1,1-1 1,-1 1 0,0 0 0,0-1-1,0-3 1,0 4-163,0 0 0,0 0 0,0 0 0,0 1 0,0-1-1,0 0 1,0 0 0,-1 0 0,1 0 0,-1 1 0,1-1 0,-1 0 0,0 0-1,0 1 1,0-1 0,0 1 0,0-1 0,0 0 0,0 1 0,0 0 0,-1-1 0,1 1-1,0 0 1,-1 0 0,1 0 0,-1 0 0,0 0 0,1 0 0,-1 0 0,0 0-1,1 1 1,-1-1 0,0 1 0,0-1 0,0 1 0,0-1 0,-2 1 0,0 0-1,-1 1 1,1-1 0,-1 1 0,1 0 0,-1 0 0,1 0 0,0 1-1,-1-1 1,1 1 0,0 0 0,0 0 0,0 1 0,1-1 0,-8 7-1,2 1-19,0 0 0,1 1-1,0 0 1,0 1 0,1 0-1,1 0 1,0 0 0,1 1-1,0 0 1,1 0 0,0 0-1,1 0 1,1 1 0,0-1-1,0 23 1,2-33-38,-1-1 0,1 0 0,0 1 0,1-1 0,-1 0 0,0 0 0,1 1 0,-1-1 0,1 0 0,-1 0 0,1 0 0,0 0 0,0 0 0,0 0 1,0 0-1,1 0 0,-1 0 0,0 0 0,1 0 0,-1-1 0,1 1 0,0-1 0,-1 1 0,1-1 0,0 0 0,0 0 0,0 1 0,0-1 0,0 0 0,0-1 0,0 1 0,1 0 0,-1-1 0,0 1 0,3-1 0,1 1-88,1-2 0,-1 1 0,0-1 0,1 0 0,-1 0 0,0 0 0,0-1 0,1 0 0,-1 0 0,0-1 0,5-3 0,36-22-286,3-8-162</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3:27.583"/>
    </inkml:context>
    <inkml:brush xml:id="br0">
      <inkml:brushProperty name="width" value="0.05" units="cm"/>
      <inkml:brushProperty name="height" value="0.05" units="cm"/>
    </inkml:brush>
  </inkml:definitions>
  <inkml:trace contextRef="#ctx0" brushRef="#br0">212 0 18660,'-23'12'1048,"-32"17"811,-58 42 0,111-70-1815,0 0-1,0 0 1,1 1-1,-1-1 1,1 1-1,-1-1 1,1 1-1,0-1 1,-1 1-1,1 0 1,0 0-1,-2 3 1,3-5-39,0 1 0,0-1-1,0 0 1,0 0 0,0 1 0,0-1 0,0 0 0,0 0-1,1 1 1,-1-1 0,0 0 0,0 0 0,0 1 0,0-1-1,0 0 1,0 0 0,0 1 0,1-1 0,-1 0 0,0 0 0,0 1-1,0-1 1,0 0 0,1 0 0,-1 0 0,0 0 0,0 1-1,1-1 1,-1 0 0,0 0 0,0 0 0,1 0 0,17 1-8,65-16-196,20-3-486,-92 17 512,1 0 0,-1 1 1,0 0-1,0 1 0,0 1 1,0 0-1,12 3 0,-20-4 139,-1-1 0,0 1 0,1 0 0,-1 0 0,0 0 0,1 0 0,-1 0 0,0 0 0,0 0 0,0 1-1,0-1 1,0 1 0,-1 0 0,1 0 0,0-1 0,-1 1 0,1 0 0,-1 0 0,0 0 0,1 1 0,-1-1 0,0 0 0,0 0-1,-1 1 1,1-1 0,0 0 0,-1 1 0,0-1 0,1 1 0,-1-1 0,0 1 0,0-1 0,-1 4 0,0 2 121,-1-1-1,0 0 1,-1 0 0,0 0 0,0-1-1,0 1 1,-1-1 0,0 1 0,0-1 0,-6 7-1,-2 0 237,0 0-1,0 0 0,-1-2 1,-21 16-1,26-22-296,1 0 0,-1-1 0,0 0 0,-1 0-1,1 0 1,-1-1 0,0-1 0,1 1 0,-1-1 0,-13 1 0,19-3-37,0 0 0,1 0 0,-1 0 0,0-1 1,0 1-1,1-1 0,-1 1 0,0-1 0,1 0 0,-1 0 1,1 0-1,-1 0 0,1 0 0,-1-1 0,1 1 0,-4-4 1,-13-18-185</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3:28.455"/>
    </inkml:context>
    <inkml:brush xml:id="br0">
      <inkml:brushProperty name="width" value="0.05" units="cm"/>
      <inkml:brushProperty name="height" value="0.05" units="cm"/>
    </inkml:brush>
  </inkml:definitions>
  <inkml:trace contextRef="#ctx0" brushRef="#br0">136 46 20372,'0'0'43,"0"0"-1,1-1 1,-1 1-1,0 0 1,1 0-1,-1-1 1,0 1-1,1 0 1,-1-1-1,0 1 0,0 0 1,1-1-1,-1 1 1,0 0-1,0-1 1,0 1-1,0 0 1,1-1-1,-1 1 1,0-1-1,0 1 1,0 0-1,0-1 1,0 1-1,0-1 1,0 1-1,0 0 0,0-1 1,0 1-1,0-1 1,-1 1-1,1 0 1,0-1-1,0 1 1,0 0-1,0-1 1,-1 1-1,1-1 1,0 1-1,0 0 1,0-1-1,-1 1 0,1 0 1,0 0-1,-1-1 1,1 1-1,0 0 1,-1 0-1,1 0 1,0-1-1,-1 1 1,1 0-1,-1 0 1,1 0-1,0 0 1,-1 0-1,1-1 0,0 1 1,-1 0-1,1 0 1,-1 0-1,1 0 1,-1 0-1,1 1 1,-1-1-1,-29 3 739,19 0-722,0 1 0,-1 1 1,-11 6-1,20-9-59,0 0 0,0-1-1,0 1 1,0 1 0,0-1 0,0 0 0,0 1 0,1 0-1,-1-1 1,1 1 0,0 0 0,0 0 0,0 0 0,-2 7 0,3-9-3,1-1 1,0 1-1,0 0 1,1 0 0,-1 0-1,0 0 1,0 0 0,0 0-1,0-1 1,1 1 0,-1 0-1,0 0 1,1 0-1,-1-1 1,1 1 0,-1 0-1,1 0 1,-1-1 0,1 1-1,0-1 1,-1 1 0,1 0-1,0-1 1,-1 1 0,1-1-1,0 1 1,0-1-1,-1 0 1,1 1 0,0-1-1,0 0 1,0 1 0,-1-1-1,1 0 1,1 0 0,39 8-21,-34-7 9,28 4-37,-7-1-83,36 10-1,-57-12 96,0 0 1,-1 0-1,1 1 1,0 0-1,-1 0 1,0 1-1,0 0 1,0 0-1,0 0 1,6 7-1,-10-9 28,0 0-1,-1-1 1,0 1 0,1 0-1,-1 0 1,0 0-1,0 0 1,0 0 0,0 0-1,0 0 1,-1 0 0,1 1-1,-1-1 1,1 0 0,-1 0-1,0 1 1,0-1-1,0 4 1,-1-2 13,1-1 1,-1 1-1,-1-1 1,1 0-1,0 0 0,-1 1 1,0-1-1,1 0 0,-1 0 1,0-1-1,-3 4 0,-4 3 102,0-1-1,0 1 1,-1-2-1,0 0 1,-21 12-1,16-11 168,-1-1-1,-29 10 0,39-15-213,0 0-1,0-1 1,0 0 0,-1 0-1,1 0 1,0-1-1,-1 0 1,1 0 0,0-1-1,-12-2 1,16 3-84,1 0 1,0-1-1,-1 1 0,1-1 0,0 1 1,-1-1-1,1 0 0,0 1 1,0-1-1,0 0 0,0 0 0,0 0 1,0 0-1,0 0 0,0 0 1,0 0-1,-1-2 0,1 2-42,1 0 1,0 0-1,0 0 1,0 0-1,0 0 0,0 1 1,0-1-1,0 0 0,0 0 1,0 0-1,0 0 0,0 0 1,0 0-1,1 0 0,-1 1 1,0-1-1,1 0 1,-1 0-1,0 0 0,2 0 1,0-2-179,0 0 1,0 1-1,1-1 1,-1 1-1,1-1 1,-1 1-1,1 0 1,0 0-1,0 1 1,0-1 0,0 0-1,5-1 1,11-1-555,1 0 1,-1 1 0,0 2 0,36 0-1,-31 1 513,-1-1 0,45-7 1,-47 4 528,-1-2 0,0 0 1,0-2-1,-1 0 0,0-1 1,0 0-1,17-14 1,-26 16 156,0-1 0,0 0 0,0-1 0,-1 0 0,-1 0 0,1-1 1,-2 0-1,1-1 0,-1 0 0,-1 0 0,0 0 0,7-20 0,-12 28-294,0 1 0,0-1 0,-1 0 0,1 0-1,-1 0 1,1 0 0,-1 0 0,0 0 0,0 1 0,0-1-1,0 0 1,-1 0 0,1 0 0,-1 0 0,0 0-1,-1-3 1,1 4-80,0 1 0,0 0 0,0-1 0,-1 1 0,1 0 0,0 0 0,0 0-1,-1 0 1,1 0 0,-1 0 0,1 0 0,-1 1 0,1-1 0,-1 0 0,1 1 0,-1-1 0,0 1-1,1 0 1,-1-1 0,1 1 0,-1 0 0,0 0 0,1 0 0,-1 0 0,0 1 0,1-1 0,-1 0-1,0 1 1,-1 0 0,-6 2-14,0 0 0,0 1 0,0 1 0,1-1 0,0 1-1,0 1 1,0-1 0,1 1 0,0 1 0,0-1 0,0 1 0,1 0-1,0 1 1,0 0 0,1 0 0,0 0 0,-6 14 0,10-21-10,1 1 0,-1 0 0,0 0 0,1 0 0,-1 0 0,1 0 1,0 0-1,0 0 0,-1 0 0,1 0 0,1 0 0,-1 0 0,0 0 0,0 0 1,1 0-1,-1 0 0,2 3 0,-1-4 0,0 0 0,0 1 1,0-1-1,0 0 0,0 0 1,0 0-1,1 0 0,-1 0 0,0 0 1,0 0-1,1 0 0,-1-1 0,1 1 1,-1 0-1,1-1 0,-1 1 0,3-1 1,6 2-1,0-1 0,-1-1 1,1 0-1,0 0 1,15-3-1,58-11-52,24-3-421,-92 16 269,0 0 1,1 1-1,-1 1 1,28 4-1,-22 1-159,-21-5 355,1-1 0,0 0 0,-1 0 0,1 1 0,0-1 0,-1 1 0,1-1 0,-1 0 0,1 1 0,-1-1 0,1 1 0,-1-1 0,1 1 0,-1-1 0,1 1 0,-1 0 0,0-1 0,1 1 0,-1-1 0,0 1 0,0 0 0,1-1 0,-1 1 0,0 1 0,0-2 26,0 0-1,0 1 0,0-1 1,0 0-1,0 0 1,0 1-1,0-1 0,-1 0 1,1 1-1,0-1 1,0 0-1,0 0 0,0 1 1,-1-1-1,1 0 1,0 0-1,0 1 0,0-1 1,-1 0-1,1 0 1,0 0-1,0 1 0,-1-1 1,1 0-1,0 0 1,-1 0-1,1 0 0,0 0 1,0 0-1,-1 0 1,1 1-1,0-1 0,-1 0 1,1 0-1,0 0 1,-1 0-1,1 0 0,0 0 1,0-1-1,-1 1 1,1 0-1,0 0 0,-1 0 1,1 0-1,0 0 1,-1-1-1,-13-6 927,9 0-747,0-1 0,0 1 0,1-1-1,0 0 1,1 0 0,0 0 0,0 0 0,1-1 0,0 1 0,-2-13 0,4 20-212,0 1-1,0 0 1,0-1 0,0 1 0,0-1 0,0 1 0,0-1 0,0 1 0,0 0 0,0-1-1,0 1 1,0-1 0,1 1 0,-1 0 0,0-1 0,0 1 0,0-1 0,1 1 0,-1 0-1,0-1 1,0 1 0,1 0 0,-1-1 0,0 1 0,1 0 0,-1 0 0,0-1-1,1 1 1,-1 0 0,1-1 0,14 1-91,-1 2-143</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3:29.299"/>
    </inkml:context>
    <inkml:brush xml:id="br0">
      <inkml:brushProperty name="width" value="0.05" units="cm"/>
      <inkml:brushProperty name="height" value="0.05" units="cm"/>
    </inkml:brush>
  </inkml:definitions>
  <inkml:trace contextRef="#ctx0" brushRef="#br0">239 253 16788,'0'-1'85,"0"1"0,0-1 0,0 1 0,0-1 0,0 0 0,0 1 0,0-1 1,0 1-1,0-1 0,0 1 0,0-1 0,0 0 0,-1 1 0,1-1 0,0 1 1,0-1-1,-1 1 0,1-1 0,0 1 0,-1-1 0,1 1 0,0 0 0,-1-1 1,1 1-1,-1-1 0,0 0 0,-18-3 1050,-21 8 98,29-1-1189,1 0 0,0 1 0,-1 0-1,1 1 1,0 0 0,1 1 0,0 0 0,-1 0 0,2 1 0,-1 0-1,1 1 1,0-1 0,1 2 0,0-1 0,0 1 0,1 0 0,-10 17-1,15-22-41,0-1-1,0 0 0,0 1 0,0-1 0,0 0 0,0 1 0,1-1 0,0 1 1,0-1-1,0 1 0,0-1 0,0 1 0,1-1 0,1 6 0,-2-7 4,1-1 0,0 1 0,0 0 1,0 0-1,0 0 0,0-1 0,0 1 0,1-1 0,-1 1 0,1-1 0,-1 1 0,1-1 0,-1 0 0,1 1 0,0-1 0,-1 0 0,1 0 0,0-1 0,0 1 0,0 0 0,0 0 0,0-1 0,0 1 0,0-1 0,2 0 0,7 1 29,-1-1-1,0 0 1,1-1-1,-1-1 1,0 1-1,1-2 1,-1 1-1,0-1 0,0-1 1,16-8-1,-1-1 91,0-1-1,39-30 0,-44 28-25,-1 0 0,-1-1 1,0 0-1,-1-2 0,18-26 0,-28 31 17,-13 16-45,-15 18-33,12-9-39,1 1 1,1 0-1,0 0 0,1 1 1,0 0-1,1 0 1,0 1-1,1-1 1,1 1-1,-3 25 0,5-37 9,1 0 0,0-1 0,0 1 0,0 0-1,1 0 1,-1-1 0,0 1 0,1 0 0,-1 0-1,1-1 1,0 1 0,-1 0 0,1-1 0,0 1-1,1 1 1,-1-2 2,0 0 0,0 0-1,1-1 1,-1 1 0,0 0-1,0-1 1,0 1 0,1-1 0,-1 1-1,0-1 1,1 0 0,-1 0 0,0 1-1,1-1 1,-1 0 0,0 0-1,1 0 1,-1-1 0,0 1 0,1 0-1,-1 0 1,2-1 0,9-3 67,0 0 0,-1 0 0,0-1 0,0-1 0,0 0 0,14-10 1,59-51 477,-52 39-329,-2-2 0,-2-1 0,0-1-1,-2-2 1,41-69 0,-64 98-207,-1 1-9,1 0 1,-1 1-1,-1-1 1,1 0-1,0 0 0,-1 0 1,0 0-1,0 0 1,0-1-1,0 1 1,-1-7-1,1 11-10,-1 0 0,0-1 1,0 1-1,0 0 0,0-1 0,0 1 1,-1 0-1,1-1 0,0 1 0,0 0 0,0-1 1,0 1-1,0 0 0,0-1 0,0 1 1,-1 0-1,1 0 0,0-1 0,0 1 0,0 0 1,-1 0-1,1-1 0,0 1 0,0 0 0,-1 0 1,1 0-1,0-1 0,-1 1 0,1 0 1,0 0-1,0 0 0,-1 0 0,1 0 0,0 0 1,-1 0-1,1-1 0,0 1 0,-1 0 1,0 0-1,-15 8-32,-16 21-23,-4 10 40,2 1 0,1 2 0,3 1 0,1 1 0,-30 64 0,56-102 21,0 0 0,1 1 0,0 0 0,0-1 0,0 1 0,1 0 0,0 0 0,0 11 0,1-16-17,0 0 0,1 1 1,-1-1-1,1 0 0,-1 1 1,1-1-1,0 0 0,0 1 1,0-1-1,0 0 0,0 0 1,0 0-1,1 0 0,-1 0 0,1 0 1,-1 0-1,1-1 0,0 1 1,-1 0-1,1-1 0,0 0 1,0 1-1,0-1 0,0 0 1,1 0-1,3 2 0,1-1-165,0-1 1,0 1-1,0-1 0,-1-1 0,1 1 0,0-1 1,0 0-1,0-1 0,0 1 0,12-4 0,3-1-98,-1-2 0,22-9 0,11-8-310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3:30.294"/>
    </inkml:context>
    <inkml:brush xml:id="br0">
      <inkml:brushProperty name="width" value="0.05" units="cm"/>
      <inkml:brushProperty name="height" value="0.05" units="cm"/>
    </inkml:brush>
  </inkml:definitions>
  <inkml:trace contextRef="#ctx0" brushRef="#br0">218 26 15755,'-12'0'596,"0"1"1,0 0-1,0 1 0,0 1 0,0 0 0,1 0 0,-1 1 0,1 0 1,0 1-1,0 1 0,-14 8 0,17-7 761,17-11-673,16-13-418,-24 16-277,0 0 0,0 0 1,0 1-1,0-1 0,0 0 0,0 0 0,1 1 0,-1-1 1,0 1-1,1-1 0,-1 1 0,0-1 0,1 1 0,-1 0 1,0 0-1,1-1 0,-1 1 0,1 0 0,-1 0 0,3 1 0,37 5-318,-19-2 235,-19-4 105,1 0 0,-1-1-1,1 1 1,0-1-1,-1 0 1,1 0 0,-1 0-1,0 0 1,1-1 0,-1 0-1,0 1 1,0-1 0,0 0-1,0 0 1,0-1 0,0 1-1,-1 0 1,5-6-1,-2 3 9,0 1-1,0 0 1,0 0-1,9-5 1,-67 10 244,23 4 131,-59 17 1,81-19-366,1-1 0,0 1 0,-1 1 0,1-1 0,0 1 1,1 0-1,-1 1 0,1-1 0,0 1 0,0 1 0,0-1 0,1 1 0,-7 7 0,11-11-28,0 0-1,-1 0 1,1 0 0,0 0 0,0 0-1,0 0 1,0 0 0,1 1-1,-1-1 1,0 0 0,1 1 0,0-1-1,-1 0 1,1 0 0,0 1-1,0-1 1,0 0 0,1 1 0,-1-1-1,1 0 1,-1 1 0,1-1 0,0 0-1,-1 0 1,1 0 0,0 0-1,1 1 1,-1-1 0,0-1 0,1 1-1,-1 0 1,1 0 0,-1 0-1,1-1 1,0 1 0,0-1 0,-1 0-1,1 1 1,0-1 0,0 0 0,4 2-1,5 2-16,0-1 0,0 0-1,1 0 1,-1-1 0,1-1-1,21 3 1,22-2-200,-30-3 16,-1 2 1,0 1-1,0 0 1,29 9-1,-51-11 167,1 0-1,0 0 0,-1 0 1,1 1-1,-1-1 0,0 0 0,1 1 1,-1 0-1,0-1 0,0 1 1,0 0-1,3 3 0,-5-4 36,1 0 0,-1 1-1,1-1 1,-1 0 0,1 0-1,-1 0 1,0 0-1,0 0 1,1 1 0,-1-1-1,0 0 1,0 0 0,0 0-1,0 0 1,0 1 0,-1-1-1,1 0 1,0 0 0,0 0-1,-1 0 1,1 0 0,-1 1-1,1-1 1,-1 0-1,1 0 1,-1 0 0,0 0-1,0 0 1,1-1 0,-1 1-1,-2 2 1,-5 4 133,0 0 1,0-1-1,-1 1 1,0-1-1,0-1 1,-1 0-1,0 0 1,0-1-1,-14 4 1,5-3 68,0 0 0,0-1 1,0-2-1,-25 2 0,40-4-61,-5 0-416,1 0 1,-1 0 0,-10-2-1,18 2 182,0 0-1,0-1 0,0 1 0,0 0 1,0-1-1,-1 1 0,1-1 1,0 1-1,1-1 0,-1 1 1,0-1-1,0 0 0,0 1 0,-1-2 1,2 1 34,-1 1 1,1-1 0,0 0-1,0 1 1,0-1 0,0 0-1,-1 1 1,1-1-1,0 1 1,0-1 0,0 0-1,0 1 1,1-1 0,-1 0-1,0 1 1,0-1 0,0 0-1,0 1 1,1-1 0,-1 1-1,0-1 1,0 0-1,1 1 1,-1-1 0,1 1-1,-1-1 1,1 0 0,11-11-763</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3:30.776"/>
    </inkml:context>
    <inkml:brush xml:id="br0">
      <inkml:brushProperty name="width" value="0.05" units="cm"/>
      <inkml:brushProperty name="height" value="0.05" units="cm"/>
    </inkml:brush>
  </inkml:definitions>
  <inkml:trace contextRef="#ctx0" brushRef="#br0">369 0 13691,'-3'1'471,"0"0"0,1 0 0,-1 0 0,0 0 0,1 1 0,-1-1 0,1 1 1,-1-1-1,1 1 0,-4 3 0,-2 1 1002,-9 8-495,0 0-1,0 1 1,-20 24 0,-40 59 169,42-52-619,3-4-246,-55 91-1,78-113-884,9-20 591,0 0 0,0 0 0,0 0 0,0 1 0,0-1 0,0 0 0,0 0 0,0 0 0,0 0 0,0 0 0,-1 1 0,1-1 0,0 0 0,0 0 0,0 0 0,0 0 1,0 1-1,0-1 0,0 0 0,0 0 0,0 0 0,0 0 0,0 0 0,0 1 0,0-1 0,1 0 0,-1 0 0,0 0 0,0 0 0,0 0 0,0 1 0,0-1 0,0 0 0,0 0 0,0 0 0,0 0 0,0 0 0,1 0 0,-1 1 0,0-1 0,0 0 0,0 0 0,0 0 0,0 0 0,1 0 0,-1 0 0,0 0 0,0 0 0,0 0 0,0 0 0,0 0 0,1 0 0,-1 0 0,0 0 0,0 0 0,0 0 0,0 0 0,1 0 0,-1 0 0,0 0 0,0 0 0,0 0 0,0 0 0,0 0 0,1 0 0,9-8 251,-2-5-378,1 0 0,7-18 0,-15 31 136,20-43-400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3:31.228"/>
    </inkml:context>
    <inkml:brush xml:id="br0">
      <inkml:brushProperty name="width" value="0.05" units="cm"/>
      <inkml:brushProperty name="height" value="0.05" units="cm"/>
    </inkml:brush>
  </inkml:definitions>
  <inkml:trace contextRef="#ctx0" brushRef="#br0">1 554 19852,'0'8'1825,"4"2"-1145,2 0-272,6 5 752,6-1-224,5 5-352,2-1-79,8 5-265,2 0-192,3 3-665,3-2-351,-6-2 800,0-2-160,-5-6-120</inkml:trace>
  <inkml:trace contextRef="#ctx0" brushRef="#br0" timeOffset="1">1048 0 19908,'9'8'1753,"-8"9"-1433,-11 13-136,0 10 1328,0 13-1368,3 6-88,3 8 64,-3 1-120,5-3-520,2 0-304,0-11 696,-3-2-136,-5-10-112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7:57.752"/>
    </inkml:context>
    <inkml:brush xml:id="br0">
      <inkml:brushProperty name="width" value="0.05" units="cm"/>
      <inkml:brushProperty name="height" value="0.05" units="cm"/>
    </inkml:brush>
  </inkml:definitions>
  <inkml:trace contextRef="#ctx0" brushRef="#br0">29 1 16203,'1'7'484,"0"-1"0,-1 1 0,0 0 0,0 0-1,-1 0 1,0 0 0,-1 7 0,-2 12 416,-4 45 306,0-11-738,3 1 1,4 93-1,1-153-458,0 1 0,0-1 0,0 1-1,0-1 1,1 1 0,-1-1 0,0 1 0,1-1 0,-1 1 0,1-1-1,0 0 1,-1 1 0,1-1 0,0 0 0,0 1 0,0-1 0,2 2-1,-3-3 3,1 1-1,0-1 0,0 0 0,-1 0 0,1 1 0,0-1 0,0 0 0,0 0 1,-1 0-1,1 0 0,0 0 0,0 0 0,0 0 0,0-1 0,-1 1 1,1 0-1,0 0 0,0-1 0,-1 1 0,1 0 0,0-1 0,-1 1 0,2-1 1,4-4 48,0 0 0,0 0 0,-1 0 0,1 0 0,5-10 1,32-45-246,-3-2 1,46-97-1,-81 151-238,-2 0-1,1 0 1,-1-1-1,0 1 1,3-16 0,-6 24 398,0-1 0,0 1 0,0 0 0,0 0 0,0-1 0,0 1 0,0 0 0,0 0 0,0-1 0,0 1 0,0 0 1,0-1-1,0 1 0,0 0 0,0 0 0,0-1 0,0 1 0,0 0 0,0 0 0,0-1 0,0 1 0,0 0 1,0 0-1,-1-1 0,1 1 0,0 0 0,0 0 0,0 0 0,0-1 0,-1 1 0,1 0 0,0 0 0,0 0 0,0-1 1,-1 1-1,1 0 0,0 0 0,0 0 0,-1 0 0,1 0 0,0 0 0,0 0 0,-1 0 0,-7 0-571</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3:31.681"/>
    </inkml:context>
    <inkml:brush xml:id="br0">
      <inkml:brushProperty name="width" value="0.05" units="cm"/>
      <inkml:brushProperty name="height" value="0.05" units="cm"/>
    </inkml:brush>
  </inkml:definitions>
  <inkml:trace contextRef="#ctx0" brushRef="#br0">24 39 18900,'-2'19'1952,"-2"-11"-1223,-2-6-353,3-2 1112,2-3-1352,-1-12 72,-1-2-184,1-16-280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3:32.135"/>
    </inkml:context>
    <inkml:brush xml:id="br0">
      <inkml:brushProperty name="width" value="0.05" units="cm"/>
      <inkml:brushProperty name="height" value="0.05" units="cm"/>
    </inkml:brush>
  </inkml:definitions>
  <inkml:trace contextRef="#ctx0" brushRef="#br0">119 42 12643,'-103'19'3358,"87"-13"-1823,24-1-86,28 2-327,238 0 271,4-21-1048,-147 6-171,1753-55-1243,-1624 63 910,-167 0 68</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4:05.511"/>
    </inkml:context>
    <inkml:brush xml:id="br0">
      <inkml:brushProperty name="width" value="0.05" units="cm"/>
      <inkml:brushProperty name="height" value="0.05" units="cm"/>
    </inkml:brush>
  </inkml:definitions>
  <inkml:trace contextRef="#ctx0" brushRef="#br0">3 465 11731,'0'-1'30,"-1"1"0,1-1 0,0 1 0,-1-1 0,1 0 0,0 0 0,0 1 0,0-1 0,0 0 0,-1 1 0,1-1 0,0 0 1,0 1-1,0-1 0,0 0 0,1 0 0,-1 1 0,0-1 0,0 0 0,0 1 0,1-1 0,-1 0 0,0 1 0,0-1 0,1 0 1,-1 1-1,1-1 0,-1 1 0,1-1 0,-1 1 0,1-1 0,-1 1 0,1-1 0,-1 1 0,1-1 0,-1 1 0,1 0 1,0-1-1,-1 1 0,1 0 0,0 0 0,-1-1 0,1 1 0,1 0 0,35-9 123,-34 9-143,59-6-32,0 3 0,67 6 1,-74-2 14,393 21 219,-30-1 359,14-5-281,184 4-73,0-21-154,-470-4-59,1000-20 4,1009-10 113,-1306 15 16,691 6 164,-1144 12-334,613 20-31,804-18 67,-755-19-18,2 25-205,-351 1 140,205-24 49,-1-25 106,-799 37-62,1554-110-12,-270 13 101,-347 25 189,-1008 73-271,-17 2 129,0-1 1,29-7-1,-35 2-25,-19 8-120,0 0 0,-1-1 0,1 1 0,0-1-1,-1 1 1,1-1 0,-1 1 0,1-1 0,-1 1 0,1-1 0,-1 1 0,1-1 0,-1 0 0,0 1 0,1-1 0,-1 0 0,0 1 0,0-1 0,1 0 0,-1 1 0,0-1 0,0 0-1,0 1 1,0-2 0,-7-12 112</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4:06.649"/>
    </inkml:context>
    <inkml:brush xml:id="br0">
      <inkml:brushProperty name="width" value="0.05" units="cm"/>
      <inkml:brushProperty name="height" value="0.05" units="cm"/>
    </inkml:brush>
  </inkml:definitions>
  <inkml:trace contextRef="#ctx0" brushRef="#br0">0 58 8514,'267'-20'2419,"-168"16"-1874,2625-30 460,-2612 38-991,2005 56 144,1010-43 1062,-307-46-885,-2639 25 548,-195 4-804,0-1 1,0 0 0,0 0 0,-13-5-1,-47-20 129</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4:31.852"/>
    </inkml:context>
    <inkml:brush xml:id="br0">
      <inkml:brushProperty name="width" value="0.05" units="cm"/>
      <inkml:brushProperty name="height" value="0.05" units="cm"/>
    </inkml:brush>
  </inkml:definitions>
  <inkml:trace contextRef="#ctx0" brushRef="#br0">991 188 7882,'-9'-9'371,"0"1"0,0 0 1,-1 0-1,0 1 0,-11-6 1,-19-15 444,13 8 435,-51-31 0,67 45-1041,0 1 0,0 0 0,-1 1 0,0 0-1,0 1 1,0 0 0,0 1 0,-15-2 0,4 4-77,0 1 1,0 1-1,0 0 1,1 2-1,-1 1 1,1 0-1,0 2 1,-21 9-1,12-2-91,1 1 0,1 1 1,0 1-1,-50 41 0,57-39-40,0 2 1,2 0-1,0 1 1,1 1-1,2 1 1,0 0-1,2 1 1,0 1-1,-13 35 0,20-40-5,0 0-1,2 1 0,0 0 0,2 1 1,0-1-1,2 1 0,0-1 1,2 1-1,0 0 0,1 0 0,2-1 1,7 36-1,-6-44-5,1 0 1,0 0-1,1 0 0,1 0 0,0-1 1,1 0-1,0-1 0,1 1 1,0-2-1,1 1 0,0-1 1,1-1-1,0 0 0,0 0 1,1-1-1,1-1 0,13 8 1,-10-8 17,0-1 0,1 0 0,0-1 1,0-1-1,0 0 0,1-1 0,0-1 1,-1-1-1,1-1 0,0 0 0,0-1 1,0-1-1,34-6 0,-14-2 40,0-2-1,-1-1 1,0-2-1,-1-1 0,-1-2 1,0-1-1,-2-2 1,0-2-1,59-49 0,-67 48-6,0-2-1,-1 0 0,-2-1 0,0-2 0,-2 0 0,-1-1 0,-2-1 0,0 0 0,-3-2 1,0 0-1,13-47 0,-22 60-13,-1 1 0,-1-1 0,-1 0 1,0 0-1,-2 0 0,0 0 0,-5-34 0,3 43-42,0 1-1,0 0 0,-1 0 1,0 0-1,-1 0 0,0 0 1,0 0-1,-1 1 0,0 0 1,0 0-1,-1 1 0,0-1 0,0 1 1,-1 0-1,0 1 0,0-1 1,-10-5-1,2 2-210,-2 1-1,-17-8 1,27 14 170,0 0-1,0 1 1,0 0 0,0 0 0,-1 1 0,1 0 0,0 0 0,-10 0 0,-16 5-203</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4:36.952"/>
    </inkml:context>
    <inkml:brush xml:id="br0">
      <inkml:brushProperty name="width" value="0.05" units="cm"/>
      <inkml:brushProperty name="height" value="0.05" units="cm"/>
    </inkml:brush>
  </inkml:definitions>
  <inkml:trace contextRef="#ctx0" brushRef="#br0">202 115 12251,'0'1'132,"-1"-1"0,1 0 0,-1 0 0,1 0 0,-1 0 0,1 0 0,-1 0 0,1 0 0,-1 0 1,1 0-1,0 0 0,-1 0 0,1 0 0,-1 0 0,1 0 0,-1 0 0,1-1 0,-1 1 0,1 0 1,-1 0-1,1 0 0,0-1 0,-1 1 0,1 0 0,0-1 0,-1 0 0,-3-4 1156,12 1-1016,200-33 948,-87 13-884,223-13-1,-244 33-544,-190 8 139,-104 18 1,104-10 64,0-1 1,-141 21 8,179-22-2,0 2 1,-67 25 0,112-35-16,0 1-1,0 0 1,1 1 0,-1-1 0,-8 7 0,15-7-62,5-4 45,67-26-64,33-10-24,-31 18-165,125-13 1,78 13-423,-265 18 611,33 0-328,-30 0 379,-13 1 120,-3 0 88,-108 12 405,-191 12-602,295-25-2,3-1-6</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4:52.741"/>
    </inkml:context>
    <inkml:brush xml:id="br0">
      <inkml:brushProperty name="width" value="0.05" units="cm"/>
      <inkml:brushProperty name="height" value="0.05" units="cm"/>
    </inkml:brush>
  </inkml:definitions>
  <inkml:trace contextRef="#ctx0" brushRef="#br0">1363 284 8946,'-7'-20'1011,"0"0"1,-2 0 0,0 1-1,-1 1 1,-23-34-1,25 42-770,-1 1 0,0 0 0,0 0-1,0 1 1,-1 0 0,-1 0-1,1 1 1,-1 1 0,0 0-1,-1 0 1,-14-4 0,-5 0-99,-1 2 1,0 1 0,0 1-1,-43-1 1,-132 6 364,138 4-150,-91 16 0,117-11-284,0 2-1,1 2 1,-51 21-1,77-26-65,1 1-1,-1 1 1,1 0-1,1 1 0,0 0 1,0 1-1,1 1 1,0 0-1,1 1 1,1 0-1,0 1 0,0 0 1,2 1-1,0 0 1,0 1-1,-7 21 1,0 0-14,3 2 0,1-1 0,2 2 1,2 0-1,1 0 0,2 0 0,1 43 0,4-28 0,3 0 0,2 1 0,2-1 0,25 87 0,-22-108 5,3-1 0,1 0 0,1-1 0,1 0 0,2-1 0,1-1 0,2-1 0,1-1 0,32 33 0,-15-23-14,2-1 0,1-2 0,1-2 0,2-2 0,68 34 0,-79-47-33,1-3 0,1-1-1,0-1 1,0-2 0,1-2-1,1-1 1,0-2 0,0-1 0,40-1-1,-52-5 29,1 0 0,0-2 0,-1 0 0,1-2 0,-1-1 0,0-1 0,-1-1 0,0-2 0,0 0 0,-1-2 0,0 0 0,-1-2 0,35-26 0,-22 8 46,-1-1 0,-1-1-1,53-73 1,-43 43 134,59-113 1,-90 151-93,-1-1-1,-1 0 1,-2-1 0,0 0 0,-2-1-1,6-53 1,-11 63-39,-2 0 0,0 0-1,-1 0 1,-1 0 0,0 1 0,-2-1-1,0 0 1,-1 1 0,-1 0 0,0 0-1,-15-27 1,1 13 20,-1 0 0,-46-54 0,-62-50-133,42 48-347,77 76 146,-1 1 1,-17-12-1,25 20 172,-2 0 1,1 1-1,0-1 1,0 1-1,-1 0 1,1 0-1,-1 1 1,1-1-1,-1 1 1,0 0-1,-6 0 0,2 0-256</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4:47.094"/>
    </inkml:context>
    <inkml:brush xml:id="br0">
      <inkml:brushProperty name="width" value="0.05" units="cm"/>
      <inkml:brushProperty name="height" value="0.05" units="cm"/>
    </inkml:brush>
  </inkml:definitions>
  <inkml:trace contextRef="#ctx0" brushRef="#br0">9 5 9730,'0'0'90,"0"0"1,0 1-1,0-1 0,0 0 0,-1 0 0,1 0 1,0 0-1,0 0 0,0 1 0,0-1 0,0 0 1,-1 0-1,1 0 0,0 0 0,0 0 0,0 0 1,-1 0-1,1 0 0,0 1 0,0-1 1,0 0-1,-1 0 0,1 0 0,0 0 0,0 0 1,0 0-1,-1 0 0,1 0 0,0 0 0,0 0 1,0 0-1,-1-1 0,1 1 0,0 0 0,0 0 1,0 0-1,-1 0 0,1 0 0,0 0 1,0 0-1,0 0 0,0-1 0,-1 1 0,1 0 1,0 0-1,0 0 37,0-1 0,0 1 0,2-4 3561,-2 4-3561,0 0 0,0 0 0,0 0 0,0 0 1,1 0-1,-1 0 0,0 0 0,0 0 0,0 0 0,0 0 1,1 0-1,-1 0 0,1 0 1171,1-1-1239,0 1-1,0 0 1,-1 0-1,1 0 1,0 0-1,0 1 1,0-1-1,-1 0 1,1 1-1,0-1 1,0 1-1,2 1 1,6 1 9,5 0-64,-1 0 0,1 2 0,-1-1 1,20 11-1,-19-8-6,1-1 0,0 0 0,20 4 0,-3-5 8,-17-3-6,1 1 0,0 1 0,-1 0 0,0 1 1,24 11-1,-2 2 1,1-1 0,1-1 1,0-3-1,54 11 0,65 16-3,-127-30 1,0 2-1,56 30 1,316 153 27,-170-92-31,78 31 25,-233-106-3,-2 3 0,107 59 0,-123-54-10,2-4 0,1-2 1,111 35-1,-73-35 9,144 48 29,-80-21-28,-91-33-15,95 43 1,-45 6-2,-27-14 62,-26-24 117,23 13 212,-40-9 209,-11-8-557,-29-20-29,32 18 1,-41-25-62,0-1-1,0 1 1,0 0 0,0 0-1,-1 0 1,7 8 0,-12-12-19,0 0 1,0 1-1,0-1 1,0 0-1,0 0 1,0 1-1,0-1 1,0 0-1,0 0 1,0 0-1,0 1 1,0-1-1,0 0 1,-1 0-1,1 0 1,0 0-1,0 1 1,0-1-1,0 0 1,0 0-1,0 0 1,-1 0-1,1 1 1,0-1-1,0 0 0,0 0 1,-1 0-1,1 0 1,0 0-1,0 0 1,0 0-1,-1 0 1,1 0-1,0 0 1,0 1-1,0-1 1,-1 0-1,1 0 1,0 0-1,0 0 1,-1-1-1,1 1 1,0 0-1,0 0 1,0 0-1,-1 0 1,1 0-1,0 0 1,0 0-1,-13-1-626,5-4 79</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4:47.628"/>
    </inkml:context>
    <inkml:brush xml:id="br0">
      <inkml:brushProperty name="width" value="0.05" units="cm"/>
      <inkml:brushProperty name="height" value="0.05" units="cm"/>
    </inkml:brush>
  </inkml:definitions>
  <inkml:trace contextRef="#ctx0" brushRef="#br0">1 507 12523,'16'15'1206,"1"-1"0,19 14 0,82 44 3,-79-50-819,-18-10-285,4 4 23,33 13-1,-52-26-57,1 0 0,0 0 0,1-1-1,-1 0 1,0-1 0,1 0 0,-1 0 0,0 0-1,1-1 1,7 0 0,-11-1-1,-1 0 0,1 0 0,-1-1 0,0 1 0,1-1-1,-1 0 1,0 0 0,0 0 0,0 0 0,0 0 0,0 0 0,0-1 0,-1 0 0,1 1 0,-1-1 0,0 0 0,0 0-1,0 0 1,0-1 0,0 1 0,2-7 0,2-6 161,-1-1-1,0 0 1,3-20-1,-8 36-218,8-48 204,-1 0 0,-3 0 0,-4-74 1,-2 82-107,-2 1 0,-2 1 0,-2-1 0,-22-67 1,28 101-88,-1 1 0,1 0 0,-1 0 0,0 0 0,0 0 0,-5-6 0,8 10-36,-1 1 0,1-1-1,-1 1 1,0-1 0,1 1 0,-1-1-1,1 1 1,-1-1 0,0 1 0,1 0-1,-1-1 1,0 1 0,1 0 0,-1 0-1,0-1 1,0 1 0,1 0 0,-1 0-1,0 0 1,0 0 0,1 0 0,-2 0-1,1 1-52,0-1-1,-1 1 1,1 0-1,0-1 1,0 1 0,1 0-1,-1 0 1,0 0-1,0 0 1,0 0-1,0 0 1,1 0-1,-1 0 1,1 0-1,-1 0 1,1 0-1,-1 1 1,0 1 0,1-1 17,-1 0 1,1 0 0,-1 0 0,1-1 0,0 1 0,0 0 0,0 0-1,0 0 1,0 0 0,0 0 0,0 0 0,1 2 0,5 7-373</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5:11.791"/>
    </inkml:context>
    <inkml:brush xml:id="br0">
      <inkml:brushProperty name="width" value="0.05" units="cm"/>
      <inkml:brushProperty name="height" value="0.05" units="cm"/>
    </inkml:brush>
  </inkml:definitions>
  <inkml:trace contextRef="#ctx0" brushRef="#br0">4684 3764 10466,'31'-52'8027,"-30"47"-7806,0 0 0,-1-1-1,1 1 1,-1 0-1,0 0 1,-1-6 0,0 0-75,1 8-118,-1 0 0,0 0 0,0 0 0,-1 0 0,1 0-1,-1 0 1,0 1 0,1-1 0,-1 1 0,-3-3 0,-3-8 1,3 3-24,0 0-1,1 0 1,0 0-1,1-1 1,1 0-1,-3-10 1,4 11 13,-9-31 72,5 24 85,2-1 1,-4-25-1,7 35-104,-1-1 0,0 1 0,-1-1 0,0 1-1,0 0 1,-1 0 0,0 0 0,0 0 0,-1 1 0,-7-14 0,-6-6-7,11 15-48,-2 0-1,1 1 1,-11-13 0,10 15-2,1 0 1,1 0 0,0-1 0,0 0 0,1 0-1,-8-21 1,-14-70 31,5 18 29,17 65-53,-2-5 16,0 1 0,-1 0 0,-1 0-1,-2 1 1,-23-37 0,-26-27 72,-48-58 142,89 121-227,-5-3-3,1-1-1,2-1 0,0-2 0,-27-49 1,12-2 99,22 47-73,-1 1 0,-1 0-1,-2 1 1,-39-53 0,-33-17 1,20 23 4,-93-134 1,138 176-35,-1 1 1,-1 2 0,-2 1 0,-60-51-1,0 2 479,45 39-334,-85-61 0,-161-116-47,256 192-122,-2 2 0,0 1-1,-2 2 1,0 1 0,-2 2-1,0 2 1,-45-13 0,-67-16 53,72 24-70,2-3 0,-114-54 0,113 38 21,-194-90-27,168 87 37,55 21 0,-1 3 1,-1 2 0,-84-19 0,72 26-29,-102-33-1,120 31-301,0 2 0,-93-8-1,88 13 205,28 1 60,0 0-1,0-2 1,0 0 0,-40-21 0,32 14-1,-50-15 0,-17 6 26,-35-10 47,111 28-12,0 0 1,0 2-1,-37-2 1,-21-2-27,74 4-43,13-1-179,13 0-1137,-20 5 1256,1-1-1,-1 0 1,1 0-1,0 0 0,-1 0 1,1 0-1,0 0 1,-1 0-1,1 0 1,-1 0-1,1 0 0,0 0 1,-1 0-1,1-1 1,0 1-1,-1 0 1,1 0-1,-1-1 1,1 1-1,-1 0 0,1-1 1,-1 1-1,1-1 1,-1 1-1,1 0 1,-1-1-1,1 1 0,-1-1 1,0 0-1,1 0 1,3-3-466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7:58.171"/>
    </inkml:context>
    <inkml:brush xml:id="br0">
      <inkml:brushProperty name="width" value="0.05" units="cm"/>
      <inkml:brushProperty name="height" value="0.05" units="cm"/>
    </inkml:brush>
  </inkml:definitions>
  <inkml:trace contextRef="#ctx0" brushRef="#br0">1 5 15227,'6'27'1377,"4"-10"-977,1-5-160,5-8 432,1-1-248,-1-7-48,1-9-200,0-7-136,-1-10-64</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5:12.524"/>
    </inkml:context>
    <inkml:brush xml:id="br0">
      <inkml:brushProperty name="width" value="0.05" units="cm"/>
      <inkml:brushProperty name="height" value="0.05" units="cm"/>
    </inkml:brush>
  </inkml:definitions>
  <inkml:trace contextRef="#ctx0" brushRef="#br0">175 440 10762,'-19'-8'4940,"-5"1"-3029,21 7-1786,0 0-1,0-1 1,0 0-1,0 1 0,0-1 1,0 0-1,0-1 1,0 1-1,1 0 1,-1-1-1,1 1 0,-1-1 1,1 0-1,-1 0 1,1 0-1,0 0 0,0 0 1,0-1-1,-3-4 1,-7-14 17,1-1 1,1-1-1,1 0 0,1 0 1,1-1-1,1 0 1,1 0-1,2 0 1,0-1-1,1-34 1,2 54-137,0 0 0,1-1 0,0 1 0,0 0 0,0 0 0,0 1 0,1-1 0,0 0 0,0 0 0,0 1 1,1-1-1,0 1 0,-1 0 0,2 0 0,4-6 0,-6 8-15,1 0 1,-1 0-1,1 1 0,0-1 1,0 0-1,0 1 0,0 0 1,0 0-1,0 0 0,0 0 1,0 0-1,1 1 0,-1-1 1,0 1-1,0 0 0,0 0 1,1 0-1,-1 0 0,0 1 1,0-1-1,1 1 0,-1 0 1,0 0-1,0 0 0,3 2 1,21 9-56,-1 2 0,42 28 0,21 13 24,-58-40 45,0 0 1,1-3-1,59 16 1,-75-24-114,0-1 0,0-1-1,0-1 1,0 0 0,0-1 0,1-1 0,-1 0 0,0-1 0,0-1 0,17-5 0,-32 8 89,-1 0-7,1 0 0,-1 0 0,1 0 0,-1 0 0,1 0 0,-1 0 0,1 0 0,-1-1 0,0 1 0,1 0 0,-1 0 0,1-1 1,-1 1-1,1 0 0,-1 0 0,0-1 0,1 1 0,-1 0 0,1-1 0,-1 1 0,0-1 0,1 1 0,-1 0 0,0-1 0,0 1 0,1-1 1,-1 1-1,0-1 0,0 1 0,0-1 0,0 1 0,0-1 0,0 1 0,1-1 0,-1 1 0,0-1 0,0 0 0,-8-12-291</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5:16.594"/>
    </inkml:context>
    <inkml:brush xml:id="br0">
      <inkml:brushProperty name="width" value="0.05" units="cm"/>
      <inkml:brushProperty name="height" value="0.05" units="cm"/>
    </inkml:brush>
  </inkml:definitions>
  <inkml:trace contextRef="#ctx0" brushRef="#br0">936 13 10258,'-26'-5'317,"0"2"0,0 0-1,0 2 1,0 0 0,0 2-1,0 1 1,0 1 0,0 1-1,0 2 1,1 0 0,0 2 0,0 1-1,1 0 1,0 2 0,0 1-1,-26 18 1,4 2-85,2 1 1,1 3-1,2 1 0,-46 54 1,61-60-163,2 1 0,1 1 0,2 1 1,1 0-1,2 2 0,-23 64 1,30-65-55,1 1 1,3 0-1,0 1 0,2 0 1,2 0-1,2 0 1,1 0-1,2 0 1,1 0-1,2 0 1,2-1-1,1 1 1,2-2-1,1 1 0,2-1 1,1-1-1,2-1 1,1 0-1,2-1 1,38 51-1,-46-71-15,-1 0 0,2-1-1,0 0 1,0 0 0,1-1-1,0-1 1,0 0 0,1-1-1,0-1 1,1 0 0,0 0 0,0-2-1,31 8 1,-29-10-1,0-1 1,0-1-1,1 0 0,-1-2 0,0 0 1,1 0-1,-1-2 0,0 0 0,0-1 1,0 0-1,-1-2 0,30-13 0,-5-3 16,0-1-1,-2-2 0,-1-2 0,-1-1 0,57-57 1,-54 44 31,-2-3 0,-2-1 0,-1-2 0,33-62 0,-48 74-18,-2 0 1,-2-2-1,-1 0 0,13-53 0,-23 70-35,-2 1 0,0-1-1,-1 0 1,-1-1 0,0 1-1,-2 0 1,0 0-1,-2 0 1,0 0 0,-9-29-1,2 21-33,-1 0-1,-2 0 0,-1 1 1,-1 1-1,-26-36 1,-103-110-455,137 164 469,-19-22-71</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6:44.691"/>
    </inkml:context>
    <inkml:brush xml:id="br0">
      <inkml:brushProperty name="width" value="0.05" units="cm"/>
      <inkml:brushProperty name="height" value="0.05" units="cm"/>
      <inkml:brushProperty name="color" value="#E71224"/>
    </inkml:brush>
  </inkml:definitions>
  <inkml:trace contextRef="#ctx0" brushRef="#br0">630 1 13163,'-34'2'754,"1"2"-1,-1 2 1,-54 16 0,29-3 32,-61 31 0,101-41-634,1 0-1,0 1 0,0 1 0,1 1 0,1 1 0,0 0 0,-19 21 0,24-21-72,1 0 0,0 0-1,1 1 1,1 1-1,0-1 1,1 1 0,0 0-1,1 1 1,-6 27 0,6-17-50,2 1 1,1 0 0,0 0 0,2 0 0,1 1 0,2-1 0,0 0 0,2 0 0,1-1 0,1 1-1,1-1 1,2 0 0,0 0 0,2-1 0,0-1 0,2 0 0,1 0 0,26 33 0,-15-25-33,1-2 0,2-1 0,1-2 1,1 0-1,1-2 0,1-1 0,60 33 0,-72-47-8,1-1 1,0-1-1,0-1 0,0 0 0,1-2 0,34 4 0,-39-7-1,0-2-1,0 0 1,0-1-1,0 0 0,0-2 1,0 0-1,0 0 1,-1-2-1,23-9 1,-15 3 21,0-2 0,0 0 1,-2-2-1,0 0 0,0-2 1,-1 0-1,-1-2 0,-1 0 1,26-35-1,-19 20 124,-2-1-1,-2-1 0,-1-1 1,-2-1-1,20-56 1,-27 59 35,-1 0-1,-1-1 1,-2 0 0,-2 0 0,-1-1-1,-2 0 1,-1 0 0,-3 1 0,-4-40 0,3 63-123,0 1 1,-1-1 0,-1 0 0,0 1 0,0 0 0,-2 0 0,1 0 0,-1 1 0,-1 0 0,0 0 0,-1 0 0,0 1 0,-1 0 0,1 1 0,-2-1 0,0 2 0,0 0 0,0 0 0,-1 0 0,-21-10 0,7 7 7,1 1 1,-2 1-1,1 1 0,-1 2 1,0 0-1,0 1 0,-32 0 0,25 4-381,0 1 0,0 2 0,0 1-1,0 2 1,-43 11 0,55-11-401,20-5 224</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6:49.771"/>
    </inkml:context>
    <inkml:brush xml:id="br0">
      <inkml:brushProperty name="width" value="0.05" units="cm"/>
      <inkml:brushProperty name="height" value="0.05" units="cm"/>
      <inkml:brushProperty name="color" value="#E71224"/>
    </inkml:brush>
  </inkml:definitions>
  <inkml:trace contextRef="#ctx0" brushRef="#br0">0 473 7626,'32'4'452,"1"-1"0,-1-2 0,1-2 0,45-6 0,130-31 1432,-103 16-1013,-14 4-301,1 5-1,105-3 1,247 25-132,115-2 1063,157-51 839,-4-25-1390,3-2-1003,1369-63-133,-1720 115 187,602-20-472,-890 37 172,-44 1 171,-25-2-47</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7:01.517"/>
    </inkml:context>
    <inkml:brush xml:id="br0">
      <inkml:brushProperty name="width" value="0.05" units="cm"/>
      <inkml:brushProperty name="height" value="0.05" units="cm"/>
      <inkml:brushProperty name="color" value="#E71224"/>
    </inkml:brush>
  </inkml:definitions>
  <inkml:trace contextRef="#ctx0" brushRef="#br0">35 12 20644,'7'-11'1649,"-7"12"-1209,-5 8-240,0 9 808,-1 4-440,3 5-1120,-1 3-872,-2 3 1232,-1-3-184,1-2-224</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7:24.087"/>
    </inkml:context>
    <inkml:brush xml:id="br0">
      <inkml:brushProperty name="width" value="0.05" units="cm"/>
      <inkml:brushProperty name="height" value="0.05" units="cm"/>
      <inkml:brushProperty name="color" value="#E71224"/>
    </inkml:brush>
  </inkml:definitions>
  <inkml:trace contextRef="#ctx0" brushRef="#br0">78 0 9330,'-31'638'4038,"6"-226"80,13-258-4176,12-145-21,0-7 58,0 1 1,0-1 0,-1 1-1,1-1 1,0 0 0,-1 1-1,1-1 1,-1 0-1,-2 4 1,4-6 18,-1 0-1,0 0 1,0 0-1,0 0 1,0 0-1,0-1 1,0 1-1,0 0 1,0 0-1,0 0 1,0 0-1,0 0 1,0 0 0,0 0-1,0 0 1,0 0-1,0 0 1,0-1-1,0 1 1,0 0-1,0 0 1,0 0-1,0 0 1,-1 0-1,1 0 1,0 0 0,0 0-1,0 0 1,0 0-1,0 0 1,0 0-1,0-1 1,0 1-1,0 0 1,0 0-1,0 0 1,0 0-1,0 0 1,0 0-1,-1 0 1,1 0 0,0 0-1,0 0 1,0 0-1,0 0 1,0 0-1,0 0 1,0 0-1,0 0 1,0 0-1,0 0 1,-1 0-1,1 0 1,0 0 0,0 0-1,0 0 1,0 0-1,0 0 1,-2-21-202</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7:25.137"/>
    </inkml:context>
    <inkml:brush xml:id="br0">
      <inkml:brushProperty name="width" value="0.05" units="cm"/>
      <inkml:brushProperty name="height" value="0.05" units="cm"/>
      <inkml:brushProperty name="color" value="#E71224"/>
    </inkml:brush>
  </inkml:definitions>
  <inkml:trace contextRef="#ctx0" brushRef="#br0">30 0 11418,'9'66'1265,"-2"-6"-921,-8-12-160,1-7 1456,0-9-1504,0-5-16,1-7 200,-1-3 112,-1-2 105,1-1 31,-3 0 16,0 3 16,-1 1-80,1-1-176,-1-1-496,-2-2 240,-3-14-144,-4-7-64</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7:26.647"/>
    </inkml:context>
    <inkml:brush xml:id="br0">
      <inkml:brushProperty name="width" value="0.05" units="cm"/>
      <inkml:brushProperty name="height" value="0.05" units="cm"/>
      <inkml:brushProperty name="color" value="#E71224"/>
    </inkml:brush>
  </inkml:definitions>
  <inkml:trace contextRef="#ctx0" brushRef="#br0">55 0 9482,'-11'126'914,"4"-49"-168,4 141 0,23-98-3464,-19-40 2948,-3 0 1,-16 107-1,-4 50 2705,19-171-2144,0-59-639,-4-1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7:27.272"/>
    </inkml:context>
    <inkml:brush xml:id="br0">
      <inkml:brushProperty name="width" value="0.05" units="cm"/>
      <inkml:brushProperty name="height" value="0.05" units="cm"/>
      <inkml:brushProperty name="color" value="#E71224"/>
    </inkml:brush>
  </inkml:definitions>
  <inkml:trace contextRef="#ctx0" brushRef="#br0">2317 43 13579,'-21'7'342,"0"-1"0,0-1 0,-1-1 0,0-1 0,1-1 0,-25-1 0,-131-15 373,52 2-447,21 9 214,-146 15 1,-102 31 287,263-31-664,-43 2 248,-188-4-1,-130-35 807,436 23-1111,-50-5 217,58 6-251,0 0 0,1-1-1,-1 0 1,0 0 0,1 0-1,-1 0 1,-8-7 0,13 9-60,0-1 0,0 0 1,0 1-1,0-1 1,0 0-1,1 0 1,-1 0-1,0 0 1,1 0-1,-1 0 0,1 0 1,-1 0-1,1 0 1,-1 0-1,1 0 1,0-1-1,-1 1 1,1 0-1,0 0 0,0 0 1,0 0-1,0 0 1,0-1-1,0 1 1,0 0-1,1 0 1,-1 0-1,1-2 0,0-1-108,1 0 0,0 0 0,0 0 0,0 0 0,6-7-1,4-5-327</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7:27.772"/>
    </inkml:context>
    <inkml:brush xml:id="br0">
      <inkml:brushProperty name="width" value="0.05" units="cm"/>
      <inkml:brushProperty name="height" value="0.05" units="cm"/>
      <inkml:brushProperty name="color" value="#E71224"/>
    </inkml:brush>
  </inkml:definitions>
  <inkml:trace contextRef="#ctx0" brushRef="#br0">435 539 13147,'-3'4'233,"1"-1"1,-1 0 0,1 0-1,-1 1 1,0-2 0,0 1-1,0 0 1,-1-1 0,1 1-1,-1-1 1,1 0 0,-5 2-1,6-3-99,0 0 0,0-1 0,0 1 0,-1 0-1,1-1 1,0 0 0,0 1 0,0-1-1,0 0 1,0 0 0,-1 0 0,1-1 0,0 1-1,0 0 1,0-1 0,0 1 0,0-1 0,0 0-1,0 0 1,0 0 0,0 0 0,0 0 0,0 0-1,0 0 1,-1-2 0,-11-12 346,0-1 1,2 0-1,0-1 1,-16-29-1,-6-7-116,-15-13-164,-99-103 1,145 167-209,1 0 0,0 0 0,0 0 0,0-1 0,0 1 0,0-1 0,1 1 0,-1-1 0,1 0 0,0 0 0,0 0-1,0 0 1,-1-5 0,2 6-1,0 0-1,0 0 1,1-1-1,-1 1 1,1 0-1,0 0 1,-1 0-1,1 0 1,0 0-1,0 0 1,1 0-1,-1 0 1,0 0-1,1 0 1,-1 1-1,1-1 1,-1 1-1,1-1 1,2-1-1,8-7-77,0 1-1,0 1 1,1 0-1,0 0 0,0 1 1,1 1-1,0 0 0,0 1 1,0 1-1,1 0 0,20-3 1,10 3-106,-1 1 0,72 5 1,-47 1-54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7:58.610"/>
    </inkml:context>
    <inkml:brush xml:id="br0">
      <inkml:brushProperty name="width" value="0.05" units="cm"/>
      <inkml:brushProperty name="height" value="0.05" units="cm"/>
    </inkml:brush>
  </inkml:definitions>
  <inkml:trace contextRef="#ctx0" brushRef="#br0">38 335 15483,'-1'0'33,"1"0"0,0 0-1,0 1 1,0-1 0,0 0 0,0 0-1,0 0 1,0 0 0,0 0 0,0 0-1,0 1 1,0-1 0,0 0 0,0 0-1,0 0 1,0 0 0,0 0-1,0 1 1,1-1 0,-1 0 0,0 0-1,0 0 1,0 0 0,0 0 0,0 0-1,0 0 1,0 0 0,0 1-1,0-1 1,0 0 0,1 0 0,-1 0-1,0 0 1,0 0 0,0 0 0,0 0-1,0 0 1,0 0 0,1 0-1,-1 0 1,0 0 0,0 0 0,0 0-1,0 0 1,0 0 0,0 0 0,1 0-1,-1 0 1,0 0 0,0 0 0,0 0-1,0 0 1,0 0 0,0 0-1,1 0 1,-1 0 0,0 0 0,0 0-1,0 0 1,0 0 0,0-1 0,12-9 1001,10-17 292,-22 26-1269,5-6 187,0-1 0,0 0 0,-1 0 0,6-17 0,-8 21-215,-1 1 0,0-1 0,0 0 0,0 0 0,-1 0 0,1 0 0,-1 0 0,0-1 0,0 1 1,-1 0-1,1 0 0,-1 0 0,-1-5 0,2 8-27,0 0 1,-1 0-1,1 0 1,0 1-1,-1-1 1,1 0-1,0 1 1,-1-1-1,1 0 1,-1 0-1,1 1 1,-1-1 0,0 1-1,1-1 1,-1 1-1,1-1 1,-1 1-1,0-1 1,0 1-1,1-1 1,-1 1-1,0 0 1,0-1-1,1 1 1,-3 0 0,2 0-2,0 0 0,-1 0 0,1 1 0,0-1 0,0 0 0,-1 1 0,1-1 0,0 1 0,0-1 0,0 1 0,-1 0 1,1 0-1,0-1 0,-1 3 0,-3 2-3,0 0 0,0 0 0,1 1 1,-7 10-1,4-3 4,1 0 1,0 1-1,1 0 0,0 0 1,-4 24-1,7-31-2,1-1 0,1 1 1,-1-1-1,1 1 0,0-1 0,0 1 0,1 0 1,0-1-1,0 1 0,0-1 0,1 0 0,0 1 1,0-1-1,1 0 0,3 6 0,-4-9-14,0 0 0,1 0 0,-1 0-1,1 0 1,-1-1 0,1 1 0,0-1 0,0 0-1,0 0 1,1 0 0,-1 0 0,0 0 0,1-1-1,-1 1 1,7 1 0,-4-2-41,-1 0 1,1-1 0,0 0-1,0 0 1,-1 0-1,1 0 1,0-1-1,-1 0 1,9-2 0,-2-1-81,0-1 0,0 0 0,-1 0 1,0-1-1,0 0 0,-1-1 0,1 0 1,15-16-1,-17 14-11,-1 0-1,0-1 1,0 0-1,-1 0 1,9-20 0,-12 24 122,-1-1 0,-1 0 0,1 1 0,-1-1 0,-1 0 0,1 0 0,-1 0 0,0-1 0,-1 1 0,0 0 0,0-9 0,-1 13 88,1 1-1,-1 0 1,1 0-1,-1 0 0,0-1 1,0 1-1,0 0 1,0 0-1,0 0 1,0 1-1,0-1 0,-1 0 1,1 0-1,-1 0 1,1 1-1,-1-1 1,0 1-1,0 0 1,1-1-1,-1 1 0,0 0 1,0 0-1,0 0 1,-1 0-1,1 0 1,0 1-1,0-1 0,0 1 1,0-1-1,-1 1 1,1 0-1,0 0 1,-1 0-1,1 0 0,0 0 1,0 1-1,-1-1 1,1 0-1,0 1 1,0 0-1,0 0 0,0-1 1,0 1-1,0 0 1,-3 3-1,34-14 691,-13 1-769,0-1 0,-1 0 0,27-23 1,-34 26-37,0-1 0,-1 1 0,1-2 0,-2 1 0,1-1 0,-1 0 0,9-19 0,-14 27 39,-1-1 0,1 1-1,-1-1 1,1 1 0,-1-1 0,0 0-1,1 1 1,-1-1 0,0 1 0,0-1 0,-1-2-1,1 4 9,0-1-1,0 0 0,0 1 1,0-1-1,-1 1 0,1-1 1,0 1-1,0-1 0,-1 1 0,1-1 1,-1 1-1,1-1 0,0 1 1,-1 0-1,1-1 0,-1 1 1,1-1-1,-1 1 0,1 0 1,-1-1-1,0 1 0,-1 0 9,1-1 0,-1 1 0,1 0 0,-1 0 0,0 0 0,1 0 0,-1 0 0,0 0 0,1 1 0,-1-1 0,1 1 0,-1-1 0,1 1 0,-1-1 0,1 1-1,-1 0 1,1 0 0,-1 0 0,1-1 0,-1 3 0,-6 3 77,1 0-1,1 0 1,-1 1 0,1 0-1,0 0 1,1 1-1,-1 0 1,2 0-1,-1 0 1,1 0-1,0 1 1,1 0 0,0 0-1,0 0 1,1 0-1,0 0 1,1 0-1,-1 17 1,2-14-70,1 0-1,0 0 1,1 0-1,0 0 1,1-1 0,0 1-1,0-1 1,1 0-1,1 0 1,0 0 0,1-1-1,0 1 1,0-1-1,10 11 1,-10-14-175,0-1 0,0 0 0,1 0 1,-1 0-1,1-1 0,9 5 0,-16-10 151,0 0 0,0 0 1,0 0-1,1 0 0,-1-1 0,0 1 1,0 0-1,0 0 0,0 0 0,0 0 1,1-1-1,-1 1 0,0 0 0,0 0 0,0 0 1,0-1-1,0 1 0,0 0 0,0 0 1,0 0-1,0-1 0,0 1 0,0 0 0,0 0 1,0-1-1,0 1 0,0 0 0,0 0 1,0 0-1,0-1 0,0 1 0,0 0 0,0 0 1,0-1-1,0 1 0,-1 0 0,1 0 1,0 0-1,0 0 0,0-1 0,-1 1 0,-3-13-87,-33-49 91,18 31 453,1-1 0,-27-68 0,44 98-391,0 0 0,0-1 0,1 1 0,-1 0-1,1 0 1,0 0 0,0-1 0,-1 1 0,1 0 0,1-3 0,-1 5-39,0-1-1,1 0 0,-1 1 0,1-1 1,-1 1-1,0-1 0,1 0 0,-1 1 1,1-1-1,-1 1 0,1-1 1,0 1-1,-1 0 0,1-1 0,-1 1 1,1 0-1,0-1 0,-1 1 0,1 0 1,0-1-1,0 1 0,-1 0 0,1 0 1,0 0-1,-1 0 0,1 0 0,0 0 1,0 0-1,-1 0 0,1 0 0,0 0 1,0 0-1,0 1 0,54 10-1359,-42-7 876,-1-1 0,1-1 0,15 2 0,-9-4-177</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7:36.849"/>
    </inkml:context>
    <inkml:brush xml:id="br0">
      <inkml:brushProperty name="width" value="0.05" units="cm"/>
      <inkml:brushProperty name="height" value="0.05" units="cm"/>
      <inkml:brushProperty name="color" value="#E71224"/>
    </inkml:brush>
  </inkml:definitions>
  <inkml:trace contextRef="#ctx0" brushRef="#br0">168 200 12283,'5'-16'719,"-1"-1"1,0 0 0,-2-1 0,0 1-1,-1 0 1,-1-25 0,0 40-612,0 0 0,0 0 0,-1 0 0,1 0 0,0 0 0,-1 0 0,0 0 1,1 0-1,-1 0 0,0 0 0,0 1 0,0-1 0,0 0 0,0 0 0,0 1 0,-1-1 0,-1-1 0,2 3-74,0-1 0,1 1 0,-1-1 0,0 1 0,0 0 0,-1-1 1,1 1-1,0 0 0,0 0 0,0 0 0,0-1 0,0 1 0,0 1 0,0-1 0,0 0 0,0 0 0,0 0 0,0 0 0,0 1 0,0-1 0,0 0 0,0 1 1,0-1-1,0 1 0,0-1 0,0 1 0,0 0 0,0-1 0,1 1 0,-1 0 0,0 0 0,0-1 0,1 1 0,-1 0 0,0 1 0,-4 4-3,1-1 0,0 1-1,0 0 1,1 0-1,-1 1 1,1-1-1,1 1 1,-1-1 0,1 1-1,0 0 1,1 0-1,-1 0 1,1 0 0,0 8-1,1-14-28,1-1 1,-1 1-1,0 0 0,0 0 0,0-1 0,1 1 1,-1 0-1,0-1 0,1 1 0,-1 0 0,1-1 1,-1 1-1,0 0 0,1-1 0,0 1 0,-1-1 1,1 1-1,-1-1 0,1 1 0,0-1 0,-1 0 1,1 1-1,0-1 0,-1 0 0,1 1 0,0-1 1,-1 0-1,1 0 0,0 0 0,0 1 0,-1-1 1,1 0-1,0 0 0,0 0 0,-1 0 0,1 0 1,0-1-1,0 1 0,-1 0 0,1 0 0,0 0 1,0-1-1,1 0 0,2 0 10,0 0-1,0-1 1,0 0 0,0 0-1,0 0 1,6-5 0,-1-1 74,0 0-1,0 0 1,-1-1 0,0 0-1,-1 0 1,0-1 0,0 0 0,-1 0-1,-1 0 1,8-18 0,-13 27-77,0 1 1,0 0-1,1-1 0,-1 1 1,0-1-1,0 1 1,0-1-1,0 1 0,0 0 1,0-1-1,0 1 1,0-1-1,0 1 0,0-1 1,0 1-1,0-1 1,0 1-1,0-1 0,0 1 1,0 0-1,-1-1 1,1 1-1,0-1 0,0 1 1,-1-1-1,-8 2 153,-11 13 17,7-1-170,0 0 0,1 1 0,0 1 0,1 0-1,1 0 1,1 1 0,0 0 0,1 1 0,1 0 0,0 0 0,1 1-1,1 0 1,-3 23 0,7-40-9,1 0-1,0-1 0,0 1 0,0 0 1,0 0-1,0-1 0,0 1 1,0 0-1,0 0 0,0 0 1,0-1-1,0 1 0,0 0 0,1 0 1,-1-1-1,0 1 0,0 0 1,1-1-1,-1 1 0,1 0 1,-1-1-1,0 1 0,1-1 0,-1 1 1,1 0-1,0-1 0,-1 1 1,1-1-1,-1 1 0,1-1 1,0 0-1,-1 1 0,1-1 0,0 0 1,-1 1-1,1-1 0,0 0 1,0 0-1,-1 0 0,1 0 1,0 1-1,0-1 0,-1 0 0,1 0 1,0-1-1,1 1 0,1 0 1,1-1-1,-1 0 0,0 0 0,1 0 0,-1 0 1,0-1-1,0 1 0,5-4 0,-1 0 12,0-1 0,-1 0-1,0 0 1,0 0 0,-1-1-1,1 0 1,-1 0 0,-1-1-1,0 1 1,0-1 0,0 0-1,-1 0 1,4-13 0,-7 20-10,0 1 0,0-1 1,0 1-1,1 0 1,-1-1-1,0 1 0,0-1 1,0 1-1,0-1 0,0 1 1,0 0-1,0-1 1,-1 1-1,1-1 0,0 1 1,0-1-1,0 1 1,0 0-1,0-1 0,-1 1 1,1-1-1,0 1 1,0 0-1,-1-1 0,1 1 1,0 0-1,-1-1 1,1 1-1,0 0 0,-1 0 1,1-1-1,0 1 1,-1 0-1,1 0 0,-1-1 1,0 1-1,0 0 1,0 0-1,0 0 1,0 0-1,0 0 1,0 0-1,0 1 1,0-1-1,0 0 1,0 0-1,0 1 1,0-1-1,0 1 1,0-1-1,0 0 1,1 1-1,-3 1 1,-7 7-4,0 1 1,1 1-1,0 0 0,1 0 1,0 0-1,1 1 0,0 0 1,1 1-1,0 0 0,1 0 1,-6 21-1,11-33 1,-1 0 0,1 1 0,0-1 1,0 0-1,-1 1 0,1-1 0,0 0 0,0 1 0,1-1 1,-1 0-1,0 0 0,0 1 0,1-1 0,-1 0 0,1 2 0,0-2 1,-1-1 0,0 1 0,1-1 0,-1 0 0,0 0 1,1 1-1,-1-1 0,1 0 0,-1 0 0,0 1 0,1-1 0,-1 0 0,1 0 0,-1 0 0,1 0 0,-1 0 0,1 0 0,-1 0 0,1 0 0,-1 0 0,1 0 0,-1 0 0,1 0 0,-1 0 0,0 0 0,1 0 0,0 0 0,1-1 3,1 0 1,-1 0-1,0-1 1,0 1-1,1 0 1,-1-1-1,0 1 1,0-1-1,-1 0 1,1 0-1,0 0 1,0 0-1,1-3 1,0 0 18,0 0 0,-1 0 0,0 0 0,0-1 0,0 1 0,-1-1 0,0 1-1,0-1 1,0 0 0,-1 1 0,0-1 0,0-9 0,-1 12-12,1 1 0,-1-1 0,0 0-1,1 1 1,-1-1 0,0 0 0,-1 1 0,1-1-1,0 1 1,-1 0 0,1 0 0,-1-1 0,0 1-1,1 0 1,-1 0 0,0 0 0,0 1 0,-1-1-1,1 0 1,0 1 0,-1-1 0,1 1 0,-1 0-1,1 0 1,-1 0 0,1 0 0,-1 0 0,-3 0-1,3 1-10,0 0 0,-1 0 0,1 0 0,0 0 0,-1 0 0,1 1 0,0 0 0,0-1 0,0 1 0,-1 0 0,1 1 0,0-1 0,0 0 0,0 1 0,0 0 0,1 0 0,-1 0 0,-4 4 0,4-3-7,-1 0 0,2 0-1,-1 0 1,0 0 0,1 0 0,-1 1 0,1 0 0,0-1 0,0 1 0,1 0 0,-1 0-1,1 0 1,-1 0 0,0 6 0,2-9 5,0 0 1,0 0-1,0 0 0,-1 0 1,1 0-1,0 0 0,1 0 1,-1-1-1,0 1 1,0 0-1,0 0 0,0 0 1,1 0-1,-1 0 0,0 0 1,1-1-1,-1 1 0,1 0 1,-1 0-1,1 0 0,-1-1 1,1 1-1,0 0 0,-1-1 1,2 2-1,-1-2 2,1 1-1,-1-1 1,0 0-1,1 1 1,-1-1-1,0 0 1,1 0-1,-1 0 1,0 0 0,1 0-1,-1 0 1,0-1-1,1 1 1,-1 0-1,2-1 1,3-1 0,0-1 0,0 1 0,0-1-1,-1 0 1,11-8 0,-7 3 4,0-1-1,-1 1 1,0-2 0,-1 1-1,0-1 1,0 0-1,6-14 1,-9 17 4,-1 0 0,0 0 0,0-1 1,-1 1-1,0-1 0,0 1 0,-1-1 0,0 0 0,-1 0 1,1 0-1,-2-15 0,1 22-6,0 0-1,0-1 1,-1 1 0,1 0 0,0 0-1,0 0 1,0-1 0,-1 1-1,1 0 1,-1 0 0,1 0 0,-1 0-1,1 0 1,-1 0 0,0 0-1,1 0 1,-1 0 0,0 0 0,0 0-1,0 1 1,0-1 0,0 0-1,0 0 1,0 1 0,0-1 0,0 1-1,0-1 1,0 1 0,0-1-1,0 1 1,0-1 0,0 1 0,-1 0-1,1 0 1,-2 0 0,0 0-1,0 1 0,0 0-1,0 0 1,1 0 0,-1 0 0,0 0 0,1 1 0,-1-1 0,1 1 0,-1-1-1,1 1 1,0 0 0,-4 3 0,-6 8 4,1 0 1,0 1-1,1 1 1,-17 29-1,22-35-90,1 0 0,0 0-1,1 0 1,0 1 0,0-1 0,1 1 0,0 0 0,1-1 0,0 1 0,0 13-1,6 1-619,-5-23 679,1 0-1,-1 0 0,0 0 0,0 0 0,1-1 1,-1 1-1,1 0 0,-1 0 0,1 0 0,-1-1 1,1 1-1,0 0 0,-1 0 0,1-1 0,0 1 1,0-1-1,-1 1 0,1 0 0,0-1 0,0 0 0,0 1 1,1 0-1,4-4-390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7:40.730"/>
    </inkml:context>
    <inkml:brush xml:id="br0">
      <inkml:brushProperty name="width" value="0.05" units="cm"/>
      <inkml:brushProperty name="height" value="0.05" units="cm"/>
      <inkml:brushProperty name="color" value="#E71224"/>
    </inkml:brush>
  </inkml:definitions>
  <inkml:trace contextRef="#ctx0" brushRef="#br0">958 208 10386,'1'-5'152,"0"1"0,0-1-1,0 0 1,-1 0 0,1 0 0,-1 1-1,0-1 1,-1 0 0,1 0 0,-1 0-1,0 0 1,0 1 0,-1-1 0,-3-8-1,3 9-24,0 1 0,-1-1 0,0 1 0,1 0 0,-1 0 0,-1 0 0,1 0 0,0 0 0,-1 1 0,1-1 0,-1 1 0,0 0 0,0 0 0,0 0 1,0 1-1,0 0 0,-5-2 0,-9 0 118,1 0 0,0 1 1,0 1-1,-1 0 1,1 1-1,0 2 0,-32 5 1,10 1-70,0 2 0,-48 19 0,56-15-149,0 1 1,2 1-1,0 1 1,0 2-1,2 1 1,0 1 0,2 1-1,0 1 1,2 2-1,0 0 1,2 1-1,0 2 1,-16 30-1,10-11 8,2 1 0,3 1 0,1 2 0,3 0-1,2 0 1,2 2 0,-10 78 0,20-92-9,2 0 0,1-1 0,2 1 1,2 0-1,1-1 0,2 1 0,19 63 0,-16-75-14,0 1 0,2-2 0,1 1 0,2-2 0,0 0 0,1 0 0,2-1 0,0-1 0,1-1 0,43 39 0,-46-49-5,0-1 0,1 0 0,0-1 0,1-1 0,0-1 0,0 0 0,0-1-1,1-1 1,1-1 0,-1 0 0,1-2 0,-1 0 0,1-1 0,0 0 0,0-2 0,0 0 0,0-2-1,-1 0 1,1-1 0,0 0 0,-1-2 0,26-9 0,-5-1 16,-1-3 0,0-1-1,-1-2 1,-1-1 0,-1-2 0,-1-1 0,-2-2-1,46-47 1,-25 15 25,-3-2 0,-2-2 0,65-113 0,-94 142-28,-1-2-1,-2 1 0,-1-2 0,-2 0 1,11-48-1,-19 61 16,-1-1 1,-2 0-1,0 1 1,-2-1-1,0 0 1,-2 0 0,0 0-1,-2 1 1,-9-34-1,1 23 70,-1 1-1,-2 0 1,-1 0-1,-37-56 1,21 45 49,-2 1 1,-60-61 0,79 90-143,0 1 0,-2 0-1,1 1 1,-1 1 0,-1 1 0,-37-18-1,46 25-49,1 1 0,-1 0-1,0 0 1,0 1-1,0 1 1,0-1 0,-1 2-1,1-1 1,0 1 0,0 0-1,-1 1 1,1 0-1,0 1 1,0 0 0,0 0-1,0 1 1,1 0 0,-10 5-1,4-1-152,1 1 0,0 1 0,1 0 0,0 1 0,-17 18 0,-48 60-576,71-80 712,-23 30-401</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7:08.908"/>
    </inkml:context>
    <inkml:brush xml:id="br0">
      <inkml:brushProperty name="width" value="0.05" units="cm"/>
      <inkml:brushProperty name="height" value="0.05" units="cm"/>
      <inkml:brushProperty name="color" value="#E71224"/>
    </inkml:brush>
  </inkml:definitions>
  <inkml:trace contextRef="#ctx0" brushRef="#br0">4019 1736 12131,'1'0'63,"-1"0"1,0 0-1,1 0 1,-1 0 0,0 0-1,1 0 1,-1 0 0,0 0-1,1 0 1,-1-1-1,0 1 1,1 0 0,-1 0-1,0 0 1,1 0-1,-1-1 1,0 1 0,0 0-1,1 0 1,-1 0 0,0-1-1,0 1 1,1 0-1,-1 0 1,0-1 0,0 1-1,0 0 1,0-1 0,1 1-1,-1 0 1,0-1-1,0 1 1,0 0 0,0-1-1,1-18 1675,-1 14-1488,-1 1-1,1 0 1,-1 0-1,0 0 0,0 0 1,-1 0-1,-2-6 1,-8-4 36,0 0 1,-1 1 0,-1 0 0,0 1 0,-1 1 0,-21-14-1,-33-25 44,-83-95 85,103 95-160,-3 1 0,-1 3 0,-68-44 0,58 53-78,-84-36 0,-76-18 143,186 76-311,-438-136-190,137 49-30,238 66 153,-127-63 0,185 77 32,-157-75-252,147 75 104,-105-30 0,51 28 33,-57-16 114,132 31 59,0-2 0,1-2 0,-34-18 0,13 1 27,18 10-30,0 1 0,-41-16 0,62 31-35,0 0 0,0 1 0,0 0-1,-1 0 1,1 1 0,0 1-1,-1 0 1,0 1 0,1 1 0,-21 2-1,-9 2 17,1-3 0,-1-1 0,0-2 0,-48-7 0,-12 0 8,27 6-42,-42-3 36,116 5-86,0 0 0,0 0 0,0 0 0,0-1 0,0 1 0,0 0 0,0-1 0,0 1 0,0-1 0,0 1 0,0-1 0,1 0 0,-1 1 0,0-1 0,0 0 0,1 1 0,-1-1 0,0 0 0,1 0-1,-1 0 1,1 0 0,-1 0 0,1 1 0,-1-1 0,1 0 0,-1-2 0,-2-27-551,3 28 574,0-25-485</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7:09.394"/>
    </inkml:context>
    <inkml:brush xml:id="br0">
      <inkml:brushProperty name="width" value="0.05" units="cm"/>
      <inkml:brushProperty name="height" value="0.05" units="cm"/>
      <inkml:brushProperty name="color" value="#E71224"/>
    </inkml:brush>
  </inkml:definitions>
  <inkml:trace contextRef="#ctx0" brushRef="#br0">783 2 14027,'-5'-1'252,"-1"1"1,0-1-1,0 1 1,0 0-1,1 1 1,-1-1-1,0 1 1,0 0-1,1 1 1,-1-1-1,1 1 1,-1 0-1,1 1 1,0-1-1,0 1 1,-6 4-1,-11 8-181,2 0 0,-26 25 0,30-26 56,-73 65-106,-4-5 1,-155 96 0,207-147-31,21-13-7,1 1-1,0 1 1,-23 19-1,41-31 15,1 1-1,-1-1 1,1 0-1,-1 1 1,1-1-1,-1 1 1,1-1-1,-1 1 1,1-1-1,0 1 1,-1-1-1,1 1 1,0-1-1,-1 1 1,1-1-1,0 1 1,0 0-1,0-1 1,-1 1-1,1-1 1,0 1-1,0 0 1,0-1-1,0 1 1,0 0-1,0-1 1,0 1-1,1 0 1,-1 0-2,1 0 1,0 0-1,-1-1 0,1 1 1,0 0-1,0-1 0,0 1 1,-1-1-1,1 1 0,0-1 1,0 1-1,0-1 0,0 1 1,0-1-1,2 0 0,42 5-53,-44-5 57,221-2-24,11 0-158,-185 4-170,0 3 0,87 18-1,-51-2-37,-48-14 42</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7:16.564"/>
    </inkml:context>
    <inkml:brush xml:id="br0">
      <inkml:brushProperty name="width" value="0.05" units="cm"/>
      <inkml:brushProperty name="height" value="0.05" units="cm"/>
      <inkml:brushProperty name="color" value="#E71224"/>
    </inkml:brush>
  </inkml:definitions>
  <inkml:trace contextRef="#ctx0" brushRef="#br0">69 108 14323,'-14'-5'1312,"0"1"-1016,-1 0-136,2-2 985,6-1-1241,2-2-208,5-1-305,1-1-103,3-5 520,1 0-168,-5-4-184</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7:17.018"/>
    </inkml:context>
    <inkml:brush xml:id="br0">
      <inkml:brushProperty name="width" value="0.05" units="cm"/>
      <inkml:brushProperty name="height" value="0.05" units="cm"/>
      <inkml:brushProperty name="color" value="#E71224"/>
    </inkml:brush>
  </inkml:definitions>
  <inkml:trace contextRef="#ctx0" brushRef="#br0">2996 115 11474,'-62'-4'905,"5"-2"-713,-3-6-88,-3-3 288,-2 5-360,-5-4-824,-3-2-617,-5-1 1185,2 8-264,-8-2-168</inkml:trace>
  <inkml:trace contextRef="#ctx0" brushRef="#br0" timeOffset="1">1421 9 10578,'-115'12'1008,"0"-5"-759,-5 5-153,-3-5 552,5 1-472,2-6-144,-1-4-200,-1 1-88,-4-3-865,0 1 929,6 0-120,-3-3-120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7:17.480"/>
    </inkml:context>
    <inkml:brush xml:id="br0">
      <inkml:brushProperty name="width" value="0.05" units="cm"/>
      <inkml:brushProperty name="height" value="0.05" units="cm"/>
      <inkml:brushProperty name="color" value="#E71224"/>
    </inkml:brush>
  </inkml:definitions>
  <inkml:trace contextRef="#ctx0" brushRef="#br0">1882 1 7330,'-138'13'400,"4"-8"-296,3-2-40</inkml:trace>
  <inkml:trace contextRef="#ctx0" brushRef="#br0" timeOffset="1">754 84 8602,'-116'16'992,"10"2"-552,4-2-128,12-3 616,4-6-47,13-2-209,11 0-16,18-5 8,9 2-24,12-7-96,8 0-32,13-3-208,6 0 33,15-5-49</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7:18.383"/>
    </inkml:context>
    <inkml:brush xml:id="br0">
      <inkml:brushProperty name="width" value="0.05" units="cm"/>
      <inkml:brushProperty name="height" value="0.05" units="cm"/>
      <inkml:brushProperty name="color" value="#E71224"/>
    </inkml:brush>
  </inkml:definitions>
  <inkml:trace contextRef="#ctx0" brushRef="#br0">164 106 14307,'-9'-5'872,"1"-1"-976,0-1-96,-3 1 16,2 2-96,1-3-184,-4-1-16,1 1-48,-5-6 320,-4 1-16,-4-4 40,-4 1 120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7:18.818"/>
    </inkml:context>
    <inkml:brush xml:id="br0">
      <inkml:brushProperty name="width" value="0.05" units="cm"/>
      <inkml:brushProperty name="height" value="0.05" units="cm"/>
      <inkml:brushProperty name="color" value="#E71224"/>
    </inkml:brush>
  </inkml:definitions>
  <inkml:trace contextRef="#ctx0" brushRef="#br0">1741 75 10266,'-286'4'-923,"217"-7"306,-82-7-686,64 4 1115,0 4 1,-119 12-1,153-6 433,-317 16 3380,296-22-1750,-73-12-1,33 2-384,98 11-1291,-26-3 179,39 4-360,1-1 0,0 1 0,-1-1 0,1 0 0,0 0 0,0 1 0,0-2 0,-1 1 0,1 0 0,0 0 0,0 0 0,1-1 0,-4-2 0,-1-11 74,7-13-34</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7:20.286"/>
    </inkml:context>
    <inkml:brush xml:id="br0">
      <inkml:brushProperty name="width" value="0.05" units="cm"/>
      <inkml:brushProperty name="height" value="0.05" units="cm"/>
      <inkml:brushProperty name="color" value="#E71224"/>
    </inkml:brush>
  </inkml:definitions>
  <inkml:trace contextRef="#ctx0" brushRef="#br0">161 8 14003,'-1'-1'79,"0"0"-1,0 0 1,-1 1-1,1-1 1,0 1-1,0-1 1,0 1-1,-1-1 1,1 1-1,0 0 1,0-1-1,-1 1 1,1 0-1,0 0 1,0 0 0,-1 0-1,1 0 1,0 0-1,-1 0 1,1 1-1,0-1 1,-2 1-1,1 1 10,0-1 0,0 1 0,0 0-1,1 0 1,-1-1 0,1 1 0,-1 0-1,1 0 1,0 1 0,0-1 0,0 0 0,-1 4-1,-12 30 277,2 1 0,-12 60 0,-4 79-275,11-30-175,6 0 0,7 1 0,6-1 0,22 149 0,-28-314-33,-5-24-59</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7:58.983"/>
    </inkml:context>
    <inkml:brush xml:id="br0">
      <inkml:brushProperty name="width" value="0.05" units="cm"/>
      <inkml:brushProperty name="height" value="0.05" units="cm"/>
    </inkml:brush>
  </inkml:definitions>
  <inkml:trace contextRef="#ctx0" brushRef="#br0">109 0 15739,'-14'8'1516,"9"-6"-914,0 1 0,1 0 0,-1 0 0,0 0 0,1 0 0,-6 6 0,9-7-496,-1 0-1,1 0 1,0 0-1,0 1 0,0-1 1,0 0-1,0 0 1,0 0-1,1 1 0,-1-1 1,1 0-1,0 1 0,-1-1 1,1 1-1,0-1 1,1 0-1,-1 1 0,0-1 1,1 3-1,2 5-138,1 0-1,-1 0 1,2 0 0,-1-1-1,2 1 1,11 15-1,-10-15-173,-1 1 0,1-1 0,-2 1 0,1 0-1,4 16 1,-9-23 227,-1-1-1,1 1 0,-1-1 1,1 1-1,-1-1 1,0 1-1,-1 0 0,1-1 1,-1 1-1,1-1 1,-1 1-1,0-1 0,0 0 1,0 1-1,-1-1 0,1 0 1,-1 0-1,0 0 1,0 0-1,0 0 0,0 0 1,-5 4-1,3-4 39,1 0 0,-1 0 1,0 0-1,1 0 0,-1-1 0,0 0 0,-1 0 0,1 0 0,0-1 1,0 1-1,-1-1 0,1 0 0,-1 0 0,1 0 0,-1-1 0,0 0 1,1 0-1,-1 0 0,-8-1 0,12 0-64,0 0 0,0 0 1,0 0-1,0 0 0,0 0 0,1 0 0,-1 0 1,0 0-1,0 0 0,1-1 0,-1 1 0,1 0 0,-1 0 1,1-1-1,-1 1 0,1 0 0,0-1 0,0-2 1,0 4-1,-2-21-190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7:20.691"/>
    </inkml:context>
    <inkml:brush xml:id="br0">
      <inkml:brushProperty name="width" value="0.05" units="cm"/>
      <inkml:brushProperty name="height" value="0.05" units="cm"/>
      <inkml:brushProperty name="color" value="#E71224"/>
    </inkml:brush>
  </inkml:definitions>
  <inkml:trace contextRef="#ctx0" brushRef="#br0">36 687 13595,'-6'-9'507,"1"1"-126,0 0 1,1 0 0,0 0 0,-4-12-1,7 17-310,0 0 0,1 0 0,-1 0 0,1-1 0,0 1 0,0 0 0,0 0 0,0-1 0,0 1 0,1 0 0,0 0 0,-1 0 0,1 0 0,0 0 0,1 0 0,1-4 0,18-28 204,1 1-1,42-49 1,-19 25-188,183-269 404,-227 325-485,17-21 62,-17 22-66,-1 1 0,0 0 0,0-1 0,0 1 0,1 0 0,-1-1 0,0 1-1,0 0 1,1-1 0,-1 1 0,0 0 0,1-1 0,-1 1 0,0 0 0,1 0-1,-1 0 1,1-1 0,-1 1 0,0 0 0,1 0 0,-1 0 0,1 0 0,-1 0 0,0 0-1,1 0 1,-1 0 0,1 0 0,-1 0 0,0 0 0,1 0 0,-1 0 0,1 0-1,-1 0 1,1 0 0,-1 0 0,0 0 0,1 1 0,-1-1 0,0 0 0,1 0-1,-1 0 1,0 1 0,1-1 0,-1 0 0,0 1 0,1-1 0,-1 0 0,0 1 0,0-1-1,1 0 1,-1 1 0,0-1 0,0 0 0,0 1 0,1-1 0,-1 1 0,0-1-1,0 0 1,0 1 0,0 0 0,5 27 25,0 0 0,-1 39 0,1 3-12,-2-48-19,1 29-70,3 0 0,25 91-1,-15-98 26</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7:23.646"/>
    </inkml:context>
    <inkml:brush xml:id="br0">
      <inkml:brushProperty name="width" value="0.05" units="cm"/>
      <inkml:brushProperty name="height" value="0.05" units="cm"/>
      <inkml:brushProperty name="color" value="#E71224"/>
    </inkml:brush>
  </inkml:definitions>
  <inkml:trace contextRef="#ctx0" brushRef="#br0">39 1 12091,'-3'0'1008,"-1"5"-752,-6 5-120,4 8 720,3 6-568,2 13-176,-2 6-64,3 16-24,0 5-24,0 10-88,1 3-128,-1 5 184,-4-1-32,-2 2-16</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7:24.638"/>
    </inkml:context>
    <inkml:brush xml:id="br0">
      <inkml:brushProperty name="width" value="0.05" units="cm"/>
      <inkml:brushProperty name="height" value="0.05" units="cm"/>
      <inkml:brushProperty name="color" value="#E71224"/>
    </inkml:brush>
  </inkml:definitions>
  <inkml:trace contextRef="#ctx0" brushRef="#br0">88 0 13731,'-22'43'888,"1"12"-760,2 5-64,5 10 112,2 2-40,12 2-208,7 5-232,6 0 248,5 0-8,12 7-80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7:25.761"/>
    </inkml:context>
    <inkml:brush xml:id="br0">
      <inkml:brushProperty name="width" value="0.05" units="cm"/>
      <inkml:brushProperty name="height" value="0.05" units="cm"/>
      <inkml:brushProperty name="color" value="#E71224"/>
    </inkml:brush>
  </inkml:definitions>
  <inkml:trace contextRef="#ctx0" brushRef="#br0">1 1 9906,'14'16'936,"-1"-1"-696,-3 5-136,3 5 641,0 3-521,0 5-80,0 5-104,-2-3-64,-1 1 40,3 0-16,7-4 8</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7:26.180"/>
    </inkml:context>
    <inkml:brush xml:id="br0">
      <inkml:brushProperty name="width" value="0.05" units="cm"/>
      <inkml:brushProperty name="height" value="0.05" units="cm"/>
      <inkml:brushProperty name="color" value="#E71224"/>
    </inkml:brush>
  </inkml:definitions>
  <inkml:trace contextRef="#ctx0" brushRef="#br0">89 1 12763,'-9'19'224,"-1"1"-1,-1-2 1,0 0 0,-17 20 0,28-37-247,-1 0 0,1 0 0,-1-1 0,1 1 0,0 0 0,0 0 0,-1-1 0,1 1 0,0 0 0,0 0 0,0 0 0,0-1 1,0 1-1,0 0 0,0 0 0,0 0 0,0-1 0,0 1 0,0 0 0,1 0 0,-1 0 0,0-1 0,0 1 0,1 0 0,-1-1 0,1 1 1,-1 0-1,1 0 0,-1-1 0,1 1 0,-1-1 0,1 1 0,-1-1 0,1 1 0,1 0 0,8 14-145,-6-4 148,0 1-1,-1 0 0,-1 0 1,0 1-1,1 20 1,-4 67 150,-1-59-97,-21 420 321,0 19-49,19-200-181,4-154-40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7:46.937"/>
    </inkml:context>
    <inkml:brush xml:id="br0">
      <inkml:brushProperty name="width" value="0.05" units="cm"/>
      <inkml:brushProperty name="height" value="0.05" units="cm"/>
      <inkml:brushProperty name="color" value="#E71224"/>
    </inkml:brush>
  </inkml:definitions>
  <inkml:trace contextRef="#ctx0" brushRef="#br0">124 88 8490,'-26'10'712,"3"0"-624,0-14 80,6-6 408,4 3-312,2 0-8,5-5-16,2 1-360,5-2 224,5-9 72,7 1-128</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7:49.909"/>
    </inkml:context>
    <inkml:brush xml:id="br0">
      <inkml:brushProperty name="width" value="0.05" units="cm"/>
      <inkml:brushProperty name="height" value="0.05" units="cm"/>
      <inkml:brushProperty name="color" value="#E71224"/>
    </inkml:brush>
  </inkml:definitions>
  <inkml:trace contextRef="#ctx0" brushRef="#br0">1 80 9410,'10'-9'383,"1"0"1,0 1-1,0 0 1,1 0-1,0 2 1,1-1-1,-1 1 1,1 1-1,0 1 1,20-5-1,-29 8-363,-1 1 1,0 0-1,1 0 0,-1 1 0,1-1 1,-1 1-1,0-1 0,1 1 0,-1 0 1,0 0-1,0 1 0,0-1 0,4 2 0,20 8 131,4-3 40,-24-6-136,0 1 0,0-2 1,0 1-1,0-1 1,1 0-1,12 0 0,1-4 55,0 2-1,0 1 0,0 0 0,0 1 0,-1 2 0,1 0 0,0 1 0,36 13 0,-14-1-82,1-1-1,1-2 1,-1-2 0,2-2-1,-1-2 1,1-2 0,1-2-1,-1-1 1,0-3 0,0-2-1,57-11 1,-54 5 53,1 3 0,0 3 1,-1 1-1,1 3 0,0 1 0,81 16 1,-22 1-63,136 7 0,-151-19-9,0 4-1,126 30 0,-110-11 126,191 26 0,-242-50-88,72 8 111,191 45 0,-216-27-112,128 58-1,159 44 109,-155-59-7,-145-48 3,99 17 0,8 1-7,-155-32-120,0 2 0,59 28 0,69 37 72,34 16 24,-182-83-109,258 118 86,-157-84-71,143 76 0,19 23 74,-268-134-85,0 1 1,0 0-1,-1 1 0,29 29 0,-20-14 29,45 64 0,-25-36 51,-38-48-53,-1 2-1,0-1 1,0 1-1,-1 0 0,-1 1 1,0 0-1,0 0 0,4 14 1,-10-26 1,-1 1 0,0-1 0,0 1 1,1-1-1,-1 1 0,0 0 0,0-1 1,0 1-1,0-1 0,0 1 0,0 0 1,0-1-1,0 1 0,0-1 0,0 1 1,0 0-1,0-1 0,0 1 0,-1 0 1,-7-2 762,-10-16 11,14 12-853,-4-5-103,0 0 0,1-1 0,0 0 0,1 0 1,0 0-1,1-1 0,-8-22 0,11 11-153</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7:50.521"/>
    </inkml:context>
    <inkml:brush xml:id="br0">
      <inkml:brushProperty name="width" value="0.05" units="cm"/>
      <inkml:brushProperty name="height" value="0.05" units="cm"/>
      <inkml:brushProperty name="color" value="#E71224"/>
    </inkml:brush>
  </inkml:definitions>
  <inkml:trace contextRef="#ctx0" brushRef="#br0">37 208 9762,'-2'0'184,"0"0"0,0 0-1,-1 1 1,1-1 0,0 0 0,0 1-1,0 0 1,0-1 0,0 1 0,0 0-1,0 0 1,0 0 0,0 0-1,-2 2 1,3-2-89,1 1 1,-1-1-1,1 1 0,-1-1 1,1 1-1,0 0 0,-1-1 0,1 1 1,0-1-1,0 1 0,0-1 0,1 1 1,-1-1-1,0 1 0,0 0 0,1-1 1,-1 1-1,1-1 0,0 0 0,-1 1 1,2 1-1,17 47 672,79 183 829,-84-206-1521,2 0 0,0-1-1,2-1 1,1 0-1,0-1 1,27 23 0,-40-41-17,0 0 1,1-1 0,0 0 0,1 0-1,-1-1 1,17 7 0,-22-10-23,1 0 0,0 0 0,0 0 1,-1-1-1,1 1 0,0-1 0,0 0 1,0 0-1,0 0 0,0 0 0,0 0 0,0 0 1,0-1-1,-1 0 0,1 1 0,0-1 0,0 0 1,-1-1-1,1 1 0,-1 0 0,1-1 1,-1 1-1,4-4 0,1-2 84,0-1 0,0 1 1,-1-1-1,0 0 0,-1-1 0,0 0 0,0 0 0,-1 0 1,6-19-1,-2 2 192,-2 0 0,5-40 0,-8 33-102,-1 1 0,-2 0 0,-1-1 1,-2 1-1,-12-62 0,-60-152 284,72 239-487,3 6-72,-1-1 0,1 1 1,-1-1-1,1 1 0,-1-1 1,1 1-1,0-1 0,-1 1 1,1-1-1,0 1 0,0-1 1,0 1-1,1-1 0,-1 1 1,0-1-1,0 1 0,1-2 1,0 2 0,0 0 0,0 0 0,0 0 0,0 1 0,0-1 0,0 0-1,0 1 1,1-1 0,-1 1 0,0-1 0,0 1 0,0 0 0,1-1 0,-1 1 0,0 0 0,0 0 0,1 0 0,1 0 0,15-3-407</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7:55.869"/>
    </inkml:context>
    <inkml:brush xml:id="br0">
      <inkml:brushProperty name="width" value="0.05" units="cm"/>
      <inkml:brushProperty name="height" value="0.05" units="cm"/>
      <inkml:brushProperty name="color" value="#E71224"/>
    </inkml:brush>
  </inkml:definitions>
  <inkml:trace contextRef="#ctx0" brushRef="#br0">249 31 9290,'-1'-3'151,"-1"1"1,1 0-1,-1 0 1,0-1-1,0 1 1,0 0-1,0 1 1,0-1-1,0 0 1,0 0-1,-1 1 1,1 0-1,-1-1 1,-3-1-1,4 3-60,0 0 0,0 0-1,1-1 1,-1 1-1,0 1 1,0-1-1,1 0 1,-1 0-1,0 0 1,0 1-1,1-1 1,-1 1-1,0 0 1,1-1-1,-1 1 1,1 0-1,-1 0 1,1 0-1,-1 0 1,1 0 0,-1 0-1,1 1 1,0-1-1,-2 2 1,-2 4 91,1-1 1,-1 1-1,1 0 0,0 0 1,1 1-1,0-1 1,0 1-1,0-1 1,-1 13-1,-10 79 702,11-62-586,-6 31 110,-31 302 1063,21 3-761,1 274-233,17-639-473,-25 419 332,21 1 189,24-151-69,-11-175 531,-7-98-968,-1 1 0,0-1 0,0 0 0,0 1 0,0-1-1,0 0 1,-1 0 0,0 1 0,0-1 0,0 0 0,-4 8 0,2-24-357,3-16 112</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7:56.901"/>
    </inkml:context>
    <inkml:brush xml:id="br0">
      <inkml:brushProperty name="width" value="0.05" units="cm"/>
      <inkml:brushProperty name="height" value="0.05" units="cm"/>
      <inkml:brushProperty name="color" value="#E71224"/>
    </inkml:brush>
  </inkml:definitions>
  <inkml:trace contextRef="#ctx0" brushRef="#br0">1 179 14059,'0'0'42,"0"0"-1,0 0 1,0 0 0,0 0 0,0 0-1,0 0 1,0 0 0,0 0-1,0 0 1,0 0 0,0 0 0,0 0-1,1 0 1,-1 0 0,0 0-1,0 0 1,0 0 0,0 0 0,0 0-1,0 0 1,0 0 0,0 1-1,0-1 1,0 0 0,0 0-1,0 0 1,0 0 0,1 0 0,-1 0-1,0 0 1,0 0 0,0 0-1,0 0 1,0 0 0,0 0 0,0 0-1,0 0 1,0 0 0,0 1-1,0-1 1,0 0 0,0 0 0,0 0-1,0 0 1,0 0 0,0 0-1,0 0 1,0 0 0,0 0 0,0 0-1,0 0 1,0 0 0,0 1-1,0-1 1,15-2 924,19-5-200,217-43 1710,-196 43-2266,0 2 0,92 4 0,49 17-189,-74-5-114,133-4 0,-144-8-7,0 6 0,-1 4 1,143 31-1,-195-30 54,0-3-1,0-2 1,1-2 0,-1-4-1,1-1 1,-1-4-1,0-1 1,78-22 0,62-29 243,85-20 314,-234 67-393,1 3 1,-1 2 0,95 1 0,-103 7-96,17 2 10,0-3 0,110-13 0,-164 11-158,-1 0 1,1 0-1,-1 1 0,1 0 0,-1-1 0,1 1 0,-1 0 0,1 1 1,-1-1-1,1 1 0,-1-1 0,6 3 0,-16-10-155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7:59.449"/>
    </inkml:context>
    <inkml:brush xml:id="br0">
      <inkml:brushProperty name="width" value="0.05" units="cm"/>
      <inkml:brushProperty name="height" value="0.05" units="cm"/>
    </inkml:brush>
  </inkml:definitions>
  <inkml:trace contextRef="#ctx0" brushRef="#br0">1 109 19316,'1'0'1736,"7"-4"-1223,3-6-209,8 1 760,1 1-200,6-4-640,2 2-480,1-4 944,0 0-664,-15-1-16,-6 2-24</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7:57.550"/>
    </inkml:context>
    <inkml:brush xml:id="br0">
      <inkml:brushProperty name="width" value="0.05" units="cm"/>
      <inkml:brushProperty name="height" value="0.05" units="cm"/>
      <inkml:brushProperty name="color" value="#E71224"/>
    </inkml:brush>
  </inkml:definitions>
  <inkml:trace contextRef="#ctx0" brushRef="#br0">0 1537 10554,'14'-12'2830,"172"-132"1010,91-75-2467,202-195-274,-249 208-925,95-101-773,-196 186-347,-74 70 298,-47 45 455,-2 0-1,1-1 0,-1 0 1,0 0-1,8-14 1,-14 21 172,0 1 0,-1-1 0,1 0 0,0 0 0,0 0 0,-1 0 0,1 0 0,0 0 0,0 0 0,-1 0 0,1 0 0,0 0 0,-1 0 0,1 0 0,0 0 0,0 0 0,-1 0 0,1 0 0,0 0 0,0 0 0,-1-1 0,1 1 0,0 0 0,0 0 0,0 0 1,-1 0-1,1 0 0,0-1 0,0 1 0,0 0 0,-1 0 0,1 0 0,0-1 0,0 1 0,0 0 0,0 0 0,0-1 0,0 1 0,-1 0 0,1 0 0,0-1 0,0 1 0,0 0 0,0 0 0,0-1 0,0 1 0,0 0 0,0 0 0,0-1 0,0 1 0,0 0 0,0 0 1,0-1-1,0 1 0,1 0 0,-1 0 0,0-1 0,0 1 0,0 0 0,0 0 0,1-1 0,-21 11-130,-11 13-35,-17 9 14</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7:58.036"/>
    </inkml:context>
    <inkml:brush xml:id="br0">
      <inkml:brushProperty name="width" value="0.05" units="cm"/>
      <inkml:brushProperty name="height" value="0.05" units="cm"/>
      <inkml:brushProperty name="color" value="#E71224"/>
    </inkml:brush>
  </inkml:definitions>
  <inkml:trace contextRef="#ctx0" brushRef="#br0">3 1882 10098,'-1'0'39,"1"0"-1,0 0 1,0 1-1,0-1 1,-1 0-1,1 0 1,0 1-1,0-1 1,0 0-1,0 1 1,0-1-1,-1 0 1,1 0-1,0 1 1,0-1-1,0 0 1,0 1-1,0-1 1,0 0-1,0 1 1,0-1-1,0 0 1,0 0-1,0 1 1,0-1-1,0 0 1,0 1-1,1-1 1,-1 0-1,0 1 1,9-4 610,22-16-12,-29 18-594,155-125 2549,-77 59-1748,1219-945 3214,-655 522-5672,-594 450 1276,53-52 0,-96 84 187,0-1 0,11-15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7:58.495"/>
    </inkml:context>
    <inkml:brush xml:id="br0">
      <inkml:brushProperty name="width" value="0.05" units="cm"/>
      <inkml:brushProperty name="height" value="0.05" units="cm"/>
      <inkml:brushProperty name="color" value="#E71224"/>
    </inkml:brush>
  </inkml:definitions>
  <inkml:trace contextRef="#ctx0" brushRef="#br0">0 1666 11666,'4'16'992,"-4"-15"-970,0-1 0,0 0 0,0 0-1,1 0 1,-1 1 0,0-1 0,0 0 0,1 0 0,-1 0-1,0 0 1,0 0 0,1 1 0,-1-1 0,0 0 0,1 0-1,-1 0 1,0 0 0,0 0 0,1 0 0,-1 0 0,0 0-1,1 0 1,-1 0 0,0 0 0,0 0 0,1 0 0,-1 0-1,0 0 1,1-1 0,3-1 83,-1 0-1,1 0 0,-1-1 1,1 1-1,4-7 1,1 2-17,208-175 2415,-64 56-1477,518-381 1007,-427 331-1915,459-300-2956,-478 330 1671,-153 102 387</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7:58.907"/>
    </inkml:context>
    <inkml:brush xml:id="br0">
      <inkml:brushProperty name="width" value="0.05" units="cm"/>
      <inkml:brushProperty name="height" value="0.05" units="cm"/>
      <inkml:brushProperty name="color" value="#E71224"/>
    </inkml:brush>
  </inkml:definitions>
  <inkml:trace contextRef="#ctx0" brushRef="#br0">0 1022 12419,'22'7'1392,"34"-38"-656,14-21-168,35-20 809,21-15-465,26-19 0,10-6-64,15 2-352,1 2-272,-13 17-592,-7 3-280,-25 17 536,-20 7-168,-28 27-120</inkml:trace>
  <inkml:trace contextRef="#ctx0" brushRef="#br0" timeOffset="1">830 975 11707,'58'-22'1200,"25"-24"-712,17-8-144,25-19 400,7-13-40,2-9-176,3 4-256,-16 6-104,-9 8-56,-30 14-72</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7:59.348"/>
    </inkml:context>
    <inkml:brush xml:id="br0">
      <inkml:brushProperty name="width" value="0.05" units="cm"/>
      <inkml:brushProperty name="height" value="0.05" units="cm"/>
      <inkml:brushProperty name="color" value="#E71224"/>
    </inkml:brush>
  </inkml:definitions>
  <inkml:trace contextRef="#ctx0" brushRef="#br0">1 449 14147,'0'19'1232,"23"-18"-808,14-11-112,30-22 969,12-5-913,16-19-56,5-10-240,7-18 104,-1-8-24,-1 0-88</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22.545"/>
    </inkml:context>
    <inkml:brush xml:id="br0">
      <inkml:brushProperty name="width" value="0.05" units="cm"/>
      <inkml:brushProperty name="height" value="0.05" units="cm"/>
      <inkml:brushProperty name="color" value="#E71224"/>
    </inkml:brush>
  </inkml:definitions>
  <inkml:trace contextRef="#ctx0" brushRef="#br0">96 0 16075,'-8'40'1745,"-2"6"-1169,-1 14-224,-1 5 736,2 1-296,2 1-247,1-4-746,1-4-343,0-16 936,0-6-464,1-19-120,-1-7-56</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22.980"/>
    </inkml:context>
    <inkml:brush xml:id="br0">
      <inkml:brushProperty name="width" value="0.05" units="cm"/>
      <inkml:brushProperty name="height" value="0.05" units="cm"/>
      <inkml:brushProperty name="color" value="#E71224"/>
    </inkml:brush>
  </inkml:definitions>
  <inkml:trace contextRef="#ctx0" brushRef="#br0">0 148 16187,'24'-22'1402,"0"0"0,2 2 0,34-21 0,-50 35-1169,1 0 1,0 1-1,0 0 1,1 0-1,-1 2 1,1-1 0,0 1-1,0 1 1,0 0-1,0 1 1,23 0-1,-31 1-228,0 1 1,0-1-1,0 1 0,0 0 0,0 0 0,0 1 1,0-1-1,-1 1 0,1-1 0,6 5 0,-9-5-7,0 0-1,0 0 0,0 0 0,0 0 0,0 1 0,0-1 1,0 0-1,0 0 0,0 1 0,-1-1 0,1 1 0,0-1 1,-1 0-1,1 1 0,-1-1 0,0 1 0,1-1 1,-1 1-1,0-1 0,0 1 0,0 0 0,0-1 0,0 1 1,-1-1-1,1 1 0,0-1 0,-1 1 0,1-1 0,-1 0 1,1 1-1,-2 2 0,-7 11 8,1-1-1,-2 1 1,0-1-1,-1-1 1,-15 15 0,14-15-201,1 0 0,0 0 0,0 1 1,-16 31-1,22-29-669,5-16 830,0 1-1,0-1 0,1 0 0,-1 1 1,0-1-1,0 0 0,0 1 0,0-1 1,0 0-1,0 0 0,0 1 0,0-1 1,1 0-1,-1 1 0,0-1 0,0 0 1,1 0-1,-1 1 0,0-1 0,0 0 1,1 0-1,-1 1 0,0-1 0,0 0 1,1 0-1,1 0-33,-1 1 1,1-1-1,-1 0 1,1 0-1,0 0 0,-1-1 1,1 1-1,-1 0 1,1-1-1,-1 1 1,1-1-1,-1 1 0,1-1 1,-1 0-1,3-1 1,17-10-690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23.530"/>
    </inkml:context>
    <inkml:brush xml:id="br0">
      <inkml:brushProperty name="width" value="0.05" units="cm"/>
      <inkml:brushProperty name="height" value="0.05" units="cm"/>
      <inkml:brushProperty name="color" value="#E71224"/>
    </inkml:brush>
  </inkml:definitions>
  <inkml:trace contextRef="#ctx0" brushRef="#br0">128 328 14219,'-15'30'1424,"-1"-2"-1,-22 29 1,-13 23 1813,50-78-3176,0 0 0,0-1-1,0 1 1,1 0-1,-1 0 1,0 0 0,1 0-1,-1 0 1,1 0 0,0 0-1,0 0 1,0 0-1,0-1 1,0 1 0,0 0-1,1 4 1,-1-6-49,0 1 0,1-1 1,-1 1-1,0-1 0,0 0 1,1 1-1,-1-1 0,0 1 1,1-1-1,-1 0 0,0 1 1,1-1-1,-1 0 0,1 1 1,-1-1-1,0 0 0,1 0 1,-1 0-1,1 1 0,-1-1 1,1 0-1,-1 0 0,1 0 1,0 0-1,0 0-4,1 0-1,-1 0 1,1 0-1,-1 0 1,0-1-1,1 1 1,-1-1-1,0 1 1,1-1-1,-1 1 1,0-1-1,2-1 1,7-5 26,-1 0 0,0 0 0,0-1 0,-1-1 0,0 1 0,-1-1 0,0-1 1,0 1-1,7-15 0,1-5 56,-1-1 0,12-35-1,-20 49-16,0-1-1,-1 0 0,-1 0 0,-1-1 1,3-31-1,-10 33 21,4 16-89,0 0 0,-1 0 0,1-1 0,0 1 0,0 0 0,0 0 0,0 0 0,-1-1 0,1 1 0,0 0 0,0 0 0,0 0 0,-1 0 0,1-1 0,0 1 0,0 0 0,-1 0 0,1 0 0,0 0 0,0 0 0,-1 0 0,1 0 0,0 0 0,0 0 0,-1 0 0,1 0 0,0 0 0,-1 0 0,1 0 0,-1 1 1,0-1 0,1 1 0,-1-1 0,0 1 0,1 0 0,-1-1-1,0 1 1,1 0 0,-1 0 0,1 0 0,-1-1 0,1 1 0,0 0 0,-1 0 0,1 0 0,0 0 0,0 0 0,-1 0 0,1 0 0,0-1 0,0 1 0,0 0-1,0 0 1,0 0 0,1 1 0,-1 0-7,0 1 1,0-1-1,0 0 0,1 0 0,-1 1 0,1-1 1,-1 0-1,1 0 0,0 0 0,0 0 0,0 0 1,0 0-1,1 0 0,-1 0 0,0 0 0,1-1 1,-1 1-1,4 2 0,-2-2-2,0 0 0,0-1 0,0 1-1,0-1 1,0 0 0,0 0 0,0 0 0,1 0 0,-1 0 0,0-1-1,6 1 1,0-1 1,0-1 0,-1 1 0,1-2 0,0 1 0,-1-1 0,1 0 0,-1-1 1,17-7-1,-11 1 27,1 0 0,-1-1 0,0-1 0,-1 0 1,0-1-1,-1 0 0,0-1 0,-1 0 0,-1-1 1,0 0-1,-1-1 0,0 0 0,6-16 0,-13 27-21,-1 0 1,1 0-1,-1 0 0,0 0 0,0 0 0,-1 0 0,1-5 0,-1 9-4,0-1 0,0 0 0,0 1 0,0-1 0,0 0 0,0 1 0,-1-1 0,1 0-1,0 1 1,0-1 0,0 1 0,-1-1 0,1 0 0,0 1 0,-1-1 0,1 1 0,-1-1 0,1 1 0,-1-1-1,0 0 1,0 1-2,1 0 0,-1-1-1,0 1 1,0 0-1,0 0 1,0-1-1,0 1 1,0 0 0,0 0-1,0 0 1,0 0-1,0 0 1,0 1 0,0-1-1,0 0 1,0 0-1,0 1 1,-1 0 0,-6 2-18,0 2 0,0-1 1,0 1-1,0 0 0,1 1 1,0-1-1,0 2 0,0-1 0,1 1 1,-10 13-1,-6 10-41,-20 40 1,41-68 60,-11 18-9,2 1 1,1 0 0,-12 37-1,19-49 3,-1 0-1,1 0 1,1 1-1,-1-1 1,2 0 0,-1 1-1,2-1 1,-1 1-1,1-1 1,0 1-1,4 13 1,-4-21 4,-1 0 1,1 0 0,0 0-1,0 0 1,0 0 0,0 0-1,0 0 1,0 0-1,1 0 1,-1-1 0,1 1-1,-1 0 1,1-1-1,0 1 1,-1-1 0,1 0-1,0 1 1,0-1 0,0 0-1,0 0 1,0 0-1,0 0 1,0-1 0,0 1-1,1-1 1,-1 1-1,0-1 1,0 0 0,0 1-1,1-1 1,-1 0 0,0-1-1,3 1 1,1-1-1,-1-1 1,1 0 0,0 0-1,-1 0 1,1 0 0,-1-1-1,0 0 1,0 0 0,0 0-1,0-1 1,5-4-1,11-13 30,0-2 0,-2 0 0,0 0 0,-2-2 0,0 0 0,15-35 0,-26 49 3,-11 20-6,-11 21-1,16-29-23,-33 83-1,29-72 1,1-1 0,0 1 1,0 1-1,1-1 0,0 14 0,2-25 3,0 1 0,0-1-1,0 0 1,0 1 0,0-1 0,0 1 0,0-1 0,1 1-1,-1-1 1,1 0 0,-1 1 0,1-1 0,-1 0 0,1 1-1,-1-1 1,1 0 0,0 0 0,0 0 0,0 1 0,0-1-1,0 0 1,0 0 0,2 1 0,-2-2 3,1 1 1,0-1-1,-1 1 0,1-1 1,0 0-1,-1 0 0,1 1 1,0-1-1,0-1 0,0 1 1,-1 0-1,1 0 0,0-1 1,-1 1-1,1-1 0,2 0 1,6-3 6,1-2-1,0 1 1,-1-1 0,11-9 0,-8 6-165,0-1-1,-1 0 1,-1-1 0,1 0 0,-2-1 0,16-22-1,-16 13-80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24.158"/>
    </inkml:context>
    <inkml:brush xml:id="br0">
      <inkml:brushProperty name="width" value="0.05" units="cm"/>
      <inkml:brushProperty name="height" value="0.05" units="cm"/>
      <inkml:brushProperty name="color" value="#E71224"/>
    </inkml:brush>
  </inkml:definitions>
  <inkml:trace contextRef="#ctx0" brushRef="#br0">221 1 14035,'-65'131'4000,"37"-80"-2784,-20 55 0,26-47-179,-17 76 0,33-106-754,1 1 0,1-1 1,1 1-1,3 50 0,0-79-273,0-1-1,0 1 1,0-1-1,0 1 1,0-1-1,0 1 1,0 0 0,0-1-1,0 1 1,0-1-1,0 1 1,0-1-1,1 1 1,-1-1 0,0 1-1,0-1 1,1 1-1,-1-1 1,0 1-1,1-1 1,-1 1-1,0-1 1,1 1 0,-1-1-1,1 0 1,0 1-1,-1-1-2,1 0 0,0 0 0,-1-1 0,1 1 0,-1 0-1,1 0 1,0-1 0,-1 1 0,1-1 0,-1 1 0,1 0 0,-1-1-1,1 1 1,-1-1 0,1 1 0,-1-1 0,0 1 0,1-2 0,16-28 112,10-41-81,20-77-1,-33 99-188,-10 43-64,-1 13 99,2 26 45,-3-16 37,0-10 31,0 1 1,0-1-1,1 0 1,-1 1-1,2-2 0,-1 1 1,1 0-1,0-1 0,8 11 1,-10-14 20,1-1 1,0 1-1,-1-1 0,1 0 1,0 0-1,0 0 0,0 0 1,0-1-1,0 1 1,0-1-1,1 0 0,-1 0 1,0 0-1,1 0 0,-1-1 1,1 1-1,-1-1 1,1 0-1,-1 0 0,1 0 1,-1 0-1,1-1 0,6-1 1,-1-1 55,1 0-1,-1-1 1,0 0 0,0-1-1,-1 0 1,1 0 0,-1-1-1,0 0 1,8-8 0,-6 5 30,-1 0 1,0-1-1,-1 0 1,0 0-1,-1-1 1,10-17-1,-11 10-21,-9 11-25,2 7-58,0 0 1,0 0 0,-1 0-1,1 1 1,0-1-1,0 1 1,0-1-1,0 0 1,0 1 0,0 0-1,0-1 1,0 1-1,0 0 1,0-1-1,0 1 1,0 0 0,0 0-1,1 0 1,-1 0-1,0 0 1,0 1 0,-11 12-10,1 0 0,1 1 1,0 1-1,1 0 1,1 0-1,0 0 1,1 1-1,1 1 0,0-1 1,2 1-1,0-1 1,1 1-1,-1 22 1,4-39 3,-1 1 1,1-1-1,0 0 1,0 1-1,0-1 1,1 1-1,-1-1 1,0 1-1,0-1 1,1 0-1,-1 1 1,1-1-1,-1 0 1,1 1-1,0-1 1,-1 0-1,1 0 1,0 0 0,0 0-1,0 1 1,0-1-1,1 1 1,-1-2-31,0 0 1,0 0-1,1 1 1,-1-1 0,0 0-1,0 0 1,1 0-1,-1 0 1,0 0 0,0 0-1,0-1 1,1 1-1,-1 0 1,0-1-1,0 1 1,0-1 0,0 1-1,0-1 1,1 1-1,-1-1 1,0 0 0,0 0-1,-1 1 1,1-1-1,2-2 1,6-6-177,-1-1 0,1 0-1,-2 0 1,1-1 0,-1 1 0,5-14 0,-8 17 119,20-36-357</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24.708"/>
    </inkml:context>
    <inkml:brush xml:id="br0">
      <inkml:brushProperty name="width" value="0.05" units="cm"/>
      <inkml:brushProperty name="height" value="0.05" units="cm"/>
      <inkml:brushProperty name="color" value="#E71224"/>
    </inkml:brush>
  </inkml:definitions>
  <inkml:trace contextRef="#ctx0" brushRef="#br0">171 1 15539,'0'7'462,"0"0"1,0 0-1,-1 0 0,0 0 0,0-1 0,-1 1 0,0 0 0,0 0 0,0-1 0,-1 1 0,0-1 0,-4 7 1,-11 27 1607,-33 146-34,16-54-1733,26-100-287,-23 91 11,32-122-28,-1 1 0,1-1 1,0 0-1,0 0 0,-1 0 1,1 0-1,0 0 0,0 0 0,0 0 1,0 1-1,0-1 0,1 0 0,-1 0 1,0 0-1,0 0 0,1 0 0,-1 0 1,1 0-1,-1 0 0,1 0 1,-1 0-1,2 1 0,-1-1 0,0-1 0,0 0 0,0 0 0,-1 1 0,1-1 0,0 0 0,0 0-1,0 0 1,0 0 0,0 0 0,0 0 0,0-1 0,0 1 0,0 0 0,-1 0 0,1-1 0,0 1 0,0 0 0,0-1-1,1 0 1,8-5-1,-1-1 0,1 0 0,8-9 0,58-54 275,-4-3 1,82-108-1,-153 181-299,0-1-1,-1 1 1,1-1-1,-1 0 1,1 1-1,-1-1 1,1 1-1,-1-1 1,1 0-1,-1 1 1,0-1-1,1 0 1,-1 0 0,0 1-1,0-1 1,0 0-1,1 0 1,-1 0-1,0 1 1,0-1-1,0-1 1,-1 2-38,0 0 0,1-1 0,-1 1 0,0 0 0,0 0 0,1 0 0,-1 1 0,0-1 0,1 0 0,-1 0 0,0 0 0,1 0 0,-1 1 0,0-1 0,1 0 0,-1 1 0,-1 0 0,-33 20-2458,-10 13-461,27-21 1368,1 0 1,0 1 0,1 1 0,-24 28 0,25-23 852,1-1-1,1 2 0,-13 26 1,22-40 984,1 1 1,0-1-1,1 1 0,0 0 1,0-1-1,1 1 0,0 0 1,0 0-1,1 0 0,0 0 1,0 0-1,1 0 0,2 14 1,-1-19 107,-1 1 0,0-1 0,1 0 0,0 0 0,0 0 0,0 0 0,0 0 0,0 0 0,0-1 0,1 1 0,0-1 0,-1 1 0,1-1 0,0 0 0,5 3 0,-6-4-280,0 0 0,0 0 0,0 0 0,0 0 1,0 0-1,0-1 0,0 1 0,0-1 0,0 1 0,0-1 0,1 0 0,-1 0 1,0 0-1,0 0 0,0 0 0,0 0 0,0 0 0,1-1 0,-1 0 0,0 1 0,0-1 1,0 0-1,0 0 0,0 0 0,-1 0 0,4-2 0,-4 2-63,0 0 0,0 0 1,-1 0-1,1 0 0,0-1 0,-1 1 0,1 0 0,0 0 0,-1-1 0,0 1 0,1 0 1,-1-1-1,0 1 0,1 0 0,-1-1 0,0 1 0,0-1 0,0 1 0,-1 0 0,1-1 0,0 1 1,0-1-1,-1 0 0,-5-23-391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8:00.234"/>
    </inkml:context>
    <inkml:brush xml:id="br0">
      <inkml:brushProperty name="width" value="0.05" units="cm"/>
      <inkml:brushProperty name="height" value="0.05" units="cm"/>
    </inkml:brush>
  </inkml:definitions>
  <inkml:trace contextRef="#ctx0" brushRef="#br0">0 203 9370,'32'-48'4466,"40"-44"1,-61 83-2399,-11 9-2013,1 0-1,-1 1 1,0-1-1,0 0 0,1 0 1,-1 1-1,0-1 1,0 0-1,0 0 1,1 1-1,-1-1 1,0 0-1,0 0 1,0 1-1,0-1 0,0 0 1,0 1-1,0-1 1,0 0-1,0 0 1,0 1-1,0-1 1,0 0-1,0 1 1,0-1-1,0 0 0,0 1 1,0-1-1,-6 33 1489,4-25-1539,-19 83 348,-9 48-129,29-136-203,1 1-1,-1-1 1,1 0 0,0 1 0,0-1 0,0 1-1,1 4 1,-1-7-13,1 0 0,-1-1 0,0 1 0,1 0 0,-1-1 0,0 1 0,1-1 0,-1 1 0,1-1 0,-1 1 0,1-1 0,0 1 0,-1-1 0,1 1 0,-1-1 0,1 1 0,0-1 0,-1 0 0,1 0 0,0 1 0,-1-1 0,1 0 0,0 0 0,0 0 0,-1 1 0,1-1 0,0 0 0,0 0 0,-1 0 0,1-1-1,0 1 1,-1 0 0,1 0 0,0 0 0,0 0 0,-1-1 0,1 1 0,0 0 0,0-1 0,8-2 33,0-1 0,0 0-1,-1 0 1,0-1 0,0 0-1,9-8 1,45-40 166,-51 43-164,97-100 284,-94 92-394,0 0 1,-1-1-1,-1-1 0,17-34 1,-23 28-225,-9 19 410,3 7-122,-1 0 0,0 0 0,1 0 0,-1 0 0,1 0 0,-1 0 0,0 0 0,1 1 0,-1-1 0,1 0 0,-1 1 0,1-1 0,-1 0 0,1 1 0,-1-1 0,1 0 0,-1 1 0,1-1 0,-1 1 0,-9 11-176</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25.146"/>
    </inkml:context>
    <inkml:brush xml:id="br0">
      <inkml:brushProperty name="width" value="0.05" units="cm"/>
      <inkml:brushProperty name="height" value="0.05" units="cm"/>
      <inkml:brushProperty name="color" value="#E71224"/>
    </inkml:brush>
  </inkml:definitions>
  <inkml:trace contextRef="#ctx0" brushRef="#br0">0 0 21605,'0'9'1488,"6"-5"-1296,4 3-184,7 8-96,6-1-328,-3 2 336,0-2-200,-2 5-96</inkml:trace>
  <inkml:trace contextRef="#ctx0" brushRef="#br0" timeOffset="1">710 562 20436,'20'6'1809,"2"-6"-1481,6-9-280,8-2 552,3-3-400,2-4-64,4 1-184</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6:50.674"/>
    </inkml:context>
    <inkml:brush xml:id="br0">
      <inkml:brushProperty name="width" value="0.05" units="cm"/>
      <inkml:brushProperty name="height" value="0.05" units="cm"/>
      <inkml:brushProperty name="color" value="#E71224"/>
    </inkml:brush>
  </inkml:definitions>
  <inkml:trace contextRef="#ctx0" brushRef="#br0">1 162 21189,'5'32'2216,"-2"-20"-2152,0 4 142,1 0 1,0 0-1,2 0 0,8 19 1,-12-31-173,0 0 1,1 0 0,-1 0-1,1-1 1,0 1 0,0-1 0,0 0-1,0 0 1,1 0 0,-1 0-1,1 0 1,-1-1 0,1 1-1,0-1 1,0 0 0,1 0 0,-1-1-1,0 1 1,0-1 0,9 1-1,-4-1-156,1 0 1,0-1-1,-1 0 0,1 0 0,0-1 0,-1-1 0,1 0 0,-1 0 0,15-5 0,-11 1-340,1 0 0,-1-1 0,0-1 0,0 0 1,18-15-1,-8 2-354,-2-1 1,0 0 0,-1-1 0,-1-2 0,21-35 0,-33 50 345,-1 0 1,-1 0 0,0 0-1,0 0 1,-1-1 0,0 0 0,-1 0-1,3-16 1,-6 26 486,0 1 1,0 0-1,0 0 0,0-1 1,0 1-1,0 0 1,0-1-1,0 1 0,0 0 1,0 0-1,0-1 0,0 1 1,0 0-1,0-1 1,0 1-1,0 0 0,0 0 1,0-1-1,0 1 0,0 0 1,0 0-1,0-1 1,0 1-1,-1 0 0,1 0 1,0-1-1,0 1 0,0 0 1,-1 0-1,1-1 1,0 1-1,0 0 0,0 0 1,-1 0-1,1 0 1,0 0-1,0-1 0,-1 1 1,-9 7 1124,-9 17 967,-16 31 35,3 2 0,-35 84-1,59-120-2065,0 1 0,2-1-1,0 1 1,2 1 0,0-1-1,2 1 1,0-1-1,1 1 1,2 0 0,5 37-1,5 16-800,-10-43 209</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6:52.808"/>
    </inkml:context>
    <inkml:brush xml:id="br0">
      <inkml:brushProperty name="width" value="0.05" units="cm"/>
      <inkml:brushProperty name="height" value="0.05" units="cm"/>
      <inkml:brushProperty name="color" value="#E71224"/>
    </inkml:brush>
  </inkml:definitions>
  <inkml:trace contextRef="#ctx0" brushRef="#br0">206 620 16211,'3'-5'284,"-1"1"-1,0-1 0,0 0 0,0 0 0,-1 0 0,0 0 0,1 0 0,-2 0 0,1 0 0,-1 0 0,0 0 0,0 0 0,-1-8 0,1 12-193,0-1 0,-1 1 1,1-1-1,-1 1 0,1-1 0,-1 1 0,1 0 1,-1-1-1,0 1 0,0 0 0,0-1 0,0 1 1,0 0-1,0 0 0,0 0 0,0 0 0,-1 0 1,1 0-1,-2-1 0,1 1-3,0 1 0,0-1 0,-1 1 0,1-1 0,0 1 0,-1 0 0,1 0 0,-1 0 0,1 0 0,0 0 0,-1 0 0,1 1 0,0-1 0,-1 1 0,1 0 0,-4 1 0,-3 2-22,0 0-1,0 1 1,0 1-1,0-1 1,1 1-1,0 1 1,0 0-1,1 0 1,0 0-1,-7 10 1,5-7-56,1 1 0,1 1 0,0-1 0,0 1 0,1 1 0,1-1 0,-5 16 0,9-26-7,1 0 1,-1 0-1,0 1 1,1-1 0,0 0-1,-1 0 1,1 1 0,0-1-1,0 0 1,0 0 0,0 1-1,1-1 1,-1 0 0,1 0-1,-1 0 1,1 1 0,0-1-1,0 0 1,0 0 0,0 0-1,0 0 1,2 3-1,-1-4 3,1 1 0,-1-1 0,0 0-1,1 1 1,-1-1 0,0-1-1,1 1 1,-1 0 0,1 0 0,0-1-1,-1 0 1,1 1 0,-1-1 0,1 0-1,0 0 1,-1-1 0,1 1-1,-1 0 1,1-1 0,2 0 0,11-4 31,-1 1 1,0-2 0,0 0 0,-1-1 0,1-1 0,-1 0 0,-1 0 0,21-18-1,-15 10 69,-1-1-1,0-1 0,-1-1 0,26-36 0,-37 47-53,0-1-1,-1 1 1,-1-1 0,1 0 0,-1 0 0,-1-1 0,0 1-1,4-19 1,-7 28-48,0 0 0,0-1 0,0 1 0,0 0-1,1 0 1,-1-1 0,0 1 0,0 0 0,0-1 0,0 1 0,0 0-1,0-1 1,0 1 0,0 0 0,0-1 0,0 1 0,0 0-1,0 0 1,0-1 0,0 1 0,0 0 0,0-1 0,0 1 0,0 0-1,-1-1 1,1 1 0,0 0 0,0 0 0,0-1 0,0 1-1,-1 0 1,1 0 0,0-1 0,0 1 0,-1 0 0,1 0 0,0 0-1,0-1 1,-1 1 0,-9 10 21,-10 23-64,11-14 8,1 0 0,-8 29 0,13-40 22,1 0 0,1 0 1,-1 0-1,2 0 0,-1 1 0,1-1 0,0 0 0,0 0 0,3 9 0,-3-16 9,1 1 0,-1 0 0,1-1 0,0 1 0,-1-1 0,1 1 0,0-1-1,0 1 1,0-1 0,0 0 0,0 1 0,1-1 0,-1 0 0,0 0 0,1 0 0,-1 0 0,0 0 0,1 0 0,-1 0 0,1 0 0,0-1 0,-1 1 0,1-1 0,0 1 0,-1-1 0,1 1 0,0-1 0,-1 0 0,4 0 0,1 0 1,0 0 0,1-1 1,-1 0-1,0 0 1,-1 0-1,1-1 0,9-3 1,1-3 8,0 0 1,-1-1-1,0-1 1,-1 0-1,0-1 1,0-1-1,-1 0 0,14-17 1,5-9 77,45-72 1,-49 66-21,-2-1-1,-2-1 1,-3-2 0,-1 0-1,24-91 1,-44 139-66,6-44 23,-6 44-24,1-1 0,-1 1 0,0-1 0,0 0 0,0 1 0,0-1 0,0 1 0,0-1 0,0 0-1,0 1 1,0-1 0,0 1 0,-1-1 0,1 0 0,0 1 0,0-1 0,0 1 0,-1-1 0,1 1-1,0-1 1,-1 1 0,1-1 0,0 1 0,-1-1 0,1 1 0,-1-1 0,1 1 0,-1 0 0,1-1-1,-1 1 1,1 0 0,-1-1 0,1 1 0,-1 0 0,1 0 0,-1-1 0,0 1 0,1 0 0,-1 0-1,1 0 1,-1 0 0,0 0 0,1 0 0,-1 0 0,1 0 0,-1 0 0,0 0 0,1 0 0,-1 0-1,1 1 1,-1-1 0,0 0 0,1 0 0,-1 1 0,-4 1-4,0 1 0,0 0-1,1 0 1,0 0 0,-1 0 0,1 1-1,0 0 1,1 0 0,-4 4 0,-30 45-21,30-41 16,-18 29-2,1 2 0,-25 65 1,38-78 13,1 0 1,1 1-1,2 0 1,-7 56-1,14-72-48,0 0 0,0-1 1,1 1-1,1 0 0,1-1 0,0 1 0,0-1 0,12 26 0,-13-35-100,1 1-1,0-1 0,0 0 1,0 0-1,1-1 1,-1 1-1,1-1 0,1 1 1,-1-1-1,9 6 1,-9-8-59,-1 0 1,1 0 0,0 0 0,1-1 0,-1 1-1,0-1 1,0 0 0,1 0 0,-1-1 0,0 1 0,1-1-1,-1 0 1,0 0 0,1 0 0,-1-1 0,5-1-1,30-11-688,3-10-236</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6:53.245"/>
    </inkml:context>
    <inkml:brush xml:id="br0">
      <inkml:brushProperty name="width" value="0.05" units="cm"/>
      <inkml:brushProperty name="height" value="0.05" units="cm"/>
      <inkml:brushProperty name="color" value="#E71224"/>
    </inkml:brush>
  </inkml:definitions>
  <inkml:trace contextRef="#ctx0" brushRef="#br0">223 4 17484,'0'-1'63,"0"1"0,-1 0 1,1 0-1,0-1 0,0 1 0,-1 0 1,1 0-1,0 0 0,0-1 1,-1 1-1,1 0 0,0 0 0,-1 0 1,1 0-1,0 0 0,-1 0 0,1 0 1,0-1-1,-1 1 0,1 0 1,0 0-1,-1 0 0,1 0 0,0 1 1,-1-1-1,1 0 0,0 0 1,-1 0-1,1 0 0,-1 0 0,-14 9 648,-15 16-206,28-23-344,-23 23 871,0 0 0,-23 33 1,38-45-858,1 1 1,0 1 0,1-1-1,1 1 1,0 1-1,-8 26 1,14-40-173,1 0 0,-1 0 0,1 0 0,0 0 0,-1 0-1,1 0 1,0 0 0,0 0 0,0 0 0,1 0 0,-1 0 0,0 0 0,1 0 0,1 3-1,-2-4-4,1 0 0,0 0 0,-1 0 0,1 0 0,0 0 0,0 0 0,0-1 0,0 1-1,0 0 1,0 0 0,0-1 0,0 1 0,0-1 0,0 1 0,0-1 0,0 1 0,0-1-1,2 1 1,5 0-21,0-1 0,0 0 0,-1 0 0,1-1 0,0 1 0,9-4 0,9 1-12,-10 2 13,0 0 1,32 4 0,-44-2 17,-1-1 0,1 1 1,0-1-1,-1 1 1,1 0-1,-1 1 0,1-1 1,-1 1-1,0-1 1,1 1-1,-1 0 0,0 0 1,0 0-1,0 1 1,-1-1-1,1 1 0,0-1 1,-1 1-1,3 4 1,-4-5 12,-1 0 0,1 0 1,-1 0-1,1 1 0,-1-1 0,0 0 1,0 0-1,0 1 0,0-1 1,0 0-1,0 1 0,-1-1 0,1 0 1,-1 0-1,0 0 0,1 0 1,-1 1-1,0-1 0,0 0 0,0 0 1,-1-1-1,1 1 0,0 0 1,-1 0-1,1 0 0,-4 2 0,-4 5 83,0-1 0,-1 0-1,-14 10 1,14-12-182,1 1 0,-1-1 0,0-1 0,-1 0 0,0 0 0,0-1 0,0 0-1,0-1 1,0 0 0,-22 2 0,20-8-127,7-7-126</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6:54.181"/>
    </inkml:context>
    <inkml:brush xml:id="br0">
      <inkml:brushProperty name="width" value="0.05" units="cm"/>
      <inkml:brushProperty name="height" value="0.05" units="cm"/>
      <inkml:brushProperty name="color" value="#E71224"/>
    </inkml:brush>
  </inkml:definitions>
  <inkml:trace contextRef="#ctx0" brushRef="#br0">240 45 15659,'0'-2'83,"0"1"-1,0-1 1,0 0-1,0 1 1,0-1-1,-1 0 1,1 0-1,-1 1 0,1-1 1,-1 0-1,0 1 1,1-1-1,-1 1 1,0-1-1,0 1 1,0 0-1,0-1 0,-1 1 1,1 0-1,0-1 1,0 1-1,-1 0 1,1 0-1,-1 0 1,1 0-1,-1 1 1,1-1-1,-1 0 0,0 1 1,1-1-1,-1 1 1,0-1-1,1 1 1,-1 0-1,0 0 1,1-1-1,-1 1 1,0 0-1,0 1 0,1-1 1,-1 0-1,0 0 1,1 1-1,-1-1 1,-2 2-1,-3 0 60,1 1 1,0 0-1,0 0 0,0 0 0,1 1 0,-1-1 1,1 2-1,-1-1 0,1 0 0,-7 10 0,-2 2-4,2 0-1,-14 23 1,15-20-110,0 0 1,-11 31 0,18-39-22,1-1 0,0 1-1,1-1 1,0 1 0,0 0-1,0 20 1,2-29 0,0 0 0,0 0-1,0 0 1,1 0 0,-1 1 0,0-1 0,1 0-1,-1 0 1,1 0 0,0 0 0,0 0 0,0-1-1,0 1 1,0 0 0,0 0 0,0-1 0,1 1-1,-1 0 1,3 2 0,-2-4 7,-1 1-1,1 0 1,0 0 0,0-1 0,0 1-1,-1-1 1,1 1 0,0-1 0,0 0-1,0 0 1,0 0 0,0 0 0,0 0-1,0 0 1,0-1 0,0 1 0,2-1-1,5-2 55,-1-1 0,1 1 0,0-2 0,-1 1 0,0-1 0,0 0 0,7-7 0,4-6 82,-1 0 0,-1 0 1,-1-2-1,0 0 0,-2-1 1,0 0-1,-1-1 0,-2-1 0,0 0 1,-1 0-1,-2-1 0,7-28 1,-15 45-143,-4 11-27,-1 8-14,0 1 0,0 0 0,1 0 0,-2 18 0,-7 61-94,12-84 112,-2 18-20,0 44 1,3-63 33,1-1 1,-1 0-1,1 0 1,0 1-1,1-1 1,-1 0-1,1 0 1,0 0-1,1 0 1,0-1-1,0 1 1,6 8-1,-7-11 12,1-1 0,-1 0 1,1 0-1,-1 0 0,1 0 0,0 0 0,0 0 1,0-1-1,0 0 0,0 1 0,1-1 0,-1 0 0,0-1 1,1 1-1,-1-1 0,0 1 0,1-1 0,-1 0 0,0 0 1,1 0-1,-1-1 0,0 1 0,1-1 0,-1 0 0,0 0 1,0 0-1,6-3 0,2 0 76,0-2 0,0 1-1,-1-1 1,0-1 0,0 0 0,13-13-1,-11 8 41,0 0-1,-2-1 1,1 0 0,-2-1-1,0 0 1,0-1-1,-2 0 1,0 0 0,0 0-1,-1-1 1,5-24-1,-10 22-33,-1 18-93,0 0 0,0 0 1,0 0-1,0-1 0,0 1 0,0 0 1,0 0-1,0 0 0,0 0 1,0-1-1,0 1 0,0 0 0,0 0 1,0 0-1,0 0 0,0 0 1,0 0-1,-1-1 0,1 1 1,0 0-1,0 0 0,0 0 0,0 0 1,0 0-1,0 0 0,0 0 1,-1 0-1,1-1 0,0 1 0,0 0 1,0 0-1,0 0 0,0 0 1,-1 0-1,1 0 0,0 0 0,0 0 1,0 0-1,0 0 0,0 0 1,-1 0-1,1 0 0,0 0 0,-2 1-6,1 0 0,0 1 0,0-1 0,0 0 0,0 0 0,0 1 0,0-1 0,0 1 0,0-1 0,0 1 0,0-1 0,1 1-1,-2 3 1,-5 17-78,-8 35 0,14-50 75,0 0 0,0 0 0,0-1 1,1 1-1,0 0 0,1 0 0,0 0 1,0 0-1,3 13 0,-3-19 12,0 1-1,-1-1 0,1 1 1,0-1-1,0 0 0,0 1 1,0-1-1,0 0 0,0 0 1,0 0-1,0 0 0,0 0 1,1 0-1,-1 0 0,0 0 1,1 0-1,-1-1 0,1 1 1,-1 0-1,1-1 0,-1 1 1,1-1-1,-1 0 0,1 0 1,0 1-1,-1-1 0,1 0 1,-1 0-1,1 0 0,0-1 1,-1 1-1,3-1 0,3 0 12,-1-1-1,1 0 0,-1-1 1,0 1-1,0-1 1,9-6-1,4-5 22,0 0-1,-2-2 1,0 0-1,-1-1 1,0 0-1,-2-2 1,0 0-1,-1 0 1,-1-1 0,16-35-1,-37 98-122,5-22 53,0-1-34,-9 63-408,12-76 197,1 1 0,0-1 0,0 1 0,0-1 0,1 1-1,1-1 1,-1 0 0,5 13 0,-5-18 209,-1-1 0,1 0-1,0 1 1,0-1 0,-1 0-1,1 0 1,0 0 0,0 0 0,0 0-1,1 0 1,-1 0 0,0 0 0,0 0-1,0-1 1,1 1 0,-1 0 0,0-1-1,1 1 1,-1-1 0,0 1 0,1-1-1,-1 0 1,1 1 0,-1-1-1,1 0 1,-1 0 0,0 0 0,1 0-1,-1 0 1,1-1 0,-1 1 0,1 0-1,-1-1 1,0 1 0,1-1 0,-1 1-1,0-1 1,2-1 0,22-14-975</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6:54.630"/>
    </inkml:context>
    <inkml:brush xml:id="br0">
      <inkml:brushProperty name="width" value="0.05" units="cm"/>
      <inkml:brushProperty name="height" value="0.05" units="cm"/>
      <inkml:brushProperty name="color" value="#E71224"/>
    </inkml:brush>
  </inkml:definitions>
  <inkml:trace contextRef="#ctx0" brushRef="#br0">92 0 13259,'-18'11'1067,"9"-6"-146,0 1-1,0 0 1,-13 12 0,19-16-766,1 1 1,0-1-1,0 1 0,0 0 1,0-1-1,0 1 1,0 0-1,1 0 0,0 0 1,0 1-1,-1-1 0,2 0 1,-1 0-1,0 1 1,0 6-1,1-4-98,0 1-1,0-1 1,1 0-1,0 1 1,0-1 0,1 0-1,-1 0 1,1 0-1,1 0 1,-1 0 0,1 0-1,0 0 1,0-1-1,1 1 1,4 4 0,-3-4-59,1 0 0,1 0 0,-1 0 0,1-1 0,0 0 0,0 0 0,1-1 0,-1 0 0,1 0 0,14 4 0,17 3-17,-32-10 33,1 0 0,-1 1-1,0 0 1,0 0 0,0 1 0,0 0-1,0 0 1,0 0 0,-1 1-1,1 0 1,11 10 0,-18-13 24,1 0 0,0 0 0,-1-1 0,1 1 0,-1 0 0,1 0 1,-1 0-1,1 0 0,-1 0 0,0 0 0,1 0 0,-1 0 0,0 0 0,0 0 1,0 0-1,0 0 0,1 0 0,-2 0 0,1 0 0,0 1 0,0-1 1,0 0-1,0 0 0,-1 1 0,0 0 54,0 0 1,-1 0-1,1 0 1,0 0-1,-1 0 0,0 0 1,1 0-1,-1 0 1,0-1-1,-2 3 0,-3 0 196,0 1-1,0-1 1,0 0-1,0-1 0,-14 5 1,8-4-77,-1-1 0,-1-1 0,1 0 1,-17 1-1,24-3-413,0-1 1,0 1-1,0-1 1,0 0-1,0 0 1,1-1-1,-1 0 1,0-1-1,1 1 1,-10-6-1,10 4-323</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6:55.423"/>
    </inkml:context>
    <inkml:brush xml:id="br0">
      <inkml:brushProperty name="width" value="0.05" units="cm"/>
      <inkml:brushProperty name="height" value="0.05" units="cm"/>
      <inkml:brushProperty name="color" value="#E71224"/>
    </inkml:brush>
  </inkml:definitions>
  <inkml:trace contextRef="#ctx0" brushRef="#br0">357 24 16860,'3'-6'534,"-3"5"-439,0-1 0,1 1 1,0 0-1,-1 0 0,1 0 0,-1 0 1,1 0-1,0 0 0,0 0 0,0 0 0,0 0 1,0 0-1,0 0 0,0 0 0,1 0 0,0 5 393,-6 19 51,0 0 0,-2-1-1,0 0 1,-18 39-1,16-41-354,-201 423 1946,142-312-1719,54-105-612,-17 45 0,29-70 168,1 0 1,-1 1-1,1-1 0,0 0 0,-1 0 0,1 0 0,0 0 1,0 1-1,0-1 0,-1 0 0,1 0 0,1 0 0,-1 1 1,0-1-1,0 0 0,0 0 0,0 0 0,1 2 0,0-3-5,-1 1-1,1-1 0,0 0 0,-1 0 0,1 0 0,-1 0 1,1 0-1,-1 0 0,1 1 0,0-1 0,-1-1 0,1 1 0,-1 0 1,1 0-1,-1 0 0,1 0 0,-1 0 0,1 0 0,0-1 1,-1 1-1,1 0 0,-1 0 0,0-1 0,1 1 0,-1 0 0,1-1 1,6-4-280,0-1 1,0 1 0,-1-1-1,7-7 1,22-32-1151,-2-2 0,53-100 0,-69 116 1116,169-332-1472,-159 307 2010,15-20 889,-38 72 495,-5 10-1099,-5 13-56,-22 59 1252,3 2 1,-26 137-1,44-169-1332,2-1 0,2 1 0,2 0 0,2 1 0,2-1 0,10 50-1,-11-87-381,0 0 0,1-1-1,0 1 1,1-1 0,6 13-1,-6-18-249,-3-9-129,-1-12-316,-5-12-199,-1 0-1,-1 1 1,-12-29 0,-39-78-1280,0 0 2756,58 133-472,0 0-1,-1 0 1,1 0-1,-1 0 1,1 0-1,0 0 1,0 1-1,0-1 1,-1 0-1,1 0 0,0 0 1,0 0-1,0 0 1,1 0-1,-1 0 1,0 0-1,0 0 1,0 0-1,1 0 1,-1 0-1,0 1 1,1-1-1,-1 0 1,1 0-1,-1 0 1,1 1-1,-1-1 0,1 0 1,-1 0-1,1 1 1,0-1-1,0 1 1,-1-1-1,1 0 1,0 1-1,0-1 1,0 1-1,-1 0 1,1-1-1,2 1 1,3-2 189,0 1 1,1 0 0,-1 0 0,0 0-1,8 1 1,3 0 50,90-16 1739,-69 9-1665</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6:56.360"/>
    </inkml:context>
    <inkml:brush xml:id="br0">
      <inkml:brushProperty name="width" value="0.05" units="cm"/>
      <inkml:brushProperty name="height" value="0.05" units="cm"/>
      <inkml:brushProperty name="color" value="#E71224"/>
    </inkml:brush>
  </inkml:definitions>
  <inkml:trace contextRef="#ctx0" brushRef="#br0">243 129 15235,'1'-7'498,"0"-1"1,-1 0-1,1 1 0,-1-1 0,-1 0 0,0 1 0,0-1 0,-2-9 1,2 14-342,0 0 0,-1 0 0,1 1 0,0-1 0,-1 0 0,0 1 0,0-1 0,0 1 0,0 0 1,0-1-1,0 1 0,0 0 0,-1 0 0,1 1 0,-1-1 0,1 0 0,-1 1 0,0-1 1,1 1-1,-1 0 0,0 0 0,0 0 0,-5 0 0,1 0-49,1 0 0,-1 1-1,0 0 1,1 0 0,-1 1 0,1-1-1,-1 2 1,1-1 0,-1 1 0,1 0-1,0 0 1,-1 0 0,1 1 0,1 0-1,-8 5 1,7-4-84,0 0 0,0 0 0,1 1 0,-1-1 0,1 1 0,0 1 0,1-1 0,0 1 0,-1 0-1,2 0 1,-1 0 0,1 0 0,0 0 0,-3 8 0,6-13-26,-1 1-1,1-1 1,0 1 0,-1-1-1,1 1 1,0-1 0,0 1-1,0-1 1,0 1-1,0-1 1,0 1 0,0-1-1,1 3 1,0-3 1,-1-1-1,0 1 1,1-1 0,-1 1-1,1-1 1,-1 1-1,0-1 1,1 1 0,-1-1-1,1 0 1,-1 1 0,1-1-1,-1 1 1,1-1-1,0 0 1,-1 0 0,1 1-1,-1-1 1,1 0 0,0 0-1,1 1 1,0-1-8,1 0-1,-1-1 1,1 1 0,-1 0 0,1-1 0,-1 1-1,1-1 1,-1 0 0,1 0 0,-1 0 0,0 0-1,1 0 1,2-3 0,7-5-101,0-1 0,10-12 0,-15 15-6,-1 0 1,2 0-1,-1 1 0,1 0 0,0 0 0,0 1 1,11-6-1,-18 11 92,1 0 1,-1-1 0,0 1-1,1 0 1,-1 0 0,0 0-1,0 0 1,1 0 0,-1 0-1,0 0 1,1 1 0,-1-1-1,0 0 1,1 1-1,-1-1 1,0 1 0,0-1-1,0 1 1,0-1 0,1 1-1,-1 0 1,0 0 0,0 0-1,0 0 1,0 0-1,-1-1 1,1 2 0,0-1-1,0 0 1,0 0 0,-1 0-1,1 0 1,-1 0 0,1 1-1,-1-1 1,1 2 0,3 7-61,-1 1 0,0-1 1,3 16-1,-5-17 24,14 71 10,8 130 1,-22-165 415,-1 0 1,-2 0-1,-3 0 1,-14 67 0,14-92 45,-13 33 1,16-49-341,1 0-1,-1 0 0,0 0 0,0 0 1,0 0-1,-1-1 0,0 1 1,1-1-1,-1 0 0,0 1 0,0-1 1,-1-1-1,1 1 0,-8 4 1,9-6-49,1-1 1,-1 0-1,0 0 1,0 1 0,0-1-1,0 0 1,0 0-1,0-1 1,0 1-1,1 0 1,-1-1 0,0 1-1,0-1 1,0 0-1,1 1 1,-1-1-1,0 0 1,0 0 0,1 0-1,-1 0 1,1 0-1,-1-1 1,1 1-1,0 0 1,-1-1 0,1 1-1,0-1 1,0 1-1,-1-4 1,-6-5 30,2-1 0,0 0 0,-6-14 0,11 23-46,-7-18-92,0 0 1,1 0-1,1-1 1,1 0-1,1 0 1,-3-39-1,7 51-113,0 1-1,0-1 1,1 1-1,0-1 1,0 1 0,1 0-1,0-1 1,0 1-1,1 0 1,0 0-1,1 1 1,-1-1 0,2 1-1,-1-1 1,1 1-1,0 0 1,0 1-1,1 0 1,0-1 0,7-5-1,26-13-555,8-3-144</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6:56.828"/>
    </inkml:context>
    <inkml:brush xml:id="br0">
      <inkml:brushProperty name="width" value="0.05" units="cm"/>
      <inkml:brushProperty name="height" value="0.05" units="cm"/>
      <inkml:brushProperty name="color" value="#E71224"/>
    </inkml:brush>
  </inkml:definitions>
  <inkml:trace contextRef="#ctx0" brushRef="#br0">124 31 17604,'0'-1'202,"0"-1"0,0 0 1,0 0-1,0 0 0,-1 0 0,1 1 1,-1-1-1,1 0 0,-1 0 0,1 1 1,-1-1-1,0 0 0,-1-1 0,2 3-139,-1-1 0,0 1 0,1-1 0,-1 1 0,0 0 0,1-1 0,-1 1-1,0 0 1,1 0 0,-1-1 0,0 1 0,0 0 0,1 0 0,-1 0 0,0 0 0,0 0 0,1 0 0,-1 0-1,0 0 1,0 0 0,1 0 0,-1 1 0,0-1 0,1 0 0,-1 1 0,0-1 0,1 0 0,-1 1-1,0-1 1,1 0 0,-1 1 0,0-1 0,1 1 0,-1 1 0,-6 3 171,1 0 0,0 1 1,1 0-1,0 0 0,0 1 0,0 0 1,1 0-1,-6 11 0,1 0-147,2 0 0,-8 28-1,12-37-80,1 0-1,1 0 1,-1 15-1,2-22-5,0 0 0,0 0 0,0 0 0,0 0 0,0 0 0,1 0 0,-1 0 0,1 0 0,0 0 0,1 3 0,-1-5 1,-1 1 0,1 0 0,-1-1 0,1 1 0,-1-1 0,1 1 0,0-1 0,-1 1 0,1-1 0,0 1 0,0-1 0,-1 0 0,1 1 0,0-1 0,0 0 1,-1 0-1,1 0 0,0 1 0,0-1 0,0 0 0,-1 0 0,1 0 0,0 0 0,0 0 0,0-1 0,1 1 0,4-2 5,0 0 0,1 0-1,-1-1 1,0 1 0,-1-2 0,1 1 0,0 0 0,-1-1 0,7-6 0,45-46 60,-52 51-58,31-37 40,-25 28-31,1 0-1,0 1 1,1 1 0,0-1-1,19-12 1,-31 24-16,0 1 0,1-1 0,-1 0-1,0 1 1,1-1 0,-1 0 0,0 1 0,1 0 0,-1-1-1,1 1 1,-1 0 0,1-1 0,-1 1 0,0 0 0,1 0 0,-1 0-1,4 1 1,-4 0-1,0-1 1,0 1-1,0-1 0,-1 1 0,1 0 1,0-1-1,0 1 0,0 0 0,-1 0 0,1-1 1,0 1-1,-1 0 0,1 0 0,-1 0 1,1 0-1,-1 0 0,1 0 0,0 2 1,0 5 3,1 0 0,-1 0 0,-1 0 0,1 0 1,-2 9-1,1-6 14,-1 18 35,0-19-15,1 0 1,-1 0 0,2 1 0,0-1 0,0 0 0,0 0 0,2 0 0,4 14 0,-7-23-24,1 0 1,0 1 0,0-1-1,-1 0 1,1 0 0,0 0-1,0 0 1,0 0 0,1 0 0,-1 0-1,0 0 1,0 0 0,0-1-1,1 1 1,-1 0 0,0-1 0,1 1-1,-1-1 1,1 1 0,-1-1-1,1 0 1,-1 0 0,0 1-1,1-1 1,-1 0 0,1 0 0,-1 0-1,1-1 1,-1 1 0,1 0-1,-1-1 1,3 0 0,3-1 53,1-1 0,0-1 0,-1 1 1,11-8-1,6-5 70,-1-2 0,27-25 1,22-18-212,-70 60 50,0-1 0,0 1 0,0 0 0,0-1 0,0 1 0,0 0 0,1 0 0,-1 1 0,0-1 0,1 0 0,-1 1 0,4-1 1,-5 1-1,0 0 0,0 1 0,0-1 0,0 0 0,-1 1 0,1-1 0,0 1 0,0-1 0,0 1 0,-1-1 0,1 1 0,0 0 0,-1-1 0,1 1 0,0 0 0,-1-1 0,1 1 0,-1 0 0,1 0 0,-1 0 0,1 0 0,-1-1 0,0 1 0,1 0 0,-1 0 0,0 0 0,0 0 0,0 0 0,0 0 0,0 0 0,0 0 1,0 1-1,0 46-1303,0-37 598,0 1 0,2 18-1,-2-29 719,0-1-1,0 1 1,0-1-1,0 1 1,0-1-1,0 1 0,0-1 1,0 1-1,1-1 1,-1 1-1,0-1 0,0 1 1,0-1-1,1 1 1,-1-1-1,0 1 0,1-1 1,-1 0-1,0 1 1,1-1-1,-1 0 0,1 1 1,-1-1-1,1 0 1,-1 1-1,0-1 1,1 0-1,-1 0 0,1 1 1,-1-1-1,1 0 1,-1 0-1,1 0 0,0 0 1,-1 0-1,1 0 1,-1 0-1,2 0 0,16-9-597,2-8 25</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6:57.283"/>
    </inkml:context>
    <inkml:brush xml:id="br0">
      <inkml:brushProperty name="width" value="0.05" units="cm"/>
      <inkml:brushProperty name="height" value="0.05" units="cm"/>
      <inkml:brushProperty name="color" value="#E71224"/>
    </inkml:brush>
  </inkml:definitions>
  <inkml:trace contextRef="#ctx0" brushRef="#br0">214 1 14595,'-28'29'1871,"17"-20"-1281,1 1 1,1 0 0,0 0-1,0 1 1,1 0 0,1 1 0,-8 14-1,16-25-141,5-5-197,12-7-139,-17 11-117,-1 0 0,1-1 1,0 1-1,-1 0 0,1 0 1,0 0-1,-1-1 1,1 1-1,-1 0 0,1 0 1,0 0-1,0 0 0,-1 0 1,1 0-1,0 0 0,-1 0 1,1 0-1,-1 1 1,1-1-1,0 0 0,-1 0 1,1 0-1,0 1 0,-1-1 1,2 1-1,0 2-18,0-1-1,-1 1 1,1 0-1,-1 0 1,1 0-1,-1 0 1,0 0-1,0 0 1,0 0-1,0 5 1,4 39-153,-4-35 132,5 50 375,-4 0 0,-7 82 0,2-112 127,-2-1-1,-1 1 0,-1-1 0,-2 0 1,-1 0-1,-20 40 0,28-66-414,-1 1 0,-1-1 0,1 1 0,-1-1 0,0 0 0,-6 6 0,9-10-41,0 0 0,0 0-1,0-1 1,0 1 0,0 0 0,0-1 0,0 1 0,0-1-1,0 1 1,0-1 0,-1 1 0,1-1 0,0 0-1,0 1 1,0-1 0,-1 0 0,1 0 0,0 0-1,0 0 1,0 0 0,-1-1 0,1 1 0,0 0-1,0 0 1,0-1 0,0 1 0,-1-1 0,1 1-1,0-1 1,0 1 0,0-1 0,0 0 0,0 1-1,0-1 1,1 0 0,-1 0 0,0 0 0,0 0 0,0 0-1,1 0 1,-2-2 0,-2-3-24,0-1 0,1 1-1,-1-1 1,2 0 0,-1 0 0,1 0 0,0-1-1,0 1 1,1-1 0,0 1 0,0-1 0,1 1 0,1-13-1,0 2-180,1 0 0,1 0 0,1 1 0,9-29 0,-1 16-256,2 1 1,2 0-1,0 1 0,2 1 1,30-37-1,-19 27-71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7:38.223"/>
    </inkml:context>
    <inkml:brush xml:id="br0">
      <inkml:brushProperty name="width" value="0.05" units="cm"/>
      <inkml:brushProperty name="height" value="0.05" units="cm"/>
    </inkml:brush>
  </inkml:definitions>
  <inkml:trace contextRef="#ctx0" brushRef="#br0">16 11 16363,'-1'2'235,"-1"0"-1,1-1 0,-1 1 0,1 0 0,0 0 1,0 0-1,0 0 0,0 0 0,0 1 0,0-1 1,1 0-1,-1 0 0,1 0 0,-1 1 0,1 2 1,0-3-198,0 1-1,0-1 1,1 1 0,-1-1 0,1 1 0,-1-1 0,1 0 0,0 1 0,0-1 0,0 0 0,0 0 0,0 1 0,1-1 0,-1 0 0,0 0-1,1-1 1,0 1 0,-1 0 0,1 0 0,0-1 0,0 1 0,0-1 0,0 0 0,4 2 0,3 1 13,0 0 0,0-1 0,0-1 0,0 0 0,1 0-1,-1 0 1,1-1 0,-1-1 0,1 0 0,-1 0 0,1-1 0,0 0 0,9-3 0,-6 2 24,-2-1-1,1-1 1,0 0 0,-1-1 0,0 0-1,0 0 1,0-1 0,0-1-1,17-14 1,-26 19-18,1-1 0,0 1 0,0-1-1,-1 0 1,0 0 0,0 0 0,1 0 0,-2 0-1,1-1 1,0 1 0,-1 0 0,2-7 0,-2 10-48,-1 0 1,0 0 0,0 0 0,0-1-1,0 1 1,0 0 0,0 0 0,0 0 0,0 0-1,0-1 1,0 1 0,0 0 0,0 0-1,0 0 1,0 0 0,0-1 0,0 1-1,0 0 1,0 0 0,0 0 0,0 0-1,0-1 1,0 1 0,0 0 0,0 0 0,0 0-1,0 0 1,0 0 0,-1-1 0,1 1-1,0 0 1,0 0 0,0 0 0,0 0-1,0 0 1,0 0 0,-1 0 0,1-1-1,0 1 1,0 0 0,-8 4 197,-5 11-35,9-8-167,0 0 0,1 0 0,0 1 0,0-1 0,1 1 0,0-1 0,1 1 0,-1 0 0,1 0 0,1 0 0,0 0 0,0 9 0,0-14-58,1 0 1,-1-1-1,0 1 1,1 0-1,0 0 0,0 0 1,0 0-1,0-1 1,0 1-1,0 0 1,1-1-1,-1 1 0,1-1 1,0 0-1,0 1 1,0-1-1,0 0 1,0 0-1,0 0 0,0 0 1,1-1-1,-1 1 1,1-1-1,-1 1 1,1-1-1,0 0 1,-1 0-1,1 0 0,0 0 1,0 0-1,0-1 1,0 0-1,0 1 1,-1-1-1,5 0 0,12-1-316</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8:01.055"/>
    </inkml:context>
    <inkml:brush xml:id="br0">
      <inkml:brushProperty name="width" value="0.05" units="cm"/>
      <inkml:brushProperty name="height" value="0.05" units="cm"/>
    </inkml:brush>
  </inkml:definitions>
  <inkml:trace contextRef="#ctx0" brushRef="#br0">0 125 16804,'2'3'173,"0"1"1,-1-1-1,1 1 1,1-1 0,-1 0-1,0 0 1,1 0 0,0 0-1,-1-1 1,1 1-1,0-1 1,0 1 0,1-1-1,-1 0 1,0 0-1,1-1 1,-1 1 0,1-1-1,0 1 1,-1-1 0,1 0-1,7 0 1,-6 0-340,-1-1 0,1 0 0,-1 0 1,1 0-1,0 0 0,-1-1 0,1 0 0,-1 0 1,0 0-1,1-1 0,-1 1 0,0-1 1,0 0-1,0 0 0,0-1 0,0 1 0,0-1 1,-1 0-1,4-3 0,3-6-829,-1 0 1,0-1-1,0-1 0,-1 1 0,8-23 1,-2 9 2597,-18 32-428,1 0 0,-1 0 0,1 1 0,-3 9 0,5-10-1063,0 0 0,0-1-1,0 1 1,1 0 0,0 0 0,0-1 0,0 1 0,2 8 0,-2-12-93,1 0 0,-1 0 1,0-1-1,1 1 0,-1 0 0,0 0 1,1 0-1,-1 0 0,1 0 0,0 0 1,-1-1-1,1 1 0,0 0 0,-1 0 0,1-1 1,0 1-1,0-1 0,1 2 0,-1-2-2,1 1-1,-1-1 0,0 0 0,0 0 1,1 0-1,-1 0 0,0 0 1,1 0-1,-1 0 0,0 0 0,1-1 1,-1 1-1,0 0 0,0-1 0,1 1 1,-1-1-1,0 0 0,2 0 0,5-5 66,0 1-1,0-1 0,-1-1 0,1 1 0,-1-1 0,-1-1 0,0 1 0,0-1 0,6-10 0,-12 16 140,-5 7-109,-8 12-14,-10 33 23,22-46-110,-1-1-1,1 1 0,0 0 0,1-1 0,-1 1 0,0 0 1,1 0-1,0-1 0,0 1 0,0 0 0,1 0 0,1 6 0,-2-9-3,1 0 0,0 0 0,0 0 1,-1 0-1,1 0 0,0 0 0,0 0 0,0 0 0,0-1 0,0 1 0,1 0 0,-1 0 0,0-1 0,0 1 0,0-1 0,1 1 0,-1-1 0,0 0 0,0 1 0,1-1 0,-1 0 0,0 0 0,1 0 0,-1 0 0,0 0 0,1 0 0,-1 0 0,0-1 0,0 1 0,1 0 0,-1-1 0,0 1 0,2-2 0,7-1 36,-1 0 0,18-10 0,-26 13-43,150-92 133,-138 88-180,-7 9-12,-8 20-70,-1-3 52,3-21 75,0 0 1,0-1 0,0 1 0,0 0 0,0-1-1,1 1 1,-1 0 0,0-1 0,0 1 0,0-1 0,0 1-1,1 0 1,-1-1 0,0 1 0,0-1 0,1 1 0,-1-1-1,1 1 1,-1-1 0,0 1 0,1-1 0,-1 1 0,2 0-1,-2-1 7,1 0 0,0-1-1,0 1 1,0 0-1,0 0 1,0 0-1,-1 0 1,1-1-1,0 1 1,0 0-1,0-1 1,-1 1-1,1 0 1,0-1-1,0 1 1,-1-1-1,1 0 1,0 1-1,-1-1 1,1 1-1,-1-1 1,1 0 0,-1 1-1,1-1 1,-1 0-1,1-1 1,12-20 164,-5 6-137,-2-1 0,0 0 0,4-20-1,11 29-3569,-12 6 2798</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6:57.732"/>
    </inkml:context>
    <inkml:brush xml:id="br0">
      <inkml:brushProperty name="width" value="0.05" units="cm"/>
      <inkml:brushProperty name="height" value="0.05" units="cm"/>
      <inkml:brushProperty name="color" value="#E71224"/>
    </inkml:brush>
  </inkml:definitions>
  <inkml:trace contextRef="#ctx0" brushRef="#br0">123 17 14475,'0'-1'66,"0"1"0,0-1 1,0 1-1,1-1 0,-1 1 0,0-1 1,0 1-1,0-1 0,0 1 0,0-1 0,0 1 1,0-1-1,0 1 0,0-1 0,0 1 0,0-1 1,-1 1-1,1-1 0,0 1 0,0-1 0,0 1 1,-1-1-1,1 1 0,0 0 0,-1-1 0,1 1 1,0-1-1,-1 1 0,0-1 0,0 1 21,0-1 0,0 1 1,0 0-1,0 0 0,0 0 0,0 0 0,0 0 0,0 0 0,0 0 1,0 0-1,0 0 0,0 0 0,0 0 0,-1 1 0,-33 15 1733,29-12-1709,0 0-1,0 1 1,0 0-1,0 0 1,1 1-1,0 0 1,0-1-1,-7 14 1,10-17-109,1 0 1,0 0 0,0 0 0,0 0 0,0 1 0,0-1 0,1 0-1,-1 1 1,1-1 0,-1 0 0,1 1 0,0-1 0,0 0-1,0 1 1,0-1 0,0 0 0,1 1 0,-1-1 0,1 0-1,-1 1 1,1-1 0,0 0 0,0 0 0,0 1 0,0-1 0,1 0-1,-1 0 1,0 0 0,1-1 0,-1 1 0,1 0 0,2 1-1,8 7-23,1-2 0,0 1 0,1-2-1,21 10 1,28 15-201,-57-28 190,0 0-1,-1 1 0,1 0 0,-1-1 0,0 2 0,0-1 0,7 11 1,-10-14 36,-1 0 0,0 0 1,1 1-1,-1-1 1,0 1-1,0-1 0,-1 1 1,1-1-1,0 1 1,-1-1-1,0 1 0,1-1 1,-1 1-1,0 0 1,0-1-1,-1 1 0,1-1 1,-1 5-1,-1-3 34,1-1-1,-1 1 0,0-1 0,0 1 1,0-1-1,0 0 0,0 1 1,-1-1-1,0-1 0,1 1 0,-6 3 1,2-1-22,-1 0-1,1-1 1,-1 1 0,-1-2 0,1 1-1,0-1 1,-1 0 0,0-1 0,0 1-1,0-2 1,-11 2 0,13-2-22,0-1 1,-1 0 0,1-1-1,-1 1 1,1-1 0,0-1-1,0 1 1,-9-4 0,-16-14-69</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6:58.355"/>
    </inkml:context>
    <inkml:brush xml:id="br0">
      <inkml:brushProperty name="width" value="0.05" units="cm"/>
      <inkml:brushProperty name="height" value="0.05" units="cm"/>
      <inkml:brushProperty name="color" value="#E71224"/>
    </inkml:brush>
  </inkml:definitions>
  <inkml:trace contextRef="#ctx0" brushRef="#br0">358 36 17540,'0'-1'114,"0"0"0,0-1 1,-1 1-1,1 0 0,0 0 1,0-1-1,-1 1 1,1 0-1,-1 0 0,1 0 1,-1-1-1,1 1 0,-1 0 1,0 0-1,1 0 0,-1 0 1,0 0-1,0 0 0,0 0 1,0 1-1,0-1 0,0 0 1,-1-1-1,-2 1 57,1-1 1,0 1-1,0 0 1,-1 0-1,1 0 0,0 1 1,-1-1-1,-5 1 0,-4 0 160,-1 0 0,1 2-1,-21 4 1,12-1-237,0 2 0,0 0 1,1 2-1,1 0 0,-1 1 0,2 1 1,-1 1-1,-31 27 0,49-39-88,1 1 0,0 0-1,0 0 1,0 0 0,0 0 0,0 0 0,1 0-1,-1 1 1,0-1 0,0 0 0,1 0 0,-1 1-1,1-1 1,-1 0 0,1 1 0,-1 0-1,1-1-3,0-1 0,0 1 0,1-1 0,-1 1 0,0-1 0,0 1 0,1-1-1,-1 1 1,0-1 0,0 1 0,1-1 0,-1 1 0,1-1 0,-1 0 0,0 1-1,1-1 1,-1 0 0,1 1 0,-1-1 0,1 0 0,-1 0 0,1 1 0,-1-1-1,1 0 1,-1 0 0,1 0 0,0 0 0,6 2 1,1-1 1,0-1-1,-1 1 1,12-2-1,-11 1-7,6-1 12,117 4-330,-118-1 209,0 0 1,0 0-1,-1 1 0,1 0 0,-1 2 0,0-1 1,22 12-1,-30-14 79,0 1 0,-1-1 0,1 1 0,-1-1 0,1 1 0,-1 0 0,0 0 0,-1 1 0,1-1 0,0 1 0,-1-1 0,0 1 0,0 0 0,0 0 0,0 0 0,-1 0 0,1 0 0,-1 0 0,0 0 0,0 0 0,0 1 0,-1-1 0,0 0 0,0 1 0,-1 6 0,0-3 102,-1 0-1,0 0 1,0 0-1,-1-1 0,0 1 1,0-1-1,-1 0 1,0 0-1,0 0 0,-1 0 1,0-1-1,0 1 1,-7 5-1,-2 1 251,0 0 0,-1-1 0,-1 0 0,-24 13 0,33-21-265,0 0-1,0-1 0,-1 1 1,1-2-1,-1 1 0,0-1 1,1 0-1,-1-1 0,0 0 1,0 0-1,0-1 0,0 0 1,-11-1-1,18 1-76,0 0 0,0 0 0,0 0-1,0-1 1,0 1 0,0 0 0,0 0 0,0-1 0,0 1-1,0 0 1,0-1 0,0 1 0,1-1 0,-1 1 0,0-1 0,0 0-1,0 1 1,1-1 0,-1 0 0,0 0 0,1 1 0,-1-1-1,0 0 1,1 0 0,-1 0 0,1 0 0,0 0 0,-1 0-1,1 0 1,0 1 0,-1-1 0,1 0 0,0 0 0,0 0 0,0-1-1,0 1 1,0 0 0,0 0 0,0 0 0,0 0 0,0 0-1,1 0 1,-1 0 0,1-1 0,2-5 20,0 0-1,0 0 1,1 1 0,0-1-1,5-5 1,-6 9-38,28-37-306,6-3-104</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6:58.792"/>
    </inkml:context>
    <inkml:brush xml:id="br0">
      <inkml:brushProperty name="width" value="0.05" units="cm"/>
      <inkml:brushProperty name="height" value="0.05" units="cm"/>
      <inkml:brushProperty name="color" value="#E71224"/>
    </inkml:brush>
  </inkml:definitions>
  <inkml:trace contextRef="#ctx0" brushRef="#br0">37 0 18364,'0'22'1704,"-6"8"-1064,-1 1-263,0 7 703,-1 2-192,4-1-296,1-4-288,2-5-520,1-7-304,7-11 1576,2-12-1080,2-19-32,3-8-40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6:59.290"/>
    </inkml:context>
    <inkml:brush xml:id="br0">
      <inkml:brushProperty name="width" value="0.05" units="cm"/>
      <inkml:brushProperty name="height" value="0.05" units="cm"/>
      <inkml:brushProperty name="color" value="#E71224"/>
    </inkml:brush>
  </inkml:definitions>
  <inkml:trace contextRef="#ctx0" brushRef="#br0">127 1 16596,'-31'68'4117,"20"-45"-2850,-12 33 1,9-10-688,2 1-1,3 0 1,-4 56 0,0 146 123,12-199-681,2-31-11,-1-19-11,0 0 0,0 0 0,0 0 1,0 0-1,0 0 0,0 1 0,0-1 0,0 0 1,0 0-1,0 0 0,0 0 0,0 0 0,0 0 1,0 0-1,0 1 0,0-1 0,0 0 0,0 0 1,0 0-1,0 0 0,0 0 0,0 0 0,0 0 1,1 0-1,-1 0 0,0 0 0,0 1 0,0-1 1,0 0-1,0 0 0,0 0 0,0 0 0,0 0 1,0 0-1,0 0 0,1 0 0,-1 0 0,0 0 0,0 0 1,0 0-1,0 0 0,0 0 0,0 0 0,0 0 1,1 0-1,-1 0 0,0 0 0,0 0 0,0 0 1,0 0-1,0 0 0,0 0 0,0 0 0,0 0 1,1 0-1,-1 0 0,11-28-16,10-40-339,-3 0 0,14-119 0,-32 214 233,1 1-1,1 0 0,9 44 1,-11-68 134,1 0 0,0 0 1,1 0-1,-1 0 1,1 0-1,-1 0 0,1 0 1,0-1-1,1 1 1,-1-1-1,0 1 0,1-1 1,0 0-1,3 3 0,-3-5 9,-1 1 0,0-1 0,0 0-1,1 0 1,-1 0 0,0 0-1,1-1 1,-1 1 0,1-1-1,-1 1 1,1-1 0,-1 0-1,1 0 1,-1 0 0,1 0-1,-1-1 1,1 1 0,-1-1-1,1 1 1,-1-1 0,0 0-1,1 0 1,-1 0 0,5-3-1,6-3 79,-1-2-1,1 0 0,-1 0 1,0-1-1,-1 0 0,16-20 1,-3 1 129,29-48 0,-40 51-215,-9 18-44,-6 14-61,-9 19 76,2 0 0,1 1-1,0 0 1,2 0-1,1 1 1,-2 47 0,7-69 29,0 0 1,0-1-1,1 1 1,0 0-1,0-1 1,0 1-1,0-1 1,4 9-1,-4-12-3,0 0-1,-1 1 1,1-1-1,0 0 1,0 0 0,0 0-1,0 0 1,0 0-1,0 0 1,0 0 0,0-1-1,0 1 1,0 0-1,1 0 1,-1-1 0,0 1-1,0-1 1,1 1-1,-1-1 1,0 0 0,1 1-1,-1-1 1,1 0-1,-1 0 1,0 0 0,1 0-1,-1 0 1,0 0-1,1-1 1,-1 1 0,1 0-1,-1-1 1,0 1-1,2-1 1,5-3 33,-1 0 0,1 0 0,-1-1 0,0 0 0,0 0 0,-1 0 0,0-1-1,0 0 1,10-13 0,5-7 109,17-33 1,18-44-333,-65 121 106,0 0 0,1 1 0,-7 31 0,11-38-76,1 1-1,1 0 0,0 1 1,1-1-1,1 0 1,1 20-1,-1-31 64,0 0 1,1 0-1,-1 0 1,1 0-1,-1 0 1,1 0-1,0 0 0,0 0 1,0-1-1,0 1 1,0 0-1,0 0 1,0-1-1,0 1 1,1-1-1,-1 1 0,1-1 1,-1 0-1,1 0 1,3 3-1,-3-3 19,0-1-1,1 1 1,-1 0 0,1-1-1,-1 1 1,1-1-1,0 0 1,-1 1 0,1-1-1,-1-1 1,1 1-1,-1 0 1,1-1-1,-1 1 1,1-1 0,3-1-1,26-13-708</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7:00.197"/>
    </inkml:context>
    <inkml:brush xml:id="br0">
      <inkml:brushProperty name="width" value="0.05" units="cm"/>
      <inkml:brushProperty name="height" value="0.05" units="cm"/>
      <inkml:brushProperty name="color" value="#E71224"/>
    </inkml:brush>
  </inkml:definitions>
  <inkml:trace contextRef="#ctx0" brushRef="#br0">136 366 17276,'-13'11'770,"0"0"0,1 1 0,0 0 0,1 1 0,0 1 0,1 0 0,1 0 1,0 1-1,1 0 0,-7 20 0,12-27-659,0 1 0,1 0 0,1 0-1,-1 0 1,1 18 0,1-25-108,0 0 1,0-1-1,0 1 0,0 0 0,1 0 0,-1 0 0,1 0 1,-1-1-1,1 1 0,0 0 0,0-1 0,0 1 0,0 0 1,0-1-1,1 2 0,-1-2-7,1 0 1,-1 0-1,0-1 1,0 1-1,1 0 1,-1-1-1,0 1 1,1-1-1,-1 0 0,0 0 1,1 1-1,-1-1 1,1 0-1,-1 0 1,0 0-1,1 0 1,-1 0-1,1-1 0,-1 1 1,0 0-1,1-1 1,-1 1-1,2-1 1,4-2-35,0-1 0,0 0 1,-1 1-1,1-2 1,-1 1-1,0-1 0,0 0 1,0 0-1,-1-1 1,7-9-1,8-10-262,16-31 0,-35 55 285,11-17-148,-6 9 3,0 0-1,0 0 1,-1-1-1,0 1 0,0-1 1,-1 0-1,-1-1 1,4-12-1,-7 23 153,0 0 1,0 0-1,0 0 1,0 0-1,-1 0 0,1 1 1,0-1-1,0 0 1,0 0-1,0 0 0,0 0 1,0 0-1,0 0 0,0 0 1,0 0-1,0 0 1,0 0-1,0 0 0,0 0 1,0 0-1,0 0 1,0 0-1,-1 0 0,1 0 1,0 0-1,0 0 1,0 0-1,0 0 0,0 0 1,0 0-1,0 0 0,0 0 1,0 0-1,0 0 1,0 0-1,0 0 0,0 0 1,-1 0-1,1 0 1,0 0-1,0 0 0,0 0 1,0 0-1,0 0 0,0 0 1,0 0-1,0 0 1,0-1-1,0 1 0,0 0 1,0 0-1,0 0 1,0 0-1,0 0 0,0 0 1,0 0-1,0 0 1,0 0-1,0 0 0,0 0 1,0 0-1,0 0 0,0-1 1,-8 10-202,-7 14 36,5-5 205,0 0 0,2 1 0,0 0 1,1 1-1,1-1 0,1 1 1,1 0-1,-3 30 0,7-47 0,0 1 0,0 0 0,1 0 0,-1-1-1,1 1 1,0 0 0,2 6 0,-3-9-19,1 0-1,-1 0 1,1 0 0,0 0 0,-1 0 0,1-1-1,0 1 1,-1 0 0,1 0 0,0 0 0,0-1-1,0 1 1,0 0 0,0-1 0,0 1 0,0-1-1,0 1 1,0-1 0,0 0 0,0 1 0,0-1-1,0 0 1,0 0 0,0 1 0,0-1 0,0 0-1,0 0 1,1 0 0,-1 0 0,0-1 0,1 1-1,4-2 26,0 1-1,-1-1 0,1 0 1,0-1-1,-1 1 0,1-1 1,-1-1-1,8-5 0,38-36 153,-47 41-171,38-38 52,-2-2 1,-2-2-1,-2-1 1,-2-2-1,-2-2 1,-2-1-1,37-89 1,-63 130-91,1 0 1,-1-1-1,-1 1 1,0-1-1,2-22 1,-5 33 14,0 0 0,0 0 0,0-1 0,0 1 0,0 0 1,-1 0-1,1 0 0,0 0 0,0 0 0,-1 0 0,1 0 0,-1 0 0,1 0 0,-1 0 0,1 0 1,-2-1-1,2 2 2,-1 0 1,1-1 0,-1 1 0,1 0 0,-1 0-1,1-1 1,-1 1 0,1 0 0,-1 0 0,1 0-1,-1 0 1,1 0 0,-1-1 0,0 1 0,1 0-1,-1 0 1,1 0 0,-1 1 0,1-1 0,-1 0-1,0 0 1,-2 1 9,0 0 0,0 0 0,1 1 1,-1-1-1,1 1 0,-1 0 0,1-1 0,-4 5 0,-10 12 129,0 0-1,2 1 1,1 1-1,0 0 1,1 1-1,1 0 1,2 1-1,0 0 1,1 1-1,1 0 1,1 0-1,-3 27 1,6-27-33,0 40-1,4-54-96,-1-1-1,1 1 1,0 0-1,1-1 0,0 1 1,0-1-1,6 15 1,-7-22-10,0 0-1,-1 0 1,1 1 0,0-1 0,0 0 0,0 0 0,0 0 0,0 0-1,0 0 1,0 0 0,0 0 0,0 0 0,0-1 0,0 1 0,0 0-1,1-1 1,-1 1 0,0-1 0,1 1 0,-1-1 0,0 0 0,1 1-1,-1-1 1,1 0 0,-1 0 0,0 0 0,1 0 0,-1 0 0,0 0 0,1-1-1,-1 1 1,1 0 0,-1-1 0,0 1 0,0-1 0,1 1 0,-1-1-1,0 0 1,0 1 0,3-3 0,4-2-35,0-1-1,-1 0 1,0 0 0,11-13 0,9-11-53,-3-1 0,42-67 1,-56 83 265,-14 32 134,-2 2-253,3-5-18,0 1 0,1-1-1,0 1 1,1 0 0,0-1 0,4 27 0,-3-37-33,1-1 0,0 1 0,0 0 0,0 0 0,0-1 0,1 1 0,-1-1 0,1 1 0,0-1 0,0 0 0,0 1 0,1-1 0,3 3 0,-4-4 1,1 0-1,-1 0 0,1-1 0,0 1 0,0-1 1,0 0-1,-1 0 0,1 0 0,0 0 1,1 0-1,-1 0 0,0-1 0,0 0 0,0 0 1,0 0-1,0 0 0,0 0 0,7-1 0,1-2 6,0 0-1,0-1 1,0 0 0,0 0-1,-1-1 1,0-1-1,1 0 1,-2 0-1,1-1 1,12-11-1,2-4-9,-1-1-1,29-37 1,-44 50-16,-2 4-7,0-1 1,-1-1-1,0 1 1,0-1-1,0 0 1,-1 0 0,4-12-1,-7 19 20,-1 1 1,0 0-1,0-1 0,0 1 0,0 0 1,1-1-1,-1 1 0,0-1 0,0 1 0,0 0 1,0-1-1,0 1 0,0 0 0,0-1 1,0 1-1,0-1 0,0 1 0,0 0 1,0-1-1,0 1 0,-1 0 0,1-1 1,0 1-1,0 0 0,0-1 0,0 1 1,-1 0-1,1-1 0,0 1 0,0 0 0,-1-1 1,1 1-1,-1 0 0,-12 3-8,-14 17 84,19-13-14,1 0 0,0 1-1,1 0 1,-1 0 0,1 0-1,1 1 1,0 0 0,0 0-1,1 1 1,0-1 0,-5 21-1,8-28-49,1-1-1,0 0 1,0 1 0,0-1-1,0 1 1,0-1-1,0 0 1,0 1-1,0-1 1,1 1-1,-1-1 1,1 0 0,-1 1-1,1 0 1,0-1-24,-1-1 0,1 1 1,-1-1-1,0 1 0,1-1 0,-1 1 1,1-1-1,0 1 0,-1-1 1,1 0-1,-1 1 0,1-1 1,0 0-1,-1 0 0,1 1 0,-1-1 1,1 0-1,0 0 0,-1 0 1,1 0-1,1 0 0,0 0-107,0 0 0,1-1-1,-1 1 1,1-1 0,-1 0-1,0 0 1,0 0 0,1 0-1,-1 0 1,0 0 0,0 0-1,0-1 1,0 1 0,2-2 0,2-4-102,1 0 0,-1 0 0,0-1 0,-1 0 0,0 1 0,0-2 0,0 1 1,5-17-1,5-23-532</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7:00.619"/>
    </inkml:context>
    <inkml:brush xml:id="br0">
      <inkml:brushProperty name="width" value="0.05" units="cm"/>
      <inkml:brushProperty name="height" value="0.05" units="cm"/>
      <inkml:brushProperty name="color" value="#E71224"/>
    </inkml:brush>
  </inkml:definitions>
  <inkml:trace contextRef="#ctx0" brushRef="#br0">44 1 18372,'-12'11'1584,"1"8"-1104,-1-3-296,7 1 441,2 2-785,3-4 272,4 3-104,3 0-249</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7:01.070"/>
    </inkml:context>
    <inkml:brush xml:id="br0">
      <inkml:brushProperty name="width" value="0.05" units="cm"/>
      <inkml:brushProperty name="height" value="0.05" units="cm"/>
      <inkml:brushProperty name="color" value="#E71224"/>
    </inkml:brush>
  </inkml:definitions>
  <inkml:trace contextRef="#ctx0" brushRef="#br0">294 75 12923,'1'-1'262,"1"0"1,-1 0-1,0-1 0,0 1 1,1 0-1,-1-1 1,0 1-1,0-1 0,-1 1 1,1-1-1,0 0 1,0 1-1,-1-1 0,1 0 1,-1 1-1,0-1 1,1 0-1,-1 1 0,0-1 1,0 0-1,0 0 1,0 0-1,0 1 1,0-1-1,-1 0 0,1 0 1,-1 1-1,1-1 1,-1 0-1,1 1 0,-3-3 1,2 2-76,-1 0 1,0 0 0,1 1-1,-1-1 1,0 0 0,0 1-1,0 0 1,-1-1 0,1 1-1,0 0 1,0 0 0,-1 0-1,1 1 1,0-1 0,-1 1-1,1-1 1,-1 1 0,1 0-1,-1-1 1,1 1 0,-1 1-1,-3-1 1,-6 2-27,1 1 1,0 0-1,1 0 0,-1 1 1,1 1-1,-1-1 0,1 2 1,1-1-1,-17 13 0,9-4-56,0 0 1,1 1-1,1 1 0,-15 19 0,4 6 59,25-40-166,0 0 0,0 1 1,0-1-1,1 0 0,-1 1 0,0-1 1,1 1-1,-1-1 0,1 1 0,0-1 1,-1 1-1,1-1 0,0 1 0,0-1 1,0 1-1,0 0 0,1-1 0,-1 1 1,0-1-1,0 1 0,1-1 0,-1 1 1,1-1-1,0 0 0,-1 1 0,1-1 1,1 3-1,0-3-24,0-1 0,-1 1 0,1 0 0,0 0-1,0-1 1,0 1 0,0-1 0,-1 0 0,1 0 0,0 1 0,0-1 0,0 0 0,0-1-1,0 1 1,0 0 0,0 0 0,-1-1 0,1 1 0,0-1 0,0 0 0,0 1 0,-1-1-1,4-2 1,4-2-132,0 0 0,-1 0-1,10-8 1,1-4-340,29-34 0,-32 33 98,35-30 1,-51 47 400,0 1 0,0 0 1,0 0-1,0 0 0,1 0 1,-1 0-1,0 0 0,0 0 1,0-1-1,0 1 0,0 0 1,0 0-1,0 0 0,1 0 1,-1 0-1,0 0 0,0 0 1,0 0-1,0 0 0,0 0 0,1 0 1,-1 0-1,0 0 0,0 0 1,0 0-1,0 0 0,0 0 1,1 0-1,-1 0 0,0 0 1,0 0-1,0 0 0,0 0 1,0 0-1,1 0 0,-1 0 1,0 0-1,0 0 0,0 0 1,0 0-1,0 0 0,0 1 1,0-1-1,1 0 0,-1 0 1,0 0-1,0 0 0,0 0 1,0 0-1,0 11 158,-4 9 201,1-12-229,0 0-1,1 1 1,0-1 0,0 1 0,1-1-1,0 1 1,1 12 0,0-20-115,0-1 1,0 1-1,0 0 1,0 0 0,1 0-1,-1-1 1,0 1 0,1 0-1,-1 0 1,0-1-1,1 1 1,-1 0 0,1 0-1,-1-1 1,1 1-1,-1-1 1,1 1 0,0 0-1,-1-1 1,1 1 0,0-1-1,-1 0 1,2 1-1,0 0 6,0 0 0,0-1-1,0 1 1,0-1 0,0 0-1,0 0 1,0 0 0,0 0-1,4 0 1,4-2 11,0 0 0,0-1 0,11-3 0,-17 4-26,31-10-4,53-17-119,-79 27 79,0 0-1,1 0 1,-1 1 0,1 0-1,0 1 1,-1 0 0,12 2-1,-20-2 37,1 0-1,-1 0 1,1 1-1,-1-1 0,0 0 1,1 1-1,-1-1 1,0 1-1,1-1 0,-1 1 1,0 0-1,0-1 1,1 1-1,-1 0 1,0 0-1,0 0 0,0 0 1,0 0-1,0 0 1,0 0-1,-1 0 0,1 0 1,0 1-1,0-1 1,-1 0-1,2 3 0,-2 0 31,0 0 1,1 0-1,-1 0 0,0 0 0,-1 0 0,1 0 0,-2 6 0,1-6 36,0 0 0,0 0 1,1 0-1,0 0 0,0 0 0,0 0 0,1 5 0,-1-8-94,1 0-1,-1 0 1,1 0-1,-1-1 1,1 1-1,0 0 0,-1 0 1,1-1-1,0 1 1,-1-1-1,1 1 1,0 0-1,0-1 1,0 0-1,-1 1 1,1-1-1,0 1 1,0-1-1,0 0 0,0 0 1,0 1-1,0-1 1,0 0-1,0 0 1,0 0-1,0 0 1,1 0-1,-1 0-42,0 0-1,0 0 1,1 0 0,-1 0 0,0-1-1,0 1 1,0 0 0,1-1-1,-1 1 1,0 0 0,0-1-1,0 1 1,0-1 0,0 0-1,0 1 1,0-1 0,0 0-1,0 0 1,0 1 0,1-3-1,0-5-415</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09.037"/>
    </inkml:context>
    <inkml:brush xml:id="br0">
      <inkml:brushProperty name="width" value="0.05" units="cm"/>
      <inkml:brushProperty name="height" value="0.05" units="cm"/>
      <inkml:brushProperty name="color" value="#E71224"/>
    </inkml:brush>
  </inkml:definitions>
  <inkml:trace contextRef="#ctx0" brushRef="#br0">0 108 17812,'3'12'1440,"14"-6"-992,8-14-184,15-4 352,7-1-111,9-3-65,1 3-48,5 2-376,-3-1-232,-6 5-537,-3 1-135,-16-1 672,-2-3-200,-11 0-160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09.471"/>
    </inkml:context>
    <inkml:brush xml:id="br0">
      <inkml:brushProperty name="width" value="0.05" units="cm"/>
      <inkml:brushProperty name="height" value="0.05" units="cm"/>
      <inkml:brushProperty name="color" value="#E71224"/>
    </inkml:brush>
  </inkml:definitions>
  <inkml:trace contextRef="#ctx0" brushRef="#br0">45 25 19156,'1'-1'150,"0"0"0,0 0 0,1 0 0,-1 0 0,0 0 0,0 1 0,0-1-1,1 0 1,-1 1 0,0-1 0,1 1 0,-1-1 0,1 1 0,-1 0 0,0 0 0,4-1 0,-2 1 90,17-5 372,1 2 0,0 0 1,31 1-1,-43 2-591,0 0-1,0 1 1,0 0 0,0 1-1,0 0 1,0 0 0,0 1-1,0 0 1,-1 0 0,13 7-1,-19-8-31,0 0 0,0-1 0,1 1 0,-1 0 0,0 0 0,-1 0 0,1 0 0,0 1 0,-1-1 0,1 0 0,-1 1 0,1-1 0,-1 1 0,0-1 0,0 1-1,1 5 1,-2-3-9,1 0 0,-1 0 0,0 0 0,0 0-1,0 0 1,-1 0 0,0 0 0,-2 9 0,-3 2-38,-1 0 1,0 0 0,-1-1-1,-14 21 1,-18 20-334,-3-3-1,-2-1 1,-64 56-1,77-82-101,30-23 184</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11.684"/>
    </inkml:context>
    <inkml:brush xml:id="br0">
      <inkml:brushProperty name="width" value="0.05" units="cm"/>
      <inkml:brushProperty name="height" value="0.05" units="cm"/>
      <inkml:brushProperty name="color" value="#E71224"/>
    </inkml:brush>
  </inkml:definitions>
  <inkml:trace contextRef="#ctx0" brushRef="#br0">54 0 17444,'3'2'1440,"1"3"-1216,-5 15-136,-6 11 472,-1 10-344,3 6-96,-3 9-80,4 2-8,1-1-16,2-5-24,1-11-232,0-4-160,-2-15-288,1-5-64,-3-17 528,-2-6-184,-4-19-144</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8:01.603"/>
    </inkml:context>
    <inkml:brush xml:id="br0">
      <inkml:brushProperty name="width" value="0.05" units="cm"/>
      <inkml:brushProperty name="height" value="0.05" units="cm"/>
    </inkml:brush>
  </inkml:definitions>
  <inkml:trace contextRef="#ctx0" brushRef="#br0">0 73 13523,'3'2'317,"-1"0"1,0 0-1,1 0 0,-1 0 1,-1 0-1,1 1 0,0-1 1,0 0-1,-1 1 0,1 0 1,-1-1-1,0 1 0,0 0 1,0-1-1,0 1 0,0 0 1,0 4-1,-1 1-284,0 1-1,0 0 0,-1-1 1,-2 14-1,0-5 642,3-16-655,0 0 1,0-1-1,0 1 0,0 0 1,0-1-1,0 1 0,0 0 1,0-1-1,0 1 1,0-1-1,0 1 0,0 0 1,0-1-1,0 1 0,0 0 1,1-1-1,-1 1 0,0-1 1,1 1-1,-1 0 1,0-1-1,1 1 0,-1-1 1,1 1-1,-1-1 0,0 1 1,1-1-1,-1 0 0,1 1 1,0-1-1,0 1 1,0-1 0,1 0 0,0 1 1,-1-1-1,1 0 0,0 0 1,-1 0-1,1 0 0,-1 0 1,1-1-1,0 1 0,-1-1 1,3 0-1,4-2 8,1-1 1,0 0-1,9-6 1,-5 2-7,0-1 0,-1-1 0,0 0 0,12-13 0,-18 16-4,0 0 0,-1 0-1,1 0 1,-2-1-1,1 0 1,-1 0 0,0 0-1,4-13 1,6 22 45,0-1 0,26-2 0,-8-13-24,-31 15-14,1-1 1,-1 0-1,1 0 1,-1 0 0,0-1-1,1 1 1,-1 0-1,0 0 1,0-1 0,0 1-1,0-1 1,0 1-1,0-1 1,0 1-1,-1-1 1,2-3 0,-2 5-17,0 0 0,0-1 0,0 1 0,0 0 0,0 0 0,0-1 0,0 1 0,0 0 1,0-1-1,0 1 0,0 0 0,0 0 0,-1-1 0,1 1 0,0 0 0,0 0 0,0-1 0,0 1 0,0 0 1,-1 0-1,1-1 0,0 1 0,0 0 0,-1 0 0,1 0 0,0 0 0,0-1 0,-1 1 0,1 0 1,0 0-1,0 0 0,-1 0 0,1 0 0,0 0 0,0 0 0,-1 0 0,1 0 0,0 0 0,-1 0 0,1 0 1,0 0-1,0 0 0,-1 0 0,1 0 0,0 0 0,-1 0 0,1 0 0,0 0 0,0 0 0,-1 0 0,1 0 1,0 1-1,0-1 0,-1 0 0,1 0 0,0 1 0,-17 8 222,9-2-148,0 0 0,1 1 0,0 0-1,-13 18 1,17-21-60,-1 1-1,1 0 0,0 0 1,0 0-1,1 0 0,0 1 1,0-1-1,0 1 0,0 7 1,1-12-34,1-1 0,1 1 0,-1 0 1,0 0-1,0 0 0,1-1 0,-1 1 0,0 0 1,1 0-1,0-1 0,-1 1 0,1-1 0,0 1 1,0 0-1,0-1 0,0 0 0,0 1 0,1-1 1,-1 0-1,0 1 0,1-1 0,-1 0 1,0 0-1,1 0 0,-1 0 0,1 0 0,0 0 1,-1-1-1,1 1 0,0-1 0,3 2 0,4 0-140,1 0-1,0-1 0,0 0 0,14 0 0,-18-1 174,38-2-229,4-6-62</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12.277"/>
    </inkml:context>
    <inkml:brush xml:id="br0">
      <inkml:brushProperty name="width" value="0.05" units="cm"/>
      <inkml:brushProperty name="height" value="0.05" units="cm"/>
      <inkml:brushProperty name="color" value="#E71224"/>
    </inkml:brush>
  </inkml:definitions>
  <inkml:trace contextRef="#ctx0" brushRef="#br0">0 80 16396,'12'-9'354,"0"0"1,0 1 0,0 0-1,1 1 1,0 1 0,0 0 0,1 0-1,0 2 1,0-1 0,0 2 0,0 0-1,1 1 1,-1 0 0,1 1 0,-1 1-1,1 0 1,0 1 0,14 2 0,-26-2-344,1 0 1,-1-1 0,1 1-1,-1 0 1,1 1 0,-1-1-1,0 1 1,0-1 0,0 1-1,0 0 1,0 0 0,0 1-1,0-1 1,-1 0-1,1 1 1,-1 0 0,1-1-1,-1 1 1,2 4 0,-3-4-15,1 1 0,-1 0-1,0 0 1,0 0 0,0 0 0,0 0 0,-1 0 0,0 0 0,0 0 0,0 0 0,0 0 0,-1 0-1,1 0 1,-1 0 0,0 0 0,0 0 0,-3 4 0,-40 86-74,-4 10 39,44-93 39,0-1-1,1 1 1,0 0 0,1 0-1,1 1 1,0-1 0,0 18 0,1-26-1,0 0 0,0-1 1,1 1-1,-1 0 0,1 0 1,0 0-1,0-1 0,0 1 1,0 0-1,0-1 0,0 1 0,1-1 1,-1 1-1,1-1 0,0 0 1,0 0-1,0 0 0,0 0 1,0 0-1,0 0 0,0 0 1,1 0-1,-1-1 0,1 0 1,-1 1-1,1-1 0,0 0 1,-1 0-1,1 0 0,0-1 1,0 1-1,5 0 0,0 0 4,0-1 0,0 0 0,0-1 0,-1 0 0,1 0 0,0 0 0,0-1 0,0 0 0,-1-1 0,15-6 0,-6 0 2,1-1 1,-2 0-1,1-1 0,-2-1 0,16-15 0,-23 20 9,0 0 0,-1-1 0,1 1 1,-2-2-1,1 1 0,-1 0 0,0-1 0,-1 0 0,0 0 0,0-1 0,2-10 0,-6 20-14,0 0 0,0 0 1,0 0-1,0-1 0,0 1 0,0 0 1,0 0-1,0 0 0,0 0 0,0 0 1,0 0-1,0 0 0,0-1 1,1 1-1,-1 0 0,0 0 0,0 0 1,0 0-1,0 0 0,0-1 0,-1 1 1,1 0-1,0 0 0,0 0 1,0 0-1,0 0 0,0 0 0,0-1 1,0 1-1,0 0 0,0 0 0,0 0 1,0 0-1,0 0 0,0 0 1,0 0-1,-1 0 0,1 0 0,0-1 1,0 1-1,0 0 0,0 0 1,0 0-1,0 0 0,0 0 0,-1 0 1,1 0-1,0 0 0,-5 4 42,-2 5-23,2 0 0,-1 1 0,1-1 0,1 1 0,-1 1 0,2-1 0,-1 0 0,2 1 0,-1 0 0,1-1 0,1 1 0,0 0 0,1 21 0,0-31-14,0 0 0,0-1 0,0 1 0,0 0 0,0 0-1,0 0 1,0 0 0,0 0 0,1 0 0,-1 0 0,0 0 0,1-1 0,-1 1 0,0 0 0,1 0-1,-1 0 1,1-1 0,0 1 0,-1 0 0,1 0 0,-1-1 0,1 1 0,0-1 0,0 1-1,-1 0 1,1-1 0,0 0 0,0 1 0,0-1 0,-1 1 0,1-1 0,0 0 0,0 0 0,0 1-1,0-1 1,0 0 0,0 0 0,0 0 0,0 0 0,0 0 0,-1 0 0,1 0 0,0 0-1,0-1 1,2 1 0,2-2 39,-1 0-1,1-1 0,0 1 0,-1-1 1,1 0-1,-1 0 0,4-4 1,18-19 232,-1-1 1,-2-1 0,0-1 0,21-37-1,-10 15 122,-34 50-398,0 1 0,0 0 0,0 0 0,0 0 0,0 0 0,0-1 0,0 1 0,0 0 1,0 0-1,0 0 0,0 0 0,0 0 0,0-1 0,0 1 0,0 0 0,1 0 0,-1 0 0,0 0 1,0 0-1,0-1 0,0 1 0,0 0 0,0 0 0,0 0 0,1 0 0,-1 0 0,0 0 1,0 0-1,0 0 0,0 0 0,0 0 0,1 0 0,-1-1 0,0 1 0,0 0 0,0 0 0,0 0 1,1 0-1,-1 0 0,0 0 0,0 0 0,0 0 0,0 0 0,0 1 0,1-1 0,-1 0 0,0 0 1,0 0-1,0 0 0,0 0 0,1 0 0,-1 0 0,0 11-4,-5 16-32,-12 52-72,15-69 4,1 0 0,1 0-1,-1 1 1,2-1 0,2 18 0,-3-26 57,0-1 0,0 1 0,0-1 1,0 1-1,1-1 0,-1 0 0,1 1 0,-1-1 0,1 0 0,-1 1 0,1-1 0,0 0 1,0 1-1,-1-1 0,1 0 0,0 0 0,0 0 0,0 0 0,1 0 0,-1 0 1,0 0-1,0 0 0,0-1 0,1 1 0,-1 0 0,0-1 0,1 1 0,-1-1 0,0 1 1,1-1-1,-1 0 0,1 1 0,-1-1 0,1 0 0,-1 0 0,0 0 0,1 0 0,-1 0 1,1-1-1,-1 1 0,2-1 0,5-1-104,0-1 0,-1-1 0,0 1 0,1-1 0,12-9 0,15-13-458</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12.848"/>
    </inkml:context>
    <inkml:brush xml:id="br0">
      <inkml:brushProperty name="width" value="0.05" units="cm"/>
      <inkml:brushProperty name="height" value="0.05" units="cm"/>
      <inkml:brushProperty name="color" value="#E71224"/>
    </inkml:brush>
  </inkml:definitions>
  <inkml:trace contextRef="#ctx0" brushRef="#br0">112 320 17604,'-8'4'132,"1"1"1,-1 0-1,1 0 1,0 0-1,0 1 0,1 0 1,0 0-1,0 1 1,0 0-1,1 0 1,0 0-1,0 1 0,1 0 1,0 0-1,0 0 1,1 0-1,0 0 1,0 1-1,1-1 1,0 1-1,1 0 0,-1 0 1,2-1-1,-1 1 1,3 17-1,-2-25-129,0 1 0,0 0-1,0-1 1,0 1 0,1-1 0,-1 1-1,0-1 1,1 1 0,-1-1 0,1 1-1,0-1 1,-1 1 0,1-1 0,0 0 0,0 1-1,0-1 1,0 0 0,0 0 0,0 0-1,1 1 1,-1-1 0,0 0 0,0-1-1,1 1 1,-1 0 0,1 0 0,-1-1-1,0 1 1,1 0 0,-1-1 0,1 0-1,0 1 1,-1-1 0,1 0 0,-1 0-1,1 0 1,0 0 0,-1 0 0,1 0-1,-1 0 1,4-1 0,1-1 17,0 0 0,1-1 0,-1 0 1,0 0-1,0 0 0,0-1 0,-1 1 0,0-2 0,6-3 1,11-13 134,-1-1 0,-1 0 0,-1-1 0,-1-1 1,-1-1-1,-1-1 0,-1 0 0,-2-1 1,0 0-1,-2-1 0,-1 0 0,-1-1 1,-2 0-1,6-44 0,-12 66-136,-1-1 1,0 1-1,0 0 0,-1 0 0,1 0 1,-2 0-1,-1-8 0,2 14-17,1-1 0,-1 0 0,1 1 0,-1-1 0,0 1 0,1-1 0,-1 1 0,0-1 0,0 1 0,0 0 0,0-1 0,-1 1 0,1 0 0,0 0 0,0 0 0,-1 0 0,1 0 0,-1 0 0,1 0 0,-1 1 0,1-1 0,-1 0 0,1 1 0,-1-1 0,0 1 0,1 0 0,-1-1 0,0 1 0,1 0 0,-1 0 0,0 0 0,1 0 0,-1 0 0,-2 1 0,-3 1 0,0 0 0,0 1 0,1 0 0,-1 0 0,1 0 0,0 1 0,0 0 0,0 0 0,1 1 0,-1 0 0,-8 10 0,-6 7 9,-24 36 0,43-55-12,-8 8-9,-17 28-12,24-37 9,1 0 1,0 0-1,0 0 0,0 0 0,0 1 0,1-1 0,-1 0 0,0 1 0,1-1 0,0 0 0,0 1 0,-1-1 0,1 0 1,1 1-1,-1 3 0,1-5-3,0 1 0,0-1 1,0 0-1,0 1 0,0-1 0,0 0 1,0 0-1,0 0 0,0 1 1,1-1-1,-1-1 0,0 1 0,1 0 1,-1 0-1,1 0 0,-1-1 0,1 1 1,-1-1-1,1 1 0,1-1 1,40 7-182,-27-5 137,-6 0 42,0 0 0,0 0 1,0 1-1,0 0 0,-1 1 0,1 0 1,8 6-1,-14-8 17,0 1 0,-1 0 0,1 0 0,-1 0 0,1 0 0,-1 0 0,0 1 0,0 0 0,-1-1 0,1 1 0,-1 0 0,0 0 0,0 0 0,0 1 0,-1-1 0,1 0 0,-1 1 0,1 4 0,1 16 34,-1 0 0,-2 29 0,2 27-295,5-51-489,-7-29 763,0-1 1,1 1-1,-1 0 1,0-1 0,0 1-1,1 0 1,-1-1-1,1 1 1,-1 0 0,0-1-1,1 1 1,-1-1-1,1 1 1,-1-1-1,1 1 1,0-1 0,-1 1-1,1-1 1,-1 0-1,1 1 1,0-1 0,-1 0-1,1 1 1,0-1-1,-1 0 1,1 0 0,0 0-1,0 0 1,-1 0-1,1 1 1,0-1 0,0 0-1,-1-1 1,1 1-1,0 0 1,0 0-1,6-7-134,-3-8-38</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13.269"/>
    </inkml:context>
    <inkml:brush xml:id="br0">
      <inkml:brushProperty name="width" value="0.05" units="cm"/>
      <inkml:brushProperty name="height" value="0.05" units="cm"/>
      <inkml:brushProperty name="color" value="#E71224"/>
    </inkml:brush>
  </inkml:definitions>
  <inkml:trace contextRef="#ctx0" brushRef="#br0">0 47 19020,'6'-5'1832,"8"-3"-1223,5 3-241,5-2 752,8-1-280,7 4-1136,-1-3 536,-3 8-208,-7-5-160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13.999"/>
    </inkml:context>
    <inkml:brush xml:id="br0">
      <inkml:brushProperty name="width" value="0.05" units="cm"/>
      <inkml:brushProperty name="height" value="0.05" units="cm"/>
      <inkml:brushProperty name="color" value="#E71224"/>
    </inkml:brush>
  </inkml:definitions>
  <inkml:trace contextRef="#ctx0" brushRef="#br0">209 50 18028,'0'-3'116,"-1"1"0,1-1 0,-1 1 0,0 0 0,1 0 0,-1-1 0,0 1 1,-1 0-1,1 0 0,0 0 0,-1 0 0,1 0 0,-1 0 0,1 0 0,-1 1 0,0-1 0,0 0 0,0 1 0,0-1 1,0 1-1,0 0 0,0 0 0,0 0 0,0 0 0,-1 0 0,1 0 0,-4 0 0,2 1-26,-1 0-1,1 0 1,0 1 0,-1 0-1,1 0 1,0 0-1,0 0 1,0 0 0,0 1-1,0 0 1,0 0-1,0 0 1,0 0 0,-6 6-1,2-3-77,0 1 0,1 1 0,0-1 0,0 1 0,0 0 0,1 1 0,0 0 0,0 0 0,1 0 0,0 0 0,1 1 0,-1 0 0,2 0 0,-6 17 0,9-25-13,0 0-1,-1-1 0,1 1 1,0 0-1,0-1 1,0 1-1,0 0 1,-1 0-1,1-1 0,0 1 1,0 0-1,0 0 1,1-1-1,-1 1 0,0 0 1,0-1-1,0 1 1,0 0-1,1-1 0,-1 1 1,0 0-1,1-1 1,-1 1-1,0 0 1,1-1-1,-1 1 0,1-1 1,-1 1-1,1-1 1,-1 1-1,1-1 0,-1 1 1,1-1-1,0 1 1,-1-1-1,1 0 1,-1 1-1,1-1 0,0 0 1,0 0-1,-1 0 1,1 1-1,0-1 0,-1 0 1,1 0-1,0 0 1,0 0-1,0 0 0,3-1-3,0 0-1,0 1 1,-1-2-1,1 1 1,0 0-1,-1-1 0,1 1 1,3-3-1,6-5-9,-1-1 0,1 0-1,-2-1 1,17-18 0,15-14-2,-42 42 14,-1 0 1,1 1-1,-1-1 0,1 1 1,-1-1-1,1 1 1,0-1-1,-1 1 1,1 0-1,0-1 0,-1 1 1,1 0-1,0-1 1,-1 1-1,1 0 0,0 0 1,0 0-1,0 0 1,-1 0-1,1 0 0,0 0 1,0 0-1,-1 0 1,1 0-1,1 0 1,-1 1-1,0 0 0,0 0 0,0-1 0,-1 1 0,1 0 0,0 0 0,-1 0 0,1 0 0,0 0 0,-1 0 0,1 0 0,-1 0 0,0 0 0,1 0 0,-1 0 0,0 1 0,2 9-12,0 0-1,-1 0 0,-1 11 1,0-12 4,-3 244-112,0-214 187,-2-1-1,-2 0 1,-1 0-1,-19 51 1,23-80-7,0 0 0,-1 0 1,0-1-1,-1 0 0,-11 15 0,15-22-39,1 0-1,-1-1 0,0 1 1,1-1-1,-1 1 0,0-1 1,0 0-1,0 1 0,0-1 0,0 0 1,0 0-1,0-1 0,-1 1 1,-2 0-1,4-1-7,-1 0 1,0 0-1,1 0 0,-1 0 1,1-1-1,-1 1 0,0-1 1,1 1-1,-1-1 0,1 0 1,0 1-1,-1-1 0,1 0 0,-1 0 1,1 0-1,0 0 0,0 0 1,0 0-1,0 0 0,0-1 1,0 1-1,0 0 0,-1-2 1,-2-3 7,1-1 1,0 1 0,0-1 0,1 1-1,-1-1 1,1 0 0,1 0-1,-1 0 1,1 0 0,1 0 0,-1-9-1,1 2-7,1 0 0,0 1 0,1-1-1,1 0 1,3-12 0,0 10-56,0 1 0,0 0 0,2 0 0,14-22 1,43-49-1399,-10 15 588,-29 33 408</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14.795"/>
    </inkml:context>
    <inkml:brush xml:id="br0">
      <inkml:brushProperty name="width" value="0.05" units="cm"/>
      <inkml:brushProperty name="height" value="0.05" units="cm"/>
      <inkml:brushProperty name="color" value="#E71224"/>
    </inkml:brush>
  </inkml:definitions>
  <inkml:trace contextRef="#ctx0" brushRef="#br0">84 26 11290,'3'4'12662,"-11"-3"-12045,11-7-1250,1 2-2613,-15-10-4135,6 7 11576,5 7-4111,-1 0 1,1 0-1,0 0 1,-1 0-1,1 0 1,0 0-1,-1 1 1,1-1-1,0 0 1,0 0-1,-1 0 1,1 0-1,0 0 1,0 1-1,-1-1 1,1 0 0,0 0-1,0 1 1,0-1-1,-1 0 1,1 0-1,0 1 1,0-1-1,0 0 1,0 0-1,0 1 1,-1-1-1,1 0 1,0 1-1,0-1 1,0 1-1,-11 24 253,0 1 0,2 0 0,1 1 0,1 0 0,1 0 0,2 1 0,0-1 0,1 52 0,3-71-336,1-1 0,0 0 0,0 1 0,1-1 1,-1 0-1,6 14 0,-6-20 0,-1 0 1,1 0-1,0 1 1,0-1-1,-1 0 0,1 0 1,0 0-1,0 0 1,0 0-1,0 0 1,0 0-1,0 0 1,0 0-1,1 0 1,-1-1-1,0 1 1,0 0-1,1-1 1,-1 1-1,0-1 0,1 1 1,-1-1-1,1 0 1,-1 0-1,0 0 1,1 1-1,-1-1 1,1-1-1,-1 1 1,1 0-1,-1 0 1,0 0-1,1-1 0,-1 1 1,0-1-1,1 1 1,-1-1-1,0 1 1,1-1-1,-1 0 1,0 0-1,2-1 1,3-2 12,0-1 0,-1 0 0,1 1 0,-1-2 0,0 1 0,0-1 0,-1 0 0,5-7 0,29-56 136,-27 48-109,9-19 30,-11 18-56,2 2 0,1-1 1,14-20-1,-26 41-23,1 0-1,-1 0 0,0 0 1,0 0-1,0 0 1,0-1-1,0 1 1,0 0-1,0 0 1,0 0-1,0 0 1,1 0-1,-1 0 1,0 0-1,0 0 1,0 0-1,0 0 0,0 0 1,0-1-1,1 1 1,-1 0-1,0 0 1,0 0-1,0 0 1,0 0-1,0 0 1,0 0-1,1 0 1,-1 0-1,0 0 0,0 0 1,0 0-1,0 1 1,0-1-1,1 0 1,-1 0-1,0 0 1,0 0-1,0 0 1,0 0-1,0 0 1,0 0-1,0 0 1,1 0-1,-1 0 0,0 1 1,0-1-1,0 0 1,0 0-1,0 0 1,0 0-1,0 0 1,0 0-1,0 0 1,0 1-1,0-1 1,0 0-1,0 0 1,0 0-1,0 0 0,0 0 1,0 1-1,0-1 1,0 0-1,0 0 1,0 0-1,0 0 1,0 0-1,0 1 1,5 6-392,-5-7 397,1 0 0,-1 0 0,1 0 0,-1 0 0,1 0 0,-1 0 1,1 0-1,-1-1 0,0 1 0,1 0 0,-1 0 0,1 0 0,-1 0 0,1-1 0,-1 1 0,1 0 0,-1-1 0,0 1 0,1 0 0,-1-1 0,0 1 0,1 0 0,-1-1 0,1 0 0,-1 1-24,0 0 0,0 0 0,0-1 0,0 1 0,0 0 0,0 0 0,1 0 0,-1 0 0,0-1 0,0 1 0,0 0 0,0 0 0,0 0 0,0 0 0,0-1 0,0 1 0,0 0 0,0 0 0,0 0 0,-1-1 0,1 1 0,0 0 0,0 0 0,0 0 0,0 0 0,0-1 0,0 1-1,0 0 1,0 0 0,0 0 0,-1 0 0,1 0 0,0 0 0,0-1 0,0 1 0,0 0 0,0 0 0,-1 0 0,1 0 0,0 0 0,0 0 0,0 0 0,0 0 0,-1 0 0,1 0 0,0 0 0,0 0 0,0 0 0,-1 0 0,1 0 0,-10-3-203,6 2-88</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15.249"/>
    </inkml:context>
    <inkml:brush xml:id="br0">
      <inkml:brushProperty name="width" value="0.05" units="cm"/>
      <inkml:brushProperty name="height" value="0.05" units="cm"/>
      <inkml:brushProperty name="color" value="#E71224"/>
    </inkml:brush>
  </inkml:definitions>
  <inkml:trace contextRef="#ctx0" brushRef="#br0">224 28 14731,'0'-1'174,"0"0"1,0 0-1,0 0 0,0 0 0,0 0 0,-1 0 1,1 0-1,0 0 0,-1 0 0,1 0 0,0 0 1,-1 0-1,1 0 0,-1 1 0,0-1 0,1 0 1,-1 0-1,0 0 0,1 1 0,-1-1 0,0 0 1,0 1-1,1-1 0,-1 1 0,-2-2 0,0 1 68,0 0-1,0 1 0,0-1 0,0 0 0,0 1 0,0 0 0,0-1 1,-6 2-1,-5 0 315,0 2-1,-26 7 1,34-9-521,0 1 1,0 0-1,1 0 0,-1 1 0,1-1 0,0 1 0,-1 0 0,1 1 0,1-1 0,-1 1 1,0 0-1,1 1 0,0-1 0,0 1 0,0-1 0,1 1 0,0 0 0,-1 0 1,2 1-1,-1-1 0,1 1 0,0-1 0,0 1 0,0 0 0,1 0 0,0 0 0,0 0 1,0 0-1,1 9 0,0 1-19,-1-10-16,1 1 0,0-1-1,0 1 1,1-1 0,-1 0-1,2 1 1,-1-1 0,4 11-1,-5-17 0,0 0 0,0 1 0,0-1-1,1 0 1,-1 0 0,0 0 0,0 1-1,0-1 1,0 0 0,0 0 0,1 0 0,-1 1-1,0-1 1,0 0 0,0 0 0,1 0 0,-1 0-1,0 0 1,0 1 0,0-1 0,1 0 0,-1 0-1,0 0 1,0 0 0,1 0 0,-1 0 0,0 0-1,0 0 1,1 0 0,-1 0 0,0 0-1,0 0 1,1 0 0,-1 0 0,0 0 0,0 0-1,1 0 1,-1-1 0,10-8-100,4-14-524,-14 23 613,0-1-111,0 1 0,1 0 0,-1 0 0,0-1 0,1 1 0,-1 0 0,0-1 0,0 1 0,0 0 0,0-1 0,1 1 0,-1-1 0,0 1 0,0 0 0,0-1 0,0 1 0,0-1 0,0 1-1,0 0 1,0-1 0,0 1 0,0-1 0,0 1 0,0 0 0,0-1 0,0 1 0,0-1 0,-1 1 0,1 0 0,0-1 0,0 1 0,0 0 0,-1-1 0,1 1 0,0 0 0,0-1 0,-1 1 0,1 0 0,0-1 0,-1 1 0,1 0 0,-1-1 0,-4-4-347,-1-1-242</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16.731"/>
    </inkml:context>
    <inkml:brush xml:id="br0">
      <inkml:brushProperty name="width" value="0.05" units="cm"/>
      <inkml:brushProperty name="height" value="0.05" units="cm"/>
      <inkml:brushProperty name="color" value="#E71224"/>
    </inkml:brush>
  </inkml:definitions>
  <inkml:trace contextRef="#ctx0" brushRef="#br0">293 24 12555,'0'0'137,"0"0"1,1-1 0,-1 0-1,0 1 1,1-1 0,-1 1 0,0-1-1,0 1 1,0-1 0,0 1-1,1-1 1,-1 0 0,0 1-1,0-1 1,0 1 0,0-1 0,0 0-1,0 1 1,-1-1 0,1 1-1,0-1 1,0 1 0,0-1 0,0 0-1,-1 1 1,1-1 0,0 1-1,-1-1 1,1 1 0,0-1-1,-2 0 1,1 0 91,0 1-1,-1-1 1,1 0-1,-1 1 1,1-1-1,-1 1 1,1-1-1,-1 1 1,1 0-1,-1 0 1,-2 0-1,-4 0 148,0 0 0,0 1-1,1 0 1,-9 3 0,3 0-271,0 2-1,0 0 1,1 0 0,0 1 0,0 1 0,1 0-1,0 0 1,0 1 0,1 1 0,-18 19-1,19-18-75,1 0-1,-1 1 0,2 0 1,0 0-1,0 1 0,1-1 1,0 2-1,2-1 1,-1 0-1,-3 23 0,7-31-20,1 0 1,-1-1-1,1 1 0,0 0 0,1-1 0,-1 1 0,2 6 1,-1-10-6,-1 1 1,0-1-1,1 0 1,-1 0-1,1 0 1,-1 0-1,1 0 1,-1 0 0,1 0-1,0 0 1,0-1-1,-1 1 1,1 0-1,0 0 1,0-1-1,0 1 1,0 0 0,0-1-1,0 1 1,0-1-1,0 1 1,0-1-1,0 1 1,0-1-1,0 0 1,0 0 0,0 1-1,0-1 1,1 0-1,-1 0 1,0 0-1,0 0 1,0 0 0,0 0-1,2-1 1,4-1 30,1 0 0,-1-1 0,0 0 0,0 0 0,0-1 0,0 0 0,-1 0 0,0 0 0,1-1 0,6-7 0,7-7 131,26-32 0,-28 29-58,1 0 29,0 0 0,-2-2 0,20-35 0,-45 80-121,0 0 1,2 1-1,0 0 1,2 1 0,0-1-1,0 25 1,3-45-16,1 1 0,0-1 1,0 1-1,0-1 0,0 1 0,0-1 0,1 1 1,-1-1-1,1 1 0,0-1 0,0 0 1,0 1-1,0-1 0,0 0 0,0 0 0,0 0 1,3 3-1,-2-4 4,-1 0 0,1 0 0,0 0 1,0 0-1,-1 0 0,1-1 0,0 1 1,0-1-1,0 1 0,0-1 0,0 0 1,0 0-1,0 0 0,0 0 0,0 0 0,0 0 1,-1-1-1,1 1 0,0 0 0,0-1 1,0 0-1,0 1 0,2-2 0,10-4 38,-1 0 0,-1 0 0,1-2 0,22-15 0,41-44 173,-57 49-150,1 0 0,0 2 1,1 0-1,32-18 0,-53 34-64,1-1-1,-1 1 1,1-1 0,-1 1 0,1 0-1,-1 0 1,1-1 0,-1 1-1,1 0 1,-1 0 0,1 0-1,0-1 1,-1 1 0,1 0-1,-1 0 1,1 0 0,0 0-1,-1 0 1,1 0 0,-1 0-1,1 0 1,-1 0 0,1 1-1,0-1 1,-1 0 0,1 0-1,-1 0 1,1 1 0,-1-1-1,1 0 1,-1 1 0,1-1-1,-1 0 1,1 1 0,-1-1 0,0 1-1,1-1 1,-1 1 0,0-1-1,1 1 1,-1-1 0,0 1-1,1-1 1,-1 1 0,0-1-1,0 1 1,0-1 0,1 1-1,-1-1 1,0 1 0,0 0-1,0-1 1,0 1 0,0-1-1,0 1 1,0 0 0,0-1-1,-1 2 1,0 7-8,0 1-1,0-1 0,-4 11 1,2-3-32,3-16 33,0-1 0,-1 1 0,1 0 0,0-1-1,0 1 1,0-1 0,0 1 0,0 0 0,0-1 0,0 1 0,1 0 0,-1-1 0,0 1 0,0 0 0,0-1 0,1 1 0,-1-1 0,0 1 0,0-1-1,1 1 1,-1 0 0,1-1 0,-1 1 0,1-1 0,-1 0 0,0 1 0,1-1 0,-1 1 0,1-1 0,0 0 0,0 1 0,1-1-22,-1 1 1,1-1 0,0 0 0,-1 0-1,1 0 1,0-1 0,0 1 0,-1 0-1,1-1 1,-1 1 0,1-1 0,2 0-1,8-5-305,0 0 0,16-11 0,-23 14 146,9-6-211,18-12-1410,1 1 0,48-20 1,-80 39 1716,1 0 1,-1 1-1,1-1 1,-1 1-1,0-1 1,1 1-1,-1-1 1,1 1-1,-1 0 1,1-1-1,0 1 1,-1 0-1,1 0 1,-1 0-1,1 1 1,-1-1-1,1 0 1,-1 0-1,1 1 1,-1-1-1,1 1 1,-1-1-1,1 1 1,0 1-1,-1-1 105,0 0 0,-1 1 1,1-1-1,-1 1 0,1-1 0,-1 1 0,0-1 0,1 1 0,-1-1 1,0 1-1,0-1 0,0 1 0,0-1 0,0 1 0,-1-1 0,1 1 0,0-1 1,-1 1-1,1-1 0,-1 1 0,0-1 0,1 0 0,-2 2 0,0 2 99,1-3 97,0 1 0,0 0 0,0 0 0,0-1 0,0 1 0,0 0 0,1 4 0,0-6-151,0-1 0,0 1 0,0 0 0,0 0 0,1 0 0,-1-1 0,0 1 0,1 0 0,-1 0-1,0 0 1,1-1 0,-1 1 0,1 0 0,-1-1 0,1 1 0,0-1 0,-1 1 0,1 0 0,-1-1 0,1 1 0,0-1 0,0 0 0,-1 1-1,1-1 1,0 1 0,0-1 0,0 0 0,-1 0 0,1 0 0,1 1 0,5 1-27,0 1 0,0 0 0,-1 1 1,1 0-1,-1 0 0,0 0 0,0 1 0,0-1 1,-1 2-1,0-1 0,0 0 0,0 1 0,0 0 1,-1 0-1,0 0 0,5 12 0,1 3-39,-1 0-1,-1 0 0,-2 1 1,7 28-1,-9-28 42,-1 0 0,0 0 0,-2 0 1,0 1-1,-2-1 0,-5 36 0,4-49 71,0 1-1,-1-1 1,0 0 0,0 0 0,-1 0 0,0 0 0,-10 14 0,10-18 26,0 0 0,0 0 1,0 0-1,-1-1 1,0 0-1,0 0 1,0 0-1,0-1 0,0 1 1,-1-1-1,0-1 1,-11 5-1,14-6-63,1 0 1,-1 0-1,0-1 0,1 1 0,-1-1 0,0 1 1,0-1-1,0 0 0,1 0 0,-1-1 0,0 1 1,0 0-1,1-1 0,-1 0 0,0 1 0,1-1 1,-1 0-1,-4-3 0,4 2-22,0-1 0,0 1 0,1-1 0,-1 1 0,1-1 0,-1 0 0,1 0 0,0 0 1,0-1-1,0 1 0,1 0 0,-3-6 0,1-1-23,0 0 1,1 0-1,0 0 0,1 0 1,0 0-1,0 0 1,1 0-1,0-1 0,3-13 1,1 9-14,0 1 0,0-1 0,2 1 0,0 0 0,0 1 0,1-1 0,18-23 1,76-82 116,-48 60-53,-10 10-31,64-81 145,-101 121-98,-12 13-13,-10 18-21,16-22-101,-1 1 0,1-1 0,-1 1 0,1-1 0,-1 1 0,1-1 0,-1 1 0,1-1 0,-1 0-1,1 1 1,-1-1 0,1 0 0,-1 0 0,0 1 0,1-1 0,-1 0 0,1 0 0,-1 0 0,0 0 0,1 0 0,-1 0 0,0 0 0,1 0 0,-1 0 0,0 0 0,1 0 0,-1 0 0,-6 0-69,-1 1-145</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17.311"/>
    </inkml:context>
    <inkml:brush xml:id="br0">
      <inkml:brushProperty name="width" value="0.05" units="cm"/>
      <inkml:brushProperty name="height" value="0.05" units="cm"/>
      <inkml:brushProperty name="color" value="#E71224"/>
    </inkml:brush>
  </inkml:definitions>
  <inkml:trace contextRef="#ctx0" brushRef="#br0">0 0 18740,'3'0'1840,"-2"4"-1408,1 5-159,-1 5 863,1 9-520,1 5-88,-1 6-304,1 2-24,2 0-80,-1-2 48,2-5-80,-2-6-96,5-9-320,-1-10-248,2-14-216,0-8 600,-1-14-128,-2-2-160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17.743"/>
    </inkml:context>
    <inkml:brush xml:id="br0">
      <inkml:brushProperty name="width" value="0.05" units="cm"/>
      <inkml:brushProperty name="height" value="0.05" units="cm"/>
      <inkml:brushProperty name="color" value="#E71224"/>
    </inkml:brush>
  </inkml:definitions>
  <inkml:trace contextRef="#ctx0" brushRef="#br0">13 1 18780,'-6'18'1520,"1"2"-1184,3 0-128,8-1 353,8 0-409,12-2-777,6-4 1042,5-2-505,4-2-121,7 1-63</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18.136"/>
    </inkml:context>
    <inkml:brush xml:id="br0">
      <inkml:brushProperty name="width" value="0.05" units="cm"/>
      <inkml:brushProperty name="height" value="0.05" units="cm"/>
      <inkml:brushProperty name="color" value="#E71224"/>
    </inkml:brush>
  </inkml:definitions>
  <inkml:trace contextRef="#ctx0" brushRef="#br0">138 5 15163,'-1'0'229,"0"-1"-1,0 0 0,0 1 0,-1-1 1,1 1-1,0 0 0,0-1 1,0 1-1,0 0 0,0 0 1,-1 0-1,1 0 0,0 0 1,0 0-1,0 0 0,-1 0 0,1 0 1,0 0-1,0 1 0,0-1 1,0 0-1,0 1 0,-2 0 1,-24 15 1682,25-12-1879,-1-1-1,1 0 1,-1 1 0,1-1-1,0 1 1,0 0-1,1 0 1,-1 0 0,1 0-1,0 0 1,0 0-1,0 0 1,1 0 0,-1 0-1,1 1 1,0-1-1,0 0 1,1 0 0,-1 0-1,1 0 1,1 5-1,2 9-24,1-1 0,1 1-1,11 23 1,1-2 14,34 84 48,-47-106-57,0-1-1,-1 1 0,-1 0 1,0 0-1,0 28 0,-3-39 3,-1 1 1,0 0-1,0-1 0,-1 0 0,1 1 0,-2-1 0,1 0 0,-1 0 0,0 0 0,0 0 0,0-1 1,-1 1-1,0-1 0,0 0 0,-7 7 0,9-10 10,0 0 1,0 0-1,0 0 1,0-1 0,0 1-1,0-1 1,-1 0-1,1 1 1,-1-1-1,1 0 1,-1 0-1,1 0 1,-1-1-1,1 1 1,-1-1-1,0 1 1,1-1-1,-1 0 1,0 0-1,0 0 1,1-1-1,-1 1 1,0 0-1,1-1 1,-1 0-1,1 0 1,-1 1-1,1-1 1,-1-1-1,1 1 1,-1 0-1,1-1 1,0 1-1,0-1 1,0 0-1,0 0 1,0 1-1,-3-6 1,0 0 12,0 0-1,0 0 1,1-1 0,0 1 0,0-1 0,1 0-1,0-1 1,0 1 0,1 0 0,0-1-1,1 1 1,-1-15 0,1 5 22,1 0 0,0 1 0,2-1 0,0 0 0,5-21 0,-5 32-113,1-1 0,0 1 0,0-1-1,0 1 1,1 0 0,0 0 0,1 0 0,-1 1 0,9-9-1,-4 5-72,2 0 0,-1 1 0,2 1 0,17-12 0,0 2-75</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8:04.726"/>
    </inkml:context>
    <inkml:brush xml:id="br0">
      <inkml:brushProperty name="width" value="0.05" units="cm"/>
      <inkml:brushProperty name="height" value="0.05" units="cm"/>
    </inkml:brush>
  </inkml:definitions>
  <inkml:trace contextRef="#ctx0" brushRef="#br0">1 4 12411,'5'-3'1964,"-5"10"-637,-1 3-948,1 8 215,0 22 887,6 57 0,-4-84-1377,1 1 0,0-1 0,1 0 0,0 0 0,1 0 0,1-1 0,0 0 1,8 13-1,-5-12-87,-2 1 0,0 0 1,0 1-1,-1-1 0,5 22 1,-3-3 196,4 49 0,-8-57-27,2 1 0,0-1 1,1 0-1,15 33 0,-5-9-20,12 51 0,-18-57-102,33 85 0,-13-53 21,-5 3 0,19 85 0,37 108 64,-62-223-140,2 0-1,2-2 0,2 0 1,2-2-1,2-1 0,42 47 1,199 253 179,-232-291-165,127 140 72,16-15 68,-65-64-80,-54-53-24,2-3 1,2-3-1,90 55 0,270 178 228,-330-225-189,134 64-1,61 37-25,-64-17-24,191 133 31,-358-237-106,78 39-1,71 24 19,45 23 13,82 52 41,-89-49-16,-142-80-37,186 63 0,-119-51 15,-57-14 3,-69-27-13,0-2 1,83 22-1,-89-30 168,-61-8-89,16-6-295,-1 1 0,0-1 0,1 0 0,-1 0 0,1 0 0,-1 0 0,1-1 0,-8-6 0,-2-2-183</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18.594"/>
    </inkml:context>
    <inkml:brush xml:id="br0">
      <inkml:brushProperty name="width" value="0.05" units="cm"/>
      <inkml:brushProperty name="height" value="0.05" units="cm"/>
      <inkml:brushProperty name="color" value="#E71224"/>
    </inkml:brush>
  </inkml:definitions>
  <inkml:trace contextRef="#ctx0" brushRef="#br0">19 27 17508,'-1'1'97,"1"-1"0,-1 1 0,0-1 0,1 1 1,-1-1-1,1 1 0,-1-1 0,0 1 0,1 0 0,-1-1 1,1 1-1,0 0 0,-1-1 0,1 1 0,0 0 0,-1 0 1,1-1-1,0 1 0,0 0 0,-1 0 0,1-1 0,0 1 1,0 0-1,0 1 0,-4 27 595,4-22-154,0-6-498,-2 14 358,0 0-1,2 0 1,0 1 0,3 23-1,-3-36-365,0-1 0,0 1 0,1-1-1,-1 1 1,1-1 0,0 1-1,0-1 1,0 1 0,0-1 0,0 0-1,1 0 1,-1 1 0,1-1-1,-1 0 1,1 0 0,0 0 0,0-1-1,0 1 1,0 0 0,0-1-1,0 1 1,0-1 0,0 0 0,1 0-1,-1 1 1,0-2 0,1 1-1,-1 0 1,1 0 0,-1-1 0,1 1-1,0-1 1,-1 0 0,1 0-1,3 0 1,8-2 75,0 0-1,-1-2 0,1 1 1,-1-1-1,0-1 1,0-1-1,0 0 1,-1 0-1,14-10 0,102-79 639,-114 84-660,68-59 283,-82 69-367,0 1-1,0 0 1,0 0-1,0 0 1,0 0 0,0 0-1,0 0 1,0-1-1,0 1 1,0 0 0,1 0-1,-1 0 1,0 0-1,0 0 1,0 0 0,0 0-1,0-1 1,0 1-1,1 0 1,-1 0 0,0 0-1,0 0 1,0 0-1,0 0 1,0 0 0,1 0-1,-1 0 1,0 0-1,0 0 1,0 0 0,0 0-1,0 0 1,1 0-1,-1 0 1,0 0 0,0 0-1,0 0 1,0 0-1,0 0 1,1 0 0,-1 0-1,0 1 1,0-1-1,0 0 1,0 0 0,0 0-1,0 0 1,1 0-1,-1 0 1,0 0 0,0 0-1,0 1 1,0-1 0,0 0-1,0 0 1,0 0-1,-1 14-3,-11 21-32,10-30 35,-1 4-11,0-1-1,0 1 1,1 0 0,1 0-1,-2 13 1,3-21 10,0-1-1,0 1 1,0-1 0,0 1 0,0 0-1,0-1 1,0 1 0,0 0 0,1-1-1,-1 1 1,0-1 0,0 1 0,1-1-1,-1 1 1,0-1 0,1 1 0,-1-1-1,0 1 1,1-1 0,-1 1 0,1-1-1,-1 1 1,1-1 0,-1 0-1,1 1 1,-1-1 0,1 0 0,-1 0-1,1 1 1,-1-1 0,1 0 0,0 0-1,-1 0 1,1 1 0,-1-1 0,1 0-1,0 0 1,-1 0 0,1 0 0,0 0-1,-1-1 1,1 1 0,-1 0-1,1 0 1,0 0 0,-1 0 0,1-1-1,-1 1 1,1 0 0,32-15-26,-32 14 26,26-16-28,32-26-1,11-8-25,-39 38-20,-31 12 71,1 1 0,-1 0 1,1 0-1,0 0 1,-1-1-1,1 1 0,-1 0 1,1 0-1,0 0 0,-1 0 1,1 0-1,0 0 1,-1 0-1,1 0 0,-1 0 1,1 1-1,0-1 1,-1 0-1,1 0 0,-1 0 1,1 1-1,-1-1 0,1 0 1,-1 1-1,1-1 1,-1 0-1,1 1 0,-1-1 1,1 1-1,-1-1 0,1 1 1,-1-1-1,0 1 1,1-1-1,-1 1 0,0-1 1,0 1-1,1-1 1,-1 1-1,0 0 0,0-1 1,0 1-1,0-1 0,0 1 1,0 1-1,0 8-13,-1 0-1,0-1 1,-1 1-1,0 0 1,-6 15-1,-5 30-668,13-55 681,0 0 0,-1 1-1,1-1 1,0 0 0,0 1-1,0-1 1,0 0 0,0 1-1,0-1 1,0 0 0,0 1-1,0-1 1,0 0 0,0 1-1,0-1 1,0 1 0,0-1-1,0 0 1,0 1 0,0-1-1,1 0 1,-1 0 0,0 1-1,0-1 1,0 0-1,1 1 1,-1-1 0,0 0-1,0 0 1,0 1 0,1-1-1,-1 0 1,0 0 0,1 1-1,-1-1 1,0 0 0,1 0-1,-1 0 1,0 0 0,0 0-1,1 0 1,-1 1 0,1-1-1,-1 0 1,0 0 0,1 0-1,-1 0 1,0 0 0,1 0-1,-1 0 1,0 0 0,1 0-1,-1-1 1,0 1 0,1 0-1,21-11 147,-19 9-265,17-12-70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19.057"/>
    </inkml:context>
    <inkml:brush xml:id="br0">
      <inkml:brushProperty name="width" value="0.05" units="cm"/>
      <inkml:brushProperty name="height" value="0.05" units="cm"/>
      <inkml:brushProperty name="color" value="#E71224"/>
    </inkml:brush>
  </inkml:definitions>
  <inkml:trace contextRef="#ctx0" brushRef="#br0">168 14 19308,'-148'77'5204,"131"-63"-4546,15-8-439,12-4-225,-2-3-18,-1-1 1,1 0-1,0 0 0,-1 0 1,1-1-1,-1 0 1,0 0-1,9-6 1,53-38-81,-58 39 78,24-22-118,-48 43 119,2 0 0,0 1-1,0 0 1,-15 28 0,25-39 15,-18 40 62,18-41-62,1 0 1,-1-1-1,1 1 1,-1 0-1,1 0 0,0 0 1,-1 0-1,1 0 1,0 0-1,0-1 1,0 1-1,1 0 1,-1 0-1,0 0 0,1 0 1,-1 0-1,1-1 1,0 1-1,-1 0 1,1-1-1,1 3 1,0-3-58,-1 0 0,1 0 0,-1 0 1,1-1-1,-1 1 0,1 0 0,-1-1 1,1 1-1,0-1 0,-1 1 0,1-1 0,0 0 1,-1 0-1,1 0 0,0 0 0,0 0 1,-1 0-1,1 0 0,0-1 0,-1 1 1,1 0-1,0-1 0,-1 0 0,3-1 1,42-20-1046,-42 19 1101,32-18-487,2-1-179</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19.445"/>
    </inkml:context>
    <inkml:brush xml:id="br0">
      <inkml:brushProperty name="width" value="0.05" units="cm"/>
      <inkml:brushProperty name="height" value="0.05" units="cm"/>
      <inkml:brushProperty name="color" value="#E71224"/>
    </inkml:brush>
  </inkml:definitions>
  <inkml:trace contextRef="#ctx0" brushRef="#br0">130 307 19412,'0'-3'273,"0"0"-1,-1-1 0,0 1 1,0 0-1,0 0 1,0 0-1,0 0 0,-3-4 1,4 6-222,-1 0 0,1 1 0,-1-1 0,1 0 0,-1 1 0,0-1 1,1 0-1,-1 1 0,0-1 0,1 1 0,-1-1 0,0 1 0,0-1 0,0 1 0,0 0 1,1-1-1,-1 1 0,0 0 0,0 0 0,0-1 0,0 1 0,0 0 0,0 0 0,0 0 1,0 0-1,1 0 0,-1 1 0,0-1 0,0 0 0,0 0 0,0 0 0,0 1 0,0-1 1,1 1-1,-2 0 0,-4 2 3,0 1 0,0 1 1,0-1-1,1 1 0,0 0 1,0 0-1,0 1 0,0-1 0,1 1 1,0 0-1,-4 9 0,4-8-63,0 0-1,1 0 0,0 1 1,0-1-1,1 1 0,0-1 1,1 1-1,-1 0 0,1 0 1,0 9-1,1-15 8,1-1-1,-1 0 1,0 0-1,0 0 1,1 0 0,-1 0-1,1 1 1,-1-1-1,1 0 1,-1 0-1,1 0 1,0 0 0,-1 0-1,1 0 1,0-1-1,0 1 1,0 0-1,-1 0 1,1-1 0,0 1-1,0 0 1,0-1-1,0 1 1,0-1-1,1 1 1,-1-1 0,0 1-1,0-1 1,0 0-1,0 0 1,0 1-1,1-1 1,-1 0 0,0 0-1,0 0 1,0 0-1,2-1 1,4 1-7,1-1 1,-1-1-1,1 1 1,12-5-1,-1-2 17,-1 0 0,0-1-1,0-1 1,-1 0-1,0-1 1,-1-1-1,-1-1 1,0 0-1,16-19 1,-10 9-10,-2-1 1,0-1-1,-2 0 1,-1-2 0,17-36-1,-33 62 1,6-12-35,0-1-1,4-19 1,-9 30 23,0 1 1,0-1-1,-1 0 1,1 0-1,-1 0 1,0 0-1,0 0 1,0 0-1,0 0 0,-1 0 1,1 0-1,-1 0 1,0 0-1,0 0 1,0 0-1,0 0 1,-3-4-1,4 6 4,-1 0 0,0 0 0,0 0 0,0 0 0,1 0 0,-1 0 0,0 1 0,0-1 0,0 0 0,0 1 0,-1-1 0,1 1 0,0-1 0,0 1 0,0-1 0,0 1 0,0 0 0,-1-1 0,1 1-1,0 0 1,-3 0 0,2 1-7,-1-1 0,0 1-1,1-1 1,-1 1-1,0 0 1,1 0-1,-1 0 1,1 1-1,-4 1 1,-4 4-24,1 1-1,0-1 1,-12 14 0,-28 35-4,43-48 44,1-1 0,0 1 0,1-1 0,0 1 0,0 0 0,-4 12 0,8-18 0,-1 0 0,1-1 0,0 1 0,-1 0 1,1 0-1,0-1 0,0 1 0,0 0 0,0 0 0,1 0 0,-1-1 0,0 1 1,1 0-1,-1-1 0,1 1 0,0 0 0,-1-1 0,1 1 0,0-1 0,0 1 1,0-1-1,0 1 0,0-1 0,0 0 0,1 1 0,-1-1 0,0 0 0,1 0 1,-1 0-1,1 0 0,-1 0 0,2 1 0,6 2-3,1 0 0,-1-1 0,1 0 0,16 3 0,-5-1-1,-7-1-20,0 0-1,-1 2 0,1 0 0,-2 0 1,1 1-1,0 0 0,-1 1 0,20 19 1,-27-23-17,-1 0 1,-1 0 0,1 1 0,-1-1 0,0 1-1,0 0 1,0 0 0,0 0 0,-1 0 0,0 1-1,2 5 1,-4-7-4,1 0 0,-1 1 0,1-1 0,-1 1-1,0-1 1,-1 0 0,1 1 0,-1-1 0,0 0-1,0 0 1,0 1 0,-1-1 0,1 0 0,-1 0-1,0 0 1,-3 4 0,-9 8-197</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20.395"/>
    </inkml:context>
    <inkml:brush xml:id="br0">
      <inkml:brushProperty name="width" value="0.05" units="cm"/>
      <inkml:brushProperty name="height" value="0.05" units="cm"/>
      <inkml:brushProperty name="color" value="#E71224"/>
    </inkml:brush>
  </inkml:definitions>
  <inkml:trace contextRef="#ctx0" brushRef="#br0">150 375 13483,'2'-6'485,"0"0"0,-1 0 1,1 0-1,-1 0 0,0-1 1,-1 1-1,1-10 0,-2 15-360,1-1-1,0 1 1,0 0 0,0 0-1,-1-1 1,1 1-1,0 0 1,-1 0-1,1 0 1,-1 0 0,0-1-1,1 1 1,-1 0-1,0 0 1,1 0 0,-1 0-1,0 0 1,-1 0-1,0 0-27,1 1 0,0-1-1,-1 1 1,1-1 0,0 1-1,-1 0 1,1 0-1,-1-1 1,1 1 0,-1 0-1,1 1 1,0-1 0,-1 0-1,1 0 1,-1 0 0,1 1-1,0-1 1,-1 1 0,1-1-1,-2 2 1,-4 1 20,0 1 1,0 0-1,1 0 0,0 1 0,-1 0 1,2 0-1,-1 0 0,0 1 1,-7 10-1,6-6-107,0 1 0,0-1 0,1 1 0,1 0 0,-6 16 1,10-25-13,0 0 1,0 0 0,1 1-1,-1-1 1,1 0 0,0 0 0,0 1-1,0-1 1,0 4 0,0-5 1,1 0 0,-1 0 0,0-1 0,1 1 1,-1 0-1,0-1 0,1 1 0,-1-1 0,1 1 1,-1-1-1,1 1 0,-1-1 0,1 1 1,0-1-1,-1 1 0,1-1 0,-1 1 0,1-1 1,0 0-1,0 1 0,-1-1 0,1 0 0,0 0 1,-1 0-1,1 0 0,0 1 0,0-1 0,-1 0 1,1 0-1,0 0 0,0-1 0,-1 1 0,1 0 1,0 0-1,0 0 0,0-1 0,10-1 6,0-1 0,0 0 0,0-1 0,0 0 0,-1-1-1,0 0 1,18-12 0,66-55 75,-83 63-63,142-128 291,-120 103-193,-1-1 0,35-51 0,-45 50-15,-18 22-38,-6 11-35,-6 8-3,-11 13-38,0 1-1,1 0 1,-26 39-1,-41 75-29,81-127 42,-37 73-9,38-72 10,-1 1 1,2-1-1,-1 1 0,1 0 1,1 0-1,-1 0 0,1 0 1,0 11-1,1-16 1,1-1 0,-1 0-1,0 1 1,1-1 0,0 0 0,-1 1 0,1-1-1,0 0 1,0 0 0,0 0 0,1 0-1,-1 0 1,0 0 0,1 0 0,-1 0-1,1 0 1,0-1 0,0 1 0,-1 0 0,1-1-1,0 0 1,0 1 0,1-1 0,-1 0-1,0 0 1,0 0 0,0-1 0,1 1-1,-1 0 1,5 0 0,1 0 2,-1 0-1,1-1 1,-1 0 0,1 0-1,0-1 1,-1 0 0,1 0-1,11-4 1,-4 0 15,0-1 1,0-1-1,0 0 0,-1-1 0,0 0 0,-1-2 1,0 1-1,-1-2 0,0 1 0,0-2 0,-1 0 1,0 0-1,-1-1 0,-1 0 0,0 0 0,-1-1 1,0 0-1,-1-1 0,-1 0 0,0 0 0,-1-1 1,3-15-1,-6-3 36,-2 33-54,0 0 1,0 1-1,1-1 1,-1 0-1,0 0 0,-1 1 1,1-1-1,0 0 1,0 0-1,0 1 1,0-1-1,0 0 1,-1 1-1,1-1 0,0 0 1,-1 0-1,1 1 1,0-1-1,-1 1 1,1-1-1,-1 0 1,1 1-1,-1-1 0,0 1 1,1-1-1,-1 1 1,1-1-1,-1 1 1,0 0-1,1-1 0,-1 1 1,0 0-1,1-1 1,-1 1-1,0 0 1,0 0-1,1 0 1,-1 0-1,0 0 0,-1 0 1,-4 2-1,1 1 0,-1 0 1,1 1-1,-1-1 0,1 1 0,0 0 1,0 0-1,1 1 0,-1 0 1,-4 6-1,4-5 4,-19 19-12,11-13-9,1 1-1,1 0 0,0 1 0,-10 16 1,18-24-450,5-8-84,4-10 118,-8-6 142</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21.066"/>
    </inkml:context>
    <inkml:brush xml:id="br0">
      <inkml:brushProperty name="width" value="0.05" units="cm"/>
      <inkml:brushProperty name="height" value="0.05" units="cm"/>
      <inkml:brushProperty name="color" value="#E71224"/>
    </inkml:brush>
  </inkml:definitions>
  <inkml:trace contextRef="#ctx0" brushRef="#br0">0 320 16331,'1'0'146,"-1"1"-1,1-1 1,-1 1-1,1-1 0,-1 0 1,1 1-1,0-1 0,-1 0 1,1 1-1,0-1 1,-1 0-1,1 0 0,0 0 1,-1 0-1,1 0 0,0 0 1,-1 0-1,1 0 1,0 0-1,-1 0 0,1 0 1,0 0-1,-1 0 0,1 0 1,1-1-1,18-6 1662,-2-3-1349,-1-1-1,0-1 1,-1 0-1,0-2 1,-1 1-1,0-2 1,13-17 0,-18 20-419,-1 0 1,0-1 0,-1-1 0,0 1-1,-1-1 1,-1 0 0,0-1 0,-1 0-1,7-28 1,-12 41-39,0 0 0,1 0 0,-1 0 0,0 0 0,0 0 0,0 0 0,0 0 0,0 0-1,0 0 1,0 0 0,-1 1 0,1-1 0,-2-2 0,2 3-1,0 1 0,-1 0 0,1 0 0,0-1 0,-1 1 0,1 0 0,0 0 0,-1 0 0,1 0 0,-1-1 0,1 1-1,0 0 1,-1 0 0,1 0 0,-1 0 0,1 0 0,0 0 0,-1 0 0,1 0 0,-1 0 0,1 0 0,-1 0 0,1 0 0,0 1 0,-1-1 0,1 0 0,0 0 0,-1 0 0,1 0 0,0 1 0,-1-1-1,1 0 1,0 0 0,-1 1 0,1 0 0,-5 3-5,0 0 1,1 1-1,0-1 0,0 1 0,0 0 0,-4 8 1,-11 19-40,2 1 0,2 0 0,-20 64 0,34-95 42,0 0 0,0 0 1,1 1-1,0-1 0,-1 0 1,1 0-1,0 1 1,0-1-1,0 0 0,0 0 1,0 1-1,1-1 0,-1 0 1,2 3-1,-1-4 4,-1 0 0,1-1 0,0 1 0,0 0 0,0-1 0,0 1 0,0 0 0,0-1 0,0 0 0,0 1 0,0-1 0,0 0-1,0 1 1,0-1 0,0 0 0,0 0 0,0 0 0,1 0 0,-1 0 0,0 0 0,0 0 0,0 0 0,0 0 0,0-1 0,0 1 0,0 0 0,0-1 0,0 1 0,0-1 0,1 0 0,20-8 43,-2-1 1,1-2-1,-1 0 1,-1 0-1,34-31 1,-5 5 31,-47 38-76,0-1-1,-1 0 0,1 1 1,0-1-1,0 1 1,0-1-1,0 1 1,0-1-1,0 1 0,0-1 1,0 1-1,0 0 1,0 0-1,0-1 0,0 1 1,0 0-1,1 0 1,-1 0-2,-1 1 1,0-1 0,1 0 0,-1 0-1,0 1 1,1-1 0,-1 0-1,0 1 1,1-1 0,-1 1 0,0-1-1,0 0 1,0 1 0,1-1 0,-1 1-1,0-1 1,0 0 0,0 1-1,0-1 1,0 1 0,0-1 0,0 1-1,0-1 1,0 1 0,0-1 0,0 1-1,-1 8-8,0-1-1,-1 0 0,-4 11 0,2-3-11,3-15 21,1 1-1,0 0 0,0-1 1,-1 1-1,1 0 0,0 0 0,0-1 1,1 1-1,-1 0 0,0 0 1,0-1-1,1 1 0,-1 0 1,2 2-1,-1-3-1,0 0 0,0-1 0,0 1 0,0 0 0,-1 0 0,1-1 0,1 1 0,-1-1 0,0 1 0,0-1 0,0 1 0,0-1 1,0 1-1,0-1 0,1 0 0,-1 0 0,0 0 0,0 0 0,0 0 0,0 0 0,2 0 0,-3 0-24,1 0 1,-1 0-1,1 0 1,-1-1-1,0 1 1,1 0-1,-1 0 0,1 0 1,-1 0-1,1 0 1,-1 0-1,0 1 1,1-1-1,-1 0 1,1 0-1,-1 0 0,0 0 1,1 0-1,-1 0 1,1 1-1,-1-1 1,0 0-1,1 0 0,-1 1 1,0-1-1,1 0 1,-1 1-1,0-1 1,0 0-1,1 1 1,-1-1-1,0 0 0,1 1 1,-10 13-328,-3-3 129</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22.113"/>
    </inkml:context>
    <inkml:brush xml:id="br0">
      <inkml:brushProperty name="width" value="0.05" units="cm"/>
      <inkml:brushProperty name="height" value="0.05" units="cm"/>
      <inkml:brushProperty name="color" value="#E71224"/>
    </inkml:brush>
  </inkml:definitions>
  <inkml:trace contextRef="#ctx0" brushRef="#br0">101 227 13667,'3'-3'456,"0"1"0,-1-1 0,1 0 0,-1 0 0,0 0 1,0 0-1,0 0 0,0-1 0,0 1 0,-1 0 0,0-1 0,1 0 0,-1 1 0,0-1 0,-1 0 0,1 1 1,-1-1-1,0 0 0,0-7 0,0 11-437,0 0 0,0 0 0,0-1 0,0 1 0,0 0 0,-1 0 0,1-1 0,0 1 0,0 0 0,0 0 0,0-1 0,0 1 0,-1 0 0,1 0 0,0 0 0,0-1 0,-1 1 0,1 0 0,0 0 0,0 0 0,0 0 0,-1-1 0,1 1 0,0 0 0,-1 0 0,1 0 0,0 0 0,0 0 0,-1 0 0,1 0 0,0 0 0,0 0 0,-1 0 0,1 0 0,0 0 0,-1 0 0,1 0 0,0 0 0,0 0 0,-1 0 0,1 1 0,0-1 0,0 0 0,-1 0 0,1 0 0,0 0 0,0 0 0,-1 1 0,1-1 0,0 0 0,0 0 0,0 0 0,0 1 0,-1-1 0,1 0 0,-15 13 132,14-12-127,-10 9-17,-1 1 0,2 1 1,0 0-1,0 0 0,1 1 1,1 0-1,0 0 0,1 1 1,-8 19-1,14-31-9,1-1 1,0 0-1,-1 0 0,1 1 1,0-1-1,-1 0 0,1 0 1,0 1-1,0-1 0,0 0 1,0 1-1,0-1 0,1 0 0,-1 0 1,0 1-1,1-1 0,-1 0 1,0 0-1,1 1 0,0-1 1,-1 0-1,1 0 0,0 0 1,-1 0-1,1 0 0,0 0 0,0 0 1,0 0-1,0 0 0,0 0 1,0-1-1,0 1 0,0 0 1,0-1-1,0 1 0,1-1 0,-1 1 1,0-1-1,0 1 0,1-1 1,-1 0-1,0 0 0,0 1 1,3-1-1,3 0-3,0 0 0,0 0 0,0 0 0,-1-1 0,1 0 0,0 0 0,8-3 0,6-3 14,-1-1 0,0-1 0,-1-1 0,24-15-1,-34 20 0,-1-1 0,1-1 0,-1 0 0,-1 0 0,1 0 0,-1-1-1,0 0 1,-1-1 0,0 0 0,9-16 0,-11 11-12,-4 14-2,0-1 1,0 0-1,0 0 0,0 1 1,0-1-1,0 0 0,0 1 1,1-1-1,-1 0 0,0 1 1,0-1-1,1 0 0,-1 1 1,0-1-1,1 0 0,-1 1 1,0-1-1,1 1 0,-1-1 1,1 1-1,-1-1 0,1 1 0,-1-1 1,1 1-1,0-1 0,-1 1 1,1 0-1,0-1 0,-1 1 1,1 0-1,0 0 0,-1-1 1,1 1-1,0 0 0,-1 0 1,1 0-1,0 0 0,0 0 1,-1 0-1,1 0 0,0 0 1,-1 0-1,1 0 0,0 0 0,-1 1 1,1-1-1,0 0 0,-1 0 1,1 1-1,1 0 0,1 0-4,1 1-1,-1 0 0,1 0 0,-1 0 0,0 0 0,0 1 0,0-1 0,0 1 0,0 0 0,-1-1 1,1 2-1,-1-1 0,0 0 0,0 0 0,0 1 0,0-1 0,0 1 0,1 4 0,2 8-14,0 0 0,4 32 0,-8-40 17,13-56 856,4-100 572,-9 64-822,-9 83-618,0 0 0,0 0 1,0 1-1,0-1 1,0 0-1,0 0 0,1 0 1,-1 1-1,0-1 1,1 0-1,-1 0 0,0 1 1,1-1-1,-1 0 1,1 1-1,-1-1 0,1 0 1,-1 1-1,1-1 1,0 1-1,-1-1 0,1 1 1,0-1-1,-1 1 1,1 0-1,0-1 0,0 1 1,-1 0-1,1-1 1,0 1-1,0 0 0,0 0 1,-1 0-1,1 0 1,1 0-1,3 0-253,0 1 0,0-1 0,0 1 0,0 1 0,5 1-1,19 3-306,4-10 80,5-7-132</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26.187"/>
    </inkml:context>
    <inkml:brush xml:id="br0">
      <inkml:brushProperty name="width" value="0.05" units="cm"/>
      <inkml:brushProperty name="height" value="0.05" units="cm"/>
      <inkml:brushProperty name="color" value="#E71224"/>
    </inkml:brush>
  </inkml:definitions>
  <inkml:trace contextRef="#ctx0" brushRef="#br0">12 1 17052,'-6'115'2380,"3"-78"-1714,1-1-1,2 1 1,6 55-1,-5-89-596,-1 0 1,1 0-1,0 0 0,0 0 1,0 0-1,0 0 0,1 0 1,-1 0-1,1 0 0,-1-1 1,1 1-1,3 2 0,-4-3-31,0-2 0,1 1 0,-1 0 0,0 0 0,1 0 0,-1-1 0,0 1 0,1 0 0,-1-1 0,1 1 0,-1-1 0,1 0 0,-1 0 0,1 1 0,0-1 0,-1 0 0,1 0 0,-1 0 0,1-1 0,-1 1 0,1 0 0,-1-1 0,1 1 0,-1 0 0,1-1 0,2-1 0,5-3 85,1 0 0,-1-1 1,0 0-1,-1-1 0,1 0 0,-1 0 0,7-10 0,50-63 520,-54 66-537,9-16 57,-15 22-127,0 0 0,0 0 1,1 0-1,0 1 0,0 0 1,1 0-1,10-8 0,-17 15-34,0 0-1,0 0 1,0 0-1,0 0 1,0 0 0,1 0-1,-1 0 1,0 0-1,0 0 1,0 0-1,0 0 1,0 0-1,0 0 1,1 0-1,-1 0 1,0 0 0,0 0-1,0 0 1,0 0-1,0 0 1,0 0-1,1 0 1,-1 0-1,0 0 1,0 0-1,0 0 1,0 0 0,0 0-1,0 1 1,0-1-1,1 0 1,-1 0-1,0 0 1,0 0-1,0 0 1,0 0 0,0 0-1,0 0 1,0 1-1,0-1 1,0 0-1,0 0 1,0 0-1,0 0 1,2 10 16,-2 12-21,0-21 4,-5 38-8,3-30-1,0 1 0,1-1 0,1 1 0,0 13 0,0-22 7,0-1 0,0 1 0,0 0 0,0-1 0,0 1 0,0-1 0,0 1 0,0-1 0,0 1 0,0-1 0,0 1 0,1 0-1,-1-1 1,0 1 0,0-1 0,0 1 0,1-1 0,-1 1 0,0-1 0,1 0 0,-1 1 0,1-1 0,-1 1 0,0-1 0,1 0 0,-1 1 0,1-1 0,-1 0 0,1 1 0,-1-1 0,1 0 0,-1 0 0,1 1 0,-1-1 0,1 0 0,-1 0 0,1 0 0,-1 0 0,1 0-1,0 0 1,-1 0 0,1 0 0,-1 0 0,1 0 0,-1 0 0,1 0 0,0 0 0,-1-1 0,1 1 0,-1 0 0,1 0 0,-1-1 0,1 1 0,-1 0 0,1 0 0,-1-1 0,0 1 0,1-1 0,-1 1 0,1-1 0,26-27-16,40-64 20,22-27 67,-88 117-69,0 1 0,0 0 0,0-1 0,1 1-1,-1 0 1,0 0 0,1 0 0,-1 0 0,1 0 0,-1 0-1,1 0 1,-1 0 0,1 0 0,2 0 0,-3 1-1,0 0 0,-1 0 0,1 0 0,-1 0 0,1 0 0,0 1 0,-1-1-1,1 0 1,-1 0 0,1 1 0,0-1 0,-1 0 0,1 1 0,-1-1 0,1 0 0,-1 1 0,1-1 0,-1 1 0,0-1 0,1 0 0,-1 1 0,1-1 0,-1 1 0,0 0 0,1-1 0,-1 1 0,2 4-6,-1 0 0,1 0 0,-1 0 0,0 0 0,0 0 0,-1 0 0,0 8 0,-3 35-110,1-37-226,1 0 1,0 0-1,1 0 1,0 0-1,4 20 0,-4-30 281,0-1-1,0 0 0,0 1 0,0-1 0,0 1 1,1-1-1,-1 0 0,0 1 0,0-1 0,0 0 1,1 1-1,-1-1 0,0 0 0,0 0 0,1 1 1,-1-1-1,0 0 0,1 0 0,-1 1 1,0-1-1,1 0 0,-1 0 0,0 0 0,1 0 1,-1 1-1,0-1 0,1 0 0,-1 0 0,1 0 1,-1 0-1,0 0 0,1 0 0,-1 0 0,1 0 1,-1 0-1,0 0 0,1 0 0,-1 0 0,0-1 1,1 1-1,-1 0 0,1 0 0,-1 0 0,0 0 1,1-1-1,15-10-935,-15 10 976,20-17-909,6-8-178</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26.994"/>
    </inkml:context>
    <inkml:brush xml:id="br0">
      <inkml:brushProperty name="width" value="0.05" units="cm"/>
      <inkml:brushProperty name="height" value="0.05" units="cm"/>
      <inkml:brushProperty name="color" value="#E71224"/>
    </inkml:brush>
  </inkml:definitions>
  <inkml:trace contextRef="#ctx0" brushRef="#br0">148 206 17116,'-38'41'2210,"18"-22"-1524,2 1 0,0 1 0,1 1 0,-13 24 0,29-45-670,0 0 0,0 1 0,1-1 0,-1 0 0,0 1 1,1-1-1,0 1 0,-1-1 0,1 1 0,0-1 0,0 1 1,-1-1-1,1 1 0,0-1 0,1 3 0,-1-4-9,0 1-1,0-1 0,1 1 1,-1-1-1,0 1 1,1-1-1,-1 1 0,1-1 1,-1 1-1,0-1 0,1 1 1,-1-1-1,1 0 1,-1 1-1,1-1 0,-1 0 1,1 1-1,0-1 0,-1 0 1,1 0-1,-1 0 1,1 1-1,-1-1 0,1 0 1,0 0-1,3 0 6,-1 0-1,1 0 1,-1-1 0,1 1-1,-1-1 1,0 0-1,1 0 1,-1 0 0,0 0-1,0 0 1,4-3 0,9-7 25,-1-1 0,0 0 0,0-1 0,-1 0 0,-1-2 0,0 1 1,16-26-1,10-11-392,-49 94-214,6-29 487,-2 4-161,0 1-1,2 0 1,0 0-1,-2 28 1,5-46 187,1 1 1,0-1-1,0 0 1,0 1-1,0-1 0,0 0 1,0 1-1,1-1 1,-1 0-1,0 0 1,1 1-1,-1-1 0,1 0 1,-1 0-1,1 1 1,-1-1-1,1 0 1,0 0-1,0 0 0,0 0 1,-1 0-1,1 0 1,0 0-1,2 1 0,-2-2-6,1 0-1,-1 1 0,1-1 0,-1 0 1,1 0-1,0 0 0,-1 0 0,1 0 0,-1 0 1,1-1-1,-1 1 0,1 0 0,-1-1 1,0 1-1,1-1 0,-1 0 0,2 0 0,6-5-259,1 1 0,-2-1-1,1-1 1,10-10-1,5-9-689,41-55-1,-10 11 749,-57 90 896,-52 150 1915,11-40-409,41-124-2033,-58 244 3497,58-213-3234,5-27-233,6-25-82,55-210-237,-18 52-141,-44 167 314,61-180-385,-50 155 294,1 0 1,1 1-1,35-50 0,-46 75 98,0-1-1,0 1 1,1 0-1,0 0 1,0 1-1,0 0 1,10-7-1,-14 10 8,1 1-1,-1-1 1,1 0-1,-1 1 1,0-1-1,1 1 1,-1 0-1,1-1 0,-1 1 1,1 0-1,-1 0 1,1 0-1,-1 0 1,1 0-1,-1 0 0,1 1 1,-1-1-1,1 0 1,-1 1-1,1-1 1,-1 1-1,0 0 0,1-1 1,-1 1-1,0 0 1,1 0-1,-1 0 1,0 0-1,0 0 1,0 0-1,0 0 0,0 0 1,0 0-1,0 0 1,0 1-1,-1-1 1,1 0-1,0 1 0,-1-1 1,2 2-1,3 11 27,-1-1 1,0 1-1,0 0 0,-1 0 0,-1 0 0,1 24 0,-2-20 6,1 0 0,1 0-1,9 34 1,-9-44-34,5 12 12,-2 0 1,0 0-1,3 23 1,-8-38-11,-1-1 1,1 1-1,-1 0 1,0 0-1,0-1 1,-1 1-1,1 0 1,-1-1-1,0 1 0,0 0 1,0-1-1,-1 1 1,0-1-1,0 0 1,0 1-1,0-1 1,-1 0-1,1 0 1,-7 6-1,7-8-16,0 0-1,-1 0 1,1-1 0,0 1-1,-1 0 1,1-1-1,-1 0 1,1 0 0,-1 0-1,0 0 1,0 0-1,1 0 1,-1-1 0,0 1-1,0-1 1,0 0-1,0 0 1,1 0 0,-1 0-1,0-1 1,0 1-1,0-1 1,0 1 0,1-1-1,-5-2 1,2 1-32,-1-1 0,1 0 1,-1 0-1,1-1 0,0 0 0,0 0 1,0 0-1,1 0 0,-1-1 1,-4-6-1,-15-25-135</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27.632"/>
    </inkml:context>
    <inkml:brush xml:id="br0">
      <inkml:brushProperty name="width" value="0.05" units="cm"/>
      <inkml:brushProperty name="height" value="0.05" units="cm"/>
      <inkml:brushProperty name="color" value="#E71224"/>
    </inkml:brush>
  </inkml:definitions>
  <inkml:trace contextRef="#ctx0" brushRef="#br0">0 1 17340,'3'103'3726,"5"46"-1442,-8-143-2217,1 0 0,0 0 0,1 0 0,-1 0 0,1-1-1,0 1 1,4 5 0,-6-9-56,1-1 0,0 0 1,0 1-1,0-1 0,0 0 0,0 0 0,0 1 0,1-1 0,-1 0 1,0 0-1,1-1 0,-1 1 0,0 0 0,1 0 0,-1-1 0,1 1 1,-1-1-1,1 1 0,0-1 0,-1 1 0,1-1 0,-1 0 0,1 0 1,0 0-1,-1 0 0,1 0 0,-1 0 0,1-1 0,0 1 0,1-1 1,5-1 9,0-1 0,-1 0 1,1-1-1,-1 0 0,0 0 1,0 0-1,0-1 1,0 0-1,7-7 0,8-10 25,22-27-1,-23 24-17,0 1-10,-11 11 1,2 0 0,23-20-1,-34 32-17,-1 1 0,1-1 0,0 0 0,-1 1 0,1-1 0,0 1-1,-1 0 1,1-1 0,0 1 0,0 0 0,0-1 0,-1 1 0,1 0 0,0 0-1,0-1 1,0 1 0,0 0 0,-1 0 0,3 0 0,-3 1 0,1-1 0,-1 0 0,1 1 0,-1-1 0,1 0 0,-1 1 0,1-1 0,-1 1 0,0-1 0,1 1 0,-1-1 0,0 1 0,0-1 0,1 1 0,-1-1 0,0 1 0,0-1 0,1 1 0,-1-1 0,0 1 0,0 1 0,1 4 9,-1 1 0,0-1 0,0 1 0,-2 6-1,2-9-3,-5 26 44,-14 53 1,10-52-9,-6 45 0,15-76-52,0 1 0,0-1 0,0 0 0,-1 1-1,1-1 1,0 0 0,0 1 0,0-1 0,0 0-1,0 1 1,0-1 0,0 0 0,0 1 0,0-1-1,0 0 1,0 1 0,0-1 0,0 0 0,0 1-1,1-1 1,-1 0 0,0 1 0,0-1 0,0 0-1,0 0 1,1 1 0,-1-1 0,0 0 0,0 1-1,1-1 1,-1 0 0,0 0 0,0 0 0,1 1-1,-1-1 1,0 0 0,1 0 0,12-7-676,18-28-450,-27 30 1102,54-67-730,-23 27 211</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28.067"/>
    </inkml:context>
    <inkml:brush xml:id="br0">
      <inkml:brushProperty name="width" value="0.05" units="cm"/>
      <inkml:brushProperty name="height" value="0.05" units="cm"/>
      <inkml:brushProperty name="color" value="#E71224"/>
    </inkml:brush>
  </inkml:definitions>
  <inkml:trace contextRef="#ctx0" brushRef="#br0">171 59 18444,'-16'15'1296,"-2"-1"1,-18 12-1,22-17-823,1 1 0,0 0 0,1 0 1,0 2-1,-12 14 0,22-25-469,1 1 0,0-1 0,0 1 0,0-1 0,0 1 0,0 0 0,0-1 0,1 1 0,-1 0 0,0 0 0,1 0 0,-1-1 0,1 1 0,0 0 0,0 0 0,0 0 0,0 0 0,0 0 0,0 0 0,0-1 0,0 1 0,1 2 0,0-2-13,0-1 0,0 1 1,0-1-1,1 0 0,-1 1 1,0-1-1,0 0 0,1 0 0,-1 1 1,1-1-1,-1 0 0,1-1 1,0 1-1,-1 0 0,1 0 0,0-1 1,-1 1-1,1-1 0,0 1 1,0-1-1,-1 0 0,1 0 0,2 0 1,5 1-13,0-2-1,0 1 1,-1-2 0,1 1 0,-1-1 0,1 0-1,-1 0 1,0-1 0,0-1 0,0 1 0,0-1-1,-1 0 1,15-11 0,-10 6 19,0-1 1,0-1-1,-1 0 0,0-1 1,-1 0-1,17-25 1,-24 31 9,1 0-1,-1 0 1,0-1 0,0 0 0,0 1 0,-1-1 0,0 0 0,-1 0 0,1 0 0,-1 0-1,0-12 1,-1 18-6,0 0-1,0 1 0,0-1 0,0 0 1,0 1-1,0-1 0,0 0 0,0 1 1,-1-1-1,1 0 0,0 1 0,0-1 1,0 0-1,-1 1 0,1-1 0,0 1 1,-1-1-1,1 1 0,-1-1 0,1 1 1,-1-1-1,1 1 0,-1-1 0,1 1 1,-1-1-1,1 1 0,-1 0 0,0-1 1,0 1 0,-1 0 0,1 0 0,0 0 1,0 0-1,0 0 0,0 1 0,0-1 1,0 0-1,0 1 0,0-1 0,0 1 1,0-1-1,0 1 0,0 0 1,-1 0-1,-4 5 7,0-1 1,0 1-1,-8 10 1,6-5-2,0 0 1,1 0-1,0 0 0,1 1 0,0 0 1,1 0-1,1 1 0,-1 0 0,2-1 1,0 1-1,1 0 0,0 1 0,1-1 1,0 17-1,1-27-31,0-1-1,0 1 1,1 0 0,-1-1 0,1 1-1,-1-1 1,1 1 0,0-1 0,0 1-1,0-1 1,0 1 0,0-1-1,1 0 1,-1 0 0,1 0 0,-1 0-1,1 0 1,0 0 0,0 0 0,0 0-1,0-1 1,0 1 0,0-1-1,1 1 1,-1-1 0,0 0 0,1 0-1,-1 0 1,1 0 0,-1 0 0,1-1-1,-1 1 1,1-1 0,0 0-1,3 1 1,1-2-125,0 1 0,1-1 0,-1 0 0,1-1 0,-1 0 0,0 0 0,0 0 0,0-1 0,0 0 0,0-1 0,9-5 0,-9 4 42,0-1 1,0 1-1,7-9 0,20-28-432</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8:06.150"/>
    </inkml:context>
    <inkml:brush xml:id="br0">
      <inkml:brushProperty name="width" value="0.05" units="cm"/>
      <inkml:brushProperty name="height" value="0.05" units="cm"/>
    </inkml:brush>
  </inkml:definitions>
  <inkml:trace contextRef="#ctx0" brushRef="#br0">1 9 16564,'1'0'66,"1"-1"229,0 0-1,0 0 0,0 0 0,0 0 0,0 0 0,1 0 0,-1 1 0,0-1 0,0 1 1,5 0-1,-7 0-206,1 1 0,0 0 1,-1 0-1,1-1 0,0 1 1,-1 0-1,1 0 0,-1 0 1,1 0-1,-1 0 0,0 0 1,1-1-1,-1 1 0,0 0 1,0 0-1,1 0 0,-1 0 0,0 0 1,0 0-1,0 0 0,0 0 1,0 0-1,-1 0 0,1 0 1,-1 2-1,0 45 580,-1 94 4,3-118-946,1-1 1,1 0 0,12 46 0,-14-66 151,0-1 0,0 1 1,-1-1-1,1 1 1,1-1-1,-1 0 0,0 0 1,1 1-1,-1-1 0,1 0 1,-1 0-1,1 0 0,0-1 1,0 1-1,0 0 0,0-1 1,3 3-1,-1-2-409,-6-6-89</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28.768"/>
    </inkml:context>
    <inkml:brush xml:id="br0">
      <inkml:brushProperty name="width" value="0.05" units="cm"/>
      <inkml:brushProperty name="height" value="0.05" units="cm"/>
      <inkml:brushProperty name="color" value="#E71224"/>
    </inkml:brush>
  </inkml:definitions>
  <inkml:trace contextRef="#ctx0" brushRef="#br0">76 1 16908,'-18'39'2788,"-16"57"0,27-73-2348,2 0-1,0 1 1,2-1-1,0 25 0,4 36 121,0-75-532,0-1 0,1 1 0,0-1 0,0 0 0,1 1 0,0-1 0,6 12 0,-9-19-26,1 1-1,0 0 1,0-1-1,0 1 1,0-1-1,1 1 0,-1-1 1,0 0-1,1 1 1,-1-1-1,1 0 1,-1 0-1,1 0 0,-1 0 1,1 0-1,0 0 1,-1-1-1,1 1 1,0 0-1,0-1 1,-1 1-1,1-1 0,0 0 1,0 0-1,0 0 1,0 0-1,0 0 1,-1 0-1,1 0 0,0 0 1,0-1-1,0 1 1,0-1-1,-1 0 1,1 1-1,0-1 0,-1 0 1,4-1-1,5-5 11,0 0 0,-1 0 0,0-1 1,16-16-1,-18 17-13,20-24 8,-20 22-9,1 0 0,-1 1 0,2 0 0,14-12-1,-22 20 2,-1 0-1,0 0 1,0 0-1,1-1 0,-1 1 1,0 0-1,0 0 0,1 0 1,-1 0-1,0 0 1,1 0-1,-1 0 0,0-1 1,0 1-1,1 0 0,-1 0 1,0 0-1,1 0 0,-1 0 1,0 0-1,1 0 1,-1 1-1,0-1 0,0 0 1,1 0-1,-1 0 0,0 0 1,1 0-1,-1 0 0,0 0 1,0 1-1,1-1 1,-1 0-1,4 13-42,-5 20 3,1-29 41,-1 3-1,0 1-3,0 1 0,1 0 0,0-1 0,2 12 0,-2-19 4,0 1 1,0-1-1,0 1 1,1-1-1,-1 1 1,1-1-1,-1 0 1,1 1-1,-1-1 0,1 0 1,0 1-1,0-1 1,0 0-1,-1 0 1,1 0-1,1 0 1,-1 0-1,0 0 0,0 0 1,0 0-1,0 0 1,1 0-1,-1 0 1,0-1-1,1 1 1,-1-1-1,0 1 1,1-1-1,-1 1 0,1-1 1,-1 0-1,3 0 1,1 0 3,1 0 0,-1-1 0,1 0 0,-1-1 0,1 1-1,-1-1 1,0 0 0,1 0 0,6-5 0,47-30 16,-47 28-23,18-12-43,-14 9-75,0 1 1,0 0 0,1 1-1,35-14 1,-51 23 103,1 1 0,-1-1 0,0 1 0,1-1 0,-1 1-1,0 0 1,0 0 0,1-1 0,-1 1 0,0 0 0,1 0 0,-1 1 0,0-1 0,1 0 0,-1 0 0,0 1 0,1-1 0,-1 0 0,0 1 0,0-1 0,0 1 0,1 0 0,1 1 0,-2-1 1,0 1 0,0-1 0,-1 1 0,1-1 0,0 1 0,-1-1 0,1 1-1,-1 0 1,1-1 0,-1 1 0,0 0 0,1 0 0,-1-1 0,0 1 0,-1 3 0,0 8 16,-2-1-1,1 1 1,-9 21 0,9-28 48,-3 7 43,2-4 14,0-1 0,1 0 1,0 0-1,0 1 0,-1 17 1,3-26-90,0 1 0,0-1 0,0 1 0,0-1 0,0 1 1,0-1-1,0 1 0,0-1 0,0 1 0,0 0 0,1-1 0,-1 1 1,0-1-1,0 1 0,0-1 0,1 1 0,-1-1 0,0 0 0,1 1 1,-1-1-1,0 1 0,1-1 0,-1 1 0,1-1 0,-1 0 0,1 1 0,-1-1 1,0 0-1,1 0 0,-1 1 0,2-1 0,-1 0 12,1 0 1,-1 0-1,1 0 0,-1 0 1,0 0-1,1 0 0,-1-1 0,1 1 1,-1 0-1,1-1 0,2-1 0,39-24 291,-40 23-301,35-26 114,-17 13-213,30-20-1,-50 35 67,1 0 0,-1 0 0,0 1 0,1-1 0,-1 0-1,0 0 1,1 1 0,-1-1 0,1 1 0,0-1 0,-1 1 0,1-1 0,-1 1-1,1 0 1,-1 0 0,1 0 0,0 0 0,-1 0 0,1 0 0,-1 1 0,1-1 0,0 0-1,-1 1 1,1-1 0,1 2 0,-1 0-16,-1 0 0,1 0-1,0 0 1,-1 1 0,0-1-1,1 0 1,-1 1 0,0-1 0,0 1-1,-1 0 1,1-1 0,0 1 0,-1 2-1,1-4 34,-1 1 0,0-1 0,1 0 0,-1 0 0,0 0 0,1 0 0,-1 0 0,1 0 0,0 0 0,-1 0 0,1 0 0,0 0 0,0 0 0,0 0 0,-1 0 0,1-1 0,0 1 0,0 0-1,0-1 1,0 1 0,0-1 0,0 1 0,0-1 0,1 1 0,-1-1 0,0 1 0,0-1 0,0 0 0,0 0 0,1 0 0,-1 0 0,0 0 0,0 0 0,0 0 0,0 0 0,1 0 0,0-1 0,4 0 12,0-1 1,0 0 0,0 0 0,-1 0 0,1-1 0,5-3 0,80-53 90,-54 34-282,1 1-1,51-23 1,-88 46 167,33-9-230,-33 10 231,0 0-1,0-1 1,0 1-1,0 0 1,0 0 0,0 0-1,0 0 1,0 1-1,0-1 1,0 0-1,0 0 1,0 1-1,0-1 1,0 0-1,0 1 1,0-1-1,0 1 1,0-1-1,0 1 1,0 0-1,-1-1 1,1 1-1,0 0 1,0-1-1,-1 1 1,1 0-1,-1 0 1,1 0 0,-1 0-1,1 0 1,-1 0-1,1 1 1,0 2-7,0 0 0,-1 0 0,1 1 0,-1-1 1,0 1-1,0-1 0,0 0 0,-1 1 0,0-1 1,0 0-1,-1 5 0,-20 50 238,16-44-118,1-3-40,-2 4 34,1 0 0,1 0 1,-7 30-1,14-41-1392,3-12 899,7-14 58,-1-6-144</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29.194"/>
    </inkml:context>
    <inkml:brush xml:id="br0">
      <inkml:brushProperty name="width" value="0.05" units="cm"/>
      <inkml:brushProperty name="height" value="0.05" units="cm"/>
      <inkml:brushProperty name="color" value="#E71224"/>
    </inkml:brush>
  </inkml:definitions>
  <inkml:trace contextRef="#ctx0" brushRef="#br0">27 287 18276,'4'0'269,"0"0"0,-1 0 1,1 0-1,0 0 0,-1 0 0,1-1 1,-1 1-1,1-1 0,0 0 0,-1 0 1,7-3-1,34-25 883,-29 18-293,12-7-421,-1-2 0,-1-1-1,-1-1 1,0-1 0,34-44-1,-42 36-351,-15 30-86,-1 0 1,1 0-1,-1 0 0,0 0 0,0 0 0,1 0 0,-1 0 0,0 0 0,0 0 0,0 0 0,0 0 0,0 0 0,0 0 0,0 0 0,-1 0 0,1 0 0,0 0 0,0 0 0,-1 0 0,1 1 1,-1-1-1,1 0 0,-1 0 0,1 0 0,-1 0 0,1 1 0,-1-1 0,0 0 0,1 0 0,-1 1 0,0-1 0,0 1 0,-1-2 0,-1 1-3,0 0-1,0 0 0,-1 0 1,1 1-1,0-1 0,0 1 1,-1 0-1,1 0 1,0 0-1,-1 0 0,1 1 1,0-1-1,-6 3 0,-42 16-33,32-9 35,0 0 0,1 2 1,1 0-1,-1 0 0,-25 27 0,33-29 16,1 0 0,0 1-1,0 0 1,1 1 0,0 0 0,1 0 0,0 1-1,1 0 1,-6 19 0,11-28-27,0 0 0,0-1 1,0 1-1,0 0 0,1-1 1,0 1-1,-1 0 0,2 0 0,-1-1 1,0 1-1,1 0 0,-1 0 0,1-1 1,0 1-1,0-1 0,1 1 0,-1-1 1,1 1-1,3 5 0,-2-6 14,0 0 0,0-1 0,0 1 0,0-1 0,0 1 0,1-1 0,-1 0 0,1-1 0,-1 1 0,1 0 0,0-1 0,0 0 0,-1 0 0,1 0 0,0 0 0,0-1 0,0 1 0,7-1 0,-3-1 0,-1 1 0,0-1 0,1-1-1,-1 1 1,0-1 0,0 0 0,0-1 0,0 0 0,-1 0 0,1 0 0,7-6 0,35-27-89</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30.791"/>
    </inkml:context>
    <inkml:brush xml:id="br0">
      <inkml:brushProperty name="width" value="0.05" units="cm"/>
      <inkml:brushProperty name="height" value="0.05" units="cm"/>
      <inkml:brushProperty name="color" value="#E71224"/>
    </inkml:brush>
  </inkml:definitions>
  <inkml:trace contextRef="#ctx0" brushRef="#br0">0 742 13147,'54'-57'1678,"-3"-2"1,51-77 0,65-139-187,-153 250-1353,-1 3 101,-1-1 0,-1 0 0,-1-1 0,12-41 0,-19 39 165,-3 26-396,0-1 0,0 1-1,0 0 1,0 0-1,0-1 1,0 1 0,0 0-1,0 0 1,-1 0 0,1-1-1,0 1 1,0 0 0,0 0-1,0-1 1,0 1-1,0 0 1,0 0 0,0 0-1,-1 0 1,1-1 0,0 1-1,0 0 1,0 0 0,0 0-1,-1 0 1,1-1-1,0 1 1,0 0 0,0 0-1,-1 0 1,1 0 0,0 0-1,0 0 1,-1 0 0,1 0-1,0 0 1,0 0-1,-1 0 1,1 0 0,0 0-1,0 0 1,0 0 0,-1 0-1,1 0 1,0 0 0,0 0-1,-1 0 1,-10 8 235,4 2-150,0 0 0,0 1-1,1-1 1,0 1 0,-4 12 0,-22 64 70,28-74-160,-25 75 127,4 2 0,4 0 0,-11 107 0,31-188 19,0 0-272,1 0 0,-1 0 0,1 0-1,2 18 1,-1-26 114,-1 1 0,0-1 1,0 1-1,1-1 0,-1 0 0,1 1 0,-1-1 0,1 0 0,0 0 0,0 1 0,-1-1 1,1 0-1,0 0 0,0 0 0,0 0 0,0 0 0,0 0 0,0 0 0,0 0 0,1 0 1,-1-1-1,0 1 0,0 0 0,1-1 0,-1 1 0,0-1 0,1 0 0,-1 1 1,0-1-1,1 0 0,-1 0 0,1 0 0,-1 0 0,1 0 0,-1 0 0,0 0 0,1 0 1,-1 0-1,2-1 0,2-1 1,0 1 0,0-1 0,0 0 1,0-1-1,0 1 0,-1-1 0,1 0 0,4-3 0,18-17-227</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32.231"/>
    </inkml:context>
    <inkml:brush xml:id="br0">
      <inkml:brushProperty name="width" value="0.05" units="cm"/>
      <inkml:brushProperty name="height" value="0.05" units="cm"/>
      <inkml:brushProperty name="color" value="#E71224"/>
    </inkml:brush>
  </inkml:definitions>
  <inkml:trace contextRef="#ctx0" brushRef="#br0">88 289 15371,'1'-19'1477,"-1"19"-1462,0 0-1,0-1 1,0 1 0,0 0 0,0 0-1,-1 0 1,1 0 0,0 0-1,0 0 1,0 0 0,0 0-1,0 0 1,0-1 0,0 1 0,-1 0-1,1 0 1,0 0 0,0 0-1,0 0 1,0 0 0,0 0-1,0 0 1,0 0 0,-1 0 0,1 0-1,0 0 1,0 0 0,0 0-1,0 0 1,0 0 0,-1 0 0,1 0-1,0 0 1,0 0 0,0 0-1,0 0 1,0 0 0,0 1-1,0-1 1,-1 0 0,1 0 0,0 0-1,0 0 1,0 0 0,0 0-1,0 0 1,0 0 0,0 0 0,0 1-1,0-1 1,0 0 0,0 0-1,-1 0 1,1 0 0,0 0-1,0 1 1,-20 32 1196,9-11-998,2 0 0,0 0 1,1 1-1,1 1 0,1-1 0,1 1 0,-3 44 0,8-65-193,0 0 0,0 0 0,1 0 0,-1 0 0,1 0 0,-1-1 0,1 1 0,0 0 0,0 0 0,0-1 0,0 1 0,0 0 0,1-1 0,-1 0 0,1 1 0,2 2 0,-3-4 7,1 0-1,-1 0 1,1 0-1,-1 0 0,1 0 1,0-1-1,-1 1 1,1-1-1,0 1 1,0-1-1,-1 1 1,1-1-1,0 0 1,0 0-1,0 0 1,-1 0-1,1 0 0,0 0 1,0 0-1,0-1 1,-1 1-1,1-1 1,0 1-1,0-1 1,-1 0-1,3-1 1,6-3 112,0-1 0,0 0 1,-1-1-1,0 0 0,-1 0 1,0-1-1,0 0 0,0 0 1,-1-1-1,10-15 0,-2 0 279,-1-2-1,21-50 0,-32 69-343,9-26 122,-11 32-186,-1-1 0,1 1 0,-1-1-1,0 1 1,1 0 0,-1-1 0,0 1 0,0-1 0,0 1-1,0-1 1,0 1 0,0-1 0,-1 1 0,1-1 0,0 1-1,-1-1 1,0 0 0,0 2-15,-1 1-1,1 0 1,0 0 0,0 0-1,0 1 1,-1-1 0,1 0-1,0 0 1,1 0 0,-1 1-1,0-1 1,0 1 0,0 1-1,-10 19-39,1 1 0,1 0-1,1 0 1,1 0 0,1 1-1,-5 44 1,11-67 45,-1 0 0,1 0 0,0 0 0,0 0 1,0 0-1,0-1 0,0 1 0,0 0 0,0 0 0,1 0 0,-1 0 1,0 0-1,0-1 0,1 1 0,-1 0 0,0 0 0,1 0 1,-1-1-1,1 1 0,-1 0 0,1 0 0,-1-1 0,1 1 0,0-1 1,-1 1-1,1 0 0,0-1 0,1 1 0,-1 0 0,1-1 1,-1 0-1,1 0 0,-1 0 0,1 0 1,-1-1-1,1 1 0,-1 0 1,1-1-1,-1 1 0,1 0 0,-1-1 1,1 0-1,1-1 0,7-4 3,-1 0 0,0 0 0,11-11 0,9-10-343,-1 0 0,-2-2 0,-1-1 0,-2-2 0,-1 0-1,26-49 1,-45 75-193,-6 12 76,-2 5 359,4-8 361,2-5 278,23-58 653,-1 13-896,-14 28-142,0 1 0,1 0 1,0 0-1,16-18 0,-24 34-81,-2 2-66,0 0 1,1 0-1,-1-1 0,0 1 1,0 0-1,0 0 1,1-1-1,-1 1 1,0 0-1,0-1 1,0 1-1,0 0 1,0 0-1,1-1 0,-1 1 1,0 0-1,0-1 1,0 1-1,0 0 1,0-1-1,0 1 1,0 0-1,0-1 1,0 1-1,0 0 0,0-1 1,0 1-1,-1 0 1,1-1-1,0 1 1,0 0-1,-1-1 1,-10-6 152,8-4-2,3 11-150,0-1 0,-1 1 1,1-1-1,0 0 0,0 1 1,0-1-1,0 1 0,-1-1 1,1 0-1,0 1 0,0-1 1,-1 1-1,1-1 0,-1 1 1,1-1-1,0 1 0,-1 0 1,1-1-1,-2 0 0,1 2-10,0-1-1,0 1 1,0-1-1,0 1 0,0 0 1,0 0-1,0-1 0,0 1 1,0 0-1,1 0 1,-1 0-1,0 0 0,0 0 1,1 0-1,-2 2 0,-31 45 113,3 2-1,1 1 0,3 1 0,-24 66 0,50-117-109,-4 8 34,1 0 1,0 0 0,0 1-1,1-1 1,-2 16 0,4-24-33,0-1 0,0 1 0,0 0 0,0 0 0,0 0 0,0-1 0,1 1 1,-1 0-1,0 0 0,0-1 0,0 1 0,1 0 0,-1-1 0,0 1 0,1 0 0,-1-1 0,1 1 1,-1 0-1,1-1 0,-1 1 0,1-1 0,-1 1 0,1-1 0,0 1 0,-1-1 0,1 1 0,0 0 0,1-1 1,-1 0-1,1 0 0,-1 0 0,1 0 0,-1 0 0,1 0 0,-1 0 0,0 0 1,1 0-1,-1-1 0,1 1 0,-1-1 0,2 0 0,5-3 9,-1 1-1,0-2 1,13-9 0,94-87-199,-114 100 174,1 0-1,0 0 1,0 1-1,0-1 1,-1 0-1,1 0 1,0 1-1,0-1 1,0 1-1,0-1 0,0 1 1,0-1-1,0 1 1,0 0-1,1-1 1,-1 1-1,0 0 1,1 0-1,-1 0 6,-1 0 0,0 1-1,1-1 1,-1 0 0,1 1-1,-1-1 1,0 1 0,1-1-1,-1 0 1,0 1 0,1-1-1,-1 1 1,0-1 0,0 1-1,0-1 1,1 1 0,-1-1-1,0 1 1,0-1 0,0 1-1,0-1 1,0 1 0,0-1-1,0 1 1,0-1 0,0 1-1,0 8-51,-1-1 1,0 1-1,-4 10 0,4-13 45,-8 32-89,3-16 72,2 0 1,-3 24-1,7-45 33,-1 0-1,1 0 1,0 0 0,0 0-1,0 0 1,0 1 0,0-1-1,0 0 1,0 0 0,1 0 0,-1 0-1,0 0 1,1 0 0,-1 0-1,0 0 1,1 0 0,-1 0-1,1 0 1,-1 0 0,2 0-1,-1 0 2,-1-1 1,1 0-1,-1 0 0,1 0 0,0 0 0,-1 0 0,1 0 0,0 0 0,-1 0 0,1 0 0,0 0 0,-1 0 0,1 0 0,-1 0 0,1 0 0,0-1 0,-1 1 0,1 0 0,-1-1 0,1 1 0,0 0 0,-1-1 0,1 0 0,5-3 23,0-1-1,0 0 0,-1 0 0,5-7 1,20-24 77,36-40-96,-66 76-10,0 0 0,0 0 0,0 0 0,0 0 0,0-1 0,0 1 1,0 0-1,1 0 0,-1 0 0,0 0 0,0 0 0,0 0 0,0 0 0,0 0 0,0-1 0,0 1 0,1 0 0,-1 0 0,0 0 0,0 0 0,0 0 0,0 0 0,0 0 0,1 0 0,-1 0 0,0 0 0,0 0 0,0 0 0,0 0 0,0 0 0,0 0 0,1 0 0,-1 0 0,0 0 0,0 0 0,0 0 0,0 0 0,0 0 0,1 1 0,-1-1 0,0 0 0,0 0 0,0 0 0,2 8-82,-4 12-60,-2 1-120,-11 30 1,11-37 164,-1-1-1,2 1 1,0 0 0,0 0-1,0 25 1,3-39 97,0 0 1,-1 0-1,1 1 0,0-1 0,0 0 1,0 1-1,0-1 0,0 0 0,0 1 1,0-1-1,0 0 0,0 0 0,0 1 1,0-1-1,0 0 0,1 1 0,-1-1 1,0 0-1,0 1 0,0-1 0,0 0 1,0 0-1,1 1 0,-1-1 0,0 0 1,0 0-1,0 1 0,1-1 0,-1 0 1,0 0-1,0 0 0,1 0 1,-1 1-1,0-1 0,0 0 0,1 0 1,-1 0-1,0 0 0,1 0 0,-1 0 1,0 0-1,1 0 0,-1 0 0,0 1 1,0-1-1,1-1 0,-1 1 0,0 0 1,1 0-1,-1 0 0,0 0 0,1 0 1,-1 0-1,0 0 0,0 0 0,1 0 1,-1-1-1,15-11 5,9-17 66,-2-1 0,27-47 0,29-70 92,-61 111-148,65-140-56,-79 168 36,-1 5 2,-1 0 1,0 0-1,0 0 0,0-1 0,0 1 1,0 0-1,-1-1 0,1 1 1,-1-1-1,0-3 0,0 7 5,0 0-1,0 0 1,0 0-1,0 0 0,0 0 1,0 0-1,0-1 1,0 1-1,0 0 1,0 0-1,0 0 1,0 0-1,0 0 1,0 0-1,0-1 1,-1 1-1,1 0 1,0 0-1,0 0 1,0 0-1,0 0 1,0 0-1,0 0 0,0 0 1,0 0-1,-1-1 1,1 1-1,0 0 1,0 0-1,0 0 1,0 0-1,0 0 1,-1 0-1,1 0 1,0 0-1,0 0 1,0 0-1,0 0 1,0 0-1,0 0 1,-1 0-1,1 0 1,0 0-1,0 0 0,0 0 1,0 0-1,0 0 1,0 1-1,-1-1 1,1 0-1,0 0 1,-10 8-39,-7 12 4,6-1 61,1 0-1,1 1 0,0 1 1,2-1-1,0 1 0,1 0 0,1 1 1,1-1-1,1 1 0,1 0 1,1 0-1,1 0 0,1 0 0,1 0 1,1 0-1,0-1 0,2 1 1,9 24-1,-8-30-24,-6-16-1,0 0 0,0 0 0,0 0-1,0 0 1,0 0 0,0 0-1,0 0 1,0 0 0,0 0-1,0 0 1,0 0 0,0 0-1,0 0 1,0 0 0,0 0-1,0 0 1,0 0 0,0 0 0,0 0-1,0 0 1,0 0 0,0 0-1,0 0 1,0 0 0,1 0-1,-1 0 1,-9-28-102,-17-30-38,14 33 136,1 0 1,1-1-1,-8-32 0,17 57 12,1-1 0,0 1 0,0 0 0,-1-1 0,1 1-1,0-1 1,0 1 0,0-1 0,0 1 0,0 0 0,1-1-1,-1 1 1,0-1 0,1 1 0,-1 0 0,1-1 0,-1 1-1,1 0 1,0-1 0,-1 1 0,1 0 0,0 0 0,0 0-1,0 0 1,0 0 0,0 0 0,0 0 0,0 0-1,0 0 1,1 0 0,-1 1 0,0-1 0,3-1 0,2 0 21,1 0 1,0 1 0,0 0 0,0 0 0,12 0 0,-1 0-9,12-2-37,-14 2-236,-1 0-1,0-1 1,0-1-1,-1 0 1,22-8-1,-35 11 239,0 0 1,-1 0-1,1-1 0,0 1 0,0 0 0,-1-1 0,1 1 1,0-1-1,0 1 0,-1-1 0,1 1 0,0-1 1,-1 1-1,1-1 0,-1 0 0,1 1 0,-1-1 0,1 0 1,-1 1-1,1-1 0,-1 0 0,0 0 0,1 1 1,-1-1-1,0 0 0,0 0 0,0 0 0,1 0 0,-1 1 1,0-1-1,0 0 0,0 0 0,0 0 0,-1 0 1,1-1-1,-11-13-385</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32.653"/>
    </inkml:context>
    <inkml:brush xml:id="br0">
      <inkml:brushProperty name="width" value="0.05" units="cm"/>
      <inkml:brushProperty name="height" value="0.05" units="cm"/>
      <inkml:brushProperty name="color" value="#E71224"/>
    </inkml:brush>
  </inkml:definitions>
  <inkml:trace contextRef="#ctx0" brushRef="#br0">2 54 19468,'-2'-5'1560,"6"2"-1159,5-4-209,13 3 360,2-2-400,7-2 0,5 3-144,6-10-184</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33.275"/>
    </inkml:context>
    <inkml:brush xml:id="br0">
      <inkml:brushProperty name="width" value="0.05" units="cm"/>
      <inkml:brushProperty name="height" value="0.05" units="cm"/>
      <inkml:brushProperty name="color" value="#E71224"/>
    </inkml:brush>
  </inkml:definitions>
  <inkml:trace contextRef="#ctx0" brushRef="#br0">1 194 17660,'3'-8'333,"1"0"1,0 0-1,0 0 1,1 1-1,0-1 1,1 1-1,-1 0 1,1 1-1,1 0 1,10-9 0,2-2 196,0 2 1,0 0-1,1 1 1,1 1-1,25-11 1,-43 23-457,0-1 0,0 1 0,0 1 0,0-1 0,0 0 0,1 1 0,3-1 0,-7 1-62,1 0-1,0 0 0,-1 0 0,1 0 0,-1 0 0,1 1 0,-1-1 0,1 0 1,0 0-1,-1 1 0,1-1 0,-1 0 0,1 1 0,-1-1 0,1 0 0,-1 1 1,1-1-1,-1 1 0,0-1 0,1 0 0,-1 1 0,0-1 0,1 1 0,-1 0 1,0-1-1,1 1 0,-1-1 0,0 1 0,0-1 0,0 1 0,0 0 0,0-1 1,1 1-1,-1-1 0,0 1 0,0 0 0,0-1 0,-1 1 0,1-1 0,0 1 1,0 0-1,0-1 0,0 1 0,0-1 0,-1 2 0,-3 12-14,-1-1 0,0 1 0,-11 20 0,1-1-82,0 0-5,7-17 1,1-1 0,1 2 0,0-1 0,1 0 0,1 1 0,-4 29 1,8-44 73,0 0 1,0 0-1,0 0 1,0-1 0,0 1-1,0 0 1,0 0-1,1-1 1,-1 1 0,0 0-1,1 0 1,0-1-1,-1 1 1,1 0 0,0-1-1,0 1 1,0-1-1,0 1 1,0-1 0,0 1-1,1-1 1,-1 0 0,0 0-1,1 0 1,-1 0-1,1 0 1,-1 0 0,1 0-1,-1 0 1,4 1-1,-1-1 1,-1-1 0,1 1 0,0-1 0,-1 0-1,1 0 1,0 0 0,-1 0 0,1-1 0,-1 0 0,1 0-1,-1 0 1,1 0 0,-1 0 0,6-3 0,10-7 44,0-1 1,0-1 0,-1-1-1,-1-1 1,0 0-1,-1-1 1,-1-1-1,-1 0 1,0-1-1,-1-1 1,15-29 0,0 0 13,-28 48-45,0 0 0,0 1 1,0-1-1,0 0 1,0 0-1,0 0 0,0 0 1,0 0-1,0 0 1,0 0-1,0 0 1,0 0-1,0 0 0,1 0 1,-1 1-1,0-1 1,0 0-1,0 0 0,0 0 1,0 0-1,0 0 1,0 0-1,0 0 1,0 0-1,0 0 0,1 0 1,-1 0-1,0 0 1,0 0-1,0 0 0,0 0 1,0 0-1,0 0 1,0 0-1,0 0 1,0 0-1,1 0 0,-1 0 1,0 0-1,0 0 1,0 0-1,0 0 0,0 0 1,0 0-1,0 0 1,0 0-1,0 0 1,0 0-1,0-1 0,1 1 1,-1 0-1,0 0 1,0 0-1,0 0 0,0 0 1,0 0-1,0 0 1,0 0-1,0 0 1,0 0-1,0 0 0,0-1 1,0 1-1,0 0 1,0 0-1,0 0 0,0 0 1,0 0-1,0 0 1,1 8-42,-14 89-208,7-63 164,-1 39-1,7-60 88,0 33-15,0-43 27,0-1 0,1 1-1,-1 0 1,1-1 0,-1 1-1,1-1 1,0 1 0,0-1-1,0 0 1,1 1 0,-1-1 0,0 0-1,1 0 1,2 3 0,-3-4 0,0-1 0,0 1 1,1-1-1,-1 1 1,0-1-1,0 1 1,0-1-1,1 1 1,-1-1-1,0 0 1,0 0-1,1 0 1,-1 0-1,0 0 1,0 0-1,1 0 0,-1 0 1,0 0-1,1 0 1,-1-1-1,0 1 1,0-1-1,0 1 1,1-1-1,-1 1 1,2-2-1,2-1 46,1-1-1,-1 0 1,0 0-1,6-5 1,4-8 127,0 0-1,-1 0 1,23-38 0,27-65 207,-54 100-501,-1 0 1,13-42-1,-21 52-111,-6 12 28,-7 13-15,4 2 31,0 1 1,0 0-1,2 1 0,0-1 1,2 1-1,0 0 0,0 1 0,1 19 1,2-35 144,1 0 1,0-1 0,0 1 0,1 0-1,-1-1 1,1 1 0,0-1 0,0 1-1,0-1 1,0 1 0,1-1-1,-1 1 1,1-1 0,3 5 0,-4-7 28,1 1 1,0-1 0,0 1-1,0-1 1,0 0 0,0 1-1,0-1 1,0 0 0,0 0 0,0-1-1,0 1 1,0 0 0,1-1-1,-1 1 1,0-1 0,1 0-1,-1 0 1,0 0 0,0 0-1,1 0 1,-1 0 0,0-1 0,1 1-1,2-2 1,41-14-300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33.695"/>
    </inkml:context>
    <inkml:brush xml:id="br0">
      <inkml:brushProperty name="width" value="0.05" units="cm"/>
      <inkml:brushProperty name="height" value="0.05" units="cm"/>
      <inkml:brushProperty name="color" value="#E71224"/>
    </inkml:brush>
  </inkml:definitions>
  <inkml:trace contextRef="#ctx0" brushRef="#br0">324 0 14867,'11'8'2033,"-22"16"-905,-17 6-464,-9 15 2057,-8 6-1393,-1 4-384,2 0-144,7 0-384,5 1-168,8-12-344,6-5-208,8-16-504,8-10-184,3-10-344,3-6 912,-1-16-289,1-7-151</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34.133"/>
    </inkml:context>
    <inkml:brush xml:id="br0">
      <inkml:brushProperty name="width" value="0.05" units="cm"/>
      <inkml:brushProperty name="height" value="0.05" units="cm"/>
      <inkml:brushProperty name="color" value="#E71224"/>
    </inkml:brush>
  </inkml:definitions>
  <inkml:trace contextRef="#ctx0" brushRef="#br0">0 1 15819,'3'5'2393,"6"6"-1313,5 0-384,6 3 2321,9 6-1929,9 2-224,8 1-344,4 5-288,-1 1-1008,-3-4 776,-9-4-216,-7-4-72</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36.821"/>
    </inkml:context>
    <inkml:brush xml:id="br0">
      <inkml:brushProperty name="width" value="0.05" units="cm"/>
      <inkml:brushProperty name="height" value="0.05" units="cm"/>
      <inkml:brushProperty name="color" value="#E71224"/>
    </inkml:brush>
  </inkml:definitions>
  <inkml:trace contextRef="#ctx0" brushRef="#br0">64 0 16596,'0'4'346,"-2"0"0,1 0 0,0-1 1,-1 1-1,0 0 0,1-1 0,-1 0 1,-3 4-1,-7 14 678,5-5-861,1-1 0,1 1 0,0 0 0,1 0 0,1 0 0,1 0-1,0 1 1,1 30 0,1-45-155,0 1 0,0-1 0,0 0 0,1 1 1,-1-1-1,1 0 0,0 1 0,0-1 0,0 0 0,0 0 0,0 0 0,0 0 0,0 0 0,1 0 1,-1 0-1,3 2 0,-2-3 6,-1 0 0,1 0 0,-1 0 0,1 0 1,0-1-1,-1 1 0,1-1 0,0 1 0,-1-1 0,1 0 0,0 1 1,0-1-1,-1 0 0,1 0 0,0 0 0,0-1 0,-1 1 1,1 0-1,0-1 0,0 1 0,-1-1 0,1 1 0,1-2 1,5-2 62,0 0 1,0-1 0,0 0 0,-1 0 0,0 0 0,0-1 0,11-12-1,41-55 542,-47 57-478,11-16 86,-14 18-22,23-25 1,-35 61-179,-2-5-83,2-10 26,1 0-1,0 0 1,0 0-1,1 0 1,0 0 0,0 0-1,0 13 1,1-19 25,1 0 0,-1 0 1,0 0-1,1 0 0,-1 0 0,0 0 0,1 0 1,-1 0-1,1 0 0,-1 0 0,1 0 1,0 0-1,-1 0 0,1-1 0,0 1 1,0 0-1,0-1 0,-1 1 0,1 0 0,0-1 1,0 1-1,0-1 0,0 1 0,0-1 1,0 1-1,0-1 0,0 0 0,0 0 1,0 1-1,0-1 0,0 0 0,1 0 0,-1 0 1,0 0-1,0 0 0,0 0 0,0-1 1,1 1-1,6-2-4,0 1 0,0-2 0,15-4 1,-23 6 9,104-45 161,13-6 127,-115 52-282,4-3 23,1 1-1,-1 0 1,1 1 0,8-2 0,-14 3-25,-1 0 0,1 0 1,0 0-1,0 0 0,0 0 1,0 0-1,-1 0 0,1 0 1,0 0-1,0 0 0,0 1 1,-1-1-1,1 0 0,0 0 1,0 1-1,0-1 0,-1 1 1,1-1-1,0 0 0,-1 1 1,1 0-1,0-1 0,-1 1 1,1-1-1,-1 1 0,1 0 1,-1-1-1,1 1 0,-1 0 1,1 0-1,-1-1 0,0 1 1,1 0-1,-1 0 0,0-1 1,0 1-1,0 0 0,0 0 1,1 0-1,-1 0 0,0 1 1,-1 5 5,0 0 1,0 0 0,-1 0-1,0-1 1,-5 13-1,5-13-5,0-1-1,0 0 0,0 1 0,1-1 0,0 1 0,0-1 1,0 1-1,1 0 0,0-1 0,0 10 0,1-13-5,-1-1-1,1 0 1,-1 0-1,0 0 1,1 0-1,0 0 0,-1 0 1,1 0-1,0-1 1,-1 1-1,1 0 1,0 0-1,0 0 1,0-1-1,0 1 0,0 0 1,-1-1-1,1 1 1,1-1-1,-1 1 1,0-1-1,0 1 0,0-1 1,0 0-1,0 0 1,0 1-1,0-1 1,0 0-1,1 0 1,-1 0-1,0 0 0,0 0 1,0-1-1,0 1 1,0 0-1,0 0 1,2-1-1,5-1-5,0-1 1,-1 1-1,1-1 1,7-4-1,13-9 6,27-19 0,19-12 1,-73 47-2,0-1-1,-1 1 0,1-1 0,0 1 0,0-1 0,0 1 0,0 0 0,0-1 1,0 1-1,0 0 0,0 0 0,0 0 0,0 0 0,0 0 0,0 0 0,0 0 1,0 0-1,0 0 0,1 0 0,-1 1-2,-1-1-1,1 1 1,-1-1-1,0 1 1,1-1-1,-1 1 1,1-1-1,-1 1 1,0-1 0,1 1-1,-1-1 1,0 1-1,0-1 1,0 1-1,1 0 1,-1-1 0,0 1-1,0 0 1,0-1-1,0 1 1,0-1-1,0 2 1,-1 5-64,0 1 1,0-1-1,-1 1 1,-3 7-1,2-5-73,1-4-36,-4 29-976,6-35 1091,0 1-1,0 0 1,0-1-1,0 1 0,0 0 1,0-1-1,0 1 1,0 0-1,0-1 0,0 1 1,0 0-1,1-1 1,-1 1-1,0 0 0,0-1 1,1 1-1,-1 0 1,0-1-1,1 1 1,-1-1-1,1 1 0,-1-1 1,1 1-1,-1-1 1,1 1-1,-1-1 0,1 1 1,0-1-1,-1 0 1,1 1-1,-1-1 0,1 0 1,0 0-1,-1 1 1,1-1-1,0 0 0,-1 0 1,1 0-1,0 0 1,1 0-1,3-1-101,0 0 0,0-1 0,0 1 1,0-1-1,-1-1 0,1 1 0,0 0 0,4-5 0,26-16-720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37.268"/>
    </inkml:context>
    <inkml:brush xml:id="br0">
      <inkml:brushProperty name="width" value="0.05" units="cm"/>
      <inkml:brushProperty name="height" value="0.05" units="cm"/>
      <inkml:brushProperty name="color" value="#E71224"/>
    </inkml:brush>
  </inkml:definitions>
  <inkml:trace contextRef="#ctx0" brushRef="#br0">201 116 15523,'-16'11'579,"-79"61"1473,83-61-1612,-1 0 1,2 1 0,-1 1 0,-17 25 0,28-36-365,-1 0 1,1 0 0,0 1-1,-1-1 1,1 0-1,0 1 1,1-1 0,-1 0-1,0 1 1,1-1 0,-1 1-1,1-1 1,0 1 0,0 0-1,0-1 1,0 1-1,0 3 1,1-5-44,0 1-1,0-1 1,0 0-1,0 0 1,0 1-1,0-1 1,0 0-1,0 0 1,1 0-1,-1 0 1,0 0-1,1-1 1,-1 1-1,0 0 1,1-1-1,-1 1 1,1 0-1,-1-1 1,1 0-1,-1 1 1,1-1-1,0 0 1,-1 0-1,1 0 1,-1 0-1,1 0 1,-1 0-1,3-1 1,8 0 0,0-1 0,0-1 1,0 0-1,-1 0 1,1-1-1,-1 0 1,0-1-1,0-1 1,-1 1-1,17-13 0,-8 4 32,-1-1-1,0 0 0,-1-2 0,22-26 0,-21 20 49,23-40 1,-34 51-86,-1 0 0,0-1-1,-1 1 1,0-1-1,3-20 1,-9 24-46,-6 13-8,-10 16-22,5-4-8,1 2-1,0-1 1,2 1 0,0 1-1,1 0 1,0 0-1,2 0 1,0 1 0,2 0-1,-5 33 1,9-50 30,0 0-1,0 0 1,0 0 0,0 0 0,0 0-1,1 0 1,-1 0 0,1 0 0,0-1-1,-1 1 1,1 0 0,1 0 0,-1-1 0,0 1-1,1-1 1,-1 1 0,1-1 0,0 1-1,0-1 1,0 0 0,0 0 0,0 0-1,0 0 1,1 0 0,-1 0 0,1-1-1,3 2 1,21 8-203</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8:06.541"/>
    </inkml:context>
    <inkml:brush xml:id="br0">
      <inkml:brushProperty name="width" value="0.05" units="cm"/>
      <inkml:brushProperty name="height" value="0.05" units="cm"/>
    </inkml:brush>
  </inkml:definitions>
  <inkml:trace contextRef="#ctx0" brushRef="#br0">0 113 15587,'4'7'1385,"8"-3"-801,2-4-144,16-3 648,3 0-208,10-5-16,3 1-47,4-5-217,-1 2-72,-2-1-248,-5 1-296,-11 2-656,-2-2-312,-15-1 784,1-2-193,-9-4-119</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38.250"/>
    </inkml:context>
    <inkml:brush xml:id="br0">
      <inkml:brushProperty name="width" value="0.05" units="cm"/>
      <inkml:brushProperty name="height" value="0.05" units="cm"/>
      <inkml:brushProperty name="color" value="#E71224"/>
    </inkml:brush>
  </inkml:definitions>
  <inkml:trace contextRef="#ctx0" brushRef="#br0">1 157 16404,'1'-1'73,"72"-83"3504,-63 74-3162,1 0 1,0 1-1,1 0 0,0 0 1,17-9-1,-27 17-372,-1 1 0,1-1 0,-1 0 0,1 0 0,-1 1 0,1-1 0,-1 1 0,1-1 0,0 1 0,-1 0 0,1-1 0,0 1 0,-1 0 0,1 0 0,0 0 0,0 0 0,-1 1 0,3 0 0,-3-1-24,-1 1-1,1-1 1,0 1-1,-1 0 1,1-1-1,0 1 1,-1 0-1,1-1 1,-1 1 0,1 0-1,-1 0 1,1 0-1,-1 0 1,0 0-1,1-1 1,-1 1-1,0 0 1,0 0 0,0 0-1,0 0 1,0 0-1,0 0 1,0 1-1,-1 7 16,0-1 0,0 1 0,-1-1 0,0 1 0,-5 10 0,-7 20-7,1-8 3,2 1 0,1 0 1,1 0-1,-4 42 1,12-70-21,1-1 0,0 0 1,0 0-1,0 1 0,0-1 1,1 0-1,-1 1 1,1-1-1,0 0 0,0 0 1,0 0-1,0 0 1,0 0-1,1 0 0,-1 0 1,1 0-1,4 4 0,-4-5 4,0-1 0,0 1-1,0-1 1,1 0-1,-1 0 1,0 0-1,1 0 1,-1 0-1,1 0 1,0 0 0,-1-1-1,1 0 1,-1 1-1,1-1 1,0 0-1,-1 0 1,1 0-1,0-1 1,-1 1 0,1-1-1,-1 1 1,5-2-1,9-4 54,1-1-1,-1 0 1,0 0 0,0-2-1,-1 0 1,0-1-1,20-17 1,1-5 101,49-55-1,-84 86-166,5-5-11,-1 0-1,1 0 1,-1 0 0,-1-1 0,1 0 0,-1 0 0,-1 0 0,5-11 0,-8 9-124,-6 11-40,-8 13-16,10-9 92,1-1-1,0 1 0,1 0 1,0 0-1,0 0 0,0 0 1,0 1-1,1-1 0,-1 10 1,2-14 40,0 0 1,0-1 0,0 1 0,0-1-1,1 1 1,-1-1 0,0 1 0,1 0-1,-1-1 1,1 1 0,-1-1 0,1 0-1,0 1 1,0-1 0,0 1 0,0-1-1,2 2 1,-2-2 44,1 0 0,-1 0 0,1 0-1,0-1 1,-1 1 0,1 0 0,0-1 0,0 1 0,0-1-1,-1 0 1,1 0 0,0 1 0,0-1 0,0-1 0,0 1 0,-1 0-1,1 0 1,0-1 0,2 0 0,8-2-65,0-1 0,-1 0 0,0-1 0,12-7 0,19-12-320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38.718"/>
    </inkml:context>
    <inkml:brush xml:id="br0">
      <inkml:brushProperty name="width" value="0.05" units="cm"/>
      <inkml:brushProperty name="height" value="0.05" units="cm"/>
      <inkml:brushProperty name="color" value="#E71224"/>
    </inkml:brush>
  </inkml:definitions>
  <inkml:trace contextRef="#ctx0" brushRef="#br0">244 0 13371,'-67'53'2814,"33"-29"-1477,2 2-1,1 1 0,-36 40 0,66-66-1300,0 1 1,0-1-1,-1 0 1,1 1-1,0 0 1,0-1-1,1 1 1,-1-1-1,0 1 1,0 0-1,1-1 1,-1 1-1,0 3 1,1-5-27,1 1 0,-1-1 1,0 0-1,0 1 1,0-1-1,1 0 0,-1 1 1,0-1-1,0 0 0,1 1 1,-1-1-1,0 0 1,1 0-1,-1 1 0,0-1 1,1 0-1,-1 0 0,0 0 1,1 1-1,-1-1 1,1 0-1,-1 0 0,0 0 1,1 0-1,-1 0 0,1 0 1,-1 0-1,0 0 1,1 0-1,-1 0 0,1 0 1,-1 0-1,0 0 0,1 0 1,6-2 25,0 1 0,0-1 0,0 0 0,-1-1 0,8-3 0,15-9-3,-13 6 2,1 1 0,0 0-1,0 2 1,35-10-1,-48 15-36,0 0 1,0 1-1,1 0 0,-1-1 1,0 2-1,1-1 0,-1 0 1,0 1-1,1 0 0,-1 0 1,0 0-1,0 0 0,0 1 1,0 0-1,0 0 0,0 0 1,0 0-1,-1 0 0,1 1 1,-1 0-1,0-1 0,1 1 1,-1 1-1,-1-1 0,1 0 1,3 5-1,7 18-32,-12-22 28,1 0 0,0 0 0,0 0 0,0 0 0,1 0-1,-1-1 1,5 5 0,-6-7 7,0 0 1,0-1-1,0 1 0,0-1 0,0 1 0,1-1 1,-1 1-1,0-1 0,0 0 0,0 1 0,1-1 1,-1 0-1,0 0 0,0 0 0,1 0 0,-1 0 1,0 0-1,0 0 0,0-1 0,1 1 1,-1 0-1,0-1 0,0 1 0,0-1 0,0 1 1,1-1-1,-1 1 0,0-1 0,0 0 0,0 0 1,1-1-1,17-12 12,21-21 0,-30 25-106,0 0 1,1 1 0,1 0 0,0 1 0,0 0 0,26-12 0,-37 19 75,0 1-1,0-1 0,0 1 1,0-1-1,0 1 1,0 0-1,0-1 1,0 1-1,0 0 1,0 0-1,1 0 1,-1 0-1,0 0 1,0 0-1,0 0 1,0 0-1,0 1 1,0-1-1,1 0 1,-1 1-1,0-1 1,0 1-1,0-1 1,0 1-1,0-1 1,0 1-1,0 0 0,-1-1 1,1 1-1,0 0 1,0 0-1,0 0 1,-1-1-1,1 1 1,0 0-1,-1 0 1,1 0-1,-1 0 1,1 0-1,-1 0 1,0 0-1,1 1 1,-1-1-1,0 2 1,1 5-36,0 0 0,-1 0 0,0-1 1,-1 1-1,-1 9 0,2-13 38,-21 141 1821,25-166-1533</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39.582"/>
    </inkml:context>
    <inkml:brush xml:id="br0">
      <inkml:brushProperty name="width" value="0.05" units="cm"/>
      <inkml:brushProperty name="height" value="0.05" units="cm"/>
      <inkml:brushProperty name="color" value="#E71224"/>
    </inkml:brush>
  </inkml:definitions>
  <inkml:trace contextRef="#ctx0" brushRef="#br0">282 0 15179,'2'8'1625,"-9"9"-1121,-9 9-224,-8 1 984,-4 12-672,-2 2-72,-1 6-24,1 4-80,4-7-95,1-2-1,5-8-208,2-5-192,6-18-601,5-11-111,1-23 592,2-11-192,4-9-168</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40.036"/>
    </inkml:context>
    <inkml:brush xml:id="br0">
      <inkml:brushProperty name="width" value="0.05" units="cm"/>
      <inkml:brushProperty name="height" value="0.05" units="cm"/>
      <inkml:brushProperty name="color" value="#E71224"/>
    </inkml:brush>
  </inkml:definitions>
  <inkml:trace contextRef="#ctx0" brushRef="#br0">0 1 12971,'15'16'1952,"2"12"-792,3 4-399,4 2 1831,5 8-1192,7 1-311,0-2-145,0 1-456,1-3-432,-1-7-352,-2-6 312,-4-20-152,-3-6-72</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40.563"/>
    </inkml:context>
    <inkml:brush xml:id="br0">
      <inkml:brushProperty name="width" value="0.05" units="cm"/>
      <inkml:brushProperty name="height" value="0.05" units="cm"/>
      <inkml:brushProperty name="color" value="#E71224"/>
    </inkml:brush>
  </inkml:definitions>
  <inkml:trace contextRef="#ctx0" brushRef="#br0">46 150 5281,'4'-8'423,"0"-1"-1,-1 0 1,4-15 0,-3-11 6937,-6 42-2786,-3 12-3488,-19 102 1887,0-6-2178,19-80-577,1 0 1,0 61 0,4-94-204,0 1 1,1 0 0,-1-1-1,0 1 1,1 0-1,-1-1 1,1 1 0,0-1-1,0 1 1,0-1-1,0 1 1,1-1-1,-1 0 1,1 1 0,-1-1-1,1 0 1,0 0-1,0 0 1,0 0-1,2 1 1,-2-2 4,1 0 0,-1 0 0,1 0 0,0-1 0,-1 1 0,1 0 0,0-1 0,-1 0 0,1 0 0,0 0 0,-1 0 0,1 0 0,0-1 0,0 1 0,-1-1 0,1 1 0,-1-1 0,1 0 0,4-3 0,5-2 41,0 0 0,-1-1 0,1-1 0,-1 0 0,-1 0 0,19-19 0,-2-4 99,25-34 0,-25 29-311,-2 0 0,-2-2 0,-1-1 1,-2-1-1,-1-1 0,21-73 1,-36 89-1122,-7 18 348,-7 13 324,-5 13-61,-2 9-89</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41.029"/>
    </inkml:context>
    <inkml:brush xml:id="br0">
      <inkml:brushProperty name="width" value="0.05" units="cm"/>
      <inkml:brushProperty name="height" value="0.05" units="cm"/>
      <inkml:brushProperty name="color" value="#E71224"/>
    </inkml:brush>
  </inkml:definitions>
  <inkml:trace contextRef="#ctx0" brushRef="#br0">1 0 16099,'7'26'1497,"2"0"-1017,2 1-200,5-2 552,4-2-408,3-11 1505,4-4-1625,6-13-96,6-5 88</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41.437"/>
    </inkml:context>
    <inkml:brush xml:id="br0">
      <inkml:brushProperty name="width" value="0.05" units="cm"/>
      <inkml:brushProperty name="height" value="0.05" units="cm"/>
      <inkml:brushProperty name="color" value="#E71224"/>
    </inkml:brush>
  </inkml:definitions>
  <inkml:trace contextRef="#ctx0" brushRef="#br0">203 1 17052,'-104'87'2074,"90"-73"-1843,0 0 1,1 2-1,1-1 1,-18 31-1,29-45-220,-12 29 168,13-30-174,0 1-1,0 0 0,-1 0 0,1-1 0,0 1 0,0 0 0,0 0 1,0-1-1,0 1 0,0 0 0,0 0 0,0-1 0,0 1 0,0 0 1,0 0-1,1-1 0,-1 1 0,0 0 0,1-1 0,-1 1 0,0 0 1,1-1-1,-1 1 0,1 0 0,-1-1 0,1 1 0,-1-1 0,1 1 1,-1-1-1,1 1 0,-1-1 0,1 1 0,0-1 0,-1 0 0,1 1 1,0-1-1,-1 0 0,1 1 0,1-1 0,3 0-1,0 0 1,0 0-1,0 0 1,0-1-1,0 0 1,0 0-1,-1 0 0,1-1 1,0 0-1,-1 0 1,1 0-1,-1 0 1,0-1-1,1 1 0,3-5 1,13-8 59,26-27 0,52-55 510,-98 97-564,0-1 0,-1 0 1,1 0-1,-1 1 0,1-1 0,0 1 1,0-1-1,-1 1 0,1-1 1,0 1-1,0-1 0,0 1 1,0 0-1,0-1 0,-1 1 1,1 0-1,0 0 0,0 0 0,2-1 1,-3 2-5,0-1 0,1 0 0,-1 1 0,0-1 0,1 1 0,-1-1 0,0 0 0,1 1 0,-1-1 0,0 1 0,0-1 0,0 1 1,1-1-1,-1 1 0,0-1 0,0 1 0,0-1 0,0 1 0,0-1 0,0 1 0,0-1 0,0 1 0,0-1 0,0 1 0,-8 39 76,8-39-82,-6 19 33,1-7 34,1 1-1,1-1 1,1 1-1,-1 0 1,1 16-1,2-29-47,0 0 1,0 0-1,0 0 0,0-1 1,0 1-1,0 0 0,0 0 1,1 0-1,-1 0 0,0 0 0,0 0 1,1-1-1,-1 1 0,0 0 1,1 0-1,-1 0 0,1-1 1,-1 1-1,1 0 0,0-1 1,-1 1-1,1 0 0,0-1 1,-1 1-1,1-1 0,1 2 0,0-2 10,-1 0-1,1 0 1,-1 0-1,1 0 0,-1 0 1,1 0-1,-1 0 0,1 0 1,-1-1-1,1 1 0,-1 0 1,1-1-1,-1 1 1,2-2-1,7-3 110,-1 0 0,0-1 0,12-10 0,-20 15-116,40-33 312,-28 21-292,1 1 0,0 1 0,1 1 0,0 0 0,24-12 0,-37 21-52,-1 1 0,1-1 0,-1 0 0,1 1 0,0 0 0,0-1 0,-1 1 0,1 0 1,0 0-1,0 0 0,-1 0 0,1 0 0,3 1 0,-4-1 5,0 0-1,-1 1 0,1-1 1,0 0-1,0 1 1,-1-1-1,1 1 1,-1 0-1,1-1 0,0 1 1,-1-1-1,1 1 1,-1 0-1,1-1 1,-1 1-1,0 0 0,1 0 1,-1-1-1,0 1 1,1 0-1,-1 1 1,1 4-23,-1 1 0,1 0 0,-1 0 0,-1-1 0,1 1 0,-3 7 1,2-8 27,0-1 0,1 1 0,0 0-1,0 10 1,0-15 6,1 0 0,-1 0 0,0 0 0,1 0 0,-1-1 0,1 1 0,-1 0 0,1 0 0,0-1 0,-1 1 0,1 0 0,0 0 0,-1-1 0,1 1 0,0-1 0,0 1 0,0-1-1,-1 1 1,1-1 0,0 1 0,0-1 0,0 0 0,0 0 0,0 1 0,0-1 0,0 0 0,0 0 0,0 0 0,0 0 0,0 0 0,0 0 0,-1 0 0,1 0 0,0-1 0,1 1 0,4-1 23,-1 0 0,1-1 1,-1 0-1,9-4 0,4-3 92,30-22-1,-35 21-62,1 1 1,1 0-1,21-9 1,-36 18-58,0 0-1,0 0 1,1 0 0,-1 0 0,0 0 0,0-1 0,1 1 0,-1 0 0,0 0 0,0 0 0,0 0 0,1 0 0,-1 0 0,0 0 0,0 1 0,0-1 0,1 0 0,-1 0 0,0 0 0,0 0 0,0 0 0,1 0-1,-1 0 1,0 0 0,0 0 0,0 1 0,1-1 0,-1 0 0,0 0 0,0 0 0,0 0 0,0 1 0,0-1 0,0 0 0,1 0 0,-1 0 0,0 1 0,0-1 0,0 0 0,0 0 0,0 0 0,0 1 0,0-1 0,0 0-1,0 0 1,0 0 0,0 1 0,0-1 0,0 0 0,0 0 0,0 1 0,0-1 0,0 0 0,0 0 0,0 0 0,0 1 0,0-1 0,-1 0 0,1 0 0,0 0 0,0 1 0,-5 13-21,-14 26-45,9-20-258,1 1 0,-11 33 0,19-50 563,0-5-237,1-7-115,2-11-31</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41.870"/>
    </inkml:context>
    <inkml:brush xml:id="br0">
      <inkml:brushProperty name="width" value="0.05" units="cm"/>
      <inkml:brushProperty name="height" value="0.05" units="cm"/>
      <inkml:brushProperty name="color" value="#E71224"/>
    </inkml:brush>
  </inkml:definitions>
  <inkml:trace contextRef="#ctx0" brushRef="#br0">58 6 18772,'4'-6'1893,"-3"8"-959,-5 14 367,-33 68 237,32-72-1505,1 0-1,1 0 1,0 0-1,1 1 1,-2 14-1,4-27-29,0 1-1,0 0 1,0 0-1,0-1 1,0 1-1,0 0 1,0-1 0,0 1-1,0 0 1,1-1-1,-1 1 1,0 0-1,0-1 1,0 1-1,1-1 1,-1 1-1,0 0 1,1-1-1,-1 1 1,1-1-1,-1 1 1,1-1 0,-1 1-1,1-1 1,-1 1-1,1-1 1,-1 0-1,1 1 1,-1-1-1,1 0 1,0 1-1,-1-1 1,1 0-1,0 0 1,-1 0-1,1 1 1,0-1 0,-1 0-1,1 0 1,0 0-1,-1 0 1,1 0-1,0 0 1,-1 0-1,1-1 1,0 1-1,-1 0 1,1 0-1,0 0 1,-1-1-1,1 1 1,0-1 0,5-1 0,-1 0 0,0 0 0,0-1 1,9-6-1,8-9-1,20-20-1,-27 24-40,-1 1-1,2 0 1,33-21-1,-48 33 33,0 0 0,0 1 0,0-1 1,0 1-1,0-1 0,0 1 0,0-1 0,0 1 0,0 0 0,0-1 0,0 1 0,1 0 0,-1 0 0,0 0 0,0 0 0,0 0 1,0 0-1,1 0 0,-1 0 0,1 1 0,-1-1 1,0 1 0,-1-1-1,0 1 1,1 0 0,-1-1 0,1 1 0,-1 0 0,0-1-1,1 1 1,-1 0 0,0-1 0,0 1 0,1 0 0,-1 0-1,0-1 1,0 1 0,0 0 0,0 0 0,0 0 0,0-1-1,0 1 1,-1 1 0,0 7-22,-1 0 0,-1 0 0,-5 14 1,7-19 39,-2 2 17,2-2-141,0 0 0,0 0 0,-1 0 1,0 0-1,0 0 0,0 0 0,0 0 0,-1-1 1,1 1-1,-1-1 0,-3 4 0,2-8-80,2-5-53</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42.961"/>
    </inkml:context>
    <inkml:brush xml:id="br0">
      <inkml:brushProperty name="width" value="0.05" units="cm"/>
      <inkml:brushProperty name="height" value="0.05" units="cm"/>
      <inkml:brushProperty name="color" value="#E71224"/>
    </inkml:brush>
  </inkml:definitions>
  <inkml:trace contextRef="#ctx0" brushRef="#br0">237 149 19004,'-3'-1'193,"0"0"-1,0 1 1,0-1 0,0 1-1,0 0 1,0 0 0,1 0-1,-1 0 1,0 1 0,0-1-1,0 1 1,0-1 0,0 1-1,0 0 1,0 0 0,1 1-1,-6 2 1,-1 2 162,0 0-1,0 0 1,-13 13-1,8-6-275,1 1-1,0 1 0,1 0 0,1 0 0,1 1 1,0 1-1,0 0 0,2 0 0,0 1 0,-9 34 1,15-46-84,1 0 1,0 0-1,1 0 1,0 0 0,0 8-1,0-13 2,0 0-1,0 1 1,0-1-1,0 0 0,0 0 1,1 1-1,-1-1 1,1 0-1,-1 0 1,0 1-1,1-1 1,0 0-1,-1 0 1,1 0-1,0 0 0,0 0 1,-1 0-1,1 0 1,0 0-1,0 0 1,0 0-1,0-1 1,0 1-1,0 0 0,1-1 1,-1 1-1,0-1 1,0 1-1,0-1 1,1 1-1,1-1 1,1 0-4,0 0 0,-1 0 1,1-1-1,0 1 0,0-1 1,0 0-1,0-1 0,-1 1 1,1 0-1,0-1 0,-1 0 1,1 0-1,4-3 0,42-36-41,-49 40 47,33-31-1,-2-2 0,-1 0-1,-2-2 1,41-65 0,-66 94-4,0 0 1,-1 0-1,0 0 0,0 0 0,3-11 1,-6 18 4,0 0 0,0 0 0,0 0 0,-1 0 0,1 1 0,0-1 0,0 0 1,0 0-1,-1 0 0,1 0 0,0 0 0,0 0 0,0 0 0,-1 0 0,1 0 1,0 0-1,0 0 0,-1 0 0,1 0 0,0 0 0,0 0 0,0 0 0,-1 0 1,1-1-1,0 1 0,0 0 0,0 0 0,0 0 0,-1 0 0,1 0 0,0 0 0,0 0 1,0-1-1,0 1 0,0 0 0,-1 0 0,1 0 0,0 0 0,0-1 0,0 1 1,0 0-1,0 0 0,0 0 0,0-1 0,0 1 0,0 0 0,0 0 0,0 0 1,0-1-1,-1 1 0,2 0 0,-15 15-40,1 6 23,1 0 0,0 0 0,-9 27 1,16-37 15,1 1 0,1-1 0,0 1 0,0 0 0,2 0 0,-1 0 1,1 1-1,1 14 0,0-25 4,1 0 0,-1 0 0,0 1 0,1-1 0,-1 0 0,1 0 0,0 0 0,-1 0 1,1 0-1,0 0 0,0-1 0,1 1 0,1 3 0,-2-4 1,0 0 0,0-1-1,1 1 1,-1 0 0,0-1 0,0 1 0,1 0 0,-1-1 0,0 0-1,1 1 1,-1-1 0,0 0 0,1 0 0,-1 1 0,0-1-1,1 0 1,-1-1 0,1 1 0,-1 0 0,0 0 0,1 0 0,-1-1-1,3 0 1,4-3 7,1 1 0,0-2-1,-1 1 1,0-1 0,0 0 0,0-1-1,-1 0 1,0 0 0,10-11-1,54-71 104,-65 80-103,58-75-120,-62 81-32,-2 7 41,-7 15-17,-11 25-22,12-30 127,0-1-1,0 2 0,2-1 1,0 1-1,0-1 0,2 1 1,-1 21-1,2-36 19,1 0-1,0 0 1,0 0 0,0 0-1,0 0 1,0 0 0,0 0-1,1 0 1,-1 0 0,0 0-1,0 0 1,1 0 0,-1 0-1,0 0 1,1-1 0,-1 1-1,1 0 1,-1 0 0,1 0-1,0-1 1,-1 1 0,1 0-1,0-1 1,-1 1 0,1 0-1,0-1 1,0 1 0,0-1-1,1 1 1,0-1 4,-1 0 0,1 0 0,0 0 0,0 0 0,0 0 0,0 0 0,0-1 0,-1 1 1,1-1-1,0 0 0,0 1 0,-1-1 0,1 0 0,1-1 0,9-5 37,-2-1 1,1 0-1,12-12 1,74-89 123,-36 36-651,-61 74 471,0-1 1,0 0 0,0 0 0,0 0-1,0 0 1,0 0 0,0 0-1,0 0 1,0 0 0,0 0-1,0 0 1,0 0 0,0 0-1,0 0 1,0 0 0,1 0-1,-1 0 1,0 0 0,0 0 0,0 0-1,0 0 1,0 0 0,0 1-1,0-1 1,0 0 0,0 0-1,0 0 1,0 0 0,0 0-1,0 0 1,0 0 0,0 0-1,0 0 1,0 0 0,0 0-1,0 0 1,1 0 0,-1 0 0,0 0-1,0 0 1,0 0 0,0 0-1,0 0 1,0 0 0,0 0-1,0-1 1,0 1 0,0 0-1,0 0 1,0 0 0,-3 10-166,-5 14 34,2-10 135,0 0 1,1 0-1,1 0 0,0 1 0,1 0 1,-1 21-1,4-35 18,0 1 0,-1-1 0,1 1 0,1-1 0,-1 0 0,0 1 0,0-1 0,0 1 0,1-1 0,-1 0 0,1 1 0,-1-1 0,1 0 0,-1 0 0,1 1 0,0-1 0,0 0 0,0 0 0,-1 0 0,1 0 0,0 0 0,0 0 0,2 1 0,-2-1 5,1-1 0,0 1 0,0-1-1,-1 1 1,1-1 0,0 0 0,0 0 0,0 0-1,-1 0 1,1 0 0,0 0 0,0 0 0,-1-1 0,1 1-1,2-1 1,8-4 56,-1 1 0,-1-1 0,1-1-1,11-8 1,-21 14-67,42-29 42,-2-1 0,-1-2 0,-1-2 1,-2-1-1,-1-2 0,59-80 0,-89 104-250,-18 27 5,-6 11 114,1 1 0,1 0 0,-17 38 0,-27 91 175,44-99-16,3 1 0,-9 99-1,14-88 44,-22 90 0,28-152-105,-17 55 156,17-57-150,1-1 1,-1 1 0,0-1 0,0 1 0,-1-1 0,1 0-1,0 0 1,-1 1 0,0-2 0,0 1 0,0 0-1,-6 3 1,8-5-12,0-1-1,1 1 1,-1-1-1,0 0 1,0 1-1,0-1 1,0 0-1,0 0 0,0 1 1,0-1-1,0 0 1,0 0-1,0 0 1,0 0-1,0 0 1,0-1-1,0 1 1,0 0-1,0 0 1,0-1-1,1 1 0,-1 0 1,0-1-1,0 1 1,0-1-1,0 1 1,0-1-1,1 1 1,-1-1-1,0 0 1,1 1-1,-1-1 1,0 0-1,1 0 0,-1 0 1,1 1-1,-1-1 1,1 0-1,-1-1 1,-2-5 18,0 0 0,1 1 0,0-1 0,-2-9 0,3 13-17,-4-23 24,0 0 0,2-1 0,1 1 0,1-1 0,1 1-1,6-44 1,-5 59-97,1 0-1,0 0 0,1 1 0,1-1 0,0 1 1,0-1-1,0 1 0,2 1 0,-1-1 1,1 1-1,1 0 0,-1 0 0,1 0 0,1 1 1,0 0-1,0 1 0,1 0 0,14-10 1,118-55-2151,-133 68 2110,43-20-520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43.522"/>
    </inkml:context>
    <inkml:brush xml:id="br0">
      <inkml:brushProperty name="width" value="0.05" units="cm"/>
      <inkml:brushProperty name="height" value="0.05" units="cm"/>
      <inkml:brushProperty name="color" value="#E71224"/>
    </inkml:brush>
  </inkml:definitions>
  <inkml:trace contextRef="#ctx0" brushRef="#br0">364 12 17780,'3'-2'749,"17"-8"1006,-16 10-641,-11 8 764,-21 17-961,1 1 0,-41 53 0,-37 68-928,67-87-49,19-28-722,-44 55 0,62-86 692,-1 1 1,1-1-1,0 1 0,-1-1 1,1 0-1,-1 0 0,1 0 1,-1 0-1,0 0 0,1 0 1,-4 1-1,5-2 69,0 0 0,-1 0 0,1 0 0,0 0 1,-1 0-1,1 0 0,0 0 0,-1 0 0,1 0 0,-1 0 0,1 0 0,0 0 0,-1 0 0,1-1 0,0 1 0,-1 0 1,1 0-1,0 0 0,0-1 0,-1 1 0,1 0 0,0 0 0,-1-1 0,1 1 0,-5-16-430,4-16-254</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8:06.929"/>
    </inkml:context>
    <inkml:brush xml:id="br0">
      <inkml:brushProperty name="width" value="0.05" units="cm"/>
      <inkml:brushProperty name="height" value="0.05" units="cm"/>
    </inkml:brush>
  </inkml:definitions>
  <inkml:trace contextRef="#ctx0" brushRef="#br0">0 173 15435,'5'-5'1505,"9"-5"-809,5-5-176,12-2 1096,5-3-512,5 0-247,4 0-121,2 1-112,-1 4-152,-3 3-608,-3 4-464,-11 0 552,-2 5-152,-3 2-160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43.960"/>
    </inkml:context>
    <inkml:brush xml:id="br0">
      <inkml:brushProperty name="width" value="0.05" units="cm"/>
      <inkml:brushProperty name="height" value="0.05" units="cm"/>
      <inkml:brushProperty name="color" value="#E71224"/>
    </inkml:brush>
  </inkml:definitions>
  <inkml:trace contextRef="#ctx0" brushRef="#br0">1 465 16275,'14'0'2097,"3"7"-1201,3 8-328,3 3 1425,9 8-921,2 4-224,6 5-224,6 1-208,0-4-456,1 0-376,-4-6-496,-3-9 752,-12-17-144,-8-9-152</inkml:trace>
  <inkml:trace contextRef="#ctx0" brushRef="#br0" timeOffset="1">648 1 18444,'-1'21'1968,"-2"7"-1352,3 5-279,-1 5 1575,1 8-1384,0 3-104,0-2-288,3 0-408,-2-9 312,5-2-72,2-12-72</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45.143"/>
    </inkml:context>
    <inkml:brush xml:id="br0">
      <inkml:brushProperty name="width" value="0.05" units="cm"/>
      <inkml:brushProperty name="height" value="0.05" units="cm"/>
      <inkml:brushProperty name="color" value="#E71224"/>
    </inkml:brush>
  </inkml:definitions>
  <inkml:trace contextRef="#ctx0" brushRef="#br0">106 72 16115,'-64'92'4191,"57"-80"-3898,1 1-1,0 0 1,1 0-1,0 0 0,-6 26 1,11-37-258,-1 0 0,1 0 0,0 0 0,-1 0 0,1 0 0,0 0 0,0 0 0,0 1 1,1-1-1,-1 0 0,0 0 0,1 0 0,-1 0 0,1 0 0,0 0 0,0 0 0,0 0 0,2 3 1,-2-4-16,1 0 0,-1 0 0,1 0 0,-1 0 0,1 0 0,-1 0 0,1-1 0,-1 1 0,1-1 0,0 0 0,-1 1 0,1-1 0,0 0 0,0 0 0,-1 0 0,1 0 0,0 0 0,-1 0 0,1 0 0,0-1 0,-1 1 0,1-1 0,0 1 0,1-2 0,10-3 33,-1 0-1,0-1 1,0-1 0,0 0 0,-1 0 0,0-1 0,0-1 0,10-11 0,72-84 261,-64 69-318,38-65 0,-84 144-407,9-18 281,6-21 103,-31 93-345,31-87 344,-1 0-1,2-1 1,-1 1 0,1 0 0,1 0-1,0 0 1,2 15 0,-2-24 34,0 0 0,1 0 0,-1 0 0,1 0 0,0 0 0,-1 0 0,1-1 1,0 1-1,0 0 0,0 0 0,1 0 0,-1-1 0,0 1 0,0-1 0,1 1 0,-1-1 1,1 1-1,0-1 0,-1 0 0,1 0 0,0 0 0,2 1 0,-1 0 18,1-1 0,0 0 0,0-1 0,0 1-1,0-1 1,0 0 0,-1 1 0,1-2 0,0 1-1,0 0 1,4-2 0,8-2 111,-1 0 0,0-2 0,0 1 0,22-13 0,12-11 412,73-58 0,-122 87-550,0-1 0,1 1 0,-1 0 0,0-1 1,1 1-1,-1 0 0,1-1 0,-1 1 0,1 0 1,-1 0-1,0-1 0,1 1 0,-1 0 0,1 0 0,-1 0 1,1 0-1,-1 0 0,1 0 0,-1 0 0,1 0 1,-1 0-1,1 0 0,-1 0 0,1 0 0,-1 0 1,1 0-1,-1 0 0,1 0 0,0 1 0,-1-1-8,1 1 1,-1 0-1,0-1 0,1 1 0,-1 0 0,0 0 1,1-1-1,-1 1 0,0 0 0,0 0 0,0 0 1,0 0-1,1-1 0,-1 1 0,-1 2 0,-6 40-339,6-34 304,-1-3 10,1-1 1,0 1-1,1 0 0,0 0 0,0 0 1,1 11-1,-1-16 35,0 0 0,1 0-1,-1-1 1,0 1 0,1 0 0,-1 0 0,0-1 0,1 1-1,-1 0 1,1 0 0,-1-1 0,1 1 0,-1-1 0,1 1 0,0-1-1,-1 1 1,1-1 0,0 1 0,-1-1 0,1 1 0,0-1 0,1 1-1,0-1 10,-1 0-1,1 0 0,0 0 0,0 0 0,0 0 0,0 0 0,0 0 0,0-1 0,0 1 0,0-1 1,0 1-1,-1-1 0,4-2 0,17-8 79,-1-1 0,30-24-1,11-7 26,-61 43-114,-1 0 0,1-1 0,0 1 0,-1-1 0,1 1 0,-1 0 0,1-1 0,-1 1 0,1 0 0,0 0 0,-1 0 0,1-1 0,0 1-1,-1 0 1,1 0 0,0 0 0,-1 0 0,1 0 0,0 0 0,-1 0 0,2 1 0,-2-1 2,0 1-1,1-1 0,-1 0 1,0 1-1,0-1 0,0 1 1,0-1-1,1 1 0,-1-1 1,0 1-1,0-1 0,0 1 1,0-1-1,0 1 0,0-1 1,0 1-1,0-1 0,0 0 1,-1 1-1,1-1 0,0 1 1,0 0-1,-17 38-32,10-24 17,7-14 19,-1 0-1,1 1 1,-1-1 0,1 1 0,-1-1-1,1 0 1,0 1 0,0-1-1,0 1 1,0-1 0,0 1 0,0 1-1,0-3 3,0 0-1,1 0 1,-1 1-1,0-1 1,0 0-1,0 0 1,0 0-1,1 1 0,-1-1 1,0 0-1,0 0 1,1 0-1,-1 0 1,0 0-1,0 0 1,1 1-1,-1-1 0,0 0 1,0 0-1,1 0 1,-1 0-1,0 0 1,0 0-1,1 0 1,-1 0-1,0 0 1,1 0-1,-1 0 0,0 0 1,0 0-1,1 0 1,-1 0-1,0-1 1,0 1-1,1 0 1,31-20 238,-25 15-239,26-20 112,32-21 86,-59 42-194,0 1-1,1 0 0,-1 0 0,1 0 0,-1 1 1,1 0-1,0 0 0,11-1 0,-17 3-10,1 0 0,-1-1 0,0 1 1,1 0-1,-1 0 0,0 1 0,0-1 0,1 0 0,-1 0 0,0 1 0,0-1 1,1 0-1,-1 1 0,0-1 0,0 1 0,0 0 0,0-1 0,0 1 0,0 0 0,0 0 1,0 0-1,0-1 0,1 3 0,-1-1-56,0 0-1,0 0 1,0 0 0,-1-1 0,1 1-1,-1 0 1,0 1 0,1-1 0,-1 0-1,0 0 1,0 0 0,0 0 0,-1 2-1,-1 6-231,0 0-1,-1 0 1,0 0-1,-7 14 1,4-10-144</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45.856"/>
    </inkml:context>
    <inkml:brush xml:id="br0">
      <inkml:brushProperty name="width" value="0.05" units="cm"/>
      <inkml:brushProperty name="height" value="0.05" units="cm"/>
      <inkml:brushProperty name="color" value="#E71224"/>
    </inkml:brush>
  </inkml:definitions>
  <inkml:trace contextRef="#ctx0" brushRef="#br0">72 300 16556,'-5'4'321,"-1"1"0,1-1 0,-1 1 0,1 0 0,1 0 0,-1 1 0,1-1 0,0 1 0,0 0 0,1 0 0,-1 0 0,1 1 0,1-1 0,-1 1 0,1-1 0,0 1 0,1 0 0,0 0 0,0 0 0,0 8 0,1-13-269,0-1 0,0 1 1,0-1-1,0 1 0,1-1 0,-1 1 0,0-1 1,1 0-1,-1 1 0,1-1 0,0 0 0,-1 1 0,1-1 1,0 0-1,0 0 0,0 0 0,0 1 0,0-1 1,0 0-1,0 0 0,0-1 0,2 2 0,-1-1 3,0 0-1,1 0 1,-1-1-1,0 1 1,1-1-1,-1 1 0,0-1 1,1 0-1,-1 0 1,0 0-1,1 0 1,3-1-1,3-2 65,0 1 0,-1-1 1,1 0-1,0-1 0,15-9 0,-13 6-108,-1-1 0,1 0 0,-1-1 0,-1 0-1,1-1 1,-2 0 0,1 0 0,-2-1 0,1 0 0,-1 0-1,-1-1 1,0 0 0,-1 0 0,0 0 0,4-15 0,-9 25-37,1 0 0,-1 0 1,0 0-1,0-1 1,0 1-1,0 0 1,0 0-1,0 0 1,0 0-1,-1 0 0,1 0 1,-1 0-1,-1-3 1,2 5 14,0 0 1,0-1-1,-1 1 1,1 0-1,0-1 0,0 1 1,-1 0-1,1-1 1,0 1-1,-1 0 1,1-1-1,0 1 1,-1 0-1,1 0 0,-1 0 1,1-1-1,0 1 1,-1 0-1,1 0 1,-1 0-1,1 0 1,-1 0-1,0 0 1,0 0-6,0 0 0,0 0 0,0 1 0,0-1 0,0 0 0,0 1 0,0-1 0,0 1 1,0 0-1,0-1 0,0 1 0,0 0 0,-1 1 0,-3 3-13,0 0 1,1 0-1,0 1 1,0 0-1,0 0 0,1 0 1,0 0-1,0 1 1,0-1-1,1 1 0,0-1 1,1 1-1,-2 12 1,2-16 30,1-1 1,-1 1-1,1 0 1,0 0-1,0-1 1,1 1-1,-1 0 1,0 0-1,1-1 1,0 1-1,-1 0 1,1-1-1,0 1 1,1 0-1,-1-1 1,0 0-1,1 1 1,-1-1-1,1 0 1,0 0-1,0 1 1,0-1-1,0-1 1,0 1-1,0 0 1,0 0-1,1-1 1,-1 1-1,0-1 1,1 0-1,-1 0 1,1 0-1,0 0 0,-1 0 1,1-1-1,4 1 1,9 1 13,0-2 1,0 0-1,0-1 0,0-1 0,0 0 1,0-1-1,-1-1 0,0 0 1,1-1-1,-2-1 0,1 0 1,0-1-1,-1-1 0,-1 0 0,1-1 1,-1 0-1,19-19 0,-28 25-40,-1-1-1,0 0 1,0-1-1,0 1 1,0 0 0,-1-1-1,3-5 1,-5 9 14,1 0 0,-1 0 1,0 0-1,1 0 0,-1 0 1,0 0-1,0 0 0,0 0 1,0 0-1,0 0 0,0 0 1,0 1-1,0-1 1,0 0-1,0 0 0,-1 0 1,1 0-1,0 0 0,-1 0 1,1 0-1,0 0 0,-1 0 1,1 1-1,-1-1 0,0 0 1,1 0-1,-1 1 1,0-1-1,1 0 0,-1 1 1,0-1-1,1 1 0,-1-1 1,0 1-1,0-1 0,0 1 1,0-1-1,0 1 0,0 0 1,1 0-1,-1-1 1,0 1-1,-2 0 0,-4-1-26,1 1 0,-1-1-1,0 2 1,1-1-1,-1 1 1,0 0 0,1 0-1,-1 0 1,1 1 0,0 0-1,-1 1 1,1-1-1,0 1 1,-7 5 0,-2 1 11,1 0 0,1 1 0,0 1 0,-19 20-1,29-28 32,0 0 0,0 0-1,1 0 1,-1 1-1,1-1 1,0 1 0,0 0-1,-2 5 1,4-8-4,0 0 1,-1 0-1,1 0 1,0 0-1,0 0 1,0 0 0,0 0-1,0 0 1,0 0-1,0 0 1,1 0-1,-1 0 1,0 0-1,0 0 1,1 0-1,-1 0 1,1 0 0,-1 0-1,1 0 1,-1 0-1,1 0 1,0-1-1,-1 1 1,1 0-1,0 0 1,-1-1-1,1 1 1,0-1-1,0 1 1,0 0 0,0-1-1,0 1 1,0-1-1,-1 0 1,1 1-1,0-1 1,0 0-1,2 1 1,18 3-40,1 0 0,-1-1 0,1-1 0,0-1 1,26-2-1,18 1-460,-33 3 147,-21-1 132,-1-1 0,0-1 0,18 0 1,-27-1 269,-1 0 1,1 1-1,-1-1 1,1 0 0,-1 0-1,0 1 1,1-1-1,-1 0 1,0-1-1,0 1 1,0 0 0,0 0-1,0 0 1,0-1-1,0 1 1,0 0-1,0-1 1,0 1 0,0-4-1,14-35 1013,-12 27-763,23-54 352,61-114 0,-65 140-773,-1-2-72</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46.887"/>
    </inkml:context>
    <inkml:brush xml:id="br0">
      <inkml:brushProperty name="width" value="0.05" units="cm"/>
      <inkml:brushProperty name="height" value="0.05" units="cm"/>
      <inkml:brushProperty name="color" value="#E71224"/>
    </inkml:brush>
  </inkml:definitions>
  <inkml:trace contextRef="#ctx0" brushRef="#br0">32 109 18012,'-8'24'537,"2"1"1,0 1 0,1-1-1,2 1 1,1 0-1,1 0 1,2 34 0,6-4-125,1-1 0,21 72 0,-15-68-361,-14-59-52,1 0 1,-1 0-1,0 0 0,0 0 1,0 0-1,0 0 1,0 0-1,0 0 1,1 0-1,-1 0 0,0 0 1,0 0-1,0 0 1,0 0-1,0 0 0,0 0 1,1 0-1,-1 0 1,0 0-1,0 0 1,0 0-1,0 0 0,0 0 1,0 0-1,1 0 1,-1 0-1,0 0 1,0 0-1,0 0 0,0 0 1,0 0-1,0 0 1,0-1-1,0 1 0,1 0 1,-1 0-1,0 0 1,0 0-1,0 0 1,0 0-1,0-1 0,0 1 1,0 0-1,0 0 1,0 0-1,0 0 1,0 0-1,0 0 0,0-1 1,0 1-1,0 0 1,0 0-1,0 0 0,0 0 1,0 0-1,0-1 1,5-23 0,-1 0 1,-1-1-1,-2 0 1,0 0-1,-1 0 1,-6-33-1,6 53-1,-1-5 4,0 1 0,0-1 0,-1 1 0,0 0-1,0 0 1,-1 0 0,-6-11 0,1 11 17,6 17 4,5 20 8,-1-22-31,1 1 0,0-1 0,0 0 0,1 0 0,-1-1 0,1 1-1,1-1 1,-1 0 0,1 0 0,0 0 0,0 0 0,11 6 0,-8-5 3,1-2-1,-1 1 1,1-1 0,0 0-1,1-1 1,-1 0-1,1-1 1,15 3 0,-15-4 7,0 0 1,0-1 0,0 0 0,0-1 0,0 0 0,0 0-1,0-1 1,14-5 0,-17 5 6,-1-1 0,0 0 0,0 0 0,0 0 0,0-1 0,0 0 0,-1 0 0,1 0 0,-1-1 0,0 0 0,-1 0 0,8-9 0,-10 11-5,0-1-1,0 1 1,-1-1-1,1 0 1,-1 0-1,0 0 1,0 0-1,0 0 1,0 0-1,-1 0 1,1 0-1,-1 0 1,0 0-1,-1 0 1,0-5-1,1 7-8,0 1 0,-1 0-1,1 0 1,-1-1 0,1 1-1,-1 0 1,1 0 0,-1 0-1,0 0 1,1 0 0,-1 0-1,0 0 1,0 0-1,0 0 1,0 0 0,0 0-1,0 0 1,0 1 0,0-1-1,-1 0 1,0 0-3,0 1 1,0-1-1,0 1 1,0 0-1,0 0 0,0 0 1,0 0-1,0 0 1,0 1-1,0-1 1,0 0-1,0 1 0,1 0 1,-1-1-1,0 1 1,0 0-1,-2 1 1,-3 2 3,-1 1 1,2 0-1,-1 0 1,0 1-1,1-1 1,0 1 0,0 1-1,1-1 1,-5 8-1,2-2 31,0 1 0,1-1-1,1 1 1,-8 23 0,13-33-22,0 0-1,0 0 1,0 1-1,1-1 1,-1 0 0,1 1-1,0-1 1,0 1-1,0-1 1,1 0 0,-1 1-1,2 5 1,-1-7-3,-1-1 0,1 1 0,0-1 0,0 0 0,0 1 0,0-1 0,0 0 1,0 1-1,0-1 0,1 0 0,-1 0 0,0 0 0,1 0 0,-1 0 0,0 0 0,1 0 0,-1-1 0,1 1 0,0 0 0,-1-1 1,1 1-1,-1-1 0,1 0 0,0 0 0,-1 1 0,1-1 0,2 0 0,4-1 26,1 0 0,-1 0-1,0 0 1,1-1 0,-1 0-1,0-1 1,0 0 0,0 0 0,-1-1-1,9-4 1,-2-1 7,1-1-1,-1 0 1,-1-1-1,13-12 1,-9 5-178,0-1 1,-1-1-1,-1 0 1,0-1-1,11-24 1,-33 61-54,1 0 0,1 0 1,0 1-1,-2 18 0,5-23 226,1 0-1,-1 0 1,2 0-1,0 0 1,0 0-1,1 0 1,4 20 0,-3-28-15,-1 0 1,0 0-1,1-1 1,0 1 0,-1-1-1,2 1 1,-1-1-1,0 0 1,1 0 0,-1 0-1,1 0 1,0 0-1,0 0 1,0-1 0,0 0-1,0 1 1,1-1-1,-1 0 1,1-1 0,-1 1-1,1-1 1,0 1-1,0-1 1,-1 0 0,1-1-1,0 1 1,0-1 0,0 1-1,0-1 1,0 0-1,5-1 1,3 0 21,-1-1 1,0 0-1,0-1 1,0 0-1,0-1 0,0 0 1,-1 0-1,0-1 1,19-12-1,-17 8-61,-1-1 0,0 0-1,-1 0 1,0-1 0,-1 0 0,0-1-1,0 0 1,-1-1 0,-1 1 0,0-2-1,-1 1 1,0-1 0,-1 1 0,4-22-1,-4 14-142,-1-1-1,-1 0 1,-1 0-1,0 0 1,-2-1 0,-1 1-1,-1 0 1,-9-42-1,9 56 78,0-1 1,-1 0-1,0 1 0,-1 0 0,0 0 0,0 0 1,-1 0-1,0 1 0,0-1 0,-10-9 1,13 15 84,0 0 1,-1 0-1,1 0 1,0 1-1,-1-1 1,1 1-1,-1-1 0,1 1 1,-1 0-1,0 0 1,1 0-1,-1 0 1,0 1-1,0-1 1,1 1-1,-1 0 1,0-1-1,0 1 1,0 0-1,0 1 1,0-1-1,1 0 1,-1 1-1,0 0 1,0 0-1,0 0 1,1 0-1,-1 0 1,1 0-1,-1 1 1,1-1-1,-1 1 1,1-1-1,0 1 1,-4 4-1,0 0 43,1 0 0,-1 1-1,1 0 1,0 0 0,1 0 0,-1 0 0,2 1 0,-1 0-1,1 0 1,0 0 0,1 0 0,0 0 0,0 1-1,0-1 1,1 16 0,-1 9 12,3-1 0,7 58 1,-4-55-94,2-1 1,1 0 0,21 62-1,-25-86-4,-1-2 10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47.322"/>
    </inkml:context>
    <inkml:brush xml:id="br0">
      <inkml:brushProperty name="width" value="0.05" units="cm"/>
      <inkml:brushProperty name="height" value="0.05" units="cm"/>
      <inkml:brushProperty name="color" value="#E71224"/>
    </inkml:brush>
  </inkml:definitions>
  <inkml:trace contextRef="#ctx0" brushRef="#br0">0 1 14387,'2'7'2209,"2"6"-905,-3 1-528,1 2 2385,3 0-1753,4 5-448,0-2-224,2 0-1232,1-4 680,3 3-288,3-6-72</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48.172"/>
    </inkml:context>
    <inkml:brush xml:id="br0">
      <inkml:brushProperty name="width" value="0.05" units="cm"/>
      <inkml:brushProperty name="height" value="0.05" units="cm"/>
      <inkml:brushProperty name="color" value="#E71224"/>
    </inkml:brush>
  </inkml:definitions>
  <inkml:trace contextRef="#ctx0" brushRef="#br0">163 135 20124,'0'-1'99,"1"-5"373,-1-1 0,0 1 0,0-1 1,-1 1-1,0 0 0,0-1 0,0 1 0,-1 0 0,0 0 0,-5-11 0,7 17-434,0 0 1,-1-1-1,1 1 1,0 0-1,-1-1 0,1 1 1,0 0-1,-1 0 1,1-1-1,-1 1 0,1 0 1,0 0-1,-1 0 0,1 0 1,-1 0-1,1-1 1,0 1-1,-1 0 0,1 0 1,-1 0-1,1 0 1,-1 0-1,1 0 0,0 0 1,-1 0-1,1 1 0,-1-1 1,1 0-1,-1 0 1,1 0-1,0 0 0,-1 0 1,1 1-1,-1-1 1,-14 13 140,1-2-195,11-10 1,1-1 1,0 0-1,-1 0 1,1 0-1,-1 0 0,1 0 1,0-1-1,-1 1 1,1-1-1,0 1 0,-4-2 1,-16-3-207,21 5 213,0 0 0,0 0 0,0 1 1,0-1-1,0 0 0,1 0 0,-1 1 0,0-1 0,0 0 0,0 1 0,0-1 0,1 1 0,-1-1 0,0 1 0,1-1 0,-1 1 0,0 0 0,1-1 0,-1 1 0,1 0 0,-1 0 0,0 1 0,-6 13-14,2-1 0,0 2-1,0-1 1,2 1 0,0-1-1,0 1 1,1 19 0,1-33 22,1 1-1,0-1 1,0 1 0,1-1 0,-1 0 0,0 1 0,1-1 0,-1 0 0,1 1 0,0-1 0,0 0 0,0 0-1,0 0 1,0 0 0,2 3 0,-2-4 1,0 0-1,1 0 0,-1 0 1,0 0-1,0 0 1,1-1-1,-1 1 0,1 0 1,-1-1-1,0 1 1,1-1-1,-1 1 0,1-1 1,-1 0-1,1 0 1,0 1-1,-1-1 0,1 0 1,-1 0-1,1-1 1,-1 1-1,1 0 0,-1 0 1,1-1-1,-1 1 1,2-1-1,5-3 5,0 1 1,0-1-1,0 0 1,-1-1-1,0 1 1,0-2-1,0 1 0,7-8 1,3-4 12,26-34 0,-37 43-15,6-8 13,0 1 1,-1-2-1,0 1 0,-2-2 0,14-32 0,-22 50-14,-1-1 0,0 1 0,0 0-1,1-1 1,-1 1 0,0 0 0,0-1 0,0 1-1,0 0 1,0-1 0,0 1 0,0 0 0,0-1-1,0 1 1,0-1 0,0 1 0,0 0-1,0-1 1,0 1 0,0 0 0,0-1 0,0 1-1,0-1 1,0 1 0,0 0 0,-1-1 0,1 1-1,0 0 1,0-1 0,0 1 0,-1 0 0,1 0-1,0-1 1,-1 1 0,1-1 0,-14 6 30,-15 18 2,11-7-20,1 1 1,0 1-1,2 1 1,0 0-1,1 1 0,-14 27 1,21-33-10,0 0 0,1 1 0,1-1 0,0 1 0,1 1 0,1-1 0,0 1 0,1-1 0,0 1 0,2 26 0,0-39-4,0-1-1,0 1 1,1-1 0,-1 1 0,1-1-1,0 1 1,-1-1 0,1 0-1,0 1 1,1-1 0,-1 0-1,0 0 1,1 1 0,2 2 0,-3-4-1,1 0 1,-1 0-1,1 0 1,-1 0-1,1 0 1,-1 0-1,1 0 1,0 0-1,0-1 1,-1 1-1,1-1 1,0 1-1,0-1 0,0 0 1,3 0-1,1 0 1,0-1-1,0 0 1,0 0-1,0-1 0,-1 0 1,1 0-1,-1 0 1,1 0-1,-1-1 0,10-7 1,28-21-6,72-67 0,28-49-21,-72 71 12,-53 61-1,-18 15 15,0 0 0,1 0-1,-1 0 1,0 0-1,0 0 1,0 0 0,0 0-1,0-1 1,0 1-1,1 0 1,-1 0 0,0 0-1,0 0 1,0 0-1,0 0 1,0 0 0,1 0-1,-1 0 1,0 0-1,0 0 1,0 1 0,0-1-1,0 0 1,0 0-1,1 0 1,-1 0 0,0 0-1,0 0 1,0 0-1,0 0 1,0 0-1,0 0 1,0 0 0,1 1-1,-1-1 1,0 0-1,0 0 1,0 0 0,0 0-1,0 0 1,0 0-1,0 0 1,0 1 0,0-1-1,0 0 1,0 0-1,0 0 1,0 0 0,0 0-1,0 1 1,0-1-1,0 0 1,0 0 0,0 0-1,0 0 1,0 0-1,0 0 1,0 1-1,-11 33-39,6-20 39,-2 6-7,-3 7 18,1 1 1,2 0-1,-7 42 1,14-69-6,0 1 1,-1-1-1,1 1 1,0 0-1,0-1 1,0 1-1,0-1 1,1 1-1,-1 0 1,0-1-1,1 1 1,-1-1-1,1 1 1,-1-1-1,1 1 1,0-1-1,0 1 1,0-1 0,-1 0-1,3 2 1,-2-2-1,1 0 1,-1-1 0,0 1 0,0-1 0,1 1 0,-1-1-1,0 0 1,1 1 0,-1-1 0,0 0 0,1 0 0,-1 0 0,0 0-1,1 0 1,-1 0 0,0-1 0,1 1 0,-1 0 0,2-1-1,5-2 20,0-1-1,0 1 0,-1-1 1,1-1-1,-1 1 0,8-8 0,7-6 18,0-2-1,-2 0 0,33-44 1,-51 63-61,-2 4 5,-5 13-4,-9 20-18,2-7-113,-6 32 1,6-20-962,11-39 1070,0-1 0,1 1 0,-1-1-1,1 1 1,0 0 0,-1-1 0,1 1 0,0-1-1,0 1 1,0 0 0,0-1 0,1 1 0,-1 2-1,8 4-311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48.622"/>
    </inkml:context>
    <inkml:brush xml:id="br0">
      <inkml:brushProperty name="width" value="0.05" units="cm"/>
      <inkml:brushProperty name="height" value="0.05" units="cm"/>
      <inkml:brushProperty name="color" value="#E71224"/>
    </inkml:brush>
  </inkml:definitions>
  <inkml:trace contextRef="#ctx0" brushRef="#br0">72 0 21357,'8'5'1952,"-4"10"-1288,-4 3-296,-6 7 1305,-2 4-737,-4 5-528,1 7-176,-1-3-248,1 2-240,2-2-872,-1-5 1000,7-10-160,2-6-121</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49.804"/>
    </inkml:context>
    <inkml:brush xml:id="br0">
      <inkml:brushProperty name="width" value="0.05" units="cm"/>
      <inkml:brushProperty name="height" value="0.05" units="cm"/>
      <inkml:brushProperty name="color" value="#E71224"/>
    </inkml:brush>
  </inkml:definitions>
  <inkml:trace contextRef="#ctx0" brushRef="#br0">0 86 16772,'14'-16'827,"22"-22"1,-33 35-751,1 0 0,-1 0-1,1 0 1,0 0 0,0 1-1,0-1 1,0 1 0,0 0-1,1 0 1,-1 1 0,1-1-1,8-1 1,-10 3-48,-1 1 1,0-1-1,0 1 0,0-1 0,1 1 0,-1-1 1,0 1-1,0 0 0,0 0 0,0 0 0,0 0 1,0 1-1,-1-1 0,1 0 0,0 1 0,-1 0 1,1-1-1,-1 1 0,1 0 0,-1-1 0,0 1 1,0 0-1,1 0 0,-1 0 0,-1 0 0,1 0 1,0 1-1,0 2 0,3 6-18,-1 1-1,-1-1 1,0 1 0,1 13-1,-3-1-7,-1 0 0,-1 0 0,-1 0 0,-11 43 0,7-37 5,-6 60 0,13-89-10,0 0 0,0 0 0,0 1 1,0-1-1,0 0 0,0 1 0,0-1 0,1 0 0,-1 0 0,0 0 0,1 1 1,-1-1-1,1 0 0,-1 0 0,1 0 0,-1 0 0,2 2 0,-1-3-1,0 1 0,-1-1 0,1 1 0,0-1 0,0 1-1,-1-1 1,1 0 0,0 0 0,0 1 0,-1-1-1,1 0 1,0 0 0,0 0 0,0 0 0,0 0 0,-1 0-1,1 0 1,0 0 0,0 0 0,1-1 0,3 0-10,0-1 1,-1 0-1,1 0 1,0 0-1,-1-1 1,1 0-1,4-4 1,15-12 37,-2-2 0,-1-1 0,0 0 0,-2-2 0,0 0 0,-2-1 0,-1-1 0,-1 0 0,-1-1 0,-1-1 0,10-32 0,-17 38 115,-6 20-64,-2 5-3,-9 35 54,6-11-92,2 0 0,0 1 0,3 52 0,1-69-4,0 0-1,0 0 0,1-1 1,1 1-1,-1 0 0,2-1 1,0 0-1,0 1 0,1-1 1,0-1-1,0 1 1,12 14-1,-14-20 25,1 0 1,-1-1-1,0 0 1,1 1-1,0-1 0,0-1 1,0 1-1,0-1 1,1 1-1,-1-1 0,0 0 1,1-1-1,0 1 1,-1-1-1,1 0 0,0 0 1,0 0-1,-1-1 1,1 1-1,0-1 0,0-1 1,0 1-1,0-1 1,0 1-1,-1-1 0,1-1 1,0 1-1,-1-1 1,1 1-1,7-5 0,-3 0 78,0 0-1,-1 0 0,1 0 0,-1-1 1,0 0-1,-1-1 0,0 0 0,0 0 1,0 0-1,-1-1 0,-1 0 0,1 0 0,3-11 1,-4 7-68,0-1 1,-1 1 0,0-1 0,-2 0-1,0 0 1,0 0 0,-1-1-1,-1 1 1,0 0 0,-1 0 0,0-1-1,-2 1 1,1 0 0,-2 0-1,0 1 1,0-1 0,-13-24 0,15 35-86,1 0 0,-2 0 1,1 1-1,0-1 0,-1 0 1,1 1-1,-1-1 0,-4-2 1,7 4 13,-1 1 0,1 0 1,-1-1-1,0 1 1,1 0-1,-1 0 1,1 0-1,-1-1 0,0 1 1,1 0-1,-1 0 1,0 0-1,1 0 0,-1 0 1,0 0-1,1 0 1,-1 0-1,1 0 1,-1 0-1,0 0 0,1 1 1,-1-1-1,0 0 1,1 0-1,-1 1 1,1-1-1,-1 0 0,1 1 1,-1-1-1,1 0 1,-1 1-1,1-1 1,-1 1-1,1-1 0,-1 1 1,1-1-1,0 1 1,-1-1-1,1 1 0,0 0 1,0-1-1,-1 1 1,1-1-1,0 1 1,0 0-1,0-1 0,0 1 1,0 0-1,0-1 1,0 2-1,-1 3-71,0 1 0,0-1-1,1 1 1,0 0 0,0-1-1,0 1 1,1 0 0,0-1 0,0 1-1,0-1 1,1 1 0,0-1-1,0 0 1,5 10 0,-5-13 16,-1 1 0,0 0 1,1-1-1,0 1 0,0-1 1,0 0-1,0 0 0,0 0 0,0 0 1,0 0-1,1 0 0,-1 0 1,1-1-1,0 1 0,-1-1 0,1 0 1,0 0-1,0 0 0,-1 0 1,1 0-1,0-1 0,0 1 1,0-1-1,0 0 0,0 0 0,0 0 1,0 0-1,0 0 0,5-2 1,26-12-451</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50.193"/>
    </inkml:context>
    <inkml:brush xml:id="br0">
      <inkml:brushProperty name="width" value="0.05" units="cm"/>
      <inkml:brushProperty name="height" value="0.05" units="cm"/>
      <inkml:brushProperty name="color" value="#E71224"/>
    </inkml:brush>
  </inkml:definitions>
  <inkml:trace contextRef="#ctx0" brushRef="#br0">215 53 17196,'-60'66'2003,"36"-41"-1438,2 1 0,0 0 0,-22 38 0,42-61-518,-4 5 56,1 0-1,1 1 1,-1-1-1,1 1 1,1 0-1,0 1 1,0-1-1,1 0 1,-3 16-1,5-24-96,0 0-1,0 0 1,0 0-1,0 0 1,0 0-1,0 0 0,0 0 1,0 0-1,0 0 1,0 0-1,1 0 1,-1 0-1,0 0 1,1 0-1,-1-1 0,1 1 1,-1 0-1,1 0 1,-1 0-1,1 0 1,-1 0-1,1-1 0,0 1 1,0 0-1,-1-1 1,1 1-1,0 0 1,0-1-1,0 1 0,0-1 1,0 1-1,0-1 1,0 0-1,0 1 1,-1-1-1,1 0 0,0 0 1,1 0-1,-1 1 1,1-1-1,2-1 8,-1 1-1,1-1 1,-1 0 0,1 1-1,-1-1 1,1-1-1,-1 1 1,0-1 0,0 1-1,5-4 1,5-4 20,-1-1 1,1-1-1,-2 0 1,1-1 0,-2 0-1,1-1 1,-2 0-1,0-1 1,9-17-1,-5 5 22,0-1-1,-2-1 0,-1 0 0,6-32 1,-14 51-41,0 1 0,-1-1 0,0 0 1,0 0-1,-2-14 0,2 23-13,-1 0 0,0-1 0,0 1 0,0 0 0,0 0 0,0-1 0,0 1 0,0 0 0,0-1 0,-1 1 0,1 0 0,0-1 0,0 1 0,0 0 0,0-1 0,0 1 0,0 0 0,-1 0-1,1-1 1,0 1 0,0 0 0,0 0 0,-1-1 0,1 1 0,0 0 0,0 0 0,-1 0 0,1-1 0,0 1 0,0 0 0,-1 0 0,1 0 0,0 0 0,-1 0 0,1 0 0,0 0 0,-1-1 0,-8 10 33,3 2-27,1 1 0,0-1 0,0 1 1,1-1-1,-4 22 0,-6 66 10,11-75-25,2 0 0,1 30 0,1-46-88,0 0 0,0 0 1,0 0-1,1 0 0,1 0 0,-1 0 0,1 0 1,0-1-1,1 1 0,5 8 0,-7-14-44,-1 0 0,1 0 0,-1 0 0,1 0 1,0 0-1,0-1 0,0 1 0,0-1 0,0 1 0,1-1 0,-1 0 0,0 0 0,1 0 0,-1 0 0,0 0 1,1 0-1,-1-1 0,1 1 0,-1-1 0,1 0 0,0 1 0,-1-1 0,5-1 0,-1 0-50,-1 0-1,1-1 0,-1 0 1,1 0-1,-1 0 1,0 0-1,0-1 1,0 0-1,9-6 0,23-23-988</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50.627"/>
    </inkml:context>
    <inkml:brush xml:id="br0">
      <inkml:brushProperty name="width" value="0.05" units="cm"/>
      <inkml:brushProperty name="height" value="0.05" units="cm"/>
      <inkml:brushProperty name="color" value="#E71224"/>
    </inkml:brush>
  </inkml:definitions>
  <inkml:trace contextRef="#ctx0" brushRef="#br0">86 1 15675,'-25'55'2020,"13"-31"-1279,1 0 1,1 1 0,2 0 0,-9 39-1,16-62-706,1 0 0,0-1 0,-1 1 0,1-1 0,0 1 0,0 0 0,0-1 0,0 1 0,0 0 0,0-1 0,0 1 0,1 0 0,-1-1 0,1 1 0,-1-1 0,1 1 0,-1-1 0,1 1 0,0-1 0,0 1 0,0-1 0,0 0-1,0 0 1,0 1 0,2 1 0,-1-2-20,0-1-1,0 1 0,0-1 0,1 1 0,-1-1 0,0 0 0,0 0 1,0 0-1,0 0 0,0 0 0,0-1 0,1 1 0,-1 0 1,0-1-1,0 0 0,0 1 0,0-1 0,0 0 0,2-1 0,2-1-31,0 0 0,1 0-1,-1 1 1,1 0 0,-1 1-1,1-1 1,0 1-1,9 0 1,-12 1-2,-1 1-1,0-1 1,1 1 0,-1-1-1,0 1 1,0 0-1,0 0 1,0 1 0,0-1-1,0 0 1,0 1-1,0 0 1,0 0 0,0 0-1,-1 0 1,1 0 0,-1 1-1,0-1 1,4 5-1,-3-2-5,1 0 0,-1 0-1,0 0 1,-1 0-1,1 1 1,-1-1 0,0 1-1,0-1 1,-1 1-1,0 0 1,0 0 0,0 0-1,0 0 1,-1 0-1,-1 6 1,1-7 43,-1-1 1,0 1-1,0-1 1,-1 1 0,1-1-1,-1 1 1,0-1-1,0 0 1,0 0-1,-1 0 1,0 0-1,1 0 1,-1-1-1,-1 1 1,1-1-1,0 0 1,-1 0-1,0 0 1,-6 4-1,4-3 80,-1 0-1,1 0 1,-1-1 0,0 0-1,0 0 1,0-1-1,-1 0 1,1 0-1,-1-1 1,1 0 0,-1 0-1,-10 0 1,8-5 71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8:08.226"/>
    </inkml:context>
    <inkml:brush xml:id="br0">
      <inkml:brushProperty name="width" value="0.05" units="cm"/>
      <inkml:brushProperty name="height" value="0.05" units="cm"/>
    </inkml:brush>
  </inkml:definitions>
  <inkml:trace contextRef="#ctx0" brushRef="#br0">0 18 23397,'4'-3'1704,"1"2"-1392,0-2-264,-9-1 8,4 1-568,4 1-792,1 1 1112,-4 2-376,1 2-200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51.367"/>
    </inkml:context>
    <inkml:brush xml:id="br0">
      <inkml:brushProperty name="width" value="0.05" units="cm"/>
      <inkml:brushProperty name="height" value="0.05" units="cm"/>
      <inkml:brushProperty name="color" value="#E71224"/>
    </inkml:brush>
  </inkml:definitions>
  <inkml:trace contextRef="#ctx0" brushRef="#br0">13 1 19268,'-6'53'1479,"4"-36"-1190,-2 31 0,4-44-249,0 0-1,0 0 0,1 0 1,-1 0-1,1 0 1,0-1-1,0 1 0,1 0 1,-1-1-1,1 1 1,0 0-1,0-1 0,2 4 1,-2-5-37,0 0 0,0-1 0,0 1 0,0-1 1,1 1-1,-1-1 0,0 0 0,1 1 0,-1-1 1,1-1-1,0 1 0,-1 0 0,1 0 0,-1-1 1,1 0-1,0 1 0,0-1 0,-1 0 0,1-1 1,0 1-1,-1 0 0,1-1 0,0 1 0,-1-1 1,1 0-1,4-2 0,4-1 4,0-1 0,0 0 0,0-1 0,16-11 0,-2-3 95,33-33-1,-9 7 228,-49 46-323,0 0 0,0 0 0,0 0-1,0-1 1,1 1 0,-1 0 0,0 0 0,0 0-1,0 0 1,0 0 0,1-1 0,-1 1 0,0 0-1,0 0 1,0 0 0,1 0 0,-1 0 0,0 0-1,0 0 1,1 0 0,-1 0 0,0 0 0,0 0-1,0 0 1,1 0 0,-1 0 0,0 0 0,0 0-1,1 0 1,-1 0 0,0 0 0,0 0 0,0 0-1,1 0 1,-1 0 0,0 0 0,0 1 0,0-1-1,1 0 1,-1 0 0,3 12 127,-5 17-13,2-27-104,-2 21 46,-1 1-6,1 0-1,1 24 0,1-47-47,0 0-1,0 0 1,0 0 0,0 0-1,0 0 1,0 0 0,0 0-1,0 0 1,1 0 0,-1 0-1,0-1 1,0 1 0,1 0-1,-1 0 1,1 0 0,-1 0 0,1 0-1,-1 0 1,1 0 0,0-1-1,-1 1 1,1 0 0,0-1-1,-1 1 1,1 0 0,0-1-1,0 1 1,0-1 0,0 1-1,0-1 1,-1 1 0,1-1-1,0 0 1,0 1 0,0-1-1,0 0 1,0 0 0,0 0 0,0 0-1,0 0 1,0 0 0,0 0-1,0 0 1,0 0 0,0 0-1,0-1 1,0 1 0,0 0-1,2-1 1,3-2 39,0 0-1,0 0 0,0-1 1,0 1-1,-1-1 1,7-6-1,48-48 242,-35 32-263,30-23 0,-54 48-32,0 0 0,0 0 0,0 1 0,-1-1 0,1 0 0,0 1 0,0-1 0,0 1 1,0-1-1,0 1 0,0-1 0,0 1 0,0 0 0,0 0 0,0-1 0,1 1 0,-1 0 0,0 0 0,0 0 0,0 0 0,0 0 0,0 0 0,0 0 1,0 1-1,0-1 0,2 1 0,-2 0-9,0 0 1,0 0-1,0 0 0,0 0 1,0 0-1,-1 1 1,1-1-1,0 0 1,-1 0-1,1 1 0,-1-1 1,1 1-1,-1-1 1,0 0-1,0 1 0,1-1 1,-1 1-1,0-1 1,0 3-1,-1 6-202,1 0-1,-1 0 1,-1 0-1,0 1 1,-1-1-1,1-1 1,-2 1 0,0 0-1,-8 15 1,6-13-158</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51.804"/>
    </inkml:context>
    <inkml:brush xml:id="br0">
      <inkml:brushProperty name="width" value="0.05" units="cm"/>
      <inkml:brushProperty name="height" value="0.05" units="cm"/>
      <inkml:brushProperty name="color" value="#E71224"/>
    </inkml:brush>
  </inkml:definitions>
  <inkml:trace contextRef="#ctx0" brushRef="#br0">13 0 19396,'-13'12'880,"13"0"-864,3-1 0,13-3 72</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52.537"/>
    </inkml:context>
    <inkml:brush xml:id="br0">
      <inkml:brushProperty name="width" value="0.05" units="cm"/>
      <inkml:brushProperty name="height" value="0.05" units="cm"/>
      <inkml:brushProperty name="color" value="#E71224"/>
    </inkml:brush>
  </inkml:definitions>
  <inkml:trace contextRef="#ctx0" brushRef="#br0">208 293 14355,'4'-9'716,"-2"0"0,1 0 0,-1 0 0,1-18 0,-3 25-607,1 0 1,-1 1-1,0-1 0,0 0 0,0 1 0,0-1 1,-1 0-1,1 1 0,0-1 0,-1 0 0,1 1 0,-1-1 1,1 1-1,-1-1 0,0 1 0,0-1 0,0 1 1,1 0-1,-2-1 0,1 1 0,0 0 0,0-1 1,0 1-1,0 0 0,-1 0 0,1 0 0,-1 0 0,1 1 1,-1-1-1,1 0 0,-1 0 0,1 1 0,-1-1 1,1 1-1,-4-1 0,2 1-24,-1 1 0,1-1 0,0 1 0,0 0 0,-1 0 0,1 0 0,0 0 0,0 0 0,0 1 0,0 0 0,1-1 0,-1 1 0,0 0 0,1 0 0,-1 0 1,1 1-1,-4 3 0,-6 8 97,-19 26 0,31-39-177,-17 23 41,-24 49 0,35-62-51,2 0 0,-1 0 0,1 1 0,1-1-1,0 1 1,1 0 0,-2 15 0,4-26 3,0 0 1,0 0-1,0 0 1,-1-1-1,1 1 0,0 0 1,0 0-1,0 0 1,1 0-1,-1 0 0,0-1 1,0 1-1,0 0 1,1 0-1,-1 0 0,0-1 1,1 1-1,-1 0 1,0 0-1,1-1 0,-1 1 1,1 0-1,-1-1 1,1 1-1,0 0 0,-1-1 1,1 1-1,0-1 1,-1 1-1,1-1 0,0 0 1,0 1-1,-1-1 1,1 1-1,0-1 0,0 0 1,0 0-1,-1 0 1,1 1-1,0-1 0,0 0 1,0 0-1,0 0 1,-1 0-1,1 0 0,0-1 1,0 1-1,0 0 1,0 0-1,-1 0 0,1-1 1,0 1-1,0 0 1,-1-1-1,1 1 0,1-1 1,5-3-5,0 0 1,0 0 0,0 0 0,-1-1 0,7-5-1,16-17 59,0-2 0,-3-1-1,34-46 1,-22 20 167,36-74 0,-67 116-189,0 4-5,-1-1 0,-1-1 0,0 1 0,-1-1-1,0 0 1,4-20 0,-8 32-28,0 0 0,0 0 0,-1 0 0,1 0 0,0 0 1,0-1-1,0 1 0,0 0 0,-1 0 0,1 0 0,0 0 0,0 0 0,0 0 0,-1 0 0,1 0 0,0 0 0,0 0 0,0 0 0,-1 0 0,1 1 0,0-1 0,0 0 0,0 0 0,0 0 0,-1 0 1,1 0-1,0 0 0,0 0 0,0 0 0,0 1 0,-1-1 0,1 0 0,0 0 0,0 0 0,0 0 0,0 0 0,0 1 0,0-1 0,0 0 0,-1 0 0,1 0 0,0 1 0,0-1 0,0 0 0,0 0 0,0 1 1,-10 12-65,-8 23-24,1 1 1,2 0-1,1 1 1,3 0-1,1 1 1,1 1-1,-2 43 1,10-72 76,0 1 0,1 0 0,1 0 0,3 20 1,-4-29 11,1-1 0,-1 1 0,1-1 0,0 1 0,0-1 0,0 0 0,0 1 0,0-1 0,0 0 1,1 1-1,-1-1 0,1 0 0,-1 0 0,1 0 0,0-1 0,0 1 0,0 0 0,0-1 0,0 1 1,0-1-1,1 0 0,-1 1 0,0-1 0,1 0 0,-1 0 0,1-1 0,3 2 0,0-2 0,1 0 0,-1-1 0,0 1 0,1-1 0,-1 0 0,0-1 0,1 1 0,-1-1 0,0-1 0,0 1 0,-1-1 0,1 0-1,0 0 1,-1-1 0,6-4 0,5-4 6,-1-1-1,0-1 1,20-24 0,-27 29-1,-1 0 0,0 0 1,0 0-1,-1-1 1,-1 0-1,0-1 0,0 1 1,-1-1-1,0 0 0,4-21 1,-9 22-10,-4 11-5,-8 14-35,10-9 21,0 1 1,0 0-1,1 0 1,-1 0 0,2 0-1,-1 0 1,1 0-1,0 1 1,1-1-1,0 15 1,0-19 14,0 1 0,1 0 0,-1 0 0,1 0 0,0-1 0,0 1 0,1 0 0,-1-1 0,1 1 0,-1-1 0,1 0 0,0 1 0,0-1 0,1 0 0,-1 0 0,1 0 0,-1-1 0,1 1 0,0-1 1,0 1-1,0-1 0,6 3 0,8 2-18,1-1 0,1-1-1,-1 0 1,25 2 0,-26-5-44,-1 1 0,1 1-1,-1 0 1,0 1 0,0 1-1,16 8 1,-20-4-90,-11-9 167,-1-1-1,0 0 0,0 0 0,0 0 0,0 0 0,0 1 0,0-1 0,0 0 1,0 0-1,0 0 0,0 1 0,0-1 0,0 0 0,0 0 0,0 0 0,0 1 1,0-1-1,0 0 0,0 0 0,0 0 0,0 0 0,0 1 0,0-1 0,0 0 1,0 0-1,0 0 0,0 1 0,0-1 0,-1 0 0,1 0 0,0 0 0,0 0 0,0 0 1,0 1-1,0-1 0,-1 0 0,0 0 25,0 0-1,0 0 1,0 0-1,0 0 1,0 0 0,0 0-1,0 0 1,0 0-1,0 0 1,0-1 0,1 1-1,-1 0 1,0-1-1,0 1 1,0-1 0,0 1-1,0-1 1,1 1-1,-1-1 1,0 0 0,0 1-1,1-1 1,-1 0-1,0 0 1,0-1 0,-5-6 132,1 0 0,-1 0 0,2 0 0,-1-1 0,1 0 1,1 0-1,-5-16 0,-11-70 428,17 80-530,0 3-27,1 5-47,0 0 1,0 0-1,0 0 0,1 0 1,1-10-1,-1 15-29,0 0 0,1 0-1,-1 0 1,1 1 0,0-1-1,-1 0 1,1 0 0,0 1-1,0-1 1,0 1 0,0-1-1,0 1 1,1-1 0,-1 1-1,0 0 1,1-1 0,-1 1-1,1 0 1,-1 0 0,1 0-1,-1 0 1,1 0 0,0 0-1,-1 1 1,4-2 0,19-5-157,4-3-75</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52.987"/>
    </inkml:context>
    <inkml:brush xml:id="br0">
      <inkml:brushProperty name="width" value="0.05" units="cm"/>
      <inkml:brushProperty name="height" value="0.05" units="cm"/>
      <inkml:brushProperty name="color" value="#E71224"/>
    </inkml:brush>
  </inkml:definitions>
  <inkml:trace contextRef="#ctx0" brushRef="#br0">76 1 19580,'-4'46'1481,"-6"14"-1169,-3-1-176,4 8 512,2 0-216,3-5-264,1-6-272,2-14-576,-4-11-241,1-15 713,-2-8-112,-4-9-176</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53.391"/>
    </inkml:context>
    <inkml:brush xml:id="br0">
      <inkml:brushProperty name="width" value="0.05" units="cm"/>
      <inkml:brushProperty name="height" value="0.05" units="cm"/>
      <inkml:brushProperty name="color" value="#E71224"/>
    </inkml:brush>
  </inkml:definitions>
  <inkml:trace contextRef="#ctx0" brushRef="#br0">0 185 15635,'9'-16'749,"1"1"-1,0 1 1,1-1-1,0 2 0,1 0 1,1 0-1,26-20 1,-29 26-478,0 1 1,0 0-1,0 0 0,1 1 1,0 1-1,0 0 0,0 0 1,0 1-1,0 1 1,1-1-1,0 2 0,21-1 1,-29 2-240,0 0-1,0 0 1,0 1 0,0 0 0,0-1 0,0 1-1,0 0 1,0 1 0,-1-1 0,1 1 0,0 0-1,-1 0 1,1 0 0,-1 0 0,0 0 0,1 1-1,-1 0 1,5 5 0,-6-4-29,0-1 1,1 1-1,-1 0 1,-1 0-1,1 0 0,-1 0 1,1 0-1,-1 1 1,0-1-1,-1 0 0,1 0 1,-1 1-1,0-1 1,0 1-1,0-1 0,-1 0 1,0 5-1,-3 7-1,0-1 0,-2 0-1,0-1 1,0 1 0,-1-1 0,-17 25-1,-2 6-129,25-43 98,0-1-1,0 1 1,0 0 0,1 0-1,-1 0 1,1-1-1,-1 1 1,1 0 0,0 0-1,-1 3 1,1-5 0,0 1 0,1 0 0,-1 0 0,0-1 1,0 1-1,0 0 0,1-1 0,-1 1 0,0 0 0,1-1 0,-1 1 0,1 0 1,-1-1-1,0 1 0,1-1 0,-1 1 0,1 0 0,1 0 0,1 1-133,1-1-1,0 1 1,-1-1 0,1 1-1,0-1 1,0-1-1,8 2 1,20 5-448,-20-2 365,0 1 1,0 0 0,0 0 0,-1 2-1,0-1 1,0 1 0,14 14-1,-21-17 203,0-1 0,0 1-1,0-1 1,-1 1-1,0 0 1,0 0 0,0 0-1,0 1 1,-1-1 0,0 1-1,0 0 1,0-1-1,-1 1 1,0 0 0,0 0-1,-1 0 1,1 0-1,-1 0 1,-1 8 0,0-9 98,-1 0 1,0 1 0,0-1-1,0 0 1,-1 0 0,1 0 0,-1-1-1,0 1 1,-1-1 0,1 1-1,-1-1 1,0 0 0,0 0-1,0-1 1,0 1 0,-1-1 0,1 0-1,-10 5 1,-10 4 528,0-1 0,-41 13 0,50-19-330,-19 6 547,-38 7 0,59-15-631,-1-1 1,1 0 0,-1-2 0,0 1-1,-24-3 1,37 2-206,-1 0 1,1-1-1,0 1 0,0 0 1,-1 0-1,1-1 0,0 1 0,0-1 1,-1 1-1,1-1 0,0 1 1,0-1-1,0 0 0,0 0 0,0 1 1,0-1-1,0 0 0,-1-2 1,2 3 12,-1-1 1,1 0 0,0 0 0,0 1 0,0-1 0,0 0 0,0 0 0,0 1 0,0-1 0,0 0 0,0 0 0,0 1 0,0-1 0,0 0 0,0 0 0,1 1 0,-1-1 0,0 0 0,1 1 0,-1-1 0,0 0 0,2 0-1,0-2-10,0 0 0,0 1 0,1-1 0,-1 1 0,1-1-1,-1 1 1,1 0 0,0 0 0,0 1 0,0-1 0,5-2-1,13-2-332</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53.968"/>
    </inkml:context>
    <inkml:brush xml:id="br0">
      <inkml:brushProperty name="width" value="0.05" units="cm"/>
      <inkml:brushProperty name="height" value="0.05" units="cm"/>
      <inkml:brushProperty name="color" value="#E71224"/>
    </inkml:brush>
  </inkml:definitions>
  <inkml:trace contextRef="#ctx0" brushRef="#br0">180 80 15923,'-12'0'779,"6"-1"-494,-1 1-1,1 1 1,0-1 0,-9 2 0,13-1-135,0-1 1,1 1-1,-1 0 1,0 0-1,0 0 1,1 0-1,-1 0 1,1 0-1,-1 0 1,1 0 0,-1 0-1,1 1 1,-1-1-1,1 1 1,0-1-1,0 1 1,0-1-1,-1 4 1,1-4-16,1 1 1,0 0-1,-1 0 0,1 0 1,0 0-1,0 0 0,1 0 1,-1-1-1,0 1 0,0 0 1,1 0-1,-1 0 0,1-1 1,0 1-1,0 0 0,-1 0 1,1-1-1,0 1 0,0-1 1,1 1-1,-1-1 0,0 1 1,0-1-1,3 2 0,-1 0-136,0 1-1,1-1 0,-1-1 1,1 1-1,0 0 0,0-1 1,0 0-1,0 0 0,0 0 1,0 0-1,6 1 0,-2-2 10,0-1 0,-1 1 0,1-1 0,0-1 0,0 0 0,-1 0 0,1 0 0,0-1 0,-1 0 0,1 0 0,-1-1 0,0 0 0,9-6 0,-9 6 4,-1-1 1,-1 1 0,1-1-1,0-1 1,-1 1-1,0-1 1,0 0 0,0 0-1,-1 0 1,1-1 0,-1 1-1,-1-1 1,1 0-1,-1-1 1,3-7 0,-5 13-10,0-1 1,-1-1 0,1 1 0,-1 0 0,1 0-1,-1 0 1,0 0 0,1 0 0,-1 0 0,0 0-1,-1-1 1,1 1 0,0 0 0,-1 0 0,1 0-1,-1 0 1,1 0 0,-1 0 0,0 0 0,0 0-1,0 0 1,0 0 0,0 1 0,-1-1 0,1 0-1,0 0 1,-1 1 0,1-1 0,-1 1 0,0 0-1,1-1 1,-1 1 0,0 0 0,0 0 0,0 0-1,0 0 1,0 0 0,0 1 0,0-1 0,0 1-1,0-1 1,0 1 0,-2 0 0,-4-1-1,1 0 0,0 0 0,-1 1 0,1 1 1,-1-1-1,1 1 0,0 0 0,-1 1 0,1 0 1,0 0-1,-11 5 0,2 2-10,0 1 0,1 1 0,0 1 0,0 0 0,1 1-1,1 1 1,0 0 0,1 0 0,1 1 0,0 1 0,1 0 0,0 1 0,2-1 0,0 2 0,1-1 0,0 1-1,2 0 1,-6 29 0,11-44-36,-1 0 1,1 0-1,0 0 0,0 0 0,1 0 0,-1 0 0,0 0 0,1 0 0,0 0 0,1 4 1,-1-6 0,0 1 1,-1-1 0,1 0 0,0 1 0,0-1 0,0 0 0,0 0 0,0 0 0,0 0 0,1 0 0,-1 0 0,0 0 0,0 0 0,1 0 0,-1-1-1,2 2 1,0-2-3,0 1-1,1-1 1,-1 1-1,0-1 0,0 0 1,1 0-1,-1 0 0,0-1 1,0 1-1,1-1 1,-1 0-1,0 0 0,0 0 1,0 0-1,0 0 0,0-1 1,0 1-1,3-3 1,27-18-339</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54.453"/>
    </inkml:context>
    <inkml:brush xml:id="br0">
      <inkml:brushProperty name="width" value="0.05" units="cm"/>
      <inkml:brushProperty name="height" value="0.05" units="cm"/>
      <inkml:brushProperty name="color" value="#E71224"/>
    </inkml:brush>
  </inkml:definitions>
  <inkml:trace contextRef="#ctx0" brushRef="#br0">120 1 16996,'-20'15'1323,"-40"33"1048,56-44-2176,0-1-1,0 2 0,1-1 0,-1 0 0,1 1 0,0 0 1,0-1-1,0 1 0,1 0 0,-3 8 0,5-12-189,-1 0 0,1 0 0,0 0 0,0 0-1,-1 1 1,1-1 0,0 0 0,0 0 0,0 0 0,1 0 0,-1 1-1,0-1 1,0 0 0,1 0 0,-1 0 0,0 0 0,1 0 0,-1 0-1,1 0 1,0 0 0,-1 0 0,1 0 0,0 0 0,0 0 0,-1 0-1,1 0 1,0-1 0,0 1 0,0 0 0,0-1 0,0 1 0,0 0 0,0-1-1,0 1 1,0-1 0,0 0 0,0 1 0,1-1 0,1 0-1,6 2-143,1-1 0,0 0 0,0 0 0,11-2 0,3 1-79,-18 1 207,-1-1-1,0 1 1,0 0-1,0 1 1,0-1-1,0 1 1,0 0-1,-1 0 1,1 0-1,-1 1 1,1 0-1,-1 0 1,0 0-1,0 0 1,0 1-1,0-1 1,-1 1-1,1 0 1,-1 0-1,0 0 0,0 1 1,-1-1-1,1 1 1,-1-1-1,0 1 1,0 0-1,-1 0 1,1 0-1,-1 0 1,0 0-1,0 10 1,0-7 134,-1 0-1,0-1 1,-1 1 0,1-1 0,-1 1-1,-1 0 1,0-1 0,0 0 0,0 1 0,-1-1-1,0 0 1,0 0 0,-1-1 0,0 1-1,0-1 1,0 1 0,-1-1 0,0-1 0,0 1-1,-1-1 1,-7 7 0,9-10-54,1 1 0,-1-1 0,0 0 0,0 0 0,0 0 0,0-1 0,0 0 1,0 1-1,-1-1 0,1-1 0,0 1 0,-9 0 0,12-1-116,-1-1 0,1 1 1,-1 0-1,0-1 0,1 1 0,-1-1 1,1 0-1,-1 1 0,1-1 0,-1 0 1,1 0-1,-1 0 0,1 0 0,0 0 1,0 0-1,-1-1 0,1 1 0,0 0 0,0-1 1,0 1-1,0 0 0,1-1 0,-1 1 1,0-1-1,1 1 0,-1-1 0,1 0 1,-1 1-1,1-1 0,0 0 0,-1 1 0,1-1 1,0 0-1,0 1 0,1-4 0,1-23-385,7-6-185</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54.904"/>
    </inkml:context>
    <inkml:brush xml:id="br0">
      <inkml:brushProperty name="width" value="0.05" units="cm"/>
      <inkml:brushProperty name="height" value="0.05" units="cm"/>
      <inkml:brushProperty name="color" value="#E71224"/>
    </inkml:brush>
  </inkml:definitions>
  <inkml:trace contextRef="#ctx0" brushRef="#br0">189 20 17196,'6'-12'1264,"-12"6"-602,4 5-572,0 1-1,0 0 1,0-1 0,-1 1-1,1 0 1,0 0 0,0 0-1,-1 1 1,1-1 0,-4 2-1,-5 1 136,1 2 0,0-1 0,0 1 0,0 1 0,0 0 1,1 0-1,0 1 0,-14 14 0,17-15-127,0-1 0,1 1 1,0 1-1,0-1 0,0 1 1,1 0-1,0 0 0,1 0 0,-1 0 1,1 1-1,0-1 0,-3 17 1,6-23-90,0 1 0,0 0 0,1-1 0,-1 1 0,0-1 0,0 1 0,1 0 0,-1-1 0,1 1 0,-1-1 0,1 1 0,0-1 0,0 1 0,-1-1 0,1 1 0,0-1 0,0 0 0,1 0 0,-1 1 0,0-1 0,0 0 1,0 0-1,1 0 0,-1 0 0,1 0 0,-1-1 0,1 1 0,-1 0 0,3 0 0,7 3-43,-1-1-1,1 0 1,17 2 0,0 1-2,-19-4 8,0 1-1,0 1 1,0 0-1,-1 0 0,0 1 1,0 0-1,0 0 1,11 10-1,-17-13 31,0-1 0,-1 1 0,1-1 0,0 1 0,-1 0 0,0 0 0,1 0 0,-1 0 0,0 0 0,0 0 1,0 0-1,0 1 0,0-1 0,-1 0 0,1 0 0,-1 1 0,1-1 0,-1 0 0,0 1 0,0-1 0,0 1 0,0-1 0,0 0 0,-1 1 0,1-1 0,-1 0 0,1 1 0,-1-1 0,0 0 0,0 0 0,0 0 0,0 0 0,0 0 0,-1 0 0,1 0 0,0 0 0,-1 0 0,0 0 0,-2 1 0,-3 5 34,-1-1 0,-1-1 0,1 1 0,-1-1 0,0-1 0,-1 0 0,1 0 0,-1-1 0,0 0 0,0-1 0,0 0 0,0 0 0,-1-1 0,-15 1 0,25-2-9,0-1-1,0 0 0,0 0 0,0 0 1,0 0-1,-1 0 0,1 0 0,0 0 1,0 0-1,0 0 0,0-1 0,0 1 1,0 0-1,0-1 0,0 1 0,0-1 1,0 1-1,0-1 0,0 1 0,0-1 0,0 0 1,0 1-1,0-1 0,1 0 0,-1 0 1,0 0-1,0 0 0,1 0 0,-1 0 1,1 0-1,-1 0 0,1 0 0,-1 0 1,1 0-1,0 0 0,-1-2 0,2-11 62</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55.607"/>
    </inkml:context>
    <inkml:brush xml:id="br0">
      <inkml:brushProperty name="width" value="0.05" units="cm"/>
      <inkml:brushProperty name="height" value="0.05" units="cm"/>
      <inkml:brushProperty name="color" value="#E71224"/>
    </inkml:brush>
  </inkml:definitions>
  <inkml:trace contextRef="#ctx0" brushRef="#br0">1 351 14707,'3'0'242,"1"0"-1,-1 1 1,1-1-1,-1 0 1,1-1-1,-1 1 1,0-1-1,1 1 1,-1-1-1,1 0 1,-1 0-1,0 0 0,0-1 1,0 1-1,0-1 1,0 0-1,0 0 1,0 0-1,5-4 1,4-6 538,-1 0-1,20-24 1,-24 26-567,13-16 539,28-48 0,-39 59-610,-2 0-1,0-1 1,-1 1-1,0-1 1,3-17 0,-9 31-125,1 0 0,-1 0 0,1 0 0,-1 0 0,0 0 1,0 0-1,0 0 0,0 0 0,0 0 0,0 0 0,-1 0 1,1 0-1,-1 0 0,1 0 0,-1 0 0,0 0 0,0 0 1,0 0-1,-2-3 0,2 5-13,0-1 1,-1 0-1,1 1 0,-1-1 1,1 0-1,0 1 0,-1 0 1,1-1-1,-1 1 1,1 0-1,-1 0 0,1-1 1,-1 1-1,1 0 0,-1 1 1,1-1-1,-1 0 0,1 0 1,0 1-1,-1-1 0,1 1 1,-1-1-1,1 1 1,0-1-1,-1 1 0,1 0 1,-2 1-1,-7 4-10,0 1 1,0 0-1,0 0 1,1 1-1,0 1 1,1-1-1,0 2 1,-11 14-1,10-11-2,1 0 0,0 1 0,1-1 1,0 2-1,1-1 0,-4 19 0,9-30 5,0 0 1,0 1 0,1-1-1,-1 0 1,1 1 0,0-1-1,0 0 1,0 1 0,0-1-1,1 0 1,0 1 0,-1-1-1,2 4 1,-1-6-1,0 1-1,0-1 1,0 1 0,0-1-1,1 1 1,-1-1 0,0 0-1,1 1 1,-1-1 0,1 0-1,-1 0 1,1 0 0,-1 0-1,1 0 1,0-1 0,-1 1-1,1 0 1,0-1 0,0 1-1,-1-1 1,1 0 0,0 1-1,0-1 1,3 0 0,16-1-81,0 0 1,1-1-1,38-10 1,-43 8 30,0 0 0,0 1 0,0 1-1,1 0 1,-1 2 0,1 0 0,18 3 0,-32-3 47,-1 1 1,1 0 0,0 1 0,-1-1-1,1 0 1,-1 1 0,1 0-1,-1 0 1,0 0 0,0 0-1,0 1 1,3 2 0,-5-3 28,1-1 1,-1 1-1,0 0 1,1 0-1,-1-1 1,0 1-1,0 0 1,0 0-1,-1 0 1,1 0-1,0 0 1,-1 0-1,1 1 1,-1-1-1,0 0 1,0 0-1,0 0 1,0 0-1,0 0 1,0 1-1,0-1 1,-1 0-1,0 2 1,-1-2 672,0-8-368,1-12 5,11-200 674,-5 199-1012,-5 19 3,0-1 0,0 1 1,1 0-1,-1-1 0,0 1 0,0 0 1,0-1-1,1 1 0,-1 0 0,0 0 1,1-1-1,-1 1 0,0 0 0,1 0 1,-1 0-1,0-1 0,1 1 0,-1 0 1,0 0-1,1 0 0,-1 0 0,0 0 1,1 0-1,0 0 0,1 0-7,0 1 1,0 0-1,0 0 0,0 0 1,0 0-1,0 0 0,0 1 0,0-1 1,-1 0-1,3 3 0,5 4 3,2-1-5,0 0-1,0 0 0,25 10 1,-22-11 3,0 1 0,18 12 0,-30-17 5,0 0 1,0 0-1,0 0 1,0 0-1,0 0 1,-1 1-1,0-1 1,1 1-1,-1-1 1,0 1-1,0 0 1,0 0-1,0-1 0,-1 1 1,1 0-1,-1 0 1,0 0-1,1-1 1,-1 1-1,-1 4 1,1-4-6,0 0 0,0 0 0,0 0 1,0 0-1,1 0 0,-1 0 0,1 0 1,0 0-1,0 0 0,0 0 0,0 0 0,1 0 1,-1 0-1,1-1 0,-1 1 0,4 3 0,-3-5 2,-1 0-1,0 0 1,0-1-1,0 1 0,1 0 1,-1-1-1,0 0 1,1 1-1,-1-1 1,0 0-1,1 1 0,-1-1 1,0 0-1,1 0 1,-1 0-1,1 0 1,-1 0-1,0-1 0,1 1 1,-1 0-1,0-1 1,1 1-1,-1-1 1,0 1-1,2-2 0,32-20-106,-29 17 91,16-11-59,-12 8 35,-1 0-1,1 1 0,1 0 1,-1 1-1,1 0 0,0 1 1,16-6-1,-26 11 39,-1 0 1,1 0-1,0-1 0,0 1 0,-1 0 0,1 0 0,0 0 1,0 0-1,0 0 0,-1 0 0,1 0 0,0 0 1,0 1-1,-1-1 0,1 0 0,0 0 0,-1 1 1,1-1-1,0 0 0,-1 1 0,1-1 0,0 0 0,-1 1 1,1-1-1,0 1 0,0 1 0,0-1 0,-1 0 0,1 1 0,-1-1 0,1 0 0,-1 1-1,0-1 1,0 1 0,1-1 0,-1 0 0,0 1 0,0-1 0,0 1 0,-1 1-1,0 5-13,-1 1-1,-1-1 0,-4 12 1,7-19 20,-9 19-14,6-15 29,1 0 0,-1 1 0,1-1 0,1 1-1,-1-1 1,1 1 0,-1 0 0,1 11 0,1-16-11,0-1 1,0 0-1,0 1 1,1-1-1,-1 0 1,0 0-1,1 1 1,-1-1-1,0 0 1,1 1-1,-1-1 1,0 0-1,1 0 1,-1 0-1,0 1 1,1-1-1,-1 0 1,1 0 0,-1 0-1,0 0 1,1 0-1,-1 0 1,1 0-1,-1 0 1,0 0-1,1 0 1,-1 0-1,1 0 1,-1 0-1,0 0 1,1 0-1,-1 0 1,1-1-1,-1 1 1,0 0-1,1 0 1,-1 0-1,0-1 1,1 1-1,-1 0 1,1-1-1,20-9 48,-19 9-45,66-41 75,-43 25-126,1 1 1,1 2-1,30-13 0,-54 26 32,-1 0 0,1 0 1,0 0-1,0 1 0,0-1 0,0 1 0,0 0 1,0 0-1,0 0 0,0 0 0,0 0 0,4 1 0,-6 0 10,0-1 0,0 1-1,0-1 1,0 1 0,0 0-1,-1-1 1,1 1-1,0 0 1,0-1 0,-1 1-1,1 0 1,0 0 0,-1 0-1,1-1 1,-1 1-1,1 0 1,-1 0 0,0 0-1,1 0 1,-1 0 0,0 0-1,0 0 1,1 0-1,-1 0 1,0 0 0,0 0-1,0 0 1,0 0 0,0 0-1,-1 0 1,1 0 0,0 0-1,0 0 1,-1 0-1,1 0 1,-1 2 0,0 2-135,-1 0 1,1-1 0,-1 1-1,0 0 1,0 0-1,-1-1 1,1 1 0,-1-1-1,0 0 1,0 0-1,-1 0 1,-3 4 0,6-8 128,1 0 0,0 0 0,0 1 1,-1-1-1,1 0 0,0 0 1,-1 0-1,1 0 0,0 0 0,-1 1 1,1-1-1,-1 0 0,1 0 1,0 0-1,-1 0 0,1 0 0,0 0 1,-1 0-1,1 0 0,0 0 1,-1 0-1,1-1 0,0 1 0,-1 0 1,1 0-1,0 0 0,-1-1 1,-9-12-382</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56.477"/>
    </inkml:context>
    <inkml:brush xml:id="br0">
      <inkml:brushProperty name="width" value="0.05" units="cm"/>
      <inkml:brushProperty name="height" value="0.05" units="cm"/>
      <inkml:brushProperty name="color" value="#E71224"/>
    </inkml:brush>
  </inkml:definitions>
  <inkml:trace contextRef="#ctx0" brushRef="#br0">142 215 16612,'3'24'2221,"3"-18"-1381,7-12 323,-4-1-807,-1 0 0,-1-1-1,0 0 1,0-1-1,0 1 1,-1-1-1,0 0 1,6-14 0,-9 17-265,0 0 0,-1-1 0,0 1 0,0-1 0,0 1 0,-1-1-1,0 1 1,0-1 0,-1 0 0,0 0 0,0 1 0,0-1 0,-1 0 0,-3-11 0,4 16-81,-1 0-1,1 0 1,-1 0-1,0 0 1,0 0-1,0 0 1,0 0-1,0 0 1,0 0-1,-1 0 1,1 1-1,-1-1 0,1 0 1,-1 1-1,0 0 1,1-1-1,-1 1 1,0 0-1,0 0 1,0 0-1,0 0 1,0 0-1,0 0 1,0 0-1,0 1 1,0-1-1,-1 1 0,1 0 1,0 0-1,0 0 1,0 0-1,-1 0 1,1 0-1,-3 1 1,-1 0-18,0 1 0,0 0 0,0 0 0,0 0 1,0 1-1,1 0 0,-1 0 0,1 0 0,0 1 0,0 0 1,-6 5-1,0 3-21,0-1 1,1 1-1,0 1 0,1 0 1,1 0-1,0 1 0,0 0 1,2 1-1,-1-1 1,2 1-1,0 0 0,1 1 1,1-1-1,-3 25 0,6-36 25,-1 0 0,1-1 1,1 1-1,-1 0 0,1 0 0,-1 0 0,1-1 0,0 1 0,0 0 0,3 5 0,-2-7 2,-1 0 0,0 0-1,1 0 1,-1-1 0,1 1 0,0 0 0,-1-1-1,1 1 1,0-1 0,0 0 0,0 0 0,0 0 0,0 0-1,0 0 1,0 0 0,0 0 0,1-1 0,-1 1-1,0-1 1,4 1 0,2-1-2,1 0 1,-1 0-1,0-1 1,1 0-1,-1-1 0,0 1 1,0-2-1,0 1 1,0-1-1,13-7 0,9-6 29,36-26-1,71-65 172,-81 60-72,-54 46-120,2-3 20,1 0 1,-1 1-1,1 0 0,0 0 1,9-4-1,-13 6-21,-1 1 0,1 0 0,-1 0 0,1 0 0,-1 0 0,1 0 0,-1 0-1,1 0 1,-1 0 0,1 0 0,-1 0 0,1 0 0,-1 0 0,1 0 0,-1 0-1,1 0 1,-1 1 0,1-1 0,-1 0 0,1 0 0,-1 1 0,0-1 0,1 0-1,-1 0 1,1 1 0,-1 0 0,1 0 0,0 0 0,0 1 0,-1-1 0,1 1 0,-1-1-1,0 1 1,1-1 0,-1 1 0,0-1 0,0 1 0,0-1 0,0 1 0,0 1-1,-2 19 16,-7 34 0,6-40-13,0 1 0,1-1 0,0 1 0,2 23 0,0-38-4,0 0 0,0 0 0,0 0 1,0 0-1,1-1 0,-1 1 1,1 0-1,-1 0 0,1 0 1,0-1-1,0 1 0,0 0 1,0-1-1,0 1 0,0-1 1,0 1-1,0-1 0,1 0 0,-1 1 1,0-1-1,1 0 0,-1 0 1,1 0-1,2 1 0,-1-1 1,0 0-1,0-1 1,0 1-1,1-1 1,-1 0-1,0 0 1,0 0-1,0 0 1,1 0-1,-1-1 1,0 0-1,0 1 1,3-2-1,8-4 9,0 0 0,0 0 0,0-1-1,21-16 1,5-9-104,51-52 1,-57 51-101,-34 33 182,1-1 0,-1 0 1,1 1-1,-1-1 0,1 1 0,0-1 1,-1 1-1,1-1 0,0 1 0,0-1 1,-1 1-1,1 0 0,0-1 0,0 1 1,0 0-1,-1 0 0,3-1 0,-3 2 7,0-1-1,1 0 0,-1 0 0,0 0 0,0 1 0,1-1 1,-1 0-1,0 1 0,0-1 0,1 0 0,-1 0 0,0 1 1,0-1-1,0 0 0,0 1 0,1-1 0,-1 0 0,0 1 1,0-1-1,0 0 0,0 1 0,0-1 0,0 1 1,0-1-1,0 0 0,0 1 0,-5 32-174,4-29 166,-5 22-58,2-15 54,1 1 1,1-1-1,0 1 1,0 0-1,1-1 1,1 1-1,0 0 1,2 17 0,-2-28 3,0-1 1,0 1-1,1 0 1,-1-1-1,0 1 0,0 0 1,1 0-1,-1-1 1,0 1-1,1-1 1,-1 1-1,1 0 1,-1-1-1,1 1 1,-1-1-1,1 1 1,0-1-1,-1 1 1,1-1-1,-1 0 1,1 1-1,0-1 0,-1 0 1,1 1-1,0-1 1,0 0-1,-1 0 1,1 0-1,0 1 1,0-1-1,-1 0 1,1 0-1,0 0 1,0 0-1,-1 0 1,1-1-1,0 1 1,0 0-1,-1 0 1,1 0-1,0-1 0,-1 1 1,1 0-1,0-1 1,-1 1-1,1 0 1,0-1-1,-1 1 1,1-1-1,0 0 1,5-3 68,-1 0 1,0-1-1,0 1 1,6-8 0,16-22-136,3-10-26</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8:08.585"/>
    </inkml:context>
    <inkml:brush xml:id="br0">
      <inkml:brushProperty name="width" value="0.05" units="cm"/>
      <inkml:brushProperty name="height" value="0.05" units="cm"/>
    </inkml:brush>
  </inkml:definitions>
  <inkml:trace contextRef="#ctx0" brushRef="#br0">0 26 16660,'2'11'1808,"-4"-4"1497,5-7-3329,3-6 1728,0-6-1560,-2 0 0,3-1-64</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56.929"/>
    </inkml:context>
    <inkml:brush xml:id="br0">
      <inkml:brushProperty name="width" value="0.05" units="cm"/>
      <inkml:brushProperty name="height" value="0.05" units="cm"/>
      <inkml:brushProperty name="color" value="#E71224"/>
    </inkml:brush>
  </inkml:definitions>
  <inkml:trace contextRef="#ctx0" brushRef="#br0">142 0 18236,'-17'24'1188,"-26"43"182,39-62-1159,1 1 0,1 0 0,-1 1 0,1-1 0,0 0 0,0 1 0,1-1 0,0 1 0,-1 7 0,2-13-180,0 0 1,0-1 0,0 1 0,1 0-1,-1 0 1,0-1 0,0 1 0,0 0-1,1 0 1,-1-1 0,0 1 0,1 0-1,-1 0 1,0-1 0,1 1 0,-1-1 0,1 1-1,-1 0 1,1-1 0,0 1 0,-1-1-1,1 1 1,-1-1 0,1 1 0,0-1-1,0 0 1,-1 1 0,1-1 0,0 0-1,-1 0 1,1 1 0,0-1 0,0 0-1,0 0 1,0 0 0,32-2 74,-23 1-84,-8 1-26,1-1 0,0 1-1,0 1 1,0-1 0,0 0 0,0 1 0,0-1 0,0 1 0,0 0 0,0 0 0,-1 0 0,1 1 0,0-1 0,-1 1 0,1-1 0,3 4 0,-2-2-5,0 1-1,-1 0 0,0 0 0,1 1 1,-2-1-1,1 1 0,0-1 0,3 10 1,-1 0-13,-1 1 1,0-1 0,-1 1-1,0 1 1,0 24-1,-3-20 93,0 0 0,-1 0-1,-2 0 1,0 0 0,-1-1 0,-1 1-1,0-1 1,-2 0 0,0-1-1,-1 1 1,-1-1 0,-22 32-1,29-47-27,0 0 0,-1 0 0,1 0 0,-1 0 0,0 0 0,0 0 0,0-1 0,0 0 0,0 1 0,-1-1 0,1 0-1,-1-1 1,-7 4 0,9-5-25,0 0-1,0 0 1,0 0-1,0 0 1,0 0-1,0 0 1,0 0-1,0-1 1,0 1-1,0-1 1,0 0-1,0 1 1,0-1-1,0 0 1,0 0-1,0 0 1,1 0-1,-1-1 1,0 1-1,1 0 1,-1-1-1,1 1 1,0-1-1,-1 1 1,1-1-1,0 0 1,0 0-1,-2-2 1,-3-7-8,0 0 0,1-1 0,0 1 1,1-1-1,0 0 0,1 0 1,0 0-1,1 0 0,-1-24 1,3 30-20,-1-1 1,2 1 0,-1-1 0,1 0 0,0 1 0,0-1 0,1 1 0,0 0 0,0-1 0,1 1 0,-1 0 0,1 0 0,1 1-1,-1-1 1,1 0 0,0 1 0,0 0 0,0 0 0,1 0 0,7-5 0,4 0-82,1 0 0,0 1 0,1 1 0,19-6 0,-14 5 38,1-1-1,23-14 1,20-21-59</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57.691"/>
    </inkml:context>
    <inkml:brush xml:id="br0">
      <inkml:brushProperty name="width" value="0.05" units="cm"/>
      <inkml:brushProperty name="height" value="0.05" units="cm"/>
      <inkml:brushProperty name="color" value="#E71224"/>
    </inkml:brush>
  </inkml:definitions>
  <inkml:trace contextRef="#ctx0" brushRef="#br0">115 0 20476,'-2'1'154,"1"0"-1,-1-1 1,1 1-1,-1 0 1,1 0-1,0 0 0,-1 0 1,1 0-1,0 0 1,0 0-1,0 1 1,0-1-1,-2 3 1,-13 19 107,8-9-97,0 1 0,1-1 0,1 1-1,0 0 1,1 1 0,0-1 0,2 1 0,0 0 0,0 0-1,2 0 1,-1 18 0,2-32-162,1 1-1,-1 0 1,0 0 0,1-1-1,0 1 1,0 0 0,-1-1-1,1 1 1,1-1 0,-1 1 0,0-1-1,1 1 1,-1-1 0,1 0-1,0 0 1,0 0 0,0 0-1,0 0 1,4 3 0,-2-3-18,0 0-1,0 0 1,0-1 0,0 0 0,0 1 0,0-2 0,0 1 0,0 0 0,0-1-1,1 0 1,-1 0 0,7 0 0,11-3-140,1-2 0,-1 0 0,23-8 0,-30 7 15,0 2 0,1-1 0,0 2 0,0 0 0,0 1 0,0 0 0,27 2 0,-40 0 119,-1 1 1,0-1 0,1 0 0,-1 1 0,1 0 0,-1 0 0,0-1 0,0 1 0,1 1 0,-1-1-1,0 0 1,0 0 0,0 1 0,0 0 0,-1-1 0,1 1 0,0 0 0,-1 0 0,1-1 0,-1 1-1,1 0 1,-1 1 0,0-1 0,0 0 0,0 0 0,0 1 0,0-1 0,-1 0 0,1 1-1,-1-1 1,1 0 0,-1 1 0,0-1 0,0 1 0,0 4 0,-1 0 21,0 1 0,0-1-1,-1 0 1,0 0 0,0 0 0,-1 0 0,0 0 0,0 0-1,0-1 1,-8 12 0,2-8 109,1-1-1,-1 0 1,-1 0-1,0-1 1,0 0-1,0-1 1,-1 0-1,0-1 1,-1 0-1,0 0 1,-17 5-1,16-7 35,-1 0-1,0 0 0,0-2 0,0 1 1,0-2-1,-1 0 0,1-1 1,0 0-1,-1-1 0,-15-3 0,25 3-166,0-1-1,-1 1 0,1-1 1,0 0-1,0-1 0,0 1 1,0-1-1,0 0 0,0 0 1,1-1-1,-5-3 0,7 5-31,0 0 0,1 0-1,-1-1 1,0 1 0,1 0-1,-1-1 1,1 1 0,0-1-1,0 1 1,0-1 0,0 1-1,1-1 1,-1 0 0,1 1-1,-1-1 1,1 0 0,0 0-1,0 1 1,0-1 0,0 0-1,1 0 1,-1 1 0,1-1-1,1-4 1,1 0-79,0 0 0,0-1 0,1 1 0,8-12 0,5-4-390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58.115"/>
    </inkml:context>
    <inkml:brush xml:id="br0">
      <inkml:brushProperty name="width" value="0.05" units="cm"/>
      <inkml:brushProperty name="height" value="0.05" units="cm"/>
      <inkml:brushProperty name="color" value="#E71224"/>
    </inkml:brush>
  </inkml:definitions>
  <inkml:trace contextRef="#ctx0" brushRef="#br0">165 22 20340,'9'-4'1027,"24"-10"686,-31 13-1575,0 1 0,0-1 0,0 1 0,0-1 0,0 1-1,0 0 1,0 0 0,0 0 0,0 0 0,0 0 0,0 0 0,0 1 0,0-1 0,3 2 0,-4-2-123,-1 0-1,0 1 0,1-1 0,-1 0 0,0 1 0,1-1 0,-1 0 0,0 1 1,1-1-1,-1 1 0,0-1 0,0 1 0,0-1 0,1 0 0,-1 1 1,0-1-1,0 1 0,0-1 0,0 1 0,0-1 0,0 1 0,0-1 0,0 1 1,0-1-1,0 1 0,0-1 0,0 0 0,0 1 0,0-1 0,-1 1 1,1-1-1,0 1 0,0-1 0,0 1 0,-1-1 0,1 0 0,-1 1 1,-12 18 89,-63 62 33,-14 14-48,82-85-77,0 1-1,1 0 1,0 0 0,1 1 0,0 0-1,1 0 1,-7 20 0,12-30-10,-1-1 1,1 1-1,-1-1 1,1 1 0,-1-1-1,1 1 1,0 0-1,0-1 1,0 1-1,0-1 1,0 1-1,0 0 1,0-1-1,1 1 1,-1 0-1,1-1 1,-1 1-1,1-1 1,-1 1-1,1-1 1,0 1-1,0-1 1,-1 0 0,1 1-1,0-1 1,1 0-1,-1 0 1,0 0-1,0 1 1,0-1-1,1 0 1,-1-1-1,0 1 1,1 0-1,-1 0 1,1-1-1,-1 1 1,1 0-1,-1-1 1,1 0-1,-1 1 1,1-1-1,0 0 1,-1 0 0,3 0-1,8 1 11,0-2 1,0 1-1,-1-2 0,22-4 1,-4-1-478,0-1 1,-1-1-1,0-1 1,-1-2-1,0-1 1,-1-1 0,33-23-1,-56 35 377,0 0 0,0 0-1,0-1 1,0 1 0,0 0-1,-1-1 1,1 0 0,-1 0-1,0 1 1,0-1 0,0-1-1,0 1 1,-1 0 0,1 0-1,-1-1 1,1-3 0,-2 5-25,0 0 0,0-1 0,0 1 0,-1 0 0,1-1 0,-1 1 0,0 0 0,-1-3 0,2 5 110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58.582"/>
    </inkml:context>
    <inkml:brush xml:id="br0">
      <inkml:brushProperty name="width" value="0.05" units="cm"/>
      <inkml:brushProperty name="height" value="0.05" units="cm"/>
      <inkml:brushProperty name="color" value="#E71224"/>
    </inkml:brush>
  </inkml:definitions>
  <inkml:trace contextRef="#ctx0" brushRef="#br0">2 21 16468,'-1'4'1496,"7"-2"-832,8-1-296,12-1 784,8 0-432,10 0-864,1-3-304,5-3 512,2-2-96,-1-2-352</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8:59.272"/>
    </inkml:context>
    <inkml:brush xml:id="br0">
      <inkml:brushProperty name="width" value="0.05" units="cm"/>
      <inkml:brushProperty name="height" value="0.05" units="cm"/>
      <inkml:brushProperty name="color" value="#E71224"/>
    </inkml:brush>
  </inkml:definitions>
  <inkml:trace contextRef="#ctx0" brushRef="#br0">148 51 18892,'-2'2'120,"-20"17"915,1 0 0,-18 24 0,34-38-873,0 1 1,1 0-1,0 0 0,1 0 1,-1 1-1,1-1 0,0 1 0,1 0 1,-1 0-1,1 0 0,1 0 1,-1 0-1,1 11 0,0-17-145,1 0 1,1 0-1,-1 0 0,0 0 0,0 1 1,0-1-1,1 0 0,-1 0 0,0 0 1,1 0-1,-1 0 0,1 0 0,-1 0 1,1 0-1,0 0 0,-1 0 0,1 0 0,0-1 1,0 1-1,-1 0 0,1 0 0,0-1 1,0 1-1,0 0 0,0-1 0,0 1 1,0-1-1,0 1 0,0-1 0,0 0 1,0 1-1,2-1 0,3 1-24,1 0 0,0-1-1,-1 0 1,12-1 0,7 1-130,-22 1 104,0 0 0,0 0 0,0 0 0,0 0 0,0 1 0,-1-1 0,1 1 0,0 0 0,-1 0 0,1 0-1,-1 0 1,1 0 0,-1 0 0,0 1 0,0-1 0,0 1 0,-1-1 0,1 1 0,0 0 0,-1 0 0,0 0 0,0-1 0,1 5-1,3 6-115,-1 1 0,-1 0 0,2 24-1,-2-14 21,-2 0 0,-1 0 0,-1 0 0,-1 1-1,-1-1 1,-8 33 0,7-42 189,-1 0 1,0 0-1,-1 0 0,0-1 1,-1 1-1,-1-2 1,-1 1-1,0-1 0,0-1 1,-20 21-1,26-30-3,1-1 0,-1 1-1,0-1 1,0 0-1,0 0 1,-1-1 0,1 1-1,0 0 1,-1-1-1,-3 1 1,6-2-35,0 1-1,0-1 1,0 0 0,0 0 0,0 0-1,0 0 1,0 0 0,0 0-1,0-1 1,0 1 0,0 0 0,0-1-1,-1 1 1,1 0 0,1-1-1,-1 1 1,0-1 0,0 0 0,0 1-1,0-1 1,0 0 0,0 1-1,1-1 1,-1 0 0,0 0-1,1 0 1,-1 0 0,0 1 0,1-1-1,-1 0 1,1 0 0,0 0-1,-1 0 1,1 0 0,-1-2 0,-1-5-28,1-1 0,0 1 0,0 0 0,0-1 1,1 1-1,0-1 0,1 1 0,0 0 0,0-1 1,3-8-1,4-10-335,18-44 0,-18 53 250,1 0 1,1 1-1,0 0 0,1 1 1,1 0-1,0 1 0,1 0 1,1 1-1,0 1 0,1 0 1,0 1-1,1 0 0,34-18 0,-9 8 123,105-65 290,-127 75-205,-2-1 0,0-1 0,-1-1 0,0 0-1,21-28 1,-33 39-65,-1-1 0,0 0-1,0 0 1,-1 0 0,0 0-1,1 0 1,1-9 0,-4 13-39,1-1 1,-1 1 0,0-1 0,0 0 0,0 1 0,0-1 0,0 1 0,0-1 0,0 1 0,0-1 0,-1 1 0,1-1 0,-1 1 0,1 0-1,-1-1 1,1 1 0,-1-1 0,0 1 0,0 0 0,0 0 0,1-1 0,-1 1 0,-1 0 0,1 0 0,0 0 0,0 0 0,0 0 0,0 0-1,-1 0 1,1 1 0,-2-2 0,-3 0 0,0 0-1,0 1 1,-1-1-1,1 1 1,0 0-1,-1 1 0,1 0 1,-1 0-1,1 0 1,-1 1-1,1-1 1,0 2-1,0-1 1,-1 1-1,-6 2 1,7-2-16,-1 1 0,1-1 0,0 1 0,1 0 0,-1 1 0,0-1 0,1 1 0,0 0 0,0 1 1,0-1-1,0 1 0,1 0 0,-1 0 0,-5 11 0,19-26 55,1 0-1,18-13 1,31-28-95,-58 50 42,-1 1 0,0 0 0,1 0 0,-1 0 0,0-1 0,1 1 0,-1 0 0,0 0 0,0-1 0,1 1 0,-1 0 0,0-1 0,0 1 0,0 0 0,1-1 0,-1 1 0,0-1 0,0 1 0,0 0 0,0-1 0,0 1 0,0 0 0,0-1 0,1 1 0,-1-1 0,0 1 0,-1 0 0,1-1 0,0 1-1,0-1 1,-11-1 0,-18 9-2,17-2 21,4-2 41,0 0 1,-1 0 0,-16 3 0,23-5-44,-1-1 1,0 1 0,1 0-1,-1 1 1,1-1 0,-1 0-1,1 1 1,0-1 0,0 1-1,0 0 1,0-1 0,0 1 0,0 0-1,0 0 1,-2 4 0,-6 5 92,10-11-19,-7 30 438,-5 20-439,-6 74 1,17-109-47,0 0 0,1 0 0,1 1 0,0-1 0,1 0-1,1 0 1,1 0 0,0 0 0,8 21 0,-10-32-23,0 0-1,0-1 0,1 1 1,-1 0-1,1-1 0,-1 0 1,1 1-1,0-1 0,0 0 1,1 0-1,-1-1 0,1 1 1,-1-1-1,1 0 0,5 3 1,-3-3 7,0 0 0,-1-1 0,1 1 0,0-1 0,0-1 1,0 1-1,0-1 0,0 0 0,0 0 0,7-2 0,2-1 31,1-1 0,-1 0 0,1-1 0,-1-1 0,0-1 0,-1 0 0,21-13 0,-24 12-109,0 1-1,-1-1 0,0-1 1,-1 0-1,1 0 1,11-16-1,-19 22-37,1 0 1,-1-1-1,0 1 0,-1 0 0,1-1 1,0 1-1,-1-1 0,0 1 0,0-1 1,0 1-1,0-1 0,0 0 0,-1 0 1,0 0-1,0 1 0,0-1 0,0 0 1,0 0-1,-1 1 0,0-1 0,1 0 1,-2 0-1,1 1 0,0-1 1,-1 1-1,-3-7 0,-12-11-487</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9:00.466"/>
    </inkml:context>
    <inkml:brush xml:id="br0">
      <inkml:brushProperty name="width" value="0.05" units="cm"/>
      <inkml:brushProperty name="height" value="0.05" units="cm"/>
      <inkml:brushProperty name="color" value="#E71224"/>
    </inkml:brush>
  </inkml:definitions>
  <inkml:trace contextRef="#ctx0" brushRef="#br0">50 35 19676,'-1'-3'299,"0"0"-1,0 0 0,-1 0 1,1 0-1,-1 0 1,1 0-1,-1 0 1,-3-3-1,5 5-265,0 1 0,0 0 0,-1-1-1,1 1 1,0 0 0,-1 0 0,1-1 0,-1 1 0,1 0 0,0 0 0,-1 0-1,1-1 1,-1 1 0,1 0 0,0 0 0,-1 0 0,1 0 0,-1 0-1,1 0 1,-1 0 0,1 0 0,-1 0 0,1 0 0,0 0 0,-1 0 0,0 1 27,0-1 1,0 1 0,0 0-1,0-1 1,1 1 0,-1 0-1,0 0 1,0-1 0,1 1 0,-1 0-1,1 0 1,-1 0 0,1 0-1,-1 0 1,0 2 0,-1 4 5,-1 1-1,1 0 1,1 0 0,-1 0 0,1 0-1,1 0 1,-1 0 0,3 16 0,-2-21-65,0 0 1,1 0 0,0 0-1,-1 0 1,1 0-1,1 0 1,-1 0-1,0 0 1,1-1 0,-1 1-1,4 4 1,-4-6 8,1 0-1,-1 0 1,0 0 0,1 0 0,-1 0-1,1 0 1,-1 0 0,1 0 0,0-1-1,-1 1 1,1-1 0,0 1 0,-1-1-1,1 1 1,0-1 0,0 0 0,-1 0-1,1 0 1,0 0 0,0 0 0,3-1-1,-1 0 28,0-1-1,0 1 1,0-1-1,-1 0 0,1 0 1,0 0-1,-1-1 1,1 1-1,-1-1 1,0 0-1,0 0 1,0 0-1,0-1 0,0 1 1,-1 0-1,1-1 1,1-4-1,-2 4-8,1 1 0,-1-1 0,-1 0 0,1 0 0,0 0 0,-1 0 0,0 0 0,0-1 0,0 1 0,-1 0 0,1-1 0,-1 1 0,0 0 0,0-1 0,-1 1 1,1 0-1,-2-5 0,2 8-65,-1 0 1,1 1 0,0-1-1,0 1 1,0-1 0,-1 0-1,1 1 1,0-1-1,-1 1 1,1-1 0,0 1-1,-1-1 1,1 1 0,-1-1-1,1 1 1,-1 0 0,1-1-1,-1 1 1,1-1 0,-1 1-1,1 0 1,-1 0 0,1-1-1,-1 1 1,0 0 0,1 0-1,-1 0 1,1 0 0,-1 0-1,0-1 1,1 1 0,-1 0-1,0 1 1,1-1-1,-1 0 1,1 0 0,-1 0-1,0 0 1,1 0 0,-1 1-1,1-1 1,-1 0 0,0 0-1,1 1 1,-1-1 0,1 0-1,-1 1 1,1-1 0,-1 1-1,1-1 1,0 1 0,-1 0-1,-2 2-309,0 0-1,0 0 1,0 0-1,0 0 1,1 1-1,-3 3 1,4-5-367</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9:00.998"/>
    </inkml:context>
    <inkml:brush xml:id="br0">
      <inkml:brushProperty name="width" value="0.05" units="cm"/>
      <inkml:brushProperty name="height" value="0.05" units="cm"/>
      <inkml:brushProperty name="color" value="#E71224"/>
    </inkml:brush>
  </inkml:definitions>
  <inkml:trace contextRef="#ctx0" brushRef="#br0">48 85 18236,'-1'2'254,"-1"0"0,0 1 1,1 0-1,-1-1 0,1 1 1,0 0-1,0 0 0,0 0 0,0-1 1,0 1-1,1 0 0,-1 0 1,1 0-1,0 0 0,0 0 0,0 1 1,0-1-1,1 5 0,0-3-39,0 1 0,0-1 0,0 1 0,1-1 0,-1 0 0,1 1 0,0-1 0,1 0 0,4 7 0,-5-10-195,0 1-1,0-1 1,0 0-1,0 0 1,1 0-1,-1 0 1,1 0-1,-1 0 1,1-1-1,0 1 0,0-1 1,0 0-1,0 0 1,0 0-1,0 0 1,5 0-1,-3-1-81,0 1 0,0-2-1,0 1 1,0-1 0,0 0-1,0 0 1,-1 0 0,1 0 0,8-4-1,-1-1-389,0-1 0,-1 0-1,0 0 1,0-1 0,0-1 0,17-18-1,-14 12-344,-1 1 0,-1-2 0,0 0 0,-1 0-1,-1-1 1,-1-1 0,9-21 0,-34 54 1933,-5 22 570,1 0 0,-23 63 0,-18 86 997,15-42-1458,-88 212 485,131-349-1728,1-3-44,0-1 0,1 1 0,-1 0 1,1 0-1,0 0 0,0 1 0,1-1 1,-1 0-1,1 0 0,0 8 0,1-12 32,-1 0-1,1-1 0,-1 1 0,1 0 1,0 0-1,-1 0 0,1-1 0,-1 1 0,1 0 1,0-1-1,-1 1 0,1 0 0,-1-1 1,1 1-1,-1-1 0,1 1 0,-1-1 1,0 1-1,1-1 0,-1 1 0,0-1 1,1 1-1,-1-1 0,0 0 0,1 0 0,-1 0 23,31-43-125,-12 16-92</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9:02.228"/>
    </inkml:context>
    <inkml:brush xml:id="br0">
      <inkml:brushProperty name="width" value="0.05" units="cm"/>
      <inkml:brushProperty name="height" value="0.05" units="cm"/>
      <inkml:brushProperty name="color" value="#E71224"/>
    </inkml:brush>
  </inkml:definitions>
  <inkml:trace contextRef="#ctx0" brushRef="#br0">196 0 17612,'0'3'202,"-1"-1"0,0 1 0,0-1 1,0 1-1,0-1 0,-1 0 0,1 1 1,0-1-1,-1 0 0,-3 4 0,-4 6 97,-8 20 716,-25 70 0,22-51-667,9-24-178,-10 24 314,2 0 1,-19 81-1,37-128-452,0-1 1,1 1 0,-1-1-1,1 1 1,0 0-1,0 0 1,0-1-1,1 1 1,-1 0 0,1-1-1,1 4 1,-1-5-21,-1-1 0,1 0 0,0 0-1,0 0 1,0 0 0,1 0 0,-1 0 0,0 0 0,0 0 0,0 0 0,1 0 0,-1-1 0,0 1 0,1-1 0,-1 1 0,1-1 0,-1 1 0,1-1 0,-1 0 0,1 1 0,-1-1 0,1 0 0,-1 0 0,1 0-1,-1 0 1,1-1 0,-1 1 0,3-1 0,7-1 9,1 0-1,-1-1 0,0-1 0,0 0 1,0 0-1,0-1 0,-1-1 0,0 1 0,0-2 1,12-9-1,-1-1 1,-1-1-1,0 0 1,23-30 0,-43 47-20,8-7 1,-1-1 1,-1 1-1,0-1 1,0 0-1,-1-1 1,0 1 0,5-15-1,-9 14 4,-6 11 1,-9 16-12,-2 7 8,1 1 1,1-1-1,1 2 0,1 0 0,2 1 0,-9 33 1,18-57-1,0 0 0,1 0-1,0-1 1,0 1 0,0 0 0,0 0 0,0 0 0,1 4 0,-1-6 3,1-1 0,-1 1 1,0 0-1,1 0 0,-1 0 0,0-1 0,1 1 0,-1 0 1,1 0-1,-1-1 0,1 1 0,0 0 0,-1-1 1,1 1-1,0 0 0,-1-1 0,1 1 0,2 0 1,-1-1 8,1 1 0,0-1 0,0 0 0,-1 1 0,1-1 0,0 0 0,0-1 0,0 1 0,-1-1 0,1 1 0,0-1 0,-1 0 0,1 0 0,0 0 0,2-2 0,9-3 31,0-2 0,-1 0 0,0-1 0,-1 0 1,0 0-1,0-2 0,-1 1 0,13-18 0,1-3 40,41-68 0,-43 55-65,-19 35-17,-14 39-9,1-8 19,2 2 1,0-1-1,1 1 0,2 0 1,-4 37-1,8-61-9,0 1 0,0 0 0,0 0 0,0 0-1,0-1 1,0 1 0,0 0 0,0 0 0,1 0-1,-1-1 1,0 1 0,0 0 0,1 0 0,-1-1-1,0 1 1,1 0 0,-1 0 0,1-1 0,-1 1-1,1-1 1,-1 1 0,1 0 0,-1-1 0,1 1-1,0-1 1,-1 1 0,1-1 0,0 1 0,-1-1-1,1 0 1,1 1 0,0-1 3,0 0 1,1 0-1,-1 0 0,0 0 1,0 0-1,0-1 0,0 1 1,1-1-1,-1 1 0,0-1 1,3-2-1,8-3 24,-1-1 1,19-15-1,-30 21-29,20-14-45,-2-1 1,31-31 0,-50 47 34,0 0-1,-1 0 1,1 0 0,0 0 0,0 0 0,0 0 0,0 0 0,-1 0-1,1 0 1,0 0 0,0 0 0,0 0 0,0 0 0,0 0 0,-1 0-1,1 0 1,0 0 0,0 0 0,0-1 0,0 1 0,-1 0 0,1 0-1,0 0 1,0 0 0,0 0 0,0 0 0,0 0 0,0-1 0,0 1-1,-1 0 1,1 0 0,0 0 0,0 0 0,0 0 0,0-1 0,0 1-1,0 0 1,0 0 0,0 0 0,0 0 0,0 0 0,0-1 0,0 1-1,0 0 1,0 0 0,0 0 0,0 0 0,0-1 0,0 1 0,0 0-1,0 0 1,0 0 0,0 0 0,0-1 0,0 1 0,0 0 0,-15 4-437,15-4 418,-4 2-206,-9 2-444,0 1 0,0-2 1,-16 3-1,12-4 83</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9:02.686"/>
    </inkml:context>
    <inkml:brush xml:id="br0">
      <inkml:brushProperty name="width" value="0.05" units="cm"/>
      <inkml:brushProperty name="height" value="0.05" units="cm"/>
      <inkml:brushProperty name="color" value="#E71224"/>
    </inkml:brush>
  </inkml:definitions>
  <inkml:trace contextRef="#ctx0" brushRef="#br0">0 0 20020,'2'0'5529,"4"0"-4832,-1 3-321,3 3-784,0 2-449,1 7 681,1 2-104,0 7-168</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9:03.148"/>
    </inkml:context>
    <inkml:brush xml:id="br0">
      <inkml:brushProperty name="width" value="0.05" units="cm"/>
      <inkml:brushProperty name="height" value="0.05" units="cm"/>
      <inkml:brushProperty name="color" value="#E71224"/>
    </inkml:brush>
  </inkml:definitions>
  <inkml:trace contextRef="#ctx0" brushRef="#br0">237 438 18092,'0'-2'155,"1"-1"1,-1 1-1,0 0 0,0-1 1,0 1-1,-1-1 1,1 1-1,0 0 0,-1-1 1,0 1-1,1 0 1,-1-1-1,0 1 0,0 0 1,-1 0-1,1 0 1,0 0-1,-1 0 0,1 0 1,-4-3-1,4 4-80,-1 0 0,1 0 0,-1 0 0,1 0-1,-1 1 1,1-1 0,-1 1 0,0-1 0,1 1 0,-1-1 0,0 1-1,1 0 1,-1 0 0,0 0 0,1 0 0,-1 0 0,0 0 0,1 0-1,-1 1 1,0-1 0,1 0 0,-1 1 0,0 0 0,1-1-1,-1 1 1,1 0 0,-1 0 0,1 0 0,0 0 0,-1 0 0,0 1-1,-3 2-33,1 0-1,0 0 0,0 1 0,0-1 0,1 1 1,-1 0-1,1 0 0,0 0 0,1 0 1,-1 0-1,1 1 0,0-1 0,0 1 0,1-1 1,0 1-1,0 0 0,-1 11 0,2-7-33,1 0 1,-1 1-1,1-1 0,1 0 0,0 0 1,0 0-1,1 0 0,1 0 0,6 14 1,5 5-6,-1 1 1,-1 1 0,-2 0 0,11 47 0,-20-68-6,-1 0 0,0 0 0,0 0 0,-1 0 0,-1 0 1,0 0-1,0 0 0,-4 13 0,3-16-2,0-1 0,0 0 0,-1 0 0,0 0 0,-1 0 0,1 0 0,-1-1 0,0 1 0,-1-1 0,1 0 0,-1 0 0,0-1 0,-9 7 0,8-7 2,1-1 0,-1 0 0,1 0-1,-1 0 1,0-1 0,0 0 0,-1 0-1,1 0 1,0-1 0,0 0 0,-1 0-1,-10 0 1,14-1-2,0-1 0,1 1 0,-1 0 0,0-1 0,0 0 0,1 1 0,-1-1 0,0 0 0,1 0 0,-1-1 0,1 1 0,-1 0 0,1-1 0,0 0 0,-1 1 0,1-1 1,0 0-1,0 0 0,1 0 0,-1-1 0,0 1 0,0 0 0,1-1 0,0 1 0,-1-1 0,1 1 0,0-1 0,0 1 0,1-1 0,-1 0 0,0-3 0,0-4-39,0 0 1,1 0 0,0 0-1,0 0 1,1 0-1,1 0 1,0 1 0,0-1-1,1 0 1,0 1 0,9-18-1,5-8-223,39-54 0,-40 65 174,123-178-538,70-112 251,-190 282 524,-1-1 1,22-56-1,-39 78 217,-7 16-115,-7 13 31,-4 12 27,2 2-1,1 0 1,2 0-1,1 1 1,-10 50-1,7-2 134,-5 94-1,19-164-412,-3 12 19,2 1 1,1-1-1,4 32 1,-11-86-54,-2 1 1,0 0 0,-15-30 0,12 34 40,2 0-1,1-1 1,1-1 0,-6-36 0,14 63-21,0-1-1,-1 1 1,1-1-1,0 1 1,0-1-1,0 1 1,0-1-1,1 1 1,-1-1-1,0 1 1,1-1-1,-1 1 1,0-1-1,1 1 1,0 0-1,-1-1 1,1 1-1,0 0 1,0 0-1,0-1 1,1 0-1,0 0 4,0 1-1,0 1 1,0-1-1,-1 0 0,1 0 1,0 1-1,1-1 1,-1 1-1,0 0 1,0-1-1,0 1 0,0 0 1,0 0-1,0 0 1,3 1-1,19 2-117,34 10-1,-44-9-118,1-1-1,0 0 1,0-1 0,0 0-1,0-1 1,27-2-1,-8-7-123</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8:09.069"/>
    </inkml:context>
    <inkml:brush xml:id="br0">
      <inkml:brushProperty name="width" value="0.05" units="cm"/>
      <inkml:brushProperty name="height" value="0.05" units="cm"/>
    </inkml:brush>
  </inkml:definitions>
  <inkml:trace contextRef="#ctx0" brushRef="#br0">33 213 16003,'-1'11'4281,"-5"12"-2295,-2 11-1544,6-20-346,-12 88 120,13-88-215,1 1 0,0 0 1,0-1-1,6 27 0,-6-40 0,0 1 0,0-1 0,0 0 0,1 0 0,-1 1 1,0-1-1,1 0 0,-1 0 0,1 0 0,-1 0 0,1 0 0,-1 1 0,1-1 0,0 0 0,-1 0 0,1 0 0,0-1 0,0 1 0,0 0 0,0 0 0,0 0 0,0-1 0,0 1 0,0 0 0,0-1 0,0 1 0,0-1 1,1 1-1,-1-1 0,0 0 0,0 1 0,0-1 0,1 0 0,-1 0 0,0 0 0,0 0 0,1 0 0,-1 0 0,0 0 0,0 0 0,1-1 0,-1 1 0,0 0 0,0-1 0,2 0 0,3-2 16,1-1-1,0 0 1,-1 0 0,0-1-1,0 0 1,5-5-1,8-9 94,-1-1-1,-1 0 1,-1-1-1,-1-1 1,-1-1-1,-1 0 1,-1-1-1,-1 0 1,13-40-1,-23 62-96,-1-1 0,1 1 0,-1 0 0,1 0-1,-1 0 1,0 0 0,0 0 0,0 0 0,0 0 0,0 0 0,-1-4-1,1 6-11,-1 0 0,1 0 0,0 0 0,0 0 0,0 0 0,0 0 0,0-1 0,0 1 0,0 0 0,0 0 0,0 0 0,0 0 0,0 0 0,-1 0 0,1 0 0,0 0 0,0 0 0,0 0 0,0 0 0,0 0 0,0 0 0,0 0 0,-1-1 0,1 1 0,0 0 0,0 0 0,0 0 0,0 0 0,0 0 0,0 0 0,-1 0 0,1 0 0,0 0 0,0 1 0,0-1 0,0 0 0,0 0 0,0 0 0,0 0 0,-1 0 0,1 0 0,0 0-1,0 0 1,0 0 0,0 0 0,0 0 0,0 0 0,0 0 0,0 1 0,-1-1 0,-7 14 5,1 4-26,1 1 1,-7 35 0,12-47 10,0 1 1,0-1-1,0 1 0,1 0 1,0-1-1,1 1 1,0-1-1,0 1 1,0-1-1,4 11 1,-4-17 9,0 1 0,0 0 0,0 0 0,0-1 0,0 1 0,0 0 0,0-1 0,1 1 0,-1-1 0,1 0 0,-1 1 0,1-1 0,-1 0 0,1 0 0,0 0 0,0 0 0,-1 0 0,1-1 0,0 1 0,0 0 0,0-1 0,0 0 0,0 1 0,0-1 0,0 0 0,0 0 0,0 0 0,0 0 0,0 0 1,0 0-1,0-1 0,0 1 0,-1-1 0,1 1 0,3-2 0,5-2 38,-1 0 0,0 0 1,-1-1-1,1 0 1,13-11-1,-9 6 44,-1-2 1,-1 0-1,1-1 0,-2 0 0,0 0 1,0-1-1,-1 0 0,-1-1 1,9-23-1,-10 21-113,0-1 0,-2 1 0,0-1 1,-1 0-1,-1-1 0,-1 1 0,0 0 0,-2-28 0,0 42-106,-1 0-1,0 0 1,1 1 0,-1-1-1,0 0 1,-2-3 0,2 6 118,1 1 1,0-1 0,0 1-1,0-1 1,-1 1-1,1 0 1,0-1-1,0 1 1,-1-1 0,1 1-1,0 0 1,-1-1-1,1 1 1,-1 0 0,1 0-1,0-1 1,-1 1-1,1 0 1,-1 0-1,1-1 1,-1 1 0,1 0-1,-1 0 1,1 0-1,0 0 1,-1 0 0,1 0-1,-1 0 1,1 0-1,-1 0 1,1 0 0,-1 0-1,1 0 1,-1 0-1,1 0 1,-1 0-1,1 1 1,-1-1 0,1 0-1,-1 0 1,1 0-1,0 1 1,-1-1 0,1 0-1,-1 1 1,1-1-1,0 0 1,-1 1-1,1-1 1,0 0 0,0 1-1,-1-1 1,1 1-1,0-1 1,0 0 0,-1 1-1,1-1 1,0 1-1,-9 16-364,3 2-49</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9:03.940"/>
    </inkml:context>
    <inkml:brush xml:id="br0">
      <inkml:brushProperty name="width" value="0.05" units="cm"/>
      <inkml:brushProperty name="height" value="0.05" units="cm"/>
      <inkml:brushProperty name="color" value="#E71224"/>
    </inkml:brush>
  </inkml:definitions>
  <inkml:trace contextRef="#ctx0" brushRef="#br0">1 423 14187,'0'1'88,"1"-1"-1,0 1 1,-1-1-1,1 0 1,-1 1-1,1-1 1,0 0-1,-1 1 1,1-1 0,0 0-1,-1 0 1,1 0-1,0 1 1,-1-1-1,1 0 1,0 0-1,-1 0 1,1 0 0,0 0-1,0 0 1,-1-1-1,2 1 1,24-4 228,-19 3-47,359-78 4364,-107 20-3174,1396-216 548,-1558 267-2567,-129 11-194,1-1 0,-47-3 0,29-2 256</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9:04.420"/>
    </inkml:context>
    <inkml:brush xml:id="br0">
      <inkml:brushProperty name="width" value="0.05" units="cm"/>
      <inkml:brushProperty name="height" value="0.05" units="cm"/>
      <inkml:brushProperty name="color" value="#E71224"/>
    </inkml:brush>
  </inkml:definitions>
  <inkml:trace contextRef="#ctx0" brushRef="#br0">58 1 17100,'7'26'1704,"-3"10"-960,-2 1-288,-1 19 897,-1 11-369,-3 15-144,-1 4-112,-3 1-296,0 1-80,0-4-136,1-1-40,0-11-224,2-9-176,-2-17-712,2-10 656,-2-15 96,0-6-112,1-13-160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9:07.115"/>
    </inkml:context>
    <inkml:brush xml:id="br0">
      <inkml:brushProperty name="width" value="0.05" units="cm"/>
      <inkml:brushProperty name="height" value="0.05" units="cm"/>
      <inkml:brushProperty name="color" value="#E71224"/>
    </inkml:brush>
  </inkml:definitions>
  <inkml:trace contextRef="#ctx0" brushRef="#br0">75 306 14187,'-11'-1'289,"-26"-5"264,36 5-540,-1 1 0,0 0 0,1-1 0,-1 0 0,0 1 0,1-1 0,-1 0 0,1 0 0,-1 0 0,1 0 0,-1 0 0,1 0 0,0 0 0,0 0 0,-1-1 0,0-1 0,1 2-7,1 0-1,0 0 1,0 1 0,0-1-1,0 0 1,0 0 0,1 0 0,-1 1-1,0-1 1,0 0 0,0 0-1,1 0 1,-1 1 0,0-1 0,1 0-1,-1 1 1,1-1 0,-1 0-1,1 1 1,-1-1 0,1 0-1,-1 1 1,1-1 0,0 1 0,-1-1-1,1 1 1,0-1 0,-1 1-1,1 0 1,0-1 0,0 1 0,0-1-1,30-12 132,-28 12-133,27-9-6,1 2 0,63-10 0,66 4-6,-111 11 8,738-32 491,-1 29 414,-246 8-709,277 0-112,-127-23 90,129-1 308,-486 26-374,298-2-93,-546-5-14,909-7-137,57-19 658,-448 2-440,466 18 70,-633 4 258,-64-2-232,0 26-140,-244-7-17,0-6 0,143-11 1,-28-17 190,126-7 187,-307 27-341,412-6 209,-371 19-411,-6-1-656,-79-12 630,-8-9-51</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9:32.231"/>
    </inkml:context>
    <inkml:brush xml:id="br0">
      <inkml:brushProperty name="width" value="0.05" units="cm"/>
      <inkml:brushProperty name="height" value="0.05" units="cm"/>
      <inkml:brushProperty name="color" value="#E71224"/>
    </inkml:brush>
  </inkml:definitions>
  <inkml:trace contextRef="#ctx0" brushRef="#br0">123 100 16740,'3'-17'1081,"-1"0"1,0 0-1,-2-24 0,0 33-312,-1 32 372,-7 34 1,2-15-1007,-19 147 37,-34 295-44,29 0-76,30-461-39,-1 7-6,1 0 1,2 0-1,7 41 1,-4-60 148,-3-20 167,-2-20 976,0 27-1120,15-3-88,3-9-91,-2-1-1,0-1 1,-1-1-1,-1 0 1,21-29-1,-14 17-3,308-427 58,-80 33-62,-242 408 7,-5 9-8,0 1 1,0 0 0,0 0 0,0 0 0,1 0 0,0 0 0,0 0 0,0 1 0,5-5 0,-15 37-104,-170 677-1553,123-415 896,6-27 476,44-234 307,-3 10-7,7-39-49,6-25-1955,1-5 1224,0 13 267</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39:32.683"/>
    </inkml:context>
    <inkml:brush xml:id="br0">
      <inkml:brushProperty name="width" value="0.05" units="cm"/>
      <inkml:brushProperty name="height" value="0.05" units="cm"/>
      <inkml:brushProperty name="color" value="#E71224"/>
    </inkml:brush>
  </inkml:definitions>
  <inkml:trace contextRef="#ctx0" brushRef="#br0">0 68 15035,'25'243'3338,"12"88"-216,-37-324-2998,8 30 476,-8-36-571,0 0-1,0 0 0,1 0 1,-1 0-1,0 0 0,1 0 1,-1-1-1,1 1 0,-1 0 1,1 0-1,-1 0 0,1-1 1,-1 1-1,1 0 0,0-1 1,-1 1-1,1-1 0,0 1 1,0-1-1,0 1 0,-1-1 1,1 1-1,0-1 0,0 0 1,0 1-1,0-1 0,0 0 1,0 0-1,0 1 0,0-1 1,0 0-1,1 0 0,3-2 45,0 1 0,-1-1 0,1 0-1,-1-1 1,1 1 0,-1-1 0,0 1 0,0-1-1,0 0 1,0-1 0,4-4 0,40-48 338,-36 40-303,237-338 550,-131 157-1302,-95 150 480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1:42.950"/>
    </inkml:context>
    <inkml:brush xml:id="br0">
      <inkml:brushProperty name="width" value="0.05" units="cm"/>
      <inkml:brushProperty name="height" value="0.05" units="cm"/>
      <inkml:brushProperty name="color" value="#E71224"/>
    </inkml:brush>
  </inkml:definitions>
  <inkml:trace contextRef="#ctx0" brushRef="#br0">7 156 14827,'-6'12'-73,"10"-19"38,-2 3 24,1 1 0,0-1-1,-1 0 1,2 1 0,-1-1 0,5-4-1,7-2 24,1 0 0,-1 1 0,1 1-1,1 0 1,-1 1 0,1 1 0,1 0-1,-1 1 1,25-3 0,36 0 198,60-9 73,87-10-105,-184 25-134,-1 2 0,1 2 0,63 10 0,83 27 119,132 22-40,138-25 34,3-32-65,-216-4-115,947 10-81,-340-27 96,-261 0 40,0 30-24,227 59-50,-72-5 69,503-2-54,-558-14 26,95 3-8,108-70-409,-508 4 213,807-14 1058,-409-11-573,-283 8-251,-369 25-39,178 15 0,-276-7-87,-1-3 0,58-3 0,-76 0 76,0 0 0,0 0 0,0-2 0,-1 0 0,1 0-1,-1-1 1,0-1 0,-1 0 0,13-8 0,-6 0-26,26-26-1</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1:49.153"/>
    </inkml:context>
    <inkml:brush xml:id="br0">
      <inkml:brushProperty name="width" value="0.05" units="cm"/>
      <inkml:brushProperty name="height" value="0.05" units="cm"/>
    </inkml:brush>
  </inkml:definitions>
  <inkml:trace contextRef="#ctx0" brushRef="#br0">39 110 15163,'-15'20'869,"12"-17"-856,0 1 0,0 0 1,0-1-1,1 1 1,-1 0-1,-3 9 0,6-13-20,0 1 0,0-1 0,0 1 0,0 0 0,0-1 0,0 1 0,0 0-1,0-1 1,0 1 0,0 0 0,0-1 0,0 1 0,0-1 0,1 1 0,-1 0 0,0-1-1,0 1 1,1-1 0,-1 1 0,0-1 0,1 2 0,1-1 2,-1 0 0,0 0 1,1 0-1,-1 0 0,1-1 0,-1 1 1,1 0-1,-1-1 0,1 1 1,-1-1-1,1 1 0,2-1 0,7 2-46,1-1-1,-1-1 0,1 0 1,-1 0-1,19-4 0,58-14-95,-72 14 134,43-11-24,85-17 26,410-38 17,-499 63-5,271-29 25,-241 31-7,158 12 1,100 29 184,479 36-19,-349-34-82,-2 23 69,42-19 16,3-36-134,65 2-43,1944 38 23,-1906-55-10,155 0-31,797 22 46,125 49 79,-6 84 465,1131 147-151,-2144-224-1786,-610-61 1134,-9 2-84</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4:14.126"/>
    </inkml:context>
    <inkml:brush xml:id="br0">
      <inkml:brushProperty name="width" value="0.05" units="cm"/>
      <inkml:brushProperty name="height" value="0.05" units="cm"/>
    </inkml:brush>
  </inkml:definitions>
  <inkml:trace contextRef="#ctx0" brushRef="#br0">0 162 7090,'59'-27'300,"156"-64"-186,-185 81-24,1 1 0,0 1 0,0 2 0,1 1 0,41-1 0,150 21 1412,-126-6-987,738 84 970,-679-73-1237,251-1-1,155-39 598,157 2-216,-278 52-542,90 0 74,154-78 524,-398 18 1077,-281 26-1468,-4 0-131,-1 0 0,1 0 0,-1 0 0,1 0-1,-1-1 1,1 1 0,-1 0 0,1-1 0,-1 1 0,1-1 0,1 0 270,-3 1-428,0-1 0,0 1-1,0 0 1,1 0 0,-1 0-1,0-1 1,0 1-1,0 0 1,0 0 0,0 0-1,0-1 1,0 1 0,0 0-1,0 0 1,0-1 0,0 1-1,0 0 1,0 0-1,0 0 1,0-1 0,0 1-1,0 0 1,0 0 0,-1 0-1,1-1 1,0 1 0,0 0-1,0 0 1,0 0-1,0-1 1,0 1 0,-1 0-1,1 0 1,0 0 0,0 0-1,0 0 1,0-1 0,-1 1-1,1 0 1,0 0-1,0 0 1,0 0 0,-1 0-1,-15-11-69</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4:36.673"/>
    </inkml:context>
    <inkml:brush xml:id="br0">
      <inkml:brushProperty name="width" value="0.05" units="cm"/>
      <inkml:brushProperty name="height" value="0.05" units="cm"/>
    </inkml:brush>
  </inkml:definitions>
  <inkml:trace contextRef="#ctx0" brushRef="#br0">0 439 9682,'78'-5'546,"-1"4"-1,131 13 1,-47 0-276,338-23-9,-4-37-170,-14 1 20,612-1 272,-211 14-78,-412 5-173,296-17-20,4 28-63,382 54 175,-207-2 34,541-59-114,-57-76-108,289-14 36,-862 110 441,-620 20-17,374 72 1,-211-1-187,212 41-318,-421-93-20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1:17.028"/>
    </inkml:context>
    <inkml:brush xml:id="br0">
      <inkml:brushProperty name="width" value="0.05" units="cm"/>
      <inkml:brushProperty name="height" value="0.05" units="cm"/>
    </inkml:brush>
  </inkml:definitions>
  <inkml:trace contextRef="#ctx0" brushRef="#br0">1 311 12875,'3'2'140,"1"-1"-1,0 1 1,0-1 0,0 0 0,0 0 0,0-1-1,0 1 1,0-1 0,0 0 0,7 0 0,49-5-458,-48 3 421,148-23-144,34-4 55,179 11-32,11-1-25,-147-4 35,524-28-42,365 21 38,-1047 27 15,470 1 35,0 25 25,94 1-12,469-43-15,-2-49 21,-281 15-38,1160 33 6,-1285 48-18,433 6 1,-697-36 10,440 5 1,487 45 231,734 13 71,-1501-40-308,287 8-11,223 48-55,593 35 43,-655-88 14,319-5-2,-856-33-67,841-7 11,-988 37-136,-303-17 141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8:09.491"/>
    </inkml:context>
    <inkml:brush xml:id="br0">
      <inkml:brushProperty name="width" value="0.05" units="cm"/>
      <inkml:brushProperty name="height" value="0.05" units="cm"/>
    </inkml:brush>
  </inkml:definitions>
  <inkml:trace contextRef="#ctx0" brushRef="#br0">139 99 16339,'0'-1'94,"0"0"0,-1 0 0,1 0-1,0 1 1,-1-1 0,1 0 0,-1 0-1,1 0 1,-1 1 0,0-1-1,1 0 1,-1 1 0,0-1 0,1 0-1,-1 1 1,0-1 0,0 1 0,1-1-1,-1 1 1,0-1 0,0 1-1,0 0 1,0-1 0,0 1 0,-1 0-1,0 0 62,0 0 0,0 0 0,-1 0-1,1 0 1,0 1 0,0-1 0,-1 1 0,1-1-1,0 1 1,-3 1 0,-1 1 135,-1 1 0,1 0 0,0 0 0,0 0 0,-11 10 0,12-8-206,-1 1 0,1 0 0,0 0 0,1 0 0,-7 14 0,9-17-80,1-1 1,-1 0-1,1 1 0,0 0 0,0-1 0,0 1 0,1 0 0,-1-1 0,1 1 0,0 0 0,0-1 1,0 1-1,1 0 0,-1 0 0,2 4 0,-1-7 6,0 1-1,-1-1 1,1 0 0,0 0 0,0 0-1,0 0 1,-1 0 0,1 0-1,0 0 1,1 0 0,-1 0 0,0-1-1,0 1 1,0 0 0,0-1 0,1 1-1,-1 0 1,0-1 0,0 0-1,1 1 1,-1-1 0,0 0 0,1 0-1,-1 1 1,1-1 0,-1 0 0,0-1-1,1 1 1,-1 0 0,3-1 0,2 0 71,0 0 0,0-1 0,0 0 1,0-1-1,8-3 0,-2-1 108,-1 0-1,1-1 0,-2 0 0,1-1 1,-1 0-1,-1-1 0,1 0 0,7-12 1,-12 16-93,-1-1 1,1 1-1,-2-1 1,1 0-1,-1 0 1,1 0 0,-2 0-1,1 0 1,-1-1-1,-1 0 1,1 1-1,-1-1 1,0 0 0,-1 1-1,0-13 1,0 19-123,0 0 0,0 0 0,0 0 1,0 1-1,-1-1 0,1 0 0,0 0 1,0 0-1,-1 0 0,1 0 0,0 0 0,-1 0 1,1 1-1,-1-1 0,1 0 0,-1 0 1,1 0-1,-1 1 0,0-1 0,1 0 1,-1 1-1,0-1 0,1 1 0,-1-1 0,0 1 1,0-1-1,0 1 0,1-1 0,-1 1 1,0 0-1,0 0 0,0-1 0,0 1 1,0 0-1,0 0 0,0 0 0,0 0 0,0 0 1,0 0-1,0 0 0,1 0 0,-1 0 1,0 1-1,0-1 0,0 0 0,0 0 1,0 1-1,0-1 0,1 1 0,-1-1 0,0 1 1,0-1-1,0 1 0,0 0 0,-5 3-510,0 0 0,1 0 0,-1 1 0,1-1 0,-8 10-1,6-6-193,6-5-111</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4:58.053"/>
    </inkml:context>
    <inkml:brush xml:id="br0">
      <inkml:brushProperty name="width" value="0.05" units="cm"/>
      <inkml:brushProperty name="height" value="0.05" units="cm"/>
    </inkml:brush>
  </inkml:definitions>
  <inkml:trace contextRef="#ctx0" brushRef="#br0">105 81 10370,'0'-1'124,"1"0"0,-1 0 0,0 1 0,1-1 0,-1 0 0,0 0 0,0 0 0,1 0 0,-1 0 0,0 0 0,0 0 0,0 0 0,0 0 0,0 0 0,-1 0 0,1 0 0,0 0 0,0 0 0,-1 0 0,1 0 0,0 1 0,-1-1 0,1 0 0,-1 0 0,1 0 0,-1 0 0,1 1 0,-1-1 0,0 0 0,1 1 0,-1-1 0,0 0 0,0 1 0,1-1 0,-1 1 0,0-1 0,0 1 0,0-1-1,0 1 1,0 0 0,0-1 0,0 1 0,0 0 0,0 0 0,0 0 0,1 0 0,-1 0 0,0 0 0,0 0 0,0 0 0,0 0 0,0 0 0,0 0 0,0 1 0,0-1 0,0 0 0,0 1 0,0-1 0,-1 1 0,0 1-38,-1-1 0,0 1-1,1-1 1,-1 1 0,1 0-1,-1 0 1,1 0 0,0 0 0,0 1-1,0-1 1,0 1 0,0-1-1,0 1 1,1-1 0,0 1 0,-1 0-1,1 0 1,0 0 0,0 0-1,0 0 1,0 5 0,1-8-77,0 0 1,1 1-1,-1-1 0,0 1 1,0-1-1,1 1 0,-1-1 1,0 0-1,1 1 0,-1-1 1,0 0-1,1 1 0,-1-1 1,1 0-1,-1 0 0,1 1 1,-1-1-1,0 0 0,1 0 1,-1 0-1,1 1 0,-1-1 1,1 0-1,-1 0 0,1 0 1,-1 0-1,1 0 0,-1 0 1,1 0-1,-1 0 0,1 0 1,-1 0-1,1-1 0,-1 1 1,1 0-1,-1 0 1,1 0-1,-1 0 0,0-1 1,1 1-1,-1 0 0,1-1 1,-1 1-1,1-1 0,21-11 223,-16 7-160,0 0 0,0 0 0,-1 0 0,9-11 0,-12 13-42,0 0 0,0 1 0,0-1 0,-1 0 0,1 0 0,-1 0 0,1 0 0,-1 0 0,0 0 0,-1 0 0,1-1 0,0 1 0,-1-5 0,0 7-20,0 1-1,0-1 1,0 0-1,0 0 0,-1 1 1,1-1-1,0 0 1,0 1-1,-1-1 1,1 0-1,-1 1 1,1-1-1,0 1 0,-1-1 1,1 1-1,-1-1 1,0 1-1,1-1 1,-1 1-1,1-1 1,-1 1-1,0 0 1,1-1-1,-1 1 0,0 0 1,1 0-1,-1-1 1,0 1-1,0 0 1,1 0-1,-1 0 1,0 0-1,1 0 0,-1 0 1,0 0-1,0 0 1,1 0-1,-1 0 1,0 0-1,0 1 1,0-1-1,-3 1 21,1 0 1,0 0-1,0 0 1,-1 0-1,1 0 0,0 1 1,-4 2-1,2 0-16,1-1 0,-1 1 0,1 0 0,0 1 0,0-1 0,1 1 0,-1 0 0,1-1 0,0 2 0,0-1 0,1 0 0,-1 0 0,1 1 0,1 0 0,-1-1 0,1 1 0,0 0 0,-1 6 0,2-11-11,0 0 1,0-1-1,0 1 1,1-1-1,-1 1 1,0-1 0,0 1-1,0-1 1,1 1-1,-1-1 1,0 1-1,1-1 1,-1 1-1,0-1 1,1 1 0,-1-1-1,0 0 1,1 1-1,-1-1 1,1 0-1,-1 1 1,1-1 0,-1 0-1,1 0 1,-1 1-1,1-1 1,-1 0-1,1 0 1,-1 0-1,1 0 1,0 0 0,-1 1-1,1-1 1,-1 0-1,1 0 1,-1-1-1,1 1 1,-1 0-1,1 0 1,0 0 0,-1 0-1,1 0 1,-1-1-1,1 1 1,0 0-1,25-13 136,-21 10-75,1-1 0,-1 0 0,0-1 0,0 1 0,0-1 0,-1 0 0,1 0 0,-1 0 0,0-1 0,-1 0 0,0 1-1,0-1 1,4-10 0,-7 15-50,1 0 0,-1 0 0,0 0 0,0 1 0,0-1 0,0 0 0,0 0 0,0 0 0,0 1 0,0-1 0,0 0-1,0 0 1,0 0 0,-1 1 0,1-1 0,0 0 0,0 0 0,-1 1 0,1-1 0,-1 0 0,1 0 0,0 1 0,-1-1 0,0 1 0,0-2 0,0 1 6,-1 1 1,1-1-1,0 0 1,-1 1 0,1 0-1,-1-1 1,1 1-1,-1 0 1,1-1 0,0 1-1,-1 0 1,1 0-1,-3 1 1,-1-1 15,0 1 1,1 0-1,-1 0 0,0 0 1,0 1-1,1 0 0,-9 4 1,9-4-110,-1 1 0,1 1 0,0-1 0,0 1 0,0-1 0,1 1 0,-1 0 0,1 1 0,0-1 0,0 0 0,0 1 0,1 0 0,-1 0 0,1-1 0,1 1 1,-3 6-1,6-8-409,1-9 141</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5:26.440"/>
    </inkml:context>
    <inkml:brush xml:id="br0">
      <inkml:brushProperty name="width" value="0.05" units="cm"/>
      <inkml:brushProperty name="height" value="0.05" units="cm"/>
    </inkml:brush>
  </inkml:definitions>
  <inkml:trace contextRef="#ctx0" brushRef="#br0">488 82 9114,'-18'-7'551,"0"0"-1,-1 1 1,0 1 0,0 1 0,0 0-1,-24-1 1,35 5-434,1 0 0,-1 0-1,1 1 1,-1 0 0,1 0 0,-1 1 0,1 0 0,-1 0-1,1 1 1,0 0 0,0 0 0,1 0 0,-1 1-1,1 0 1,-1 0 0,1 1 0,0 0 0,-9 10 0,-3 7-68,2 1 0,0 1 0,1 0 0,1 1 0,2 1 0,-19 53 0,12-16 69,-20 123-1,34-149-93,1 0-1,2 0 0,2 0 0,1 0 1,2 0-1,2 0 0,1 0 1,2-1-1,1 0 0,18 44 0,-17-58-31,0 0-1,1-1 1,2-1-1,0 0 1,1-1-1,0 0 1,24 22-1,-24-27-6,1-2 0,0 0 0,1-1 0,0-1 0,1 0 0,0-1 0,0-1 0,1 0 0,35 9 0,-38-13 18,1-1 1,0-1 0,0-1-1,0 0 1,-1-1 0,1 0-1,0-1 1,0-1 0,19-5-1,-15 2 60,1-2-1,-1 0 1,-1-1-1,1-1 1,-1-1-1,25-17 1,-21 10 49,-1 0 1,-1-2-1,0 0 1,-1-2 0,-2 0-1,0-1 1,-1 0-1,-1-2 1,-1 0-1,21-46 1,-25 41-81,-1-1-1,-2 0 1,0 0 0,-2-1-1,-2 1 1,0-1 0,-2-1-1,-2 1 1,-1 0-1,-1 0 1,-1 0 0,-2 0-1,-1 0 1,-2 1 0,-12-34-1,9 37-119,-1-1 0,0 2 1,-3 0-1,0 1 0,-1 0 0,-1 1 0,-2 1 0,0 0 0,-1 2 0,-2 0 0,0 2 0,-1 0 0,0 2 1,-2 0-1,0 1 0,-30-12 0,-55-15-303,106 42 372,-44-15-249</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5:07.140"/>
    </inkml:context>
    <inkml:brush xml:id="br0">
      <inkml:brushProperty name="width" value="0.05" units="cm"/>
      <inkml:brushProperty name="height" value="0.05" units="cm"/>
    </inkml:brush>
  </inkml:definitions>
  <inkml:trace contextRef="#ctx0" brushRef="#br0">2702 4515 9730,'-23'-170'5125,"-7"-26"-2414,-50-193-666,32 149-1334,-40-104-585,65 271-117,11 32 20,-1 1-1,-2 1 1,-22-41-1,-8 8 36,-70-85 0,68 96-28,-79-132 0,71 83-16,-35-63 136,71 142-80,-1 1 0,-1 2-1,-36-40 1,-28-25 157,-131-188-1,180 225-71,-47-104-1,48 88 106,12 28-141,-3 1 1,-1 2-1,-2 0 1,-2 2-1,-1 2 0,-2 1 1,-2 1-1,-58-44 0,71 62-107,1-2 0,0 0 0,2-1-1,0-1 1,2-1 0,0-1 0,1 0 0,-14-28-1,17 23 8,-2 1-1,0 0 0,-2 1 0,-41-45 1,-31-21 57,-92-88 97,139 142-131,-2 2 0,-72-45 0,87 63-30,-1 1 0,-44-17-1,73 34-67,1-1 0,0 1-1,-1-1 1,1 0-1,0 0 1,-1 0-1,1 0 1,0 0-1,0 0 1,0 0-1,0 0 1,0 0-1,0 0 1,0 0-1,1-1 1,-1 1-1,0 0 1,1-1-1,-1 1 1,1 0-1,-1-1 1,0-2-1,0 1-699,1 3 741,0 0 0,0 0 0,0-1-1,0 1 1,0 0 0,0 0 0,0 0-1,0 0 1,0 0 0,0 0 0,0 0 0,0 0-1,0 0 1,0 0 0,0-1 0,0 1-1,0 0 1,0 0 0,0 0 0,1 0-1,-1 0 1,0 0 0,0 0 0,0 0-1,0 0 1,0 0 0,0 0 0,0 0-1,0 0 1,0 0 0,0-1 0,0 1-1,0 0 1,0 0 0,0 0 0,0 0-1,1 0 1,-1 0 0,0 0 0,0 0 0,0 0-1,0 0 1,0 0 0,0 0 0,0 0-1,0 0 1,0 0 0,0 0 0,0 0-1,1 0 1,-1 0 0,0 0 0,0 0-1,0 0 1,0 0 0,0 0 0,0 0-1,0 1 1,0-1 0,0 0 0,0 0-1,0 0 1,0 0 0,1 0 0,-1 0-1,0 0 1,0 0 0,0 0 0,1 1-96,6 0-392</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5:07.718"/>
    </inkml:context>
    <inkml:brush xml:id="br0">
      <inkml:brushProperty name="width" value="0.05" units="cm"/>
      <inkml:brushProperty name="height" value="0.05" units="cm"/>
    </inkml:brush>
  </inkml:definitions>
  <inkml:trace contextRef="#ctx0" brushRef="#br0">176 404 12803,'-2'1'2137,"2"-1"-2093,-3-8 959,-4-10-164,-8-40 750,2 4-429,-22-56 0,29 95-983,-1 0 1,0 0 0,-1 1-1,0 0 1,-1 1 0,-1 0 0,0 0-1,-16-14 1,25 26-163,1 1-1,-1 0 1,1-1 0,-1 1-1,1 0 1,-1-1-1,0 1 1,1-1 0,0 1-1,-1-1 1,1 1-1,-1-1 1,1 1 0,-1-1-1,1 0 1,0 1-1,0-1 1,-1 1 0,1-1-1,0 0 1,0 1-1,0-1 1,-1 0 0,1 1-1,0-1 1,0-1-1,1 2-8,0-1 1,0 1-1,0 0 0,0 0 0,0 0 0,0 0 0,0 0 1,0 0-1,0 0 0,1 0 0,-1 0 0,0 1 0,0-1 1,1 1-1,42 13 0,-44-13-4,24 9 66,41 27 1,-5-3-986,-59-34 833,0 1 0,1 0 0,-1-1 0,1 1 0,-1-1 0,1 1 0,-1-1 0,0 0 0,1 0 0,-1 0 0,1 0 0,-1 0 1,1 0-1,-1 0 0,2 0 0,5-4-338</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5:15.114"/>
    </inkml:context>
    <inkml:brush xml:id="br0">
      <inkml:brushProperty name="width" value="0.05" units="cm"/>
      <inkml:brushProperty name="height" value="0.05" units="cm"/>
    </inkml:brush>
  </inkml:definitions>
  <inkml:trace contextRef="#ctx0" brushRef="#br0">0 64 15651,'5'8'5538,"-7"-9"-4506,2-4-856,0 4-432,-3-9-224,3 1-409,2-4 713,-2-4-184,-2 1-128</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5:15.880"/>
    </inkml:context>
    <inkml:brush xml:id="br0">
      <inkml:brushProperty name="width" value="0.05" units="cm"/>
      <inkml:brushProperty name="height" value="0.05" units="cm"/>
    </inkml:brush>
  </inkml:definitions>
  <inkml:trace contextRef="#ctx0" brushRef="#br0">8 38 13083,'6'-3'1632,"-5"0"-1016,-1 2-312,-3-1 953,1 2-2666,-3 2 1601,2-16-248,2-2-232</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5:31.641"/>
    </inkml:context>
    <inkml:brush xml:id="br0">
      <inkml:brushProperty name="width" value="0.05" units="cm"/>
      <inkml:brushProperty name="height" value="0.05" units="cm"/>
    </inkml:brush>
  </inkml:definitions>
  <inkml:trace contextRef="#ctx0" brushRef="#br0">0 9 9562,'57'-4'1035,"99"0"1610,-130 5-2417,-1 1 0,1 2-1,-1 0 1,30 10-1,95 31-218,258 90 25,-162-46 369,-206-75-324,78 21 79,-61-19-132,59 24-1,22 23-16,-65-28 26,142 47 0,-98-51-29,90 28 12,-171-46-15,0 2-1,-1 1 1,53 33-1,-38-13 6,-1 2 0,-2 3 0,78 84 0,-103-101 40,1-2-1,1-1 1,1-1 0,1-1-1,1-1 1,0-1-1,2-2 1,-1 0-1,2-2 1,0-2-1,39 11 1,149 48 934,-176-53-922,0 2 0,-2 2 0,40 27 0,-39-20-7,0 3 0,-2 1 0,-2 2 0,-1 1-1,-2 2 1,35 47 0,-54-65 41,2 0 0,0-1 0,25 19 0,19 20 108,-53-48-177,-1 1 0,0-1-1,7 14 1,-10-16-50,0 1-1,1-1 1,0 0 0,0 0-1,1-1 1,0 1-1,12 9 1,-12-12-13,1 2-347,1 0 1,-1-1-1,1 0 1,0-1 0,15 6-1,-16-8 61</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5:32.843"/>
    </inkml:context>
    <inkml:brush xml:id="br0">
      <inkml:brushProperty name="width" value="0.05" units="cm"/>
      <inkml:brushProperty name="height" value="0.05" units="cm"/>
    </inkml:brush>
  </inkml:definitions>
  <inkml:trace contextRef="#ctx0" brushRef="#br0">683 166 12419,'1'-3'94,"1"-1"0,-1 1 0,0-1 0,0 1 0,0-1 0,0 1 0,0-1 0,-1 0-1,0 1 1,0-1 0,0 0 0,0 0 0,0 1 0,-1-1 0,0 0 0,-1-3 0,1 3-33,-1 0 0,-1 0-1,1 1 1,0-1-1,-1 1 1,0 0-1,0 0 1,0 0 0,0 0-1,0 0 1,-1 0-1,1 1 1,-8-4 0,-6-3 17,-1 1 1,0 1 0,0 0 0,0 2 0,-1 0 0,0 1 0,0 1 0,0 0 0,0 2 0,0 0 0,-1 1 0,1 1 0,0 1-1,0 1 1,0 0 0,0 2 0,1 0 0,-1 1 0,1 0 0,0 2 0,1 0 0,0 1 0,0 1 0,1 0 0,0 2 0,1 0 0,1 0-1,0 1 1,0 1 0,1 0 0,1 1 0,-16 24 0,20-24-31,0 0 0,1 0 0,0 1 0,1 0 0,1 0 0,0 1 0,1 0 0,1-1 0,1 1 0,0 34 1,2-42-31,1 1 0,0-1 0,1 0 0,0 1 0,0-1 0,1 0 0,0-1 0,1 1 1,0 0-1,0-1 0,1 0 0,0 0 0,0 0 0,1-1 0,0 0 0,0 0 0,1 0 1,0-1-1,0 0 0,1 0 0,12 7 0,-3-3 0,1-2 0,0 0 0,1-2 0,0 0 0,0 0 1,0-2-1,0-1 0,1 0 0,20 0 0,-4-2 52,1-2-1,0-2 1,71-14 0,-80 11 19,1-2 1,-1-2-1,0 0 1,-1-2-1,-1-1 0,0-1 1,29-20-1,-41 24-46,-1-1 0,-1 0 1,1-1-1,-2 0 0,20-27 0,-24 29-51,-1 0 0,-1 0 0,0 0 0,0-1 1,-1 0-1,-1 0 0,0 0 0,0 0 0,2-17 0,-5 20-74,1 1-1,-1 0 1,-1 0 0,1-1 0,-1 1 0,0 0-1,-1 0 1,0 0 0,0 0 0,0 0 0,-1 1-1,0-1 1,0 1 0,-1-1 0,1 1-1,-2 0 1,1 0 0,0 1 0,-1 0 0,0-1-1,-1 1 1,1 1 0,-11-8 0,2 4-126,-1-1 0,0 2 1,-1 0-1,1 1 0,-1 1 0,0 0 1,-1 1-1,1 0 0,-20 0 1,-37-2-515</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6:00.072"/>
    </inkml:context>
    <inkml:brush xml:id="br0">
      <inkml:brushProperty name="width" value="0.05" units="cm"/>
      <inkml:brushProperty name="height" value="0.05" units="cm"/>
    </inkml:brush>
  </inkml:definitions>
  <inkml:trace contextRef="#ctx0" brushRef="#br0">0 154 15379,'5'-22'1345,"-1"1"-817,-1-4-200,1 1 560,0 2-104,-1 7-216,-1 0-104,-1 10-144,-1 3-64,3-1-256,-2 5-192,4 1-456,0 1-168,-3-3 616,-4-4-632</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6:11.226"/>
    </inkml:context>
    <inkml:brush xml:id="br0">
      <inkml:brushProperty name="width" value="0.05" units="cm"/>
      <inkml:brushProperty name="height" value="0.05" units="cm"/>
    </inkml:brush>
  </inkml:definitions>
  <inkml:trace contextRef="#ctx0" brushRef="#br0">901 106 11346,'-20'-15'527,"0"1"-1,-2 1 0,0 1 0,0 1 0,-35-11 0,41 17-360,1 1 1,-1 1-1,0 0 0,0 1 0,-1 1 0,1 1 0,0 0 0,-1 1 1,-22 4-1,14 1-30,-1 1 0,1 1 0,1 1 0,0 1 0,0 1 1,1 1-1,0 1 0,1 2 0,1 0 0,0 1 0,1 1 0,1 1 0,0 0 1,2 2-1,-17 22 0,10-9-44,2 1 0,2 1 0,1 1 0,1 1 0,2 1 0,2 0 0,1 0 0,3 2 0,-7 41 0,10-34-84,3 0 0,1 1 1,3-1-1,2 1 1,9 56-1,-4-63-13,2-1-1,1 0 1,2 0 0,2-1 0,2-1-1,25 46 1,-32-68-16,1-1 0,0-1 0,1 0 1,0 0-1,1-1 0,1 0 0,0-1 0,0-1 0,1 0 0,1-1 0,0 0 0,0-1 1,1-1-1,0-1 0,0 0 0,1-1 0,0 0 0,0-2 0,1 0 0,21 2 0,-13-3 3,-1-2 1,1 0-1,0-2 0,0-1 0,-1-1 0,1-1 0,-1-1 0,0-1 0,35-14 0,-25 5 73,-1-1 1,-1-2-1,0-1 0,-1-1 0,53-47 0,-27 16 123,-2-3 0,-3-2-1,-2-3 1,84-126 0,-122 164-148,-1-1 0,-1 0 1,-1 0-1,-1-1 1,11-45-1,-17 55-26,-1 0-1,-1 1 0,0-1 0,-1 0 0,0 0 1,-1 0-1,0 0 0,-1 0 0,-1 1 1,0-1-1,0 1 0,-2 0 0,-5-13 1,-4-1-8,0 1 0,-2 0 1,-2 2-1,0-1 0,-1 2 1,-1 1-1,-32-27 0,12 15-198,-2 2 0,-1 1-1,-62-30 1,55 36 66,12 9-79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7:38.637"/>
    </inkml:context>
    <inkml:brush xml:id="br0">
      <inkml:brushProperty name="width" value="0.05" units="cm"/>
      <inkml:brushProperty name="height" value="0.05" units="cm"/>
    </inkml:brush>
  </inkml:definitions>
  <inkml:trace contextRef="#ctx0" brushRef="#br0">8 0 14323,'0'9'1488,"0"2"-1080,-6 1-223,5 2 1615,2 3-1776,3 3-264,-1 2-432,0-2 592,-3-4-112,-3-6-88</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8:09.893"/>
    </inkml:context>
    <inkml:brush xml:id="br0">
      <inkml:brushProperty name="width" value="0.05" units="cm"/>
      <inkml:brushProperty name="height" value="0.05" units="cm"/>
    </inkml:brush>
  </inkml:definitions>
  <inkml:trace contextRef="#ctx0" brushRef="#br0">125 0 14555,'-72'139'4096,"60"-113"-3280,1 1 1,1 1-1,-7 36 1,16-60-722,0 0 1,1 0 0,-1 1 0,1-1-1,0 0 1,0 1 0,1-1 0,-1 0 0,3 9-1,-3-12-80,1 1 0,-1-1-1,1 0 1,0 0 0,0 1-1,0-1 1,0 0 0,0 0-1,0 0 1,0 0 0,0 0-1,0 0 1,0 0 0,0 0-1,1-1 1,-1 1 0,0 0-1,1-1 1,-1 1 0,0-1-1,1 1 1,-1-1 0,1 0-1,-1 1 1,1-1 0,-1 0-1,0 0 1,1 0 0,-1 0-1,1-1 1,-1 1 0,2 0-1,3-1-5,0-1-1,-1 1 1,1-1-1,0 0 1,-1 0-1,0-1 0,0 1 1,0-1-1,6-4 1,41-37 25,-40 32-53,0 1 1,23-15-1,-35 25 15,1 1 0,-1 0 1,1-1-1,-1 1 0,1 0 0,-1 0 0,0-1 0,1 1 1,-1 0-1,1 0 0,-1 0 0,1-1 0,0 1 0,-1 0 1,1 0-1,-1 0 0,1 0 0,-1 0 0,1 0 1,-1 0-1,1 0 0,-1 0 0,1 0 0,-1 1 0,1-1 1,-1 0-1,1 0 0,-1 0 0,2 1 0,-2 0-2,1 0-1,-1 0 1,1-1-1,-1 1 1,0 0-1,1 0 1,-1 0-1,0 0 1,1 0-1,-1 0 1,0 0-1,0 0 1,0 0-1,0 2 1,-5 35-113,-20 58-660,25-92-20,2-8 729,0 0-57,8-10-184</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6:04.702"/>
    </inkml:context>
    <inkml:brush xml:id="br0">
      <inkml:brushProperty name="width" value="0.05" units="cm"/>
      <inkml:brushProperty name="height" value="0.05" units="cm"/>
    </inkml:brush>
  </inkml:definitions>
  <inkml:trace contextRef="#ctx0" brushRef="#br0">1 1 11050,'9'9'2055,"-5"-4"-1683,-1-2 1,1 1-1,0 0 0,1-1 0,-1 0 1,0 0-1,1 0 0,6 3 1,143 75 1510,-78-54-1810,-61-23-13,-1 0 0,1 1 0,-1 1 1,0 1-1,0 0 0,-1 0 0,18 14 0,135 118 1507,23 18-1325,-145-121-229,59 38 0,-67-51 9,-2 2-1,0 1 1,52 53 0,12 23 0,-79-84-28,2-1 1,0-1 0,32 18-1,-35-23 4,123 73-6,-120-69 10,-1 1-1,0 0 1,-1 2 0,23 26 0,111 161 65,-66-85-69,187 203 69,-167-206-95,112 160 0,4-3 27,-150-192 49,122 180 1,-180-237-46,-2 2 1,-1-1 0,11 34-1,18 87 34,-9-29 25,14 36 39,31 197 0,-55-142-12,-14-117-82,0 4 22,-6 164 0,-6-104 90,4-123 270,0-33-434,0 0 0,0 0 0,-1 1 0,1-1 0,0 0-1,-1 0 1,1 0 0,0 0 0,-1 0 0,1 0 0,-1 0-1,1 0 1,0 0 0,-1 0 0,1 0 0,0 0-1,-1 0 1,1 0 0,0 0 0,-1 0 0,1 0 0,0 0-1,-1 0 1,1 0 0,0-1 0,-1 1 0,1 0 0,0 0-1,-1 0 1,1-1 0,-1 1 0,-10-6-561,3 1 154</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6:05.153"/>
    </inkml:context>
    <inkml:brush xml:id="br0">
      <inkml:brushProperty name="width" value="0.05" units="cm"/>
      <inkml:brushProperty name="height" value="0.05" units="cm"/>
    </inkml:brush>
  </inkml:definitions>
  <inkml:trace contextRef="#ctx0" brushRef="#br0">1 36 9602,'0'8'5196,"2"34"-3005,3 24 459,20 111 0,-25-176-2614,1-1 1,-1 1-1,0 0 1,0-1-1,0 1 1,0 0-1,0-1 1,1 1-1,-1-1 1,0 1-1,0 0 1,1-1-1,-1 1 1,1-1-1,-1 1 1,0-1-1,1 1 1,-1-1-1,1 1 1,-1-1-1,1 0 1,-1 1-1,1-1 1,0 1-1,0-1-2,0 0 0,-1-1-1,1 1 1,-1 0 0,1 0 0,0 0-1,-1-1 1,1 1 0,0 0 0,-1-1 0,1 1-1,-1 0 1,1-1 0,-1 1 0,1-1-1,-1 1 1,1-1 0,-1 1 0,1-1-1,21-37 774,-17 29-649,61-89 996,2-4-2180,-63 94 915,-1 0 0,-1 0 0,0 0 1,4-17-1,-1-7-251</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6:18.815"/>
    </inkml:context>
    <inkml:brush xml:id="br0">
      <inkml:brushProperty name="width" value="0.05" units="cm"/>
      <inkml:brushProperty name="height" value="0.05" units="cm"/>
    </inkml:brush>
  </inkml:definitions>
  <inkml:trace contextRef="#ctx0" brushRef="#br0">87 1 11987,'7'5'1177,"-7"-4"-1144,1-1 1,0 1-1,-1 0 0,1-1 0,-1 1 0,0-1 1,1 1-1,-1 0 0,1-1 0,-1 1 0,0 0 0,1 0 1,-1-1-1,0 1 0,0 0 0,0 0 0,0-1 1,0 1-1,1 0 0,-1 0 0,-1 0 0,1-1 1,0 1-1,0 0 0,0 0 0,0 0 0,-2 180 317,-1-101 104,10 91 1,14 76 35,-19-180-383,-10 115-1,-21 235 291,22 2-6,5-202-115,1-136-237,4-1 0,17 111-1,-5-111-1,-5 1 0,-3 1-1,-4 127 1,-12-57 5,-11 146 51,2-132-77,-6 100-10,24-262 5,-11 150-73,8-131 179,-1-1 0,0 1 0,-2-1 0,-15 35 0,16-48 120,5-9-234,0 0-1,0 1 1,0-1 0,0 0-1,0 0 1,0 0 0,-1 0 0,1 0-1,0 1 1,0-1 0,0 0-1,0 0 1,0 0 0,0 0-1,0 0 1,-1 0 0,1 0 0,0 1-1,0-1 1,0 0 0,0 0-1,0 0 1,0 0 0,-1 0-1,1 0 1,0 0 0,0 0-1,0 0 1,0 0 0,-1 0 0,1 0-1,0 0 1,0 0 0,0 0-1,0 0 1,-1 0 0,1 0-1,0 0 1,0 0 0,0 0 0,0 0-1,0 0 1,-1 0 0,1 0-1,0-1 1,0 1 0,0 0-1,0 0 1,0 0 0,0 0 0,-1 0-1,-2-17 153</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6:19.437"/>
    </inkml:context>
    <inkml:brush xml:id="br0">
      <inkml:brushProperty name="width" value="0.05" units="cm"/>
      <inkml:brushProperty name="height" value="0.05" units="cm"/>
    </inkml:brush>
  </inkml:definitions>
  <inkml:trace contextRef="#ctx0" brushRef="#br0">9 1453 12547,'-8'13'743,"7"-15"36,15-22 159,67-91 74,148-159-1,60-16-326,17 18-336,-15 15-632,-109 88 107,-119 106 31</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6:19.858"/>
    </inkml:context>
    <inkml:brush xml:id="br0">
      <inkml:brushProperty name="width" value="0.05" units="cm"/>
      <inkml:brushProperty name="height" value="0.05" units="cm"/>
    </inkml:brush>
  </inkml:definitions>
  <inkml:trace contextRef="#ctx0" brushRef="#br0">1 1641 14843,'37'-51'1184,"17"-25"-727,21-9-169,31-19 288,16-17 8,41-12 16,6-9-48,16 0-272,12 0-208,8-1-552,-8 3 1872,-12 3-1368,-6 16 72,-18 17-40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6:20.268"/>
    </inkml:context>
    <inkml:brush xml:id="br0">
      <inkml:brushProperty name="width" value="0.05" units="cm"/>
      <inkml:brushProperty name="height" value="0.05" units="cm"/>
    </inkml:brush>
  </inkml:definitions>
  <inkml:trace contextRef="#ctx0" brushRef="#br0">0 1857 11779,'0'9'816,"15"-22"-528,17-6-64,20-20 264,7-9 48,18-21 120,12-10 64,37-23-24,9-15-39,36-20-121,9-7-72,21-17-144,14-6-136,14-4-456,2 2-192,-16 10 368,-4 14-56,-35 19-112</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6:20.717"/>
    </inkml:context>
    <inkml:brush xml:id="br0">
      <inkml:brushProperty name="width" value="0.05" units="cm"/>
      <inkml:brushProperty name="height" value="0.05" units="cm"/>
    </inkml:brush>
  </inkml:definitions>
  <inkml:trace contextRef="#ctx0" brushRef="#br0">0 2056 12699,'1'3'191,"4"12"627,-4-15-799,0 0-1,-1 1 1,1-1 0,0 0-1,0 0 1,0 1-1,0-1 1,-1 0-1,1 0 1,0 0-1,0 0 1,0 0 0,0 0-1,-1 0 1,1 0-1,0-1 1,0 1-1,0 0 1,-1 0 0,1-1-1,0 1 1,0 0-1,-1-1 1,2 0-1,25-13 335,42-30-1,-41 26-159,382-265 1479,284-193-386,-476 331-1101,1263-765-2279,-1281 806 1700,-27 26-152</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6:21.153"/>
    </inkml:context>
    <inkml:brush xml:id="br0">
      <inkml:brushProperty name="width" value="0.05" units="cm"/>
      <inkml:brushProperty name="height" value="0.05" units="cm"/>
    </inkml:brush>
  </inkml:definitions>
  <inkml:trace contextRef="#ctx0" brushRef="#br0">1 1340 15779,'23'25'873,"44"-57"-761,23-21-56,52-27 48,22-18 24,34-36 16,19-14 64,21-7-336,6 0-152,-10 5 272,-11 5-24,-36 15-136</inkml:trace>
  <inkml:trace contextRef="#ctx0" brushRef="#br0" timeOffset="1">1122 1190 15307,'33'10'1273,"53"-37"-937,15-19-192,24-17 1304,14-9-1760,26-14-152,4-13-40,16-7-56,8 0-49,0-2-111,0 1-856,11-18 1136,-4-5-48,-15 5 56</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6:26.165"/>
    </inkml:context>
    <inkml:brush xml:id="br0">
      <inkml:brushProperty name="width" value="0.05" units="cm"/>
      <inkml:brushProperty name="height" value="0.05" units="cm"/>
    </inkml:brush>
  </inkml:definitions>
  <inkml:trace contextRef="#ctx0" brushRef="#br0">798 71 12083,'-14'-10'278,"-1"2"0,1-1-1,-2 2 1,1 0 0,-1 1 0,0 1 0,0 0 0,0 1 0,-1 1 0,0 0 0,0 1 0,1 1 0,-1 1 0,0 0 0,0 2 0,0-1 0,0 2 0,1 0 0,0 1 0,-31 12 0,27-8-199,-1 1 0,2 1-1,-1 1 1,1 0 0,1 2 0,0 0 0,1 1 0,0 1-1,2 0 1,-1 1 0,2 1 0,0 0 0,1 1 0,1 0-1,0 1 1,-9 23 0,-10 22-4,3 2-1,3 0 1,-22 95 0,43-145-48,1 0-1,1 1 1,0-1 0,1 1 0,1 0 0,1-1 0,0 1-1,1-1 1,1 1 0,0-1 0,1 0 0,1 0-1,1 0 1,0 0 0,1-1 0,0 0 0,2-1-1,10 16 1,8 4 6,1-1 1,1-1-1,2-2 0,2 0 0,0-3 0,2-1 0,1-1 0,1-2 1,0-1-1,2-3 0,1 0 0,43 12 0,-68-26-30,1 0 0,-1-2 0,0 0 0,1-1 0,0 0 0,0-1 0,-1-1 0,1 0 0,0-1 0,0-1-1,-1-1 1,1 0 0,-1-1 0,0 0 0,0-2 0,0 1 0,-1-2 0,24-14 0,7-8 3,-1-2 0,48-45-1,73-83 64,-141 134-48,8-6 19,-2-1 0,-1-1 1,29-45-1,-51 66-29,1-1 1,-1 0-1,-1 0 0,-1-1 0,0 1 1,0-1-1,-2-1 0,1 1 0,-2 0 1,0-1-1,-1 1 0,0-1 0,-2-23 0,-2 21-1,0 1-1,0-1 0,-2 1 0,0 0 1,-1 0-1,0 0 0,-16-26 0,9 22 0,0 0 0,-2 1-1,0 1 1,-1 0-1,-19-17 1,8 13-2,-1 1 1,0 1-1,-1 1 0,-2 1 1,1 2-1,-2 1 0,-56-18 1,49 23 12,-1 1 1,0 2 0,0 2 0,-1 2 0,-50 2 0,-203 29-1580,267-23 1313,8 1-75</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6:32.871"/>
    </inkml:context>
    <inkml:brush xml:id="br0">
      <inkml:brushProperty name="width" value="0.05" units="cm"/>
      <inkml:brushProperty name="height" value="0.05" units="cm"/>
    </inkml:brush>
  </inkml:definitions>
  <inkml:trace contextRef="#ctx0" brushRef="#br0">15 95 12915,'0'0'87,"0"0"1,0 0-1,-1 0 1,1 0 0,0 0-1,0 0 1,0 0-1,0-1 1,-1 1 0,1 0-1,0 0 1,0 0-1,0 0 1,0 0-1,0-1 1,0 1 0,-1 0-1,1 0 1,0 0-1,0-1 1,0 1-1,0 0 1,0 0 0,0 0-1,0-1 1,0 1-1,0 0 1,0 0 0,0-1-1,0 1 1,0 0-1,0 0 1,0 0-1,0-1 1,0 1 0,7-9 1860,16-9-221,-18 15-1358,7-6 89,-9 8-294,-1-1 0,1 0 0,-1 1 0,0-1 0,1 0 0,-1 0 0,0-1 0,2-2 0,-6 3 348,-2-1-407,2 9-255,11-25 342,-9 8-60,0 11-131,-1 0 0,1 0-1,-1 0 1,1 0 0,-1 0 0,1 0 0,-1 0 0,1 0 0,-1 0 0,1 0 0,-1 0 0,1 0 0,-1 0 0,1 1 0,-1-1 0,1 0 0,-1 0 0,1 1 0,-1-1 0,1 0 0,0 0-1,-1 1 1,1-1 0,0 1 0,-1-1 0,1 1 0,-8 6-8,0 0-1,0 0 1,-7 11-1,13-16 1,0 1-1,0 0 1,0-1-1,0 1 1,1 0-1,-1 0 1,1 0-1,-1 1 1,1-1-1,0 0 1,0 0-1,1 1 1,-1 5 0,1-9 5,0 1 1,0-1-1,0 1 1,1-1-1,-1 1 1,0-1 0,0 0-1,1 1 1,-1-1-1,0 1 1,1-1 0,-1 0-1,0 1 1,1-1-1,-1 0 1,0 0-1,1 1 1,-1-1 0,1 0-1,-1 0 1,1 1-1,-1-1 1,1 0 0,-1 0-1,1 0 1,-1 0-1,1 0 1,-1 0-1,1 0 1,-1 0 0,1 0-1,-1 0 1,1 0-1,-1 0 1,0 0-1,1 0 1,-1 0 0,1-1-1,-1 1 1,1 0-1,-1 0 1,1 0 0,-1-1-1,22-9-26,8-16 16,-29 25 16,1-1-1,-1 1 0,0-1 0,0 0 0,0 1 1,0-1-1,0 0 0,0 0 0,0 1 0,0-1 0,-1 0 1,1 0-1,-1 0 0,0 0 0,1 0 0,-1-4 1,0 5-4,0 1 0,0 0 1,0 0-1,0-1 1,0 1-1,0 0 1,0-1-1,-1 1 1,1 0-1,0-1 1,0 1-1,0 0 1,0 0-1,-1-1 1,1 1-1,0 0 1,0 0-1,0-1 0,-1 1 1,1 0-1,0 0 1,0 0-1,-1 0 1,1-1-1,0 1 1,-1 0-1,1 0 1,0 0-1,0 0 1,-1 0-1,1 0 1,-1 0-1,-12 3 0,-10 13-21,-8 14-86,28-28 23,1 1 0,0-1 0,0 1 1,1 0-1,-1-1 0,0 1 1,1 0-1,0 0 0,-1 0 1,0 6-1,2-9 59,0 0 1,0 1-1,0-1 0,-1 0 0,1 0 1,0 0-1,0 0 0,0 0 1,0 0-1,0 1 0,1-1 0,-1 0 1,0 0-1,0 0 0,0 0 1,0 0-1,0 0 0,0 0 0,0 1 1,0-1-1,0 0 0,0 0 1,0 0-1,0 0 0,0 0 0,0 0 1,0 0-1,1 0 0,-1 0 1,0 1-1,0-1 0,0 0 0,0 0 1,0 0-1,0 0 0,0 0 1,1 0-1,-1 0 0,0 0 0,0 0 1,0 0-1,0 0 0,0 0 1,0 0-1,1 0 0,-1 0 0,0 0 1,0 0-1,9-4-473,7-7-66,-7 0 35</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8:10.303"/>
    </inkml:context>
    <inkml:brush xml:id="br0">
      <inkml:brushProperty name="width" value="0.05" units="cm"/>
      <inkml:brushProperty name="height" value="0.05" units="cm"/>
    </inkml:brush>
  </inkml:definitions>
  <inkml:trace contextRef="#ctx0" brushRef="#br0">96 0 18420,'-8'16'1680,"-4"10"-1032,-2 2-279,1 11 935,-2 1-544,5 6-216,0 3-88,5-3-160,-1-2-104,3-11-312,3-3-232,2-10-656,-1-7 872,5-6-136,1-1-96</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6:49.734"/>
    </inkml:context>
    <inkml:brush xml:id="br0">
      <inkml:brushProperty name="width" value="0.05" units="cm"/>
      <inkml:brushProperty name="height" value="0.05" units="cm"/>
    </inkml:brush>
  </inkml:definitions>
  <inkml:trace contextRef="#ctx0" brushRef="#br0">1 10 15627,'0'0'22,"0"0"0,0-1 0,0 1 0,0 0 0,0 0 0,0 0 0,-1-1 0,1 1 0,0 0-1,0 0 1,0 0 0,0-1 0,0 1 0,0 0 0,0 0 0,0-1 0,0 1 0,0 0 0,0 0 0,0 0-1,0-1 1,0 1 0,1 0 0,-1 0 0,0 0 0,0-1 0,0 1 0,0 0 0,0 0 0,0 0 0,0-1-1,1 1 1,-1 0 0,0 0 0,0 0 0,0 0 0,1 0 0,-1 0 0,0-1 0,0 1 0,0 0 0,0 0-1,1 0 1,-1 0 0,0 0 0,0 0 0,1 0 0,-1 0 0,0 0 0,0 0 0,0 0 0,1 0 0,15-2-21,-16 2 13,543 12-1840,-343-3 1208,1460 1 1417,-656-14-545,-570 10-187,298 0 230,1568 19 219,-911-3-548,-450-9 351,-652-8-179,820 4 145,-672-26-105,-473 44-629,34-22 261</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7:14.650"/>
    </inkml:context>
    <inkml:brush xml:id="br0">
      <inkml:brushProperty name="width" value="0.05" units="cm"/>
      <inkml:brushProperty name="height" value="0.05" units="cm"/>
    </inkml:brush>
  </inkml:definitions>
  <inkml:trace contextRef="#ctx0" brushRef="#br0">51 547 9762,'13'-3'476,"-1"1"2173,-11 3-2586,-1-1 0,0 1 0,0-1 0,0 1 0,0-1 0,0 1 0,0 0 0,0-1 0,0 1 0,-1-1 0,1 1 0,0 0 1,0-1-1,0 1 0,-1-1 0,1 1 0,0-1 0,0 1 0,-1-1 0,1 1 0,0-1 0,-1 0 0,1 1 0,-1 0 0,-11 21 188,1 1-1,2 0 0,0 0 1,-7 35-1,12-44-222,0 1-1,2 0 0,0 0 0,0 0 0,2 0 1,0 1-1,0-1 0,2 0 0,5 29 0,-6-41-18,0 0-1,0 0 0,0-1 0,0 1 0,0 0 0,1-1 0,-1 1 0,1-1 0,0 1 0,0-1 1,0 0-1,0 0 0,0 0 0,0 0 0,0 0 0,1 0 0,-1-1 0,1 1 0,-1-1 0,1 1 1,0-1-1,-1 0 0,1 0 0,0 0 0,0-1 0,0 1 0,0-1 0,0 1 0,0-1 0,0 0 1,-1 0-1,1 0 0,0-1 0,0 1 0,4-2 0,6-1 29,-1 0 1,0-1-1,0-1 1,-1 0-1,0-1 0,1 0 1,10-8-1,253-199 443,-13-22-15,-108 94 975,83-67-628,-136 118-415</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7:29.341"/>
    </inkml:context>
    <inkml:brush xml:id="br0">
      <inkml:brushProperty name="width" value="0.05" units="cm"/>
      <inkml:brushProperty name="height" value="0.05" units="cm"/>
    </inkml:brush>
  </inkml:definitions>
  <inkml:trace contextRef="#ctx0" brushRef="#br0">0 28 14643,'2'-9'1416,"-2"7"-967,0-1-169,0 0 1576,3 3-1768,0 0-472,1 0 344,-4-10-272</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7:49.490"/>
    </inkml:context>
    <inkml:brush xml:id="br0">
      <inkml:brushProperty name="width" value="0.05" units="cm"/>
      <inkml:brushProperty name="height" value="0.05" units="cm"/>
    </inkml:brush>
  </inkml:definitions>
  <inkml:trace contextRef="#ctx0" brushRef="#br0">910 112 9570,'-6'-8'217,"0"0"1,0 0-1,0 0 0,-1 1 0,0 0 0,0 0 1,-1 0-1,1 1 0,-2 0 0,1 1 1,-1 0-1,1 0 0,-1 1 0,-1 0 1,1 1-1,-1 0 0,1 0 0,-1 1 1,0 0-1,-18-1 0,9 3-33,0 0 0,0 0 1,0 2-1,1 0 0,-1 2 0,1 0 0,-1 1 1,1 0-1,0 2 0,-21 10 0,5 3 22,0 0 1,1 3-1,0 0 0,2 3 0,2 0 1,0 2-1,1 1 0,2 1 0,1 1 1,2 1-1,1 1 0,1 2 0,-19 44 1,24-43-173,1 1 0,2 0 0,2 0 0,2 1 0,1 1 0,1 0 0,3 0 0,1 0 0,2 0 0,2 1 0,1-1 0,2 0 0,13 56 0,-9-67-31,1 1 1,1-1-1,2-1 1,0 0 0,2-1-1,1 0 1,1-1 0,21 25-1,-24-35-4,0-1 0,0 0 0,1-1 0,1-1 0,0 0 0,0-1 0,1 0-1,1-2 1,0 0 0,0-1 0,1 0 0,0-1 0,31 6 0,-27-9 3,2-1 1,-1-1 0,0-1-1,0-1 1,0-1 0,0-1-1,0-1 1,34-9 0,-27 3 0,0-1 0,-1-2 0,0-1 0,-1-1 0,46-31 0,-33 15 28,-2-2-1,-1-1 1,-1-2 0,-2-2 0,-2-1-1,-2-1 1,47-77 0,-45 58 144,48-116 1,-68 137-83,-1 0 0,-1-1 0,-2 0 0,5-62 0,-13 78-54,-1-1 0,-1 1 0,0-1 0,-2 1 0,-1 0 0,-1 0 0,-1 0-1,0 1 1,-2 0 0,0 0 0,-2 1 0,-11-20 0,10 22-150,-1 1-1,0 0 1,-1 1-1,-1 1 1,-1 0-1,0 1 1,0 0-1,-2 1 1,0 1-1,0 1 1,-1 0-1,0 1 1,-23-9-1,26 14-148,0 0 0,0 2 0,0-1-1,-1 2 1,1 0 0,-1 0 0,1 2 0,-30 2-1,-10 10-453</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7:39.068"/>
    </inkml:context>
    <inkml:brush xml:id="br0">
      <inkml:brushProperty name="width" value="0.05" units="cm"/>
      <inkml:brushProperty name="height" value="0.05" units="cm"/>
    </inkml:brush>
  </inkml:definitions>
  <inkml:trace contextRef="#ctx0" brushRef="#br0">2579 1857 9714,'-2'-4'246,"0"1"1,0 0-1,0 0 0,1-1 0,-1 1 1,1-1-1,0 0 0,0 1 1,0-1-1,0 0 0,1-7 0,-8-23 1135,1 20-1081,0 1 0,-2 0 0,1 1 0,-2 0 0,0 0 0,0 0 0,-1 2 0,-18-15 0,-23-25-94,-112-117 878,-7-7-587,109 112-138,-111-83-1,37 34-272,-34-48-19,58 50 162,96 95-172,-1 1 1,0 1-1,0 0 0,-37-18 1,-78-23 131,95 40-158,14 4 19,-1 0-1,1-2 1,1-1 0,0 0-1,1-2 1,0-1 0,-22-20-1,29 23-27,0 0-1,-1 1 0,0 0 1,0 1-1,-1 1 0,-1 1 1,0 0-1,0 1 0,0 0 1,-1 2-1,-35-7 0,23 7 50,0-1 0,-29-11 0,46 12 14,0 0 1,0-1-1,1-1 1,0 0-1,0 0 1,-19-17-1,-3-7 190,11 11-10,-41-31 0,54 45-232,0 1-1,0-1 1,0 2-1,-1-1 1,1 1-1,-1 1 1,0 0-1,-13-2 1,-21 0 25,26 3 32,0 0 0,0-2 0,0 0 0,1-1-1,-31-12 1,38 12-669,-1 0 0,-20-5 0,61 9-243,-4-3 267</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7:40.342"/>
    </inkml:context>
    <inkml:brush xml:id="br0">
      <inkml:brushProperty name="width" value="0.05" units="cm"/>
      <inkml:brushProperty name="height" value="0.05" units="cm"/>
    </inkml:brush>
  </inkml:definitions>
  <inkml:trace contextRef="#ctx0" brushRef="#br0">32 771 14115,'-4'5'951,"3"-3"-763,0-1-1,-1 1 1,1 0 0,0-1 0,-1 1 0,1-1 0,-1 0 0,1 1 0,-1-1 0,0 0 0,1 0 0,-1 0 0,-3 1 0,5-2-108,-1 0 0,1 0 1,0-1-1,0 1 0,0 0 0,-1 0 0,1 0 1,0-1-1,0 1 0,0 0 0,0 0 0,-1-1 0,1 1 1,0 0-1,0-1 0,0 1 0,0 0 0,0 0 0,0-1 1,0 1-1,0 0 0,0-1 0,0 1 0,0 0 1,0-1-1,0 1 0,0 0 0,0 0 0,0-1 0,0 1 1,0 0-1,1-1 0,1-14 578,-1 12-409,24-243 2728,-20 169-2895,2 0 0,31-127 0,-33 189-55,0 0-1,1 0 1,16-26-1,-17 33-3,0 0 1,0 1-1,1-1 1,-1 1-1,2 1 0,-1-1 1,1 1-1,9-6 0,-14 11-15,0-1-1,0 1 0,1 0 1,-1 0-1,0 0 0,1 1 1,-1-1-1,1 1 0,-1-1 1,1 1-1,-1 0 0,1-1 1,-1 1-1,1 1 1,-1-1-1,1 0 0,-1 1 1,1-1-1,-1 1 0,0 0 1,1-1-1,-1 1 0,3 2 1,4 2 2,0 1 0,0 0 0,-1 1 0,11 10 1,12 9 23,-12-13-273,1-2 1,1 0 0,-1-2-1,2 0 1,-1-1 0,24 5-1,-41-12 140,0 1 1,-1-1-1,1 1 0,0 0 0,-1 0 0,5 3 0,1 1-362</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7:58.586"/>
    </inkml:context>
    <inkml:brush xml:id="br0">
      <inkml:brushProperty name="width" value="0.05" units="cm"/>
      <inkml:brushProperty name="height" value="0.05" units="cm"/>
    </inkml:brush>
  </inkml:definitions>
  <inkml:trace contextRef="#ctx0" brushRef="#br0">2281 35 12027,'-9'0'1174,"-52"-5"179,-59-2-420,-243-1-574,-177-1-204,1 23 254,414-6-273,-290 15 291,315-22-244,99-1-191,1 0 1,0 0-1,-1 0 1,1 0 0,0 0-1,0 0 1,-1 0 0,1 0-1,0 0 1,-1 0-1,1 0 1,0 0 0,0 0-1,-1 0 1,1 0-1,0 0 1,0 0 0,-1-1-1,1 1 1,0 0-1,0 0 1,-1 0 0,1 0-1,0 0 1,0-1 0,0 1-1,-1 0 1,1 0-1,0-1 1,0 1 0,0 0-1,-1-1 1,6-6-471,11-6-749,9-6 427,-11 10 324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7:59.024"/>
    </inkml:context>
    <inkml:brush xml:id="br0">
      <inkml:brushProperty name="width" value="0.05" units="cm"/>
      <inkml:brushProperty name="height" value="0.05" units="cm"/>
    </inkml:brush>
  </inkml:definitions>
  <inkml:trace contextRef="#ctx0" brushRef="#br0">782 8 12315,'-3'-2'278,"-1"1"0,1 0 0,0 0 0,-1 0 0,1 0 0,-1 1 0,1 0 0,-1-1 1,1 1-1,-1 0 0,0 1 0,1-1 0,-1 0 0,-5 3 0,-4 1-20,0 0-1,-19 11 1,-2 0-64,-46 16-63,-196 70-29,225-86-90,16-5-13,0 0 1,0 3 0,-62 32 0,95-44-2,1 0 1,-1-1-1,1 1 0,0 0 1,-1 0-1,1 0 0,0 0 0,0 0 1,0 0-1,0 0 0,0 0 1,0 0-1,0 1 0,0-1 1,0 0-1,0 1 0,1-1 0,-1 0 1,1 1-1,-1 2 0,1-3 1,0-1 1,1 1-1,-1 0 0,0 0 0,1 0 0,-1 0 0,1 0 0,-1 0 1,1-1-1,0 1 0,-1 0 0,1-1 0,0 1 0,0 0 1,-1-1-1,1 1 0,0-1 0,0 1 0,0-1 0,0 1 0,0-1 1,1 1-1,8 2 1,1 0-1,-1-1 1,0 0 0,15 0 0,483 11-119,-446-14 57</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7:59.972"/>
    </inkml:context>
    <inkml:brush xml:id="br0">
      <inkml:brushProperty name="width" value="0.05" units="cm"/>
      <inkml:brushProperty name="height" value="0.05" units="cm"/>
    </inkml:brush>
  </inkml:definitions>
  <inkml:trace contextRef="#ctx0" brushRef="#br0">12 80 13035,'-11'-80'4583,"25"124"-3993,-3-1 0,12 75 0,-3 93-738,-15-145 327,13 198 4,19 185 1,-36-441-186,0 5-21,1-1 0,0 1 0,6 16 0,0-19-75,-2-14-103,2-23-329,-5-1 249,-1 0 1,-2-1-1,0 1 1,-2 0-1,-7-34 1,-4 3-128</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8:00.499"/>
    </inkml:context>
    <inkml:brush xml:id="br0">
      <inkml:brushProperty name="width" value="0.05" units="cm"/>
      <inkml:brushProperty name="height" value="0.05" units="cm"/>
    </inkml:brush>
  </inkml:definitions>
  <inkml:trace contextRef="#ctx0" brushRef="#br0">11 597 13483,'-11'0'1789,"18"-1"-333,26-3 515,-28 2-1822,0-1 0,-1 0 0,1 0 0,-1 0 0,0 0 1,0-1-1,0 0 0,-1 1 0,1-1 0,-1-1 0,4-4 1,4-9 188,13-29 0,-17 32-184,110-265 832,-60 136-790,-56 142-193,15-31-4,-15 33 0,-1-1 0,0 1 0,0 0 0,0-1-1,1 1 1,-1-1 0,0 1 0,1 0 0,-1-1 0,0 1 0,1 0 0,-1-1 0,1 1 0,-1 0 0,0 0-1,1 0 1,-1-1 0,1 1 0,-1 0 0,1 0 0,-1 0 0,1 0 0,-1 0 0,1-1 0,-1 1 0,1 0 0,-1 0-1,1 0 1,-1 0 0,0 1 0,1-1 0,-1 0 0,1 0 0,-1 0 0,1 0 0,-1 0 0,1 1 0,-1-1-1,1 0 1,-1 0 0,0 1 0,1-1 0,-1 0 0,0 1 0,1-1 0,-1 0 0,0 1 0,1-1 0,-1 0 0,0 1-1,0-1 1,1 1 0,-1-1 0,0 1 0,0-1 0,0 1 0,0-1 0,1 0 0,-1 1 0,0-1 0,0 2-1,19 42-213,2-1 0,3-1 0,1-1 0,1-1 0,58 65 0,-77-98 157,0 1 0,0-1 1,1-1-1,0 0 1,0 0-1,0 0 1,11 5-1,14 1-214</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8:11.107"/>
    </inkml:context>
    <inkml:brush xml:id="br0">
      <inkml:brushProperty name="width" value="0.05" units="cm"/>
      <inkml:brushProperty name="height" value="0.05" units="cm"/>
    </inkml:brush>
  </inkml:definitions>
  <inkml:trace contextRef="#ctx0" brushRef="#br0">256 73 16452,'0'-2'261,"13"-33"1410,-13 33-1567,1 0 0,-1 0 0,0 1 0,0-1 0,1 0 0,-1 0 0,0 0 0,0 0 0,-1 0 0,1 1 0,0-1 0,-1 0 0,1 0 0,-1 0 0,1 1 0,-1-1 0,-1-2 0,2 4-70,-1 0 0,1 0 0,-1 0 0,1-1-1,0 1 1,-1 0 0,1 0 0,-1 0 0,1 0 0,-1 0-1,1 0 1,-1 0 0,1 0 0,0 0 0,-1 0 0,1 0-1,-1 0 1,1 1 0,-1-1 0,1 0 0,0 0-1,-1 0 1,1 1 0,-1-1 0,1 0 0,0 0 0,-1 1-1,1-1 1,0 0 0,-1 1 0,1-1 0,0 0 0,0 1-1,-1-1 1,1 0 0,0 1 0,0-1 0,0 1 0,-1-1-1,1 0 1,0 2 0,-13 19 238,13-21-270,-29 67 117,3 1 1,-33 129-1,59-196-118,-27 125 170,25-115-141,1 0 1,0 1-1,1-1 0,0 0 0,1 1 1,0-1-1,1 0 0,0 0 0,5 12 1,-2-11 27,-2-14-25,-9-19-110,-10-10-149,-9-15-262,-35-95-1,54 114 635,6 27-139,0-1 0,0 1-1,0-1 1,0 1 0,0 0-1,0-1 1,0 1 0,1-1-1,-1 1 1,0-1 0,0 1-1,0 0 1,0-1 0,1 1-1,-1-1 1,0 1 0,0 0-1,1-1 1,-1 1 0,0 0 0,1-1-1,-1 1 1,0 0 0,1 0-1,-1-1 1,1 1 0,-1 0-1,0 0 1,1 0 0,-1 0-1,1-1 1,-1 1 0,1 0-1,-1 0 1,0 0 0,1 0 0,-1 0-1,1 0 1,-1 0 0,1 0-1,-1 0 1,1 0 0,-1 0-1,0 1 1,1-1 0,-1 0-1,1 0 1,65 19-686,-44-12 281,0-1 0,0 0 0,43 3 0,-23-7-69</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8:09.890"/>
    </inkml:context>
    <inkml:brush xml:id="br0">
      <inkml:brushProperty name="width" value="0.05" units="cm"/>
      <inkml:brushProperty name="height" value="0.05" units="cm"/>
    </inkml:brush>
  </inkml:definitions>
  <inkml:trace contextRef="#ctx0" brushRef="#br0">159 125 9522,'-3'-23'967,"-8"-45"679,9 35 4227,-4 502-4913,10-249-895,-16 295-20,1 2-6,-11-25-25,14-365-12,-15 530 86,0 50-16,-11-324 82,28-326-187,5-46-132,3-40 363,2 6-248,1-10 1</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8:11.921"/>
    </inkml:context>
    <inkml:brush xml:id="br0">
      <inkml:brushProperty name="width" value="0.05" units="cm"/>
      <inkml:brushProperty name="height" value="0.05" units="cm"/>
    </inkml:brush>
  </inkml:definitions>
  <inkml:trace contextRef="#ctx0" brushRef="#br0">21 119 11570,'-1'1'100,"0"0"-1,1 0 1,-1-1-1,0 1 0,0 0 1,0-1-1,0 1 1,0-1-1,0 1 1,0-1-1,0 0 0,0 1 1,0-1-1,-2 1 1,3-1-64,0-1 0,-1 1 1,1 0-1,0 0 1,0 0-1,0 0 1,-1 0-1,1 0 0,0-1 1,0 1-1,0 0 1,-1 0-1,1 0 1,0 0-1,0-1 0,0 1 1,0 0-1,0 0 1,-1-1-1,1 1 1,0 0-1,0 0 0,0-1 1,0 1-1,0 0 1,0 0-1,0-1 1,0 1-1,0 0 0,0 0 1,0-1-1,0 1 1,0 0-1,0 0 1,0-1-1,0 1 0,1-2 69,-1 0 0,1 1 0,-1-1 0,1 0 0,-1 1-1,1-1 1,0 0 0,0 1 0,0-1 0,0 1 0,0-1-1,0 1 1,1 0 0,-1-1 0,0 1 0,3-2-1,1 1 72,1-1 0,-1 1-1,0 0 1,1 0-1,-1 1 1,1-1-1,0 1 1,-1 1-1,1-1 1,0 1 0,0 0-1,10 1 1,6 3 139,0 0 1,22 8-1,-2-1-55,-17-8-184,-1 0 0,1-2 0,0-1 1,0 0-1,0-2 0,31-7 0,-26 6-23,-12 1-33,0 2 0,0 1 0,29 4 0,10 0 50,93-10 298,-113 1-273,1 2-1,0 2 0,67 8 1,212 31 77,-151-15-66,-99-13 80,91 5-1,-4-6 124,-95-4-281,1-3 1,104-8 0,9-26 3,33-4 20,-77 23-28,228-52 0,-307 53-22,0 2 0,1 3-1,0 1 1,0 3 0,64 5 0,-22-3 1,145-18 0,14 0 4,-209 17-4,-3-1-1,0 2 1,1 2 0,-1 1-1,69 15 1,-49-1-4,0-3-1,1-3 1,123 7 0,240-44-13,-107 1 17,-251 26 2,0 3-1,118 24 1,42 3-2,-129-26-2,0-5-1,0-4 0,115-19 1,-149 13-2,1 2 0,1 3 1,113 6-1,-124 6-11,-30-3 23,36 1-1,-70-19-942,6 12 867,1-1-1,-1 0 1,1 0-1,0-1 0,-4-5 1,-7-9-169</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8:21.169"/>
    </inkml:context>
    <inkml:brush xml:id="br0">
      <inkml:brushProperty name="width" value="0.05" units="cm"/>
      <inkml:brushProperty name="height" value="0.05" units="cm"/>
    </inkml:brush>
  </inkml:definitions>
  <inkml:trace contextRef="#ctx0" brushRef="#br0">1 40 8218,'2'-1'789,"0"-1"0,1 0 0,-1 0 1,0 1-1,1-1 0,0 1 0,-1 0 1,5-2-1,44-6 2322,-17 4-2176,-15 1-724,1 1 0,0 1 0,0 1 0,0 1 1,0 0-1,0 2 0,0 0 0,0 2 0,35 10 0,4 6-199,102 52-1,-50-20 95,-21-16-100,-49-20 32,0 0 0,-2 3 0,57 36 0,-85-48-20,39 29 126,3-2-1,81 39 1,-82-46 11,-2 2 0,-1 2 0,69 58 0,-28-22 0,-55-41-119,125 96 22,-132-98-61,-2 1-1,0 1 0,32 44 1,-13-10 54,62 66-1,-79-99-24,0 0 0,2-2 1,1-1-1,38 22 0,-40-29 31,-1 1 0,0 1 0,-2 1 0,0 2-1,38 41 1,-34-27-106,-1 1 0,-2 1-1,25 46 1,-43-71-991,-9-13 990,1 0 0,-1 0 0,0 0 0,0 1 0,0-1 1,0 0-1,0 0 0,0 0 0,1 0 0,-1 0 0,0 0 1,0 0-1,0 0 0,0 0 0,0 0 0,1 0 0,-1 0 1,0 0-1,0 0 0,0 0 0,0 0 0,1 0 0,-1 0 1,0 0-1,0 0 0,0 0 0,0 0 0,0 0 0,1 0 1,-1 0-1,0 0 0,0 0 0,0 0 0,0-1 0,0 1 1,0 0-1,1 0 0,-1 0 0,0 0 0,0 0 0,0-1 1,1 0-126,-1-1 0,1 0 0,-1 0 0,0 0 0,0 0 0,0 0 0,0 0 0,0 0 0,0 0 0,0 0 0,-1 1 0,0-4 0,-4-13-642</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8:21.652"/>
    </inkml:context>
    <inkml:brush xml:id="br0">
      <inkml:brushProperty name="width" value="0.05" units="cm"/>
      <inkml:brushProperty name="height" value="0.05" units="cm"/>
    </inkml:brush>
  </inkml:definitions>
  <inkml:trace contextRef="#ctx0" brushRef="#br0">1 333 14067,'2'13'370,"0"1"0,1 0 0,1 0 0,0-1 1,0 0-1,2 0 0,0 0 0,0-1 0,1 1 0,0-2 0,1 1 0,1-1 0,0 0 1,0-1-1,1 0 0,1 0 0,-1-1 0,22 13 0,-30-20-312,0-1 0,0 0-1,1 0 1,-1 0 0,1 0-1,-1 0 1,1-1 0,-1 1 0,1-1-1,-1 1 1,1-1 0,0 0-1,-1 0 1,1 0 0,-1-1-1,1 1 1,-1 0 0,1-1 0,0 0-1,-1 0 1,0 1 0,1-1-1,-1-1 1,0 1 0,1 0-1,-1-1 1,0 1 0,0-1 0,0 1-1,0-1 1,0 0 0,-1 0-1,3-3 1,4-6 37,0-1 1,0 0-1,-1 0 0,9-25 0,-13 30-42,6-16 59,-1 0-1,-1 0 0,0 0 1,-2-1-1,-2 0 0,2-27 0,-3 9-482,-3 1-1,-10-72 0,10 108 406,1 1 0,-1 0 0,-1-1 0,1 1-1,-1 0 1,1-1 0,-1 1 0,-1 0 0,1 0-1,0 1 1,-1-1 0,0 0 0,-3-3 0,-10-9-173</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8:35.873"/>
    </inkml:context>
    <inkml:brush xml:id="br0">
      <inkml:brushProperty name="width" value="0.05" units="cm"/>
      <inkml:brushProperty name="height" value="0.05" units="cm"/>
    </inkml:brush>
  </inkml:definitions>
  <inkml:trace contextRef="#ctx0" brushRef="#br0">9 135 15595,'-8'6'854,"8"-3"-400,14-6-283,10-2-160,9 7 216,45 7 0,4 1-30,7-7-48,117-10-1,89-26-108,7 0-14,-89 23-18,0 8 1,367 45 0,439 45-9,3-105 10,-601 4-30,1417-67-9,-1350 54 34,693-4-14,-1 36 20,-455 1-12,367-19 309,-1063 12-249,91-5 136,-101 3-85,1-1 0,-1 0 1,0-1-1,18-8 0,-21 4 275,-16 8-375,0-1 0,0 1 0,-1 0 1,1 0-1,0 0 0,0-1 0,0 1 0,0 0 0,-1 0 1,1 0-1,0-1 0,0 1 0,0 0 0,-1 0 0,1 0 1,0 0-1,0 0 0,0-1 0,-1 1 0,1 0 0,0 0 1,0 0-1,-1 0 0,1 0 0,0 0 0,-1 0 0,1 0 0,0 0 1,0 0-1,-1 0 0,1 0 0,0 0 0,-1 0 0,-38 2 462,-143 27 1455,104-17-1624</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8:51.873"/>
    </inkml:context>
    <inkml:brush xml:id="br0">
      <inkml:brushProperty name="width" value="0.05" units="cm"/>
      <inkml:brushProperty name="height" value="0.05" units="cm"/>
    </inkml:brush>
  </inkml:definitions>
  <inkml:trace contextRef="#ctx0" brushRef="#br0">84 280 14211,'-1'-2'435,"0"-2"95,-1 0 0,1 0 0,0 0 0,0 0 0,0 0 0,1 0 1,-1-8-1,29 4 538,-15 1-1016,0 0 0,-1-1 0,0-1 0,-1 0 0,1 0 1,-2-2-1,0 1 0,0-1 0,-1 0 0,0-1 0,-1 0 0,0-1 0,9-21 0,-15 32-44,-1 0-1,0 0 0,-1 0 1,1-1-1,0 1 0,-1 0 0,1-1 1,-1 1-1,0-1 0,1 1 1,-1 0-1,-1-1 0,1 1 0,0-1 1,0 1-1,-1 0 0,1-1 1,-1 1-1,0 0 0,0-1 0,-1-2 1,0 4-3,1 0 0,-1 0 1,0-1-1,1 1 0,-1 0 1,0 1-1,1-1 0,-1 0 1,0 0-1,0 1 0,0-1 1,0 1-1,0-1 0,0 1 1,0 0-1,0 0 0,1 0 1,-1 0-1,0 0 0,0 1 1,0-1-1,0 0 0,0 1 0,0-1 1,0 1-1,0 0 0,-2 1 1,-7 3 13,0 0 1,1 1-1,-1 0 0,1 0 1,1 1-1,-1 1 1,1 0-1,-15 16 0,17-17-4,1 1-1,0-1 0,0 1 0,1 1 0,0-1 0,0 1 0,1 0 0,0 0 1,0 0-1,1 1 0,-2 11 0,5-20-10,-1 0 0,1 0-1,0 0 1,0 0 0,0 0 0,-1 0 0,1 0 0,0 0 0,0 0 0,1 1-1,-1-1 1,0 0 0,0 0 0,1 0 0,-1 0 0,0 0 0,1 0-1,-1 0 1,1-1 0,-1 1 0,1 0 0,-1 0 0,1 0 0,1 1 0,-1-2 0,0 0 1,0 0 0,0 1 0,0-1 0,0 0-1,0 0 1,0 0 0,0 0 0,0 0 0,0 0 0,0 0-1,0-1 1,0 1 0,0 0 0,0-1 0,0 1 0,0 0-1,0-1 1,1 0 0,3-2 24,1-1 0,-1 0-1,1 1 1,-1-2 0,-1 1 0,8-8 0,-7 7 19,-1-1 1,0 1 0,-1-1 0,1 1 0,-1-1 0,0 0-1,0-1 1,-1 1 0,3-9 0,-5 15-44,0 0 1,0 0-1,0 0 1,0-1-1,0 1 1,0 0 0,0 0-1,0-1 1,0 1-1,0 0 1,1 0-1,-1 0 1,0-1-1,0 1 1,-1 0 0,1 0-1,0-1 1,0 1-1,0 0 1,0 0-1,0 0 1,0-1-1,0 1 1,0 0-1,0 0 1,0 0 0,-1-1-1,1 1 1,0 0-1,0 0 1,0 0-1,0 0 1,0-1-1,-1 1 1,1 0 0,0 0-1,0 0 1,0 0-1,-1 0 1,1 0-1,0 0 1,0 0-1,0 0 1,-1-1-1,1 1 1,-11 8 122,-8 15-18,18-22-104,-4 6 10,0 1 0,0-1 0,1 1 0,-7 15 0,11-23-15,0 0 0,0 0 0,0 0 0,0 0 0,0 0 0,0 0 0,0 0 0,0 0 0,0 0 0,-1 0 0,1 0-1,0 0 1,0 1 0,0-1 0,0 0 0,0 0 0,0 0 0,0 0 0,0 0 0,0 0 0,0 0 0,0 0 0,0 0 0,0 1 0,0-1 0,0 0 0,0 0 0,0 0 0,0 0 0,0 0 0,0 0 0,0 0 0,0 0 0,0 0 0,0 1 0,1-1 0,-1 0 0,0 0 0,0 0 0,0 0 0,0 0 0,0 0 0,0 0 0,0 0 0,0 0 0,0 0 0,0 0 0,0 0 0,0 0 0,1 0 0,-1 0 0,0 0 0,0 1 0,0-1 0,0 0 0,0 0 0,0 0 0,0 0 0,0 0 0,1 0 0,-1 0 0,0 0 0,7-6 34,8-11 13,-14 14-30,1-1 1,0 0-1,-1 0 1,0 0-1,0 0 0,0 0 1,1-7-1,-2 10-15,0 1 0,0-1 0,-1 1 0,1-1 0,0 1 0,0-1 0,0 0 0,0 1-1,0-1 1,-1 1 0,1-1 0,0 1 0,0-1 0,-1 1 0,1-1 0,0 1 0,-1-1 0,1 1 0,-1 0 0,1-1-1,0 1 1,-1 0 0,0-1 0,0 0 0,-1 1-1,1 0 0,0 0 0,-1-1 1,1 1-1,0 0 0,-1 0 1,1 0-1,0 0 0,-1 1 1,1-1-1,0 0 0,0 1 1,-3 0-1,-1 1-1,-1 1 1,1 0-1,0 0 1,0 0-1,0 1 0,1-1 1,-1 1-1,1 0 1,0 1-1,-7 8 0,8-9-63,0 0-1,1 0 1,-1 0-1,0 0 0,1 1 1,0-1-1,0 1 0,1 0 1,-1-1-1,1 1 0,0 0 1,0 0-1,0 6 0,1-9 123,1 0 0,-1 0 0,0-1 0,1 1 0,-1-1 0,1 1 0,-1 0 0,1-1 0,0 1 0,1 1 0,-2-2-56,1-1 0,-1 1-1,1-1 1,-1 0 0,1 1 0,-1-1 0,1 1 0,-1-1-1,1 0 1,-1 0 0,1 1 0,-1-1 0,1 0 0,-1 0 0,1 0-1,0 1 1,-1-1 0,1 0 0,-1 0 0,1 0 0,0 0-1,-1 0 1,1 0 0,-1 0 0,1 0 0,0 0 0,-1-1 0,1 1-1,-1 0 1,1 0 0,-1-1 0,1 1 0,-1 0 0,1 0-1,-1-1 1,1 1 0,0-1 0,19-20-20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9:26.486"/>
    </inkml:context>
    <inkml:brush xml:id="br0">
      <inkml:brushProperty name="width" value="0.05" units="cm"/>
      <inkml:brushProperty name="height" value="0.05" units="cm"/>
    </inkml:brush>
  </inkml:definitions>
  <inkml:trace contextRef="#ctx0" brushRef="#br0">22 9 15459,'-8'-8'2855,"1"11"-657,6-1-2001,1 0 1,-1 0-1,0 0 0,0 0 1,1 0-1,-1 0 1,1 0-1,-1 0 1,1 2-1,0 8-9,1 0 0,0-1 0,1 1 0,0-1 0,1 1 0,4 11 0,29 65 478,21 22 398,-47-94-849,0 0 1,1-1-1,1 0 0,21 19 0,-28-29-139,1 0-1,0-1 0,0 0 1,1-1-1,-1 1 0,9 2 1,-11-4-97,-1-1 0,1 0 0,-1 0 0,1 0 0,-1 0 0,1-1 0,0 1-1,0-1 1,-1 0 0,1 0 0,0-1 0,-1 1 0,1-1 0,3-1 0,-5 2-74,-1-1-1,0 0 0,0 1 0,1-1 0,-1 0 0,0 0 0,0 0 0,0 0 0,0 0 1,0 0-1,0 0 0,0 0 0,-1-1 0,1 1 0,0 0 0,-1-1 0,1 1 1,-1 0-1,1-1 0,0-1 0,3-32-680,-4 30 690,1-28-590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9:27.331"/>
    </inkml:context>
    <inkml:brush xml:id="br0">
      <inkml:brushProperty name="width" value="0.05" units="cm"/>
      <inkml:brushProperty name="height" value="0.05" units="cm"/>
    </inkml:brush>
  </inkml:definitions>
  <inkml:trace contextRef="#ctx0" brushRef="#br0">464 0 17076,'0'14'1123,"-2"-1"1,0 0 0,0 1 0,-1-1 0,-9 23 0,-33 67-358,28-66 16,-98 201 1100,44-96-1335,-69 195 0,132-313-543,3-11-6,1-1-1,0 1 1,1 1 0,0-1-1,-1 15 1,19-54-133,185-376-1739,-29 66 1063,-170 334 810,12-25 6,-1-1 0,-2 0 0,0-1 0,7-40 0,-17 68-3,0 1-1,0 0 0,-1 0 1,1 0-1,0 0 0,0 0 1,0 0-1,0 0 0,0 0 1,0-1-1,0 1 0,-1 0 0,1 0 1,0 0-1,0 0 0,0 0 1,0 0-1,0 0 0,0 0 1,-1 0-1,1 0 0,0 0 1,0 0-1,0 0 0,0 0 0,-1 0 1,1 0-1,0 0 0,0 0 1,0 0-1,0 0 0,0 0 1,0 0-1,-1 0 0,1 0 1,0 0-1,0 0 0,0 1 0,0-1 1,0 0-1,0 0 0,-1 0 1,1 0-1,0 0 0,0 0 1,0 0-1,0 1 0,0-1 1,0 0-1,0 0 0,-5 6 6,1 0-1,0 0 1,0 1-1,0-1 1,-2 8 0,-8 11 2,-71 113 32,-86 144-5,112-166 6,52-100-101,1 0 0,1 1 0,0 0 0,1 0 0,-2 22-1,7-24-358,6-18 56,9-25-112,-15 26 449,205-442-1744,-198 425 1739,6-14 28,18-59 0,-30 78 47,-2 14-44,0 0 0,0-1 0,0 1 0,0 0 0,0 0 0,0 0 0,0 0 0,0 0 0,0 0 1,0 0-1,0 0 0,0-1 0,0 1 0,0 0 0,0 0 0,-1 0 0,1 0 0,0 0 0,0 0 1,0 0-1,0 0 0,0 0 0,0 0 0,0 0 0,0 0 0,0 0 0,0 0 0,-1 0 0,1-1 1,0 1-1,0 0 0,0 0 0,0 0 0,0 0 0,0 0 0,0 0 0,0 0 0,0 0 0,-1 0 1,1 0-1,0 0 0,0 0 0,0 0 0,0 1 0,0-1 0,0 0 0,0 0 0,0 0 0,0 0 1,-1 0-1,1 0 0,-13 15 61,-124 207 68,39-59-141,67-112-12,-42 61-1417,73-112 1430,0-1 0,0 1 0,0 0 0,0 0 1,0 0-1,-1 0 0,1-1 0,0 1 0,0 0 0,0 0 0,0 0 0,0-1 0,0 1 0,0 0 0,0 0 0,0 0 0,-1 0 0,1-1 0,0 1 1,0 0-1,0 0 0,0 0 0,-1 0 0,1 0 0,0 0 0,0 0 0,0 0 0,0-1 0,-1 1 0,1 0 0,0 0 0,0 0 0,0 0 0,-1 0 1,1 0-1,0 0 0,0 0 0,0 0 0,-1 0 0,1 0 0,0 0 0,0 0 0,0 0 0,-1 0 0,1 1 0,0-1 0,0 0 0,0 0 0,0 0 1,-1 0-1,1 0 0,0 0 0,0 0 0,0 1 0,0-1 0,0 0 0,-1 0 0,4-22-381</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9:28.002"/>
    </inkml:context>
    <inkml:brush xml:id="br0">
      <inkml:brushProperty name="width" value="0.05" units="cm"/>
      <inkml:brushProperty name="height" value="0.05" units="cm"/>
    </inkml:brush>
  </inkml:definitions>
  <inkml:trace contextRef="#ctx0" brushRef="#br0">17 131 13267,'-14'-40'3423,"14"38"-3193,-1 0-1,1 0 1,-1 0-1,1 0 1,0 0 0,0 0-1,0 0 1,0 0-1,0 0 1,0 0 0,0 0-1,1 0 1,-1 0-1,1 0 1,0 0 0,0 0-1,-1 0 1,2-2-1,-1 4-180,0 0 0,-1-1-1,1 1 1,-1 0 0,1-1-1,0 1 1,-1 0-1,1 0 1,0-1 0,0 1-1,-1 0 1,1 0-1,0 0 1,-1 0 0,1 0-1,0 0 1,-1 0-1,1 0 1,0 1 0,0-1-1,-1 0 1,1 0-1,0 0 1,-1 1 0,1-1-1,-1 0 1,1 1-1,0-1 1,-1 1 0,1-1-1,-1 1 1,1-1-1,-1 1 1,1-1 0,-1 1-1,1-1 1,-1 1-1,1 0 1,19 26 260,-19-26-270,101 172 217,-61-99-224,51 70 0,-91-142-25,1 1 0,0 0 1,0-1-1,1 1 1,-1-1-1,1 1 0,-1-1 1,1 0-1,4 3 0,-6-5-1,-1 0 0,1 0 0,-1 1 0,1-1 0,-1 0 0,1 0 0,-1 0 0,1 0 0,-1 0 0,1 0 0,-1 0-1,0-1 1,1 1 0,-1 0 0,1 0 0,-1 0 0,1 0 0,-1 0 0,0-1 0,1 1 0,-1 0 0,1 0 0,-1-1 0,0 1-1,1-1 1,9-18 180,9-65 197,-14 57-316,2 1-1,12-36 1,-7 31-109,2 0 0,0 1 1,2 1-1,2 1 0,0 0 1,30-33-1,-38 50-8,17-19-89,-24 28 113,-3 4 8,-12 17 16,-136 191 20,-36 55 189,144-201-475,4 1-1,-37 92 1,61-126-601,2 0 1,-10 57-1,16-68 206</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9:31.242"/>
    </inkml:context>
    <inkml:brush xml:id="br0">
      <inkml:brushProperty name="width" value="0.05" units="cm"/>
      <inkml:brushProperty name="height" value="0.05" units="cm"/>
    </inkml:brush>
  </inkml:definitions>
  <inkml:trace contextRef="#ctx0" brushRef="#br0">53 56 13275,'-10'1'1183,"-17"-1"1657,26 0-2743,1 0 1,-1 0 0,0-1-1,1 1 1,-1 0 0,0 0-1,1 0 1,-1 0 0,1-1-1,-1 1 1,1 0 0,-1-1-1,1 1 1,-1 0 0,1-1-1,-1 1 1,1-1-1,-1 1 1,1-1 0,-1 1-1,1-1 1,0 1 0,-1-1-1,1 1 1,0-1 0,0 1-1,-1-1 1,1 0 0,0 1-1,0-1 1,0 1-1,0-1 1,0-1 0,26-17 335,-15 4-55,-8 8 58,-10 7 49,4 2-447,0 0 0,1 1 0,-1-1 0,0 1 0,1 0 0,0 0 0,-1 0 0,1 0 0,1 0 0,-1 0 0,0 0 0,1 1 0,-1-1 0,1 1 0,-1 6 0,2-10-36,0 1 0,0-1 0,0 0-1,0 0 1,0 0 0,0 1 0,0-1-1,0 0 1,0 0 0,1 0 0,-1 1 0,0-1-1,0 0 1,0 0 0,0 0 0,1 0 0,-1 1-1,0-1 1,0 0 0,0 0 0,1 0-1,-1 0 1,0 0 0,0 0 0,0 0 0,1 0-1,-1 1 1,0-1 0,0 0 0,1 0-1,-1 0 1,0 0 0,0 0 0,1 0 0,-1 0-1,0-1 1,0 1 0,1 0 0,-1 0-1,0 0 1,0 0 0,0 0 0,1 0 0,-1 0-1,0 0 1,0-1 0,0 1 0,1 0 0,-1 0-1,0 0 1,0 0 0,0-1 0,1 1-1,10-9 183,2-19 446,-14 14-204,1 14-413,0 0 0,-1-1 0,1 1 0,-1 0 0,1 0 0,0 0 0,-1-1 0,1 1 0,-1 0 0,1 0 0,-1 0 0,1 0 0,0 0 0,-1 0 0,1 0 0,-1 0 0,1 0-1,-1 0 1,1 0 0,-1 0 0,1 0 0,0 0 0,-1 0 0,1 0 0,-1 1 0,1-1 0,0 0 0,-1 0 0,1 0 0,-1 1 0,0 0-34,-1 0 0,1 0 0,0-1 1,0 1-1,0 0 0,0 0 0,0 1 0,0-1 1,0 0-1,0 0 0,0 0 0,1 1 0,-1-1 0,0 0 1,1 1-1,-1 1 0,1-2-5,-1-1 0,1 1 0,0-1 0,0 1 1,0-1-1,0 1 0,0-1 0,0 1 0,0-1 0,0 1 0,0-1 0,0 1 1,0-1-1,1 1 0,-1-1 0,0 1 0,0-1 0,0 1 0,1-1 0,-1 1 1,0-1-1,0 0 0,1 1 0,-1-1 0,0 1 0,1-1 0,-1 0 0,0 1 1,1-1-1,-1 0 0,1 0 0,-1 1 0,1-1 0,-1 0 0,1 0 0,-1 0 1,0 1-1,1-1 0,-1 0 0,1 0 0,-1 0 0,1 0 0,-1 0 0,1 0 1,-1 0-1,1 0 0,-1 0 0,1 0 0,-1 0 0,2-1 0,6-1-319</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8:11.503"/>
    </inkml:context>
    <inkml:brush xml:id="br0">
      <inkml:brushProperty name="width" value="0.05" units="cm"/>
      <inkml:brushProperty name="height" value="0.05" units="cm"/>
    </inkml:brush>
  </inkml:definitions>
  <inkml:trace contextRef="#ctx0" brushRef="#br0">89 10 15419,'-18'26'1857,"-22"43"1,34-59-1661,2 1 0,-1 0 1,1 0-1,1 1 0,0-1 1,1 1-1,-1 15 0,2-25-175,1 0-1,0 0 1,0 0-1,0 1 1,1-1-1,-1 0 1,0 0-1,1 0 1,-1 0 0,1 0-1,0 0 1,0 0-1,0 0 1,1 2-1,-2-4-10,1 1 0,0 0 0,0-1 1,0 1-1,0-1 0,0 1 0,-1-1 0,1 1 0,0-1 0,0 0 0,0 1 0,0-1 1,0 0-1,0 0 0,0 1 0,0-1 0,0 0 0,1 0 0,-1 0 0,0-1 1,0 1-1,0 0 0,0 0 0,0 0 0,0-1 0,0 1 0,0-1 0,-1 1 0,3-1 1,6-4 51,1-1 1,-1 1 0,-1-2-1,1 1 1,-1-1 0,0 0 0,0-1-1,-1 1 1,0-2 0,6-9 0,5-8 84,-2-1 1,14-33-1,-10 13-86,-36 80-53,14-26-21,-19 64-839,20-63 702,-1-1 1,1 1 0,0 0 0,1 0-1,0 0 1,0-1 0,2 10-1,-2-16 104,0 0-1,0-1 1,0 1-1,0 0 1,0-1-1,1 1 1,-1 0-1,0-1 1,0 1-1,1-1 1,-1 1-1,0 0 1,1-1-1,-1 1 1,1-1-1,-1 1 1,1-1-1,-1 1 1,1-1-1,-1 0 1,1 1-1,-1-1 1,1 0-1,0 1 1,-1-1-1,1 0 1,0 1-1,0-1-2,1 0-1,-1 0 1,0 0-1,1-1 1,-1 1-1,0 0 1,0 0 0,0-1-1,1 1 1,-1-1-1,0 1 1,0-1-1,2-1 1,2-2-133,1 0 1,0 0-1,-1-1 1,6-6-1,14-18-664</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9:07.424"/>
    </inkml:context>
    <inkml:brush xml:id="br0">
      <inkml:brushProperty name="width" value="0.05" units="cm"/>
      <inkml:brushProperty name="height" value="0.05" units="cm"/>
    </inkml:brush>
  </inkml:definitions>
  <inkml:trace contextRef="#ctx0" brushRef="#br0">3 41 12155,'0'0'146,"0"1"0,0-1 0,0 0 1,0 1-1,0-1 0,0 0 0,0 1 1,1-1-1,-1 0 0,0 1 0,0-1 1,0 0-1,0 0 0,1 1 0,-1-1 0,0 0 1,0 0-1,1 1 0,-1-1 0,0 0 1,0 0-1,1 0 0,-1 1 0,0-1 1,1 0-1,-1 0 0,0 0 0,0 0 1,1 0-1,-1 0 0,0 0 0,1 0 1,-1 0-1,0 0 0,1 0 0,-1 0 1,0 0-1,1 0 0,3-13 681,-4 13-810,-1-1 0,1 1 0,0 0 0,0 0 0,0-1 0,-1 1 0,1 0-1,0 0 1,0 0 0,-1 0 0,1-1 0,0 1 0,-1 0 0,1 0 0,0 0-1,-1 0 1,1 0 0,0 0 0,0 0 0,-1 0 0,1 0 0,0 0 0,-1 0 0,1 0-1,0 0 1,-1 0 0,1 0 0,0 0 0,-1 0 0,1 0 0,0 0 0,0 1 0,-1-1-1,1 0 1,0 0 0,-1 0 0,1 0 0,0 1 0,0-1 0,0 0 0,-1 0-1,1 1 1,0-1 0,0 0 0,-1 1 0,-1 0-722,8-13 576,4-12-47</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9:09.223"/>
    </inkml:context>
    <inkml:brush xml:id="br0">
      <inkml:brushProperty name="width" value="0.05" units="cm"/>
      <inkml:brushProperty name="height" value="0.05" units="cm"/>
    </inkml:brush>
  </inkml:definitions>
  <inkml:trace contextRef="#ctx0" brushRef="#br0">1153 208 10442,'-119'-63'1464,"70"36"-912,0 2 0,-71-26 1,103 46-444,0 0-1,0 1 1,0 0 0,-1 2 0,1 0 0,-1 1 0,0 1 0,1 0 0,-1 2 0,0 0 0,-26 6 0,0 6 160,1 1 1,1 2 0,0 2-1,1 1 1,2 3-1,0 1 1,-41 33-1,61-40-211,2 0 0,0 1-1,1 1 1,0 0 0,2 1 0,0 1-1,2 0 1,0 1 0,1 0-1,2 1 1,-13 43 0,13-35 2,2 1-1,1 0 1,2 1 0,1-1 0,1 1 0,2 0 0,1 0-1,9 47 1,-4-52-66,2 0 0,1 0-1,1-1 1,1 0 0,1-1-1,2 0 1,0-1 0,2-1-1,24 30 1,-14-24-4,1-1 1,1-1-1,1-1 0,1-2 1,2-1-1,44 26 1,-41-32 16,1-1 0,0-1 0,1-2 1,1-2-1,0-1 0,1-3 0,0 0 1,66 2-1,-58-8 61,0-2 0,0-2 1,0-3-1,0-1 0,0-3 0,87-27 0,-101 23-12,-2 0 0,1-2 0,-2-2 0,0-1-1,-1-1 1,-1-1 0,43-41 0,-54 45-62,-1-1 0,0-1 1,-1-1-1,-1 0 1,-1-1-1,0 0 0,-2-1 1,-1-1-1,0 1 1,-1-2-1,-2 1 0,6-25 1,-10 25-35,-2 1 1,0-1-1,0 0 0,-2 0 1,-1 1-1,-1-1 1,-1 0-1,0 1 1,-15-40-1,-4 4-25,-2 2 1,-40-67-1,44 86 57,-2 0 0,-2 2 0,-38-42 0,44 55 5,-2 2 0,0 1 0,-1 0-1,-1 2 1,0 1 0,-27-14 0,0 5-4,-1 2 1,-1 2 0,-1 2 0,-1 3 0,0 2 0,0 3-1,-75-6 1,104 16-32,1 1-1,0 0 1,0 2 0,0 1-1,0 1 1,1 1 0,-46 17-1,38-9-99,-1 2-1,2 1 0,0 1 1,-51 42-1,47-31-46</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8:57.203"/>
    </inkml:context>
    <inkml:brush xml:id="br0">
      <inkml:brushProperty name="width" value="0.05" units="cm"/>
      <inkml:brushProperty name="height" value="0.05" units="cm"/>
    </inkml:brush>
  </inkml:definitions>
  <inkml:trace contextRef="#ctx0" brushRef="#br0">1 0 11034,'0'1'304,"0"0"-1,1 0 0,-1 0 0,1 0 0,-1 0 1,1 0-1,0 0 0,-1 0 0,1 0 0,0 0 1,0 0-1,-1 0 0,1 0 0,0-1 0,0 1 1,0 0-1,0-1 0,0 1 0,2 0 0,28 13 769,-17-7-319,20 9 259,0-2-1,68 20 1,76 7-643,-116-30-322,0 3 1,118 45-1,-135-36 121,81 55 0,-16-8-108,-56-41-16,-1 3 1,-2 2-1,59 51 0,31 38 74,-105-94-87,1-3-1,45 24 1,-13-11 127,-1 2 1,100 81 0,-147-104-92,21 15 26,-2 2-1,-1 2 0,53 65 0,-67-69-54,2-2 0,1 0-1,2-2 1,56 42 0,-43-39-43,-5-4-35,-1 1-1,47 48 1,-60-54-940,-23-22 634,0-1 0,1 1-1,-1 0 1,0 0-1,1-1 1,-1 1 0,1 0-1,-1-1 1,1 0 0,-1 1-1,3-1 1,-2-2-1084,-7-1 693</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8:57.668"/>
    </inkml:context>
    <inkml:brush xml:id="br0">
      <inkml:brushProperty name="width" value="0.05" units="cm"/>
      <inkml:brushProperty name="height" value="0.05" units="cm"/>
    </inkml:brush>
  </inkml:definitions>
  <inkml:trace contextRef="#ctx0" brushRef="#br0">0 211 15427,'1'6'176,"1"0"-1,-1 0 1,1-1 0,0 1-1,0 0 1,1-1-1,0 0 1,0 0-1,0 0 1,0 0-1,8 8 1,7 6 231,28 23 0,-18-18 42,-12-8-224,174 147 3319,-186-160-3430,4 4 51,1-1 0,1 0-1,-1-1 1,12 6 0,-19-10-138,-1-1 0,1 1 1,0 0-1,0-1 1,0 1-1,-1-1 1,1 0-1,0 1 0,0-1 1,0 0-1,0 0 1,0 0-1,0 0 1,0-1-1,-1 1 0,1 0 1,0-1-1,0 1 1,0-1-1,-1 0 1,1 0-1,0 1 0,-1-1 1,1 0-1,0 0 1,-1-1-1,1 1 1,-1 0-1,0 0 0,1-1 1,0-1-1,3-6 105,-1 1-1,0-1 1,-1 1-1,0-1 0,0 0 1,-1 0-1,0-1 1,0 1-1,-1 0 1,0-1-1,-1 1 1,-1-10-1,-1-14 123,-2 1 0,-9-36 0,-44-125-1423,34 124-800,22 65 1850,0 1-1,0-1 0,0 0 0,0 0 0,1 0 0,0 1 0,0-6 1,1-6-496</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9:46.029"/>
    </inkml:context>
    <inkml:brush xml:id="br0">
      <inkml:brushProperty name="width" value="0.05" units="cm"/>
      <inkml:brushProperty name="height" value="0.05" units="cm"/>
    </inkml:brush>
  </inkml:definitions>
  <inkml:trace contextRef="#ctx0" brushRef="#br0">1 10 9626,'9'3'213,"-1"-1"0,1 0 0,0 0 1,0-1-1,0-1 0,0 0 0,-1 0 0,1 0 0,11-3 0,-1 2-18,64-5 181,86-3 92,-138 9-419,0 2 0,0 0 0,42 11 0,-15-2-46,-31-7-19,31 10 0,88 21-78,-99-26 72,-24-6 16,1-1 1,0-1 0,0-1 0,0-1-1,28-5 1,50-2 75,5 11 222,213-14 565,-310 11-836,0 1 0,1 0 0,-1 0 0,14 4 0,25 4 140,-46-9-150,0 1-1,0 0 1,1 0-1,-1 0 1,0 0-1,0 0 1,5 4-1,14 4 16,9-1-2,-12-3 49,1 0 0,-1-2 0,38 3 0,-23-5 181,47 8 0,-74-7-234,-1 0 1,1 0-1,-1 1 0,1-1 0,6 5 1,20 8 24,16-2 87,1-2 0,81 6 0,3 1 66,700 160 495,-820-175-665,417 65 359,11 2-302,-184-18-55,37 7-8,18 12-7,-123-30 20,-42-3 55,55 11 7,28-8-10,264 57 169,-478-94-255,-1 1 1,0 0 0,0 1-1,0 0 1,-1 1-1,0 1 1,0 1 0,-1 0-1,16 14 1,7 6 10,1-2 0,2-1 0,0-2 1,2-2-1,1-2 0,53 18 0,-56-24-8,-2 2 0,0 1-1,0 3 1,49 33 0,-65-38-3,0-2 0,1 0-1,1-2 1,0 0 0,0-2 0,1-1 0,29 6 0,183 24-7,-221-36 3,79 10-23,0 4 0,123 36 0,435 184 26,-583-201-3,81 56 0,-83-48-1,75 35-1,-37-30 5,129 63 4,-189-86-3,-2 2 0,82 65 0,31 60 24,-112-104-12,2-2 1,2-2-1,60 41 0,-40-41 1,77 55 2,-125-83-15,-1 1-1,-1 1 1,-1 1-1,28 38 1,42 82-2,-66-99 1,2-1 1,1-1-1,2-1 0,40 41 1,-45-57-1,12 11 0,-2 1 0,-1 1 1,39 57-1,21 61 14,-33-55-21,69 91 0,-91-142 11,-2 1 0,-2 3-1,36 74 1,-12 9-8,-33-72 0,3-2-1,56 92 1,48 79-8,-21 10 49,-36-87-47,-37-82 13,-4 1 0,27 86 0,-22 1 4,-28-110 2,3 0 0,1 0-1,40 93 1,-8-59 29,3-2 0,4-2 0,68 77 0,-23-39 484,-96-116-508,0 0 0,-1 0 1,1-1-1,-1 1 1,1 0-1,0-1 0,-1 1 1,1 0-1,0-1 0,0 1 1,0-1-1,-1 1 0,1-1 1,0 0-1,0 1 1,0-1-1,0 0 0,0 0 1,0 1-1,0-1 0,0 0 1,0 0-1,0 0 1,-1 0-1,1 0 0,0 0 1,0-1-1,0 1 0,0 0 1,0 0-1,0-1 1,0 1-1,1-1 0,-1 0-72,0 0 0,1 0 0,-1 0 0,0-1 0,0 1 0,0 0-1,0-1 1,0 1 0,0-1 0,0 1 0,0-1 0,-1 1 0,1-1 0,0 0 0,-1 1-1,0-1 1,1-2 0,-1 4 46,0-1 0,0 1-1,0 0 1,0-1 0,0 1-1,0 0 1,0 0 0,0-1-1,0 1 1,0 0 0,0 0 0,0-1-1,0 1 1,0 0 0,0 0-1,0-1 1,0 1 0,-1 0-1,1 0 1,0-1 0,0 1-1,0 0 1,0 0 0,-1 0 0,1-1-1,0 1 1,0 0 0,-1 0-1,1 0 1,0 0 0,0 0-1,0-1 1,-1 1 0,1 0-1,-7-5-281</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9:18.057"/>
    </inkml:context>
    <inkml:brush xml:id="br0">
      <inkml:brushProperty name="width" value="0.05" units="cm"/>
      <inkml:brushProperty name="height" value="0.05" units="cm"/>
    </inkml:brush>
  </inkml:definitions>
  <inkml:trace contextRef="#ctx0" brushRef="#br0">7 1127 13875,'-1'0'56,"1"-1"1,-1 1 0,1-1-1,-1 1 1,1 0-1,0-1 1,-1 1-1,1-1 1,-1 1-1,1-1 1,0 1-1,0-1 1,-1 1-1,1-1 1,0 1-1,0-1 1,0 1-1,0-1 1,-1 0-1,1 1 1,0-1-1,0 1 1,0-1-1,0 1 1,0-1-1,1 0 1,-1 1-1,0-1 1,0 1-1,0-1 1,0 1-1,1-1 1,-1 1-1,0-1 1,0 1-1,1-1 1,-1 1-1,0-1 1,1 1-1,-1-1 1,1 1 0,-1-1-1,24-25 467,-23 25-483,74-65 882,145-97 0,-40 48-691,10-7-255,364-269-1150,-468 325 664,-49 37 200,0 1 0,2 1-1,62-30 1,-64 43 31</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9:18.463"/>
    </inkml:context>
    <inkml:brush xml:id="br0">
      <inkml:brushProperty name="width" value="0.05" units="cm"/>
      <inkml:brushProperty name="height" value="0.05" units="cm"/>
    </inkml:brush>
  </inkml:definitions>
  <inkml:trace contextRef="#ctx0" brushRef="#br0">2 1201 11811,'-2'9'1464,"8"-9"-864,14-16-112,15-7 752,23-17-367,14-13-17,21-26-96,16-8-80,31-13-224,10-4-72,10-7-208,2-5-176,-1-2-472,-5 8-256,-17 14 576,-13 10-136,-30 15-104</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9:18.916"/>
    </inkml:context>
    <inkml:brush xml:id="br0">
      <inkml:brushProperty name="width" value="0.05" units="cm"/>
      <inkml:brushProperty name="height" value="0.05" units="cm"/>
    </inkml:brush>
  </inkml:definitions>
  <inkml:trace contextRef="#ctx0" brushRef="#br0">87 1549 12515,'-1'0'29,"-22"25"695,-39 31 0,127-117 1812,10-10-1555,734-580 1924,-35 90-4547,-472 351 914,-189 135 248</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9:19.401"/>
    </inkml:context>
    <inkml:brush xml:id="br0">
      <inkml:brushProperty name="width" value="0.05" units="cm"/>
      <inkml:brushProperty name="height" value="0.05" units="cm"/>
    </inkml:brush>
  </inkml:definitions>
  <inkml:trace contextRef="#ctx0" brushRef="#br0">7 1178 11843,'-6'40'960,"20"-26"-512,14-20-64,25-30 528,13-14-176,35-24 16,20-17 9,26-30-89,17-8-40,16-5-344,-1 0-280,-1 8-1136,-6 5 1056,-23 11-208,-18 11-128</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9:19.884"/>
    </inkml:context>
    <inkml:brush xml:id="br0">
      <inkml:brushProperty name="width" value="0.05" units="cm"/>
      <inkml:brushProperty name="height" value="0.05" units="cm"/>
    </inkml:brush>
  </inkml:definitions>
  <inkml:trace contextRef="#ctx0" brushRef="#br0">0 1067 14403,'16'12'1408,"23"-29"-976,43-41-87,17-13 287,35-28-64,18-17-56,16-18-176,2-3-288,2 7-1408,-4 10 1288,-17 19-248,-14 5-168</inkml:trace>
  <inkml:trace contextRef="#ctx0" brushRef="#br0" timeOffset="1">1282 1243 16211,'49'-27'1193,"25"-31"-969,15-9-80,23-20-144,14-8-272,17-13 400,8-3-56,-2 2-184</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8:12.296"/>
    </inkml:context>
    <inkml:brush xml:id="br0">
      <inkml:brushProperty name="width" value="0.05" units="cm"/>
      <inkml:brushProperty name="height" value="0.05" units="cm"/>
    </inkml:brush>
  </inkml:definitions>
  <inkml:trace contextRef="#ctx0" brushRef="#br0">139 76 11979,'-8'13'532,"-20"31"1441,2 1 1,2 2-1,-19 53 0,41-94-1818,0 1-1,0-1 0,1 1 0,-1 0 1,2 0-1,-1-1 0,1 12 0,0-16-140,1 0 0,-1-1 0,0 1-1,1-1 1,-1 1 0,1-1 0,-1 1-1,1-1 1,0 1 0,0-1-1,0 1 1,0-1 0,0 0 0,0 1-1,0-1 1,0 0 0,0 0 0,0 0-1,1 0 1,-1 0 0,0 0-1,1 0 1,-1-1 0,1 1 0,-1 0-1,1-1 1,-1 1 0,1-1 0,0 0-1,-1 1 1,1-1 0,0 0 0,-1 0-1,1 0 1,2 0 0,7-1-31,0-1 1,1 1-1,-1-2 0,0 0 1,0 0-1,-1-1 1,19-9-1,-13 6-112,-1 1-1,21-6 0,-35 12 128,0 0-1,-1 0 0,1-1 1,0 1-1,0 0 0,0 0 0,0 0 1,0 1-1,0-1 0,0 0 1,0 0-1,0 0 0,0 1 1,0-1-1,0 0 0,-1 1 1,1-1-1,0 1 0,0-1 1,0 1-1,-1-1 0,1 1 0,0 0 1,0-1-1,-1 1 0,1 0 1,-1 0-1,1-1 0,-1 1 1,1 0-1,-1 0 0,1 0 1,-1 0-1,0 0 0,1 0 1,-1 0-1,0-1 0,0 1 0,0 0 1,0 0-1,0 2 0,1 6-18,0 1 0,-1-1-1,-2 15 1,1-10 13,1-10 8,0 28 8,0-32-8,0 1 0,0-1 0,-1 0 1,1 1-1,0-1 0,0 1 0,0-1 0,0 1 1,0-1-1,0 0 0,1 1 0,-1-1 0,0 1 1,0-1-1,0 0 0,0 1 0,0-1 0,1 1 1,-1-1-1,0 0 0,0 1 0,1-1 0,-1 0 1,0 1-1,0-1 0,1 0 0,-1 0 0,0 1 1,1-1-1,-1 0 0,0 0 0,1 0 0,-1 1 1,1-1-1,-1 0 0,0 0 0,1 0 0,-1 0 0,1 0 1,-1 0-1,1 0 0,-1 0 0,0 0 0,1 0 1,-1 0-1,1 0 0,-1 0 0,0 0 0,1 0 1,-1 0-1,1 0 0,-1-1 0,0 1 0,1 0 1,-1 0-1,0 0 0,1-1 0,-1 1 0,1-1 1,2-1 8,-1-1-1,0 0 1,1 1 0,-1-1 0,0 0 0,0 0 0,0-1 0,-1 1 0,1 0 0,1-5 0,10-41 90,-8 32-75,1-13 20,-5 23-77,0-1 0,1 0 0,0 1-1,0-1 1,6-11 0,-7 18-4,-1 1 0,1 0 0,-1-1 0,1 1 0,0 0-1,-1 0 1,1-1 0,-1 1 0,1 0 0,0 0 0,-1 0 0,1 0 0,0 0-1,-1 0 1,1 0 0,0 0 0,-1 0 0,1 0 0,0 0 0,-1 0 0,1 1-1,0-1 1,-1 0 0,1 0 0,0 1 0,-1-1 0,1 1 0,20 3-849,-16-6 722,0 1 0,0-1 0,0 0 0,1 0 0,-2 0 0,1 0 0,0-1 0,0 0 0,-1 0 0,0 0 0,5-5 0,8-9-468,19-21-1,-25 25 383,2-1 160,0-1-1,-1 0 0,-1-1 0,-1 0 0,0-1 1,-1 0-1,-1 0 0,0-1 0,9-34 0,-17 37 367,0 14-265,0 1 0,-1 0 0,1 0 0,0 0 0,0-1 0,0 1 0,0 0 1,0 0-1,-1 0 0,1 0 0,0-1 0,0 1 0,0 0 0,-1 0 0,1 0 0,0 0 0,0 0 0,0 0 0,-1-1 0,1 1 1,0 0-1,0 0 0,0 0 0,-1 0 0,1 0 0,0 0 0,0 0 0,-1 0 0,1 0 0,0 0 0,0 0 0,-1 1 0,-1-1 27,1 1 0,-1 0 0,1 0-1,-1 0 1,1 0 0,-1 0 0,1 0-1,0 0 1,0 1 0,-1-1 0,1 0-1,0 1 1,-1 1 0,-9 15 228,1 1 0,1 0 0,0 1 0,2 0 0,-7 27 0,2 4 317,-5 54 0,15-92-483,-1 3 5,1 0 0,1 0 0,0 0 0,1 1 0,4 29 1,-5-101 390,-10-14 314,-7-59 1899,18 127-2680,0 1 0,-1-1 0,1 1 0,0-1 0,0 1 0,0-1 0,0 0 0,0 1 0,0-1 0,0 1 0,0-1 0,0 0 0,0 1 0,0-1 0,0 1 0,1-1 0,-1 0 0,0 1 1,0-1-1,0 1 0,1-1 0,-1 1 0,0-1 0,1 1 0,-1-1 0,1 1 0,-1-1 0,0 1 0,1 0 0,-1-1 0,1 1 0,0-1 0,1 1-43,0 0-1,0 1 1,0-1 0,0 0-1,0 1 1,0-1 0,0 1 0,-1 0-1,4 1 1,2 1-257,0 0 0,1-1 0,-1 0 0,1 0 0,-1-1 0,1 0 0,0 0 0,0-1 0,-1 0 0,1 0 0,0-1 0,0 0 0,12-4 0,12-3-551</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9:20.301"/>
    </inkml:context>
    <inkml:brush xml:id="br0">
      <inkml:brushProperty name="width" value="0.05" units="cm"/>
      <inkml:brushProperty name="height" value="0.05" units="cm"/>
    </inkml:brush>
  </inkml:definitions>
  <inkml:trace contextRef="#ctx0" brushRef="#br0">1 696 14883,'40'-30'1424,"29"-26"-919,12-12-209,24-18 432,14-10-168,17-20-152,9-7 8,1 3-264</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9:47.243"/>
    </inkml:context>
    <inkml:brush xml:id="br0">
      <inkml:brushProperty name="width" value="0.05" units="cm"/>
      <inkml:brushProperty name="height" value="0.05" units="cm"/>
    </inkml:brush>
  </inkml:definitions>
  <inkml:trace contextRef="#ctx0" brushRef="#br0">1495 1 9210,'-530'454'3891,"507"-433"-3835,-411 414 1442,234-225-942,142-150-464,4 1 0,2 4-1,-50 79 1,95-133-109,3-5-11,-1 1 0,1-1 0,1 1 0,-1 0 0,1 0 0,1 0 0,-1 1 0,1-1 0,-2 13 0,4-19 12,0 0 0,0 0 0,0 1 0,0-1 0,0 0 0,0 0 0,0 0 0,1 0 0,-1 0 0,0 0 0,1 0 0,-1 0 0,1 0 0,-1 0 0,1 0 0,-1 0 0,1 0 0,0 0 0,-1 0 0,1 0 0,0-1 0,0 1 0,0 0 0,0 0 0,0-1 0,0 1 0,0-1 0,0 1 0,0-1 0,0 1 0,0-1 0,0 0 0,0 1 0,0-1 0,0 0 0,0 0 0,0 0 0,0 0 0,0 0 0,1 0 0,-1 0 0,2 0 0,6-1-42,-1-1 0,1 0 0,-1 0 0,0 0 0,10-5-1,62-32-166,22-16-79</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9:47.652"/>
    </inkml:context>
    <inkml:brush xml:id="br0">
      <inkml:brushProperty name="width" value="0.05" units="cm"/>
      <inkml:brushProperty name="height" value="0.05" units="cm"/>
    </inkml:brush>
  </inkml:definitions>
  <inkml:trace contextRef="#ctx0" brushRef="#br0">1763 0 7058,'-18'19'736,"-64"30"-264,-33 11-48,-42 20 496,-18 9 88,-20 8 8,0 6 9,14 6-41,11-1-88,22-5-176,23-5-248,34-11-488,20-4 32,43-16 8,16-11-112,27-18-128</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9:48.086"/>
    </inkml:context>
    <inkml:brush xml:id="br0">
      <inkml:brushProperty name="width" value="0.05" units="cm"/>
      <inkml:brushProperty name="height" value="0.05" units="cm"/>
    </inkml:brush>
  </inkml:definitions>
  <inkml:trace contextRef="#ctx0" brushRef="#br0">1441 12 9186,'52'-12'803,"-32"14"-536,-20-2-264,0 0 0,0 0 1,1 0-1,-1 0 0,0 1 0,0-1 1,0 0-1,0 0 0,1 0 0,-1 1 1,0-1-1,0 0 0,0 0 0,0 0 1,0 1-1,0-1 0,1 0 0,-1 1 1,0-1-1,0 0 0,0 0 0,0 1 1,0-1-1,0 0 0,0 0 0,0 1 1,0-1-1,0 0 0,0 0 0,-1 1 1,1-1-1,0 0 0,0 0 0,0 1 1,0-1-1,-3 4 38,0 0 0,1 0 0,-1-1 0,-1 1 0,1-1 0,-4 3 0,-37 30 341,-2-3 1,-91 51-1,70-45-249,-695 423 2233,561-322-1542,167-112-686,1 1-1,1 2 1,-42 53 0,66-74-164,0 1 0,0 0 1,1 1-1,1 0 0,0 0 1,-5 16-1,9-24 5,1-1 0,1 1 0,-1-1 0,0 1 0,1-1 0,0 1 0,0-1 0,0 1 0,0 0-1,1-1 1,-1 1 0,1-1 0,0 1 0,0-1 0,0 1 0,0-1 0,1 0 0,-1 1 0,1-1 0,0 0 0,0 0 0,0 0 0,0-1-1,1 1 1,-1 0 0,1-1 0,3 3 0,1 0-29,0 0 0,1 0 0,-1-1 0,1 0 0,0-1 0,0 0 1,0 0-1,0 0 0,1-1 0,12 1 0,8 0-77,-1-2 0,31-2 1,12-4-164,85-17 0,73-29-436,120-54-681,-7-25-38,-140 52 736,559-195-1210,-704 254 1842,-29 9 49,1-1 95,0 1-1,1 2 0,55-9 0,-83 17-38,0-1-1,0 1 1,-1 0-1,1 0 1,0 0-1,0 0 1,0 0-1,-1 0 1,1 1-1,0-1 1,0 0-1,-1 1 1,1 0-1,0-1 1,-1 1-1,3 1 1,-3-1-10,-1-1-1,0 1 1,0 0 0,1-1 0,-1 1 0,0 0 0,0-1-1,0 1 1,1 0 0,-1-1 0,0 1 0,0 0-1,0-1 1,0 1 0,0 0 0,-1 0 0,1-1 0,0 1-1,0 0 1,0-1 0,-1 1 0,1 0 0,0-1 0,0 1-1,-1-1 1,1 1 0,-1-1 0,0 2 0,-4 5 123,-2 1-1,1-1 1,-1 0 0,0 0 0,-12 8 0,-70 47 993,-101 52-1,27-18 126,45-20-83,-173 145 1,278-210-1141,-4 4 8,-28 30 0,42-41-55,-1 1 1,1 0-1,0-1 1,0 1-1,1 0 1,-1 1-1,1-1 1,0 0-1,0 1 1,1-1-1,0 1 1,-1 5 0,2-9 1,-1 0 0,1 0 0,0 0 0,1 0 0,-1 0 0,0 0 0,0 0 0,1 0 0,-1 0 0,1 0 1,0 0-1,-1 0 0,1-1 0,0 1 0,0 0 0,0 0 0,1-1 0,-1 1 0,0-1 0,2 3 0,0-2-4,0 0 0,0 0-1,0-1 1,0 1-1,0-1 1,0 1-1,1-1 1,-1 0-1,0 0 1,1-1-1,3 1 1,9 0-40,1 0-1,0-2 1,32-4 0,-46 5 48,128-24-108,137-43 0,-39 8 216,26 15 52,-237 42-132,-1 1 0,0 1 0,1 0 1,25 5-1,-39-4-16,0 0-1,0 0 1,0 0 0,0 1 0,0-1-1,0 1 1,0 0 0,-1 1 0,1-1-1,3 3 1,-6-3-2,1 0 1,0 0-1,0 0 0,-1 0 0,0 0 0,1 1 1,-1-1-1,0 0 0,0 1 0,0-1 0,0 1 1,0-1-1,-1 1 0,1-1 0,-1 1 0,0-1 1,0 5-1,0-1 0,0 0 1,-1 0 0,0 0-1,-1 0 1,1 0-1,-1 0 1,0-1 0,-1 1-1,1 0 1,-6 8 0,-5 5-21,-23 27 1,26-35 8,-257 300-27,188-212 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49:57.839"/>
    </inkml:context>
    <inkml:brush xml:id="br0">
      <inkml:brushProperty name="width" value="0.05" units="cm"/>
      <inkml:brushProperty name="height" value="0.05" units="cm"/>
    </inkml:brush>
  </inkml:definitions>
  <inkml:trace contextRef="#ctx0" brushRef="#br0">1 55 12427,'6'3'126,"1"0"1,-1-1 0,1 0 0,0-1 0,0 1-1,0-1 1,0-1 0,0 1 0,8-2 0,12 0 15,28-7 0,-17 3 5,644-49 566,-196 58-538,54-1 38,1059 0 185,-72 21 215,-518-14 11,325-17-25,-1092-5-418,471-4 858,-698 16-990,78 7 249,-81-5-207,-1 0-1,0 0 1,0 1-1,0 1 0,19 9 1,-27-12-57,-1 0 0,0 1-1,1-1 1,-1 1 0,0 0 0,0-1 0,0 1 0,-1 0 0,1 0-1,0 0 1,-1 1 0,1-1 0,-1 0 0,0 1 0,3 4-1,-3 0-113,1 0-1,-1 0 0,0 0 0,0 11 1,-1-12-172,0 0 40,-2-15 67,-2-12-111</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03.152"/>
    </inkml:context>
    <inkml:brush xml:id="br0">
      <inkml:brushProperty name="width" value="0.05" units="cm"/>
      <inkml:brushProperty name="height" value="0.05" units="cm"/>
    </inkml:brush>
  </inkml:definitions>
  <inkml:trace contextRef="#ctx0" brushRef="#br0">0 342 15123,'7'-4'1240,"13"-5"-855,12-7-129,24-11 600,20-7-400,18-6-176,2-2-24,0 2-56,-3 1-56,-11 9-384,-10 7-272,-23 6 456,-15 4-104,-21 6-24</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03.604"/>
    </inkml:context>
    <inkml:brush xml:id="br0">
      <inkml:brushProperty name="width" value="0.05" units="cm"/>
      <inkml:brushProperty name="height" value="0.05" units="cm"/>
    </inkml:brush>
  </inkml:definitions>
  <inkml:trace contextRef="#ctx0" brushRef="#br0">5 217 14587,'-5'8'1608,"14"-3"-935,25-14-113,12-4 648,23-4-304,7-3-72,16-3-111,2-1-161,1 2-944,-5 1-1057,-12 0 1273,-10 0-288,-16-18-192</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04.039"/>
    </inkml:context>
    <inkml:brush xml:id="br0">
      <inkml:brushProperty name="width" value="0.05" units="cm"/>
      <inkml:brushProperty name="height" value="0.05" units="cm"/>
    </inkml:brush>
  </inkml:definitions>
  <inkml:trace contextRef="#ctx0" brushRef="#br0">0 26 16091,'9'-4'234,"1"0"0,-1 0-1,1 1 1,0 0-1,0 1 1,0 0 0,0 1-1,0 0 1,0 0-1,20 2 1,-5 1-110,-1 1-1,0 2 1,33 9 0,-48-11-118,0 0 0,0 1 0,-1-1 0,1 1 0,-1 1 0,11 8 0,-15-10-2,-1-1 1,0 2-1,0-1 0,0 0 0,0 1 0,0-1 1,-1 1-1,1 0 0,-1 0 0,0 0 0,-1 0 0,1 0 1,-1 0-1,1 0 0,-1 1 0,0 3 0,0 7 7,0-1 1,-1 1-1,-1-1 0,-1 0 0,0 0 0,-1 1 0,0-1 0,-1-1 0,0 1 0,-9 16 0,-8 15-23,-43 66 1,-32 23 8,50-80 2</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04.429"/>
    </inkml:context>
    <inkml:brush xml:id="br0">
      <inkml:brushProperty name="width" value="0.05" units="cm"/>
      <inkml:brushProperty name="height" value="0.05" units="cm"/>
    </inkml:brush>
  </inkml:definitions>
  <inkml:trace contextRef="#ctx0" brushRef="#br0">15 0 16388,'-11'45'3834,"8"-16"-3546,2 1 0,2 0 0,0 0 0,2 0 0,1-1 0,9 33 0,0-18-490,2 1 1,1-2-1,28 51 0,-40-87 4,12 30-1480,-15-36 1586,0 1 0,-1-1 0,1 1 0,-1-1 1,1 1-1,-1-1 0,0 1 0,0-1 0,0 1 1,0 0-1,0-1 0,0 1 0,0-1 0,0 1 0,-1-1 1,1 1-1,-1 0 0,1-1 0,-2 3 0,-8 2-790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04.912"/>
    </inkml:context>
    <inkml:brush xml:id="br0">
      <inkml:brushProperty name="width" value="0.05" units="cm"/>
      <inkml:brushProperty name="height" value="0.05" units="cm"/>
    </inkml:brush>
  </inkml:definitions>
  <inkml:trace contextRef="#ctx0" brushRef="#br0">0 843 14283,'0'17'1456,"10"-4"-671,3-7-177,19-12 992,6-4-392,14-10-216,4-4-79,8-6-201,1-3-96,-4-3-496,-2-1-432,-17 1 1488,-9-1-1128,-19 5 8,-8-2 8</inkml:trace>
  <inkml:trace contextRef="#ctx0" brushRef="#br0" timeOffset="1">37 74 13475,'9'-5'2056,"0"1"-1151,11-3-377,4-2 2096,10 2-1736,5 0-199,8 0-561,-1 1-280,3-1 1584,0 1-1352,-9 0 16,-6 4 64</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8:12.717"/>
    </inkml:context>
    <inkml:brush xml:id="br0">
      <inkml:brushProperty name="width" value="0.05" units="cm"/>
      <inkml:brushProperty name="height" value="0.05" units="cm"/>
    </inkml:brush>
  </inkml:definitions>
  <inkml:trace contextRef="#ctx0" brushRef="#br0">163 1 16179,'-18'17'1495,"13"-13"-1265,-1 1-1,1 0 1,0 0-1,0 0 1,0 1-1,1-1 1,0 1-1,0 0 1,1 1-1,-1-1 1,-2 9-1,6-14-241,-1 0-1,1-1 1,0 1-1,0 0 1,0-1-1,0 1 1,0 0-1,0-1 1,0 1-1,0 0 0,0-1 1,0 1-1,1 0 1,-1-1-1,0 1 1,0-1-1,1 1 1,-1 0-1,0-1 1,1 1-1,-1-1 1,0 1-1,1-1 0,-1 1 1,1-1-1,-1 1 1,1-1-1,-1 1 1,1-1-1,-1 0 1,1 1-1,0-1 1,-1 0-1,1 1 1,0-1-1,-1 0 0,1 0 1,-1 0-1,1 0 1,0 0-1,-1 1 1,1-1-1,0 0 1,-1 0-1,1-1 1,0 1-1,0 0 0,40-6-941,-29 3 637,-11 3 304,0-1 0,1 1 0,-1 0 0,0 0 0,0 0 1,0 0-1,0 0 0,0 0 0,1 1 0,-1-1 0,0 0 1,0 1-1,0-1 0,0 0 0,0 1 0,0-1 0,0 1 0,0 0 1,0-1-1,0 1 0,0 0 0,-1 0 0,1-1 0,0 1 1,1 2-1,-1-1 20,0 0 0,0 0 0,-1 0 0,1 1-1,0-1 1,-1 0 0,0 1 0,1-1 0,-1 0 0,0 1 0,0-1 0,-1 3 0,1 1 115,-1 0 0,0-1 0,-1 1 1,1 0-1,-1-1 0,0 1 0,-1-1 0,1 0 0,-7 9 0,4-9 85,-1 0 0,0 0 0,-1-1 0,1 0 0,-1-1 0,0 1 0,0-1 0,0 0 0,0-1 0,0 0 0,0 0 0,-1-1 0,1 1 0,-1-2 0,1 1 0,-1-1 0,0 0 0,1 0 0,-13-3 0,19 3-245,0-1 1,1 1-1,-1 0 0,0 0 1,0 0-1,1 0 1,-1-1-1,0 1 1,0 0-1,1-1 1,-1 1-1,0-1 0,1 1 1,-1-1-1,1 1 1,-1-1-1,1 1 1,-1-1-1,1 1 0,-1-1 1,1 0-1,-1 1 1,1-1-1,0 0 1,-1 1-1,1-1 1,0 0-1,0 0 0,-1 1 1,1-1-1,0 0 1,0 0-1,0 1 1,0-1-1,0 0 0,0 0 1,0 1-1,0-1 1,0 0-1,1 0 1,-1 1-1,0-1 1,0 0-1,1 0 0,-1 1 1,0-1-1,1 0 1,-1 1-1,1-1 1,-1 0-1,1 1 0,-1-1 1,2 0-1,7-5-504</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05.364"/>
    </inkml:context>
    <inkml:brush xml:id="br0">
      <inkml:brushProperty name="width" value="0.05" units="cm"/>
      <inkml:brushProperty name="height" value="0.05" units="cm"/>
    </inkml:brush>
  </inkml:definitions>
  <inkml:trace contextRef="#ctx0" brushRef="#br0">0 8 13851,'8'46'1113,"-4"-22"-385,0 0 0,12 33 0,-14-51-591,0-1-1,0 0 1,0 0 0,1 1-1,0-1 1,0-1-1,0 1 1,1 0-1,0-1 1,0 0 0,0 0-1,0 0 1,1 0-1,-1-1 1,8 5-1,-8-6-101,1 0-1,0 0 1,-1-1-1,1 1 1,0-1-1,0 0 1,0-1-1,-1 1 0,1-1 1,0 0-1,0 0 1,0 0-1,6-2 1,-3 0-8,0 0 0,1-1 0,-1 0 0,0 0 0,0-1 0,-1 0 0,8-5 0,0-2 34,0 0 0,-1-1 0,0-1 1,-1 0-1,-1-1 0,15-20 0,38-74 674,-68 114-678,1 0-1,0 1 1,0-1-1,0 0 1,1 1-1,-1 7 1,-1 5 10,-2 0-13,-7 50 116,11-63-174,0 1-1,1-1 1,0 0-1,0 1 1,1-1-1,0 1 1,0-1-1,2 7 1,-3-12-30,0 0-1,0-1 1,0 1 0,1-1-1,-1 1 1,0-1 0,0 1-1,0-1 1,1 1-1,-1-1 1,0 1 0,1-1-1,-1 1 1,0-1 0,1 1-1,-1-1 1,1 0 0,-1 1-1,1-1 1,-1 0 0,1 1-1,-1-1 1,1 0 0,-1 0-1,1 1 1,-1-1 0,1 0-1,-1 0 1,1 0-1,0 0 1,-1 0 0,1 0-1,-1 0 1,1 0 0,-1 0-1,1 0 1,0 0 0,-1 0-1,1 0 1,-1 0 0,1 0-1,-1-1 1,2 1 0,-1-1-20,1-1 1,0 1 0,-1 0 0,1 0 0,-1-1 0,0 1 0,1-1 0,-1 0 0,0 1 0,0-1-1,0 0 1,1-3 0,10-26-367</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05.829"/>
    </inkml:context>
    <inkml:brush xml:id="br0">
      <inkml:brushProperty name="width" value="0.05" units="cm"/>
      <inkml:brushProperty name="height" value="0.05" units="cm"/>
    </inkml:brush>
  </inkml:definitions>
  <inkml:trace contextRef="#ctx0" brushRef="#br0">197 49 14771,'3'-3'396,"-1"0"1,0 0-1,0 0 0,0 0 1,-1 0-1,4-7 0,-5 9-323,0 1-1,0-1 0,1 1 0,-1-1 0,0 0 0,0 1 0,0-1 0,0 0 0,0 1 0,0-1 0,0 0 0,0 1 0,0-1 0,0 0 0,-1 1 0,1-1 0,0 1 0,0-1 0,-1 0 0,1 1 0,0-1 0,0 1 0,-1-1 0,1 1 0,-1-1 0,1 1 0,-1-1 0,1 1 0,-1-1 1,1 1-1,-1 0 0,1-1 0,-1 1 0,1 0 0,-1-1 0,1 1 0,-1 0 0,0 0 0,1 0 0,-1-1 0,0 1 0,1 0 0,-1 0 0,0 0 0,1 0 0,-1 0 0,1 0 0,-1 0 0,0 1 0,-8-1 126,1 0 1,0 1-1,-1 1 0,1 0 1,0 0-1,0 0 0,0 1 1,0 0-1,1 0 0,-11 7 0,7-3-186,-1 0-1,1 1 0,0 0 0,1 1 0,-16 17 1,24-24-25,0 1 0,0-1 0,0 1 0,1-1 0,-1 1 0,1 0 1,-1-1-1,0 6 0,1-8 7,1 1 1,0-1-1,0 1 1,0-1-1,0 0 1,0 1-1,0-1 1,0 1-1,0-1 1,0 1-1,1-1 1,-1 1-1,0-1 1,0 1-1,0-1 1,0 1-1,1-1 1,-1 0-1,0 1 1,0-1-1,1 1 1,0 0-1,-1-1-1,1 1 0,0-1 0,0 1 0,0-1 0,1 1-1,-1-1 1,0 0 0,0 0 0,0 1 0,0-1 0,0 0 0,0 0 0,0 0-1,2 0 1,11-1-51,0-1 0,0 0 1,0-1-1,20-7 0,33-7-64,-61 17 107,0-1 1,0 1 0,1-1 0,-1 2 0,0-1 0,0 1 0,1 0 0,9 3-1,-14-3 8,0-1 0,0 1 0,0 0 0,0 0 0,-1 0-1,1 0 1,0 0 0,-1 0 0,1 0 0,-1 0 0,1 1 0,-1-1-1,0 1 1,1-1 0,-1 1 0,0 0 0,0-1 0,0 1-1,0 0 1,0 0 0,-1-1 0,1 1 0,-1 0 0,1 0-1,-1 0 1,1 0 0,-1 0 0,0 0 0,0 0 0,0 0-1,0 0 1,0 0 0,-1 0 0,1 0 0,-1 0 0,1 0-1,-1 0 1,1-1 0,-2 3 0,-2 5 17,1-1 1,-1 0-1,-1 0 0,0 0 1,0-1-1,0 1 0,-8 7 0,-2 0 104,1-2 0,-1 0 0,-26 17 0,32-24-86,-1-1-1,1 0 0,-1 0 1,0-1-1,0 0 0,-1-1 1,-21 4-1,32-7-65,-1 0 0,1 1-1,-1-1 1,1 0 0,-1 0-1,1 0 1,-1 0 0,1 0-1,-1 0 1,1 0 0,-1 0 0,1-1-1,-1 1 1,1 0 0,0 0-1,-1 0 1,1 0 0,-1-1-1,1 1 1,-1 0 0,1 0-1,-1-1 1,1 1 0,0 0-1,-1-1 1,1 1 0,0-1 0,-1 0-1,2-14-428,17-19 71,11 0-84</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06.440"/>
    </inkml:context>
    <inkml:brush xml:id="br0">
      <inkml:brushProperty name="width" value="0.05" units="cm"/>
      <inkml:brushProperty name="height" value="0.05" units="cm"/>
    </inkml:brush>
  </inkml:definitions>
  <inkml:trace contextRef="#ctx0" brushRef="#br0">150 174 15371,'-13'5'732,"1"0"-1,0 0 0,0 2 1,1-1-1,-14 11 0,19-12-499,-1 0-1,1 1 1,0-1 0,0 2-1,1-1 1,0 0 0,0 1-1,0 0 1,-4 10-1,8-16-214,1 0-1,-1-1 0,1 1 1,-1 0-1,1 0 0,0 0 0,-1 0 1,1 0-1,0 0 0,0 0 1,0 0-1,0 0 0,0 1 0,0-1 1,0 0-1,0 0 0,0 0 1,1 0-1,-1 1 0,1-2-10,-1 1 0,0-1 0,1 0 0,-1 1 0,1-1 1,-1 1-1,1-1 0,-1 0 0,1 0 0,0 1 0,-1-1 0,1 0 0,-1 0 0,1 1 0,0-1 0,-1 0 0,1 0 0,-1 0 0,1 0 0,0 0 0,-1 0 1,2 0-1,3-1-3,-1 0 0,1 0 1,-1 0-1,0-1 0,1 1 1,-1-1-1,5-3 0,28-22 14,-31 22-10,1-1 0,0 1 1,0 0-1,1 1 0,-1-1 1,1 2-1,12-6 0,-18 9-9,-1 0-1,0 0 0,1 0 1,-1 0-1,0 0 0,1 1 0,-1-1 1,0 0-1,0 0 0,1 1 1,-1-1-1,0 1 0,0-1 1,0 1-1,0 0 0,0-1 1,1 1-1,-1 0 0,0 0 1,-1 0-1,1 0 0,0 0 1,0 0-1,0 0 0,0 0 1,-1 0-1,1 0 0,-1 0 1,1 0-1,-1 1 0,1-1 1,-1 0-1,1 0 0,-1 1 1,0 2-1,3 6-22,-1 1-1,-1 0 0,1 13 1,-2-19 14,1 73 69,-3-1 0,-4 0-1,-3 0 1,-28 109 0,33-166-34,-1 0 0,-1-1-1,-1 0 1,-15 29 0,11-36-6,11-11-18,0-1 1,0 0-1,0 0 0,-1 0 0,1 0 0,0 0 1,0 0-1,0 0 0,0 0 0,-1 0 0,1 0 1,0 0-1,0 0 0,0 0 0,-1 0 0,1 0 1,0-1-1,0 1 0,0 0 0,0 0 0,0 0 1,-1 0-1,1 0 0,0 0 0,0 0 1,0 0-1,0-1 0,0 1 0,-1 0 0,1 0 1,0 0-1,0 0 0,0-1 0,0 1 0,0 0 1,0 0-1,0 0 0,0 0 0,0-1 0,0 1 1,-1-3-4,1 0-1,0 1 1,-1-1 0,1 0 0,1 0 0,-1 0 0,0 1 0,1-1 0,0-3 0,12-34-70,2 1 0,2 1 0,27-47 0,-24 47 29,116-196-170,-72 130 125,58-128 0,-118 222 71,0 1 0,-1-1 0,0 0 1,0 0-1,1-15 0,-4 23 15,0 1-1,0-1 1,0 0-1,0 1 1,0-1-1,0 0 1,0 1-1,-1-1 1,1 1-1,-1-1 1,1 0-1,-1 1 1,0-1-1,0 1 1,1 0-1,-1-1 1,-2-1-1,2 2 3,0 0 0,-1 0-1,0 0 1,1 1 0,-1-1-1,1 0 1,-1 1 0,0-1-1,1 1 1,-1 0 0,0-1-1,0 1 1,1 0 0,-1 0-1,0 0 1,0 0 0,1 1-1,-1-1 1,0 0 0,-2 1-1,-6 2 24,0 0 1,0 1-1,1 0 0,-1 1 0,1 0 0,0 0 0,0 1 0,0 0 0,-15 14 0,11-7 25,0 0 0,1 0-1,1 2 1,0-1 0,-9 17 0,17-25-42,0-1 0,1 1 0,-1-1 0,1 1 0,0 0 0,1 0-1,-1 0 1,1 0 0,0 0 0,1 0 0,0 1 0,0-1 0,0 7 0,1-10-58,0 0 0,-1 0 0,1 0 0,0 0 0,1 0-1,-1 0 1,1 0 0,-1-1 0,1 1 0,0 0 0,0-1 0,0 1 0,0-1 0,0 0 0,0 0-1,1 0 1,-1 0 0,1 0 0,0 0 0,-1-1 0,1 1 0,0-1 0,0 0 0,0 0-1,0 0 1,0 0 0,4 0 0,3 1-59,0-1 0,0-1-1,0 1 1,1-2 0,19-2 0,16-8-350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06.891"/>
    </inkml:context>
    <inkml:brush xml:id="br0">
      <inkml:brushProperty name="width" value="0.05" units="cm"/>
      <inkml:brushProperty name="height" value="0.05" units="cm"/>
    </inkml:brush>
  </inkml:definitions>
  <inkml:trace contextRef="#ctx0" brushRef="#br0">149 0 18356,'-17'10'790,"3"-3"-484,1 0 0,0 1 0,-14 11 1,25-17-280,0 0 0,-1-1 0,1 1 0,0 1 0,0-1 0,1 0 0,-1 0 0,0 1 0,1-1 1,-1 1-1,1 0 0,0-1 0,0 1 0,0 0 0,0 0 0,0 0 0,1-1 0,-1 1 0,1 0 1,0 0-1,0 0 0,0 4 0,0-5-41,1-1 1,0 1-1,-1 0 1,1-1-1,0 1 1,0-1-1,0 1 1,0-1 0,0 0-1,0 1 1,1-1-1,-1 0 1,0 0-1,1 0 1,-1 0-1,1 0 1,-1 0-1,1 0 1,-1 0-1,3 0 1,37 12-184,-35-12 183,73 15-154,37 10-132,-113-26 287,-1 1 0,1 0 0,0 0 0,-1 0-1,1 0 1,-1 1 0,1-1 0,-1 1 0,4 2 0,-6-3 13,0-1 0,0 0 0,1 1 0,-1-1 0,0 1 0,0-1 0,1 1 0,-1-1 1,0 0-1,0 1 0,0-1 0,0 1 0,1-1 0,-1 1 0,0-1 0,0 1 0,0-1 0,0 1 1,0-1-1,0 1 0,-1-1 0,1 1 0,0 0 10,-1 0-1,0 0 1,1 1 0,-1-1 0,0 0-1,1 0 1,-1-1 0,0 1 0,0 0-1,0 0 1,0 0 0,-1 0 0,-15 10 167,1-1 0,-1-1 0,-1-1 0,-24 8 0,-76 18 642,109-32-774,3 0-99,-1 0-1,1 0 0,-1-1 1,0 0-1,0 0 0,1-1 1,-1 0-1,0 0 0,-8-2 1,14 2-10,0-1 0,0 1 0,1-1 0,-1 1 1,0-1-1,1 1 0,-1-1 0,0 0 0,1 1 1,-1-1-1,1 0 0,-1 0 0,1 1 0,-1-1 1,1 0-1,-1 0 0,1 0 0,0 1 0,0-1 1,-1 0-1,1 0 0,0 0 0,0 0 0,0 0 1,0 0-1,0 0 0,0 0 0,0 1 0,0-1 1,0 0-1,1 0 0,-1 0 0,0 0 0,0 0 1,1 0-1,-1 1 0,1-2 0,1-3-88,0 0-1,1 0 1,-1 1-1,1-1 1,4-4-1,11-11-672</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07.862"/>
    </inkml:context>
    <inkml:brush xml:id="br0">
      <inkml:brushProperty name="width" value="0.05" units="cm"/>
      <inkml:brushProperty name="height" value="0.05" units="cm"/>
    </inkml:brush>
  </inkml:definitions>
  <inkml:trace contextRef="#ctx0" brushRef="#br0">181 618 14547,'0'-1'86,"0"0"0,0 0 0,0 0 0,0 0 0,0 0 0,0 0 0,0 0 0,-1 1-1,1-1 1,0 0 0,-1 0 0,1 0 0,0 0 0,-1 0 0,1 0 0,-1 0 0,0 1 0,1-1 0,-1 0 0,1 1 0,-1-1 0,0 0-1,0 1 1,1-1 0,-1 0 0,0 1 0,0 0 0,0-1 0,0 1 0,0-1 0,0 1 0,0 0 0,0 0 0,1-1 0,-1 1 0,0 0-1,0 0 1,0 0 0,0 0 0,0 0 0,0 0 0,0 0 0,-2 1 0,-1 0 165,-1 0 0,1 0 0,-1 0-1,1 1 1,0 0 0,-1 0 0,1 0 0,-6 5 0,-1 1-103,1 0 1,1 1-1,-1 1 1,1 0-1,-12 17 1,17-21-103,-1 2 0,1-1 0,0 0 0,0 1 0,1 0 0,0-1 0,1 1 0,-1 1 0,2-1 0,-2 9 0,3-16-47,0 0 1,-1 1-1,1-1 0,0 0 0,1 0 0,-1 1 0,0-1 0,0 0 0,0 0 0,1 1 0,-1-1 1,1 0-1,-1 0 0,1 0 0,-1 0 0,1 0 0,0 0 0,-1 0 0,1 0 0,0 0 0,0 0 1,1 2-1,0-3 0,0 1 1,-1 0-1,1 0 1,0-1-1,0 1 1,0-1-1,-1 1 1,1-1-1,0 0 1,0 0-1,0 0 1,0 0-1,3 0 1,3-2 1,1 1 0,0-2-1,0 1 1,-1-1 0,10-5 0,4-3 18,0-1 0,-1-1 0,0-1-1,28-25 1,-12 4 48,39-45 0,-85 98 82,-11 35 1,19-51-137,0 2 13,-1-1 0,1 0 0,0 1 0,1-1 0,-1 1 0,1 0 1,-1-1-1,1 1 0,1 5 0,-1-8-14,0 0-1,1 0 1,-1 1 0,1-1-1,-1 0 1,1 0 0,0 0 0,-1 0-1,1 0 1,0 0 0,0 0 0,0-1-1,0 1 1,0 0 0,0 0 0,0-1-1,0 1 1,0 0 0,0-1-1,0 1 1,0-1 0,0 0 0,1 1-1,-1-1 1,0 0 0,0 0 0,1 1-1,-1-1 1,0 0 0,0 0 0,0-1-1,3 1 1,8-1 42,-1 0 1,1-1-1,-1 0 1,1-1-1,-1-1 1,16-6-1,66-36 160,-57 26-225,-2-2 1,-1-1 0,0-1-1,34-34 1,-67 58 5,0 0 1,0 0 0,0-1 0,0 1 0,0 0-1,0 0 1,0 0 0,0 0 0,0 0-1,0-1 1,0 1 0,0 0 0,1 0-1,-1 0 1,0 0 0,0 0 0,0 0-1,0 0 1,0-1 0,0 1 0,0 0-1,1 0 1,-1 0 0,0 0 0,0 0-1,0 0 1,0 0 0,1 0 0,-1 0 0,0 0-1,0 0 1,0 0 0,0 0 0,0 0-1,1 0 1,-1 0 0,0 0 0,0 0-1,0 0 1,0 0 0,1 0 0,-1 0-1,0 0 1,0 0 0,0 0 0,0 1-1,0-1 1,0 0 0,1 0 0,-1 0-1,-1 12-117,-13 34 47,3-8 39,11-37 35,-1 1 0,1-1 0,0 1 0,0-1 0,0 1 0,0 0 0,0-1-1,0 1 1,0-1 0,1 1 0,-1 0 0,0-1 0,1 1 0,0 1 0,0-2 0,-1-1 0,0 0 0,1 1 0,-1-1 0,1 1 0,-1-1 0,1 0 0,-1 1 0,1-1 0,-1 0 0,1 0 0,-1 1 0,1-1 0,-1 0 0,1 0 0,-1 0 1,1 0-1,0 0 0,-1 0 0,1 0 0,-1 0 0,1 0 0,-1 0 0,1 0 0,1 0 0,2-2-2,1 1 1,-1-1-1,0 0 1,0 0-1,1 0 1,-1-1-1,6-5 1,15-13-75,0-2 0,-2-1 0,30-39 1,26-28-1108,-79 103 538,-5 9 513,2-16 130,-3 12 35,1 0-1,-3 17 1,7-30-1,0 0 0,1 0 0,0 0 0,-1 0 0,1 0 0,1 0 0,-1 0 0,0 0 0,1 0 0,0-1 0,0 1 0,0 0 0,0 0 0,1-1 0,2 5 0,-3-6-9,0-1 0,0 0 0,0 0 0,0 0 0,0 0 0,0 0 0,1 0 0,-1 0 0,0 0 0,1 0 0,-1-1 0,1 1 0,-1 0 0,0-1 0,1 1 0,0-1-1,-1 0 1,3 1 0,0-1 17,-1 0 0,1 0 0,0 0 0,0-1 0,0 1 0,0-1 0,4-1 0,6-3 61,-1-1-1,0 1 1,13-10-1,7-5 82,0-2 0,-2-2 1,-1-1-1,0-1 0,32-38 0,-32 28-78,-1 0 1,-2-2-1,-2-1 1,24-48 0,-42 73-102,-1 0 0,0 0 1,-1 0-1,0-1 1,3-20-1,-9 21-76,1 13 72,0 1 0,0 0 0,0 0 0,0 0 1,0 0-1,0 0 0,-1 0 0,1 0 0,0 0 1,0 0-1,0-1 0,0 1 0,0 0 0,-1 0 1,1 0-1,0 0 0,0 0 0,0 0 0,0 0 0,0 0 1,-1 0-1,1 0 0,0 0 0,0 0 0,0 0 1,0 0-1,-1 0 0,1 0 0,0 0 0,0 0 1,0 1-1,0-1 0,0 0 0,-1 0 0,1 0 1,0 0-1,0 0 0,0 0 0,0 0 0,0 0 1,0 1-1,-2 0-1,0 1-1,0 0 1,1 0 0,0 0 0,-1 0 0,1 0 0,0 0 0,-1 3-1,-3 6 8,2 0-1,-1 0 1,2 1-1,-1 0 0,2-1 1,-1 1-1,2 0 0,0 0 1,0 0-1,1 0 0,3 14 1,4 12-50,2-1-1,17 42 1,-15-49-258,-2 1 0,-1 0 0,7 48 0,-15-78 265,-1 0 1,0 0 0,0 1-1,0-1 1,1 0 0,-2 1-1,1-1 1,0 0 0,0 1-1,0-1 1,0 0 0,-1 1-1,1-1 1,-1 0 0,1 1-1,-1-1 1,0 0 0,0 2-1,0-3 13,0 0-1,1 1 0,-1-1 1,0 0-1,1 1 0,-1-1 1,0 0-1,1 0 0,-1 0 1,0 0-1,0 0 1,1 0-1,-1 0 0,0 0 1,1 0-1,-1 0 0,0 0 1,0 0-1,1-1 0,-1 1 1,0 0-1,1 0 1,-1-1-1,0 1 0,-5-4-99,1 1 0,-1-1 1,1 0-1,0 0 0,-9-9 0,-11-15 171,1-1 0,1-1 1,1-1-1,2-1 0,-29-63 1,47 92 67,0-1 1,1 0 0,-1 0-1,1 0 1,0-1 0,0 1-1,1 0 1,-1 0 0,1-9-1,0 12-63,1-1 1,-1 0-1,1 1 0,0-1 0,-1 1 0,1-1 0,0 1 1,0 0-1,0-1 0,0 1 0,0 0 0,0 0 0,0-1 1,1 1-1,-1 0 0,0 0 0,1 0 0,-1 0 0,1 1 1,-1-1-1,1 0 0,-1 1 0,1-1 0,-1 1 0,1-1 0,-1 1 1,1 0-1,2-1 0,37-5-74,67-1 1,24-4-683,-72-4 407</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10.225"/>
    </inkml:context>
    <inkml:brush xml:id="br0">
      <inkml:brushProperty name="width" value="0.05" units="cm"/>
      <inkml:brushProperty name="height" value="0.05" units="cm"/>
    </inkml:brush>
  </inkml:definitions>
  <inkml:trace contextRef="#ctx0" brushRef="#br0">1 1 19012,'3'0'1552,"5"12"-1088,1 4-191,7 6 535,2 1-208,9 5-176,6 1-80,2-3-168,3-3-104,1-9-320,1-4-168,-5-10-592,-2-6 2120,-10-12-1216,-6-7-48,1-3-24</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10.630"/>
    </inkml:context>
    <inkml:brush xml:id="br0">
      <inkml:brushProperty name="width" value="0.05" units="cm"/>
      <inkml:brushProperty name="height" value="0.05" units="cm"/>
    </inkml:brush>
  </inkml:definitions>
  <inkml:trace contextRef="#ctx0" brushRef="#br0">75 1 19156,'-10'28'1760,"-4"7"-1151,2 5-249,2 4 640,-1 5-104,6 10-296,1-2-120,1 3-256,0 2-104,3-2-384,0-3-320,-3-6 1528,3-8-984,0-9 24,2-7-48</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11.165"/>
    </inkml:context>
    <inkml:brush xml:id="br0">
      <inkml:brushProperty name="width" value="0.05" units="cm"/>
      <inkml:brushProperty name="height" value="0.05" units="cm"/>
    </inkml:brush>
  </inkml:definitions>
  <inkml:trace contextRef="#ctx0" brushRef="#br0">0 1 19644,'2'0'1585,"-1"10"-1217,-1 4-160,1 9 608,2 4-232,0 1-392,4 0-208,0 0-472,-1-5-208,3-15-408,-2-2-1745,0-13 2297,0-9-464,-1-18-257</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11.606"/>
    </inkml:context>
    <inkml:brush xml:id="br0">
      <inkml:brushProperty name="width" value="0.05" units="cm"/>
      <inkml:brushProperty name="height" value="0.05" units="cm"/>
    </inkml:brush>
  </inkml:definitions>
  <inkml:trace contextRef="#ctx0" brushRef="#br0">22 0 19116,'-7'10'1544,"-2"0"-1192,3 2-167,8-1 479,3-1-360,11-2-672,4-4-352,10-4-369,3 0-111,9-3 736,2-1-320,4 1-80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11.995"/>
    </inkml:context>
    <inkml:brush xml:id="br0">
      <inkml:brushProperty name="width" value="0.05" units="cm"/>
      <inkml:brushProperty name="height" value="0.05" units="cm"/>
    </inkml:brush>
  </inkml:definitions>
  <inkml:trace contextRef="#ctx0" brushRef="#br0">151 329 14451,'-3'5'461,"-1"0"1,0 1-1,0-2 0,0 1 0,0 0 1,-1-1-1,0 0 0,0 0 0,0 0 1,0-1-1,-9 4 0,-9 9 635,10-7-688,7-6-267,1 1 1,-1 0 0,1 0 0,0 1-1,0-1 1,0 1 0,1 0-1,-7 9 1,11-13-139,0-1 0,0 0-1,0 1 1,0-1 0,0 0 0,0 1 0,0-1 0,0 0 0,0 0 0,0 1-1,0-1 1,0 0 0,0 1 0,0-1 0,1 0 0,-1 1 0,0-1 0,0 0-1,0 0 1,0 1 0,1-1 0,-1 0 0,0 0 0,0 0 0,0 1 0,1-1-1,-1 0 1,0 0 0,0 0 0,1 0 0,-1 1 0,0-1 0,1 0 0,-1 0-1,0 0 1,1 0 0,-1 0 0,0 0 0,0 0 0,1 0 0,-1 0 0,0 0-1,1 0 1,-1 0 0,0 0 0,1 0 0,18 0-8,-17 0 11,19-1-57,1 1 1,-1 1-1,0 1 0,33 8 1,-48-9 22,1 2-1,0-1 1,-1 1 0,1 0 0,-1 0 0,0 0 0,10 9-1,-13-10 12,0 1-1,0 0 0,0 0 0,-1 0 0,1 1 1,-1-1-1,0 1 0,0-1 0,0 1 0,0 0 1,-1-1-1,1 1 0,-1 0 0,1 6 0,-1-7 19,-1 0 1,0 0-1,0 0 0,0 1 0,0-1 0,0 0 0,-1 0 0,0 0 0,1 0 0,-1 0 0,0 0 1,0 0-1,-1 0 0,1 0 0,-3 3 0,1-1 35,-1 0-1,0 0 1,0-1 0,-1 1-1,0-1 1,1 0 0,-8 5-1,-3-1 140,1 0-1,-1 0 1,-1-1-1,-31 9 0,42-15-180,0 1-1,-1-1 0,1 0 1,-1 0-1,0-1 0,1 0 1,-11 0-1,16 0-30,-1-1 0,0 1 0,0 0 0,0 0 0,0-1 1,0 1-1,1 0 0,-1-1 0,0 1 0,0-1 0,1 1 0,-1-1 0,0 1 0,0-1 0,1 0 0,-1 1 1,1-1-1,-1 0 0,1 0 0,-1 1 0,0-3 0,1 2-47,-1-1-1,1 0 1,0 0-1,0 0 1,0 0-1,0 0 1,0 0-1,0 0 1,1 1 0,-1-1-1,1 0 1,-1 0-1,1 0 1,0 1-1,0-3 1,41-75-1020,-15 25 322</inkml:trace>
  <inkml:trace contextRef="#ctx0" brushRef="#br0" timeOffset="1">356 2 15787,'0'-1'1328,"-2"4"-450,-4 12-16,-4 22 454,6-12-987,1-1 0,1 1 0,1 0 0,2 0 0,0 0 0,2-1 0,1 1 0,0-1 0,11 31 0,-4-23-450,1-1 1,1-1 0,1 0-1,2 0 1,2-2 0,28 38-1,-39-58-795,-8-11-271,-11-14 280,-7-9 151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8:13.245"/>
    </inkml:context>
    <inkml:brush xml:id="br0">
      <inkml:brushProperty name="width" value="0.05" units="cm"/>
      <inkml:brushProperty name="height" value="0.05" units="cm"/>
    </inkml:brush>
  </inkml:definitions>
  <inkml:trace contextRef="#ctx0" brushRef="#br0">27 1 16500,'-6'23'1064,"0"-1"1,1 2 0,1-1 0,1 1 0,1 38 0,2-60-1043,0 0 0,0 1 1,0-1-1,1 0 0,-1 0 0,1 0 0,-1 0 1,1 0-1,0 0 0,0 0 0,0-1 1,0 1-1,0 0 0,0 0 0,2 1 0,-2-2-15,0 0-1,0-1 0,0 1 0,0-1 0,0 1 1,0-1-1,0 1 0,1-1 0,-1 0 0,0 1 1,0-1-1,0 0 0,1 0 0,-1 0 0,0 0 1,0 0-1,1 0 0,-1 0 0,0 0 0,0-1 1,0 1-1,1 0 0,-1-1 0,0 1 0,0-1 0,1 0 1,7-4 8,0 0 1,0 0-1,-1-1 1,0 0-1,0-1 1,11-11-1,39-51 72,-24 28-57,-19 27-76,-15 15 44,1-1 1,-1 0-1,0 0 0,0 0 0,1 0 0,-1 0 0,0 0 1,0 1-1,0-1 0,0 0 0,1 0 0,-1 0 0,0 0 1,0 1-1,0-1 0,0 0 0,0 0 0,1 0 0,-1 1 1,0-1-1,0 0 0,0 0 0,0 1 0,0-1 1,0 0-1,0 0 0,0 1 0,0-1 0,0 0 0,0 0 1,0 0-1,0 1 0,0-1 0,0 0 0,0 0 0,0 1 1,0-1-1,-1 0 0,-8 36-113,7-31 111,-1 2-3,1 0-1,0 1 1,1-1 0,-1 1-1,1 10 1,1-18 9,0 0 0,0 1 0,0-1 1,0 1-1,0-1 0,0 0 0,0 1 0,0-1 1,0 0-1,0 0 0,0 1 0,0-1 0,0 0 0,1 1 1,-1-1-1,0 0 0,0 1 0,0-1 0,1 0 0,-1 0 1,0 1-1,0-1 0,1 0 0,-1 0 0,0 0 0,0 1 1,1-1-1,-1 0 0,0 0 0,1 0 0,-1 0 0,0 0 1,1 1-1,-1-1 0,1 0 0,15-4 51,16-13 21,-32 17-74,61-44 106,-45 31-97,0 1 0,0 1 0,1 0 0,1 2 0,22-11 0,-39 20-11,0-1 1,0 1-1,0 0 0,0-1 0,0 1 0,0 0 0,0 0 0,0-1 0,0 1 0,0 0 0,0 0 0,0 0 0,0 0 0,0 0 0,0 1 0,0-1 0,0 0 0,0 0 1,0 1-1,0-1 0,0 0 0,0 1 0,0-1 0,0 1 0,-1-1 0,1 1 0,0 0 0,1 0 0,-1 1-2,0 0 1,0 0-1,-1 0 0,1 0 1,0 0-1,-1 0 1,0 0-1,1 0 0,-1 0 1,0 0-1,0 0 0,0 0 1,-1 3-1,0 7-10,-2 1 0,1-1 1,-8 19-1,1-2-19,5-17-291,0 0 1,0 0 0,-8 14 0,12-26 310,-1 0 0,1 0 0,0 1-1,-1-1 1,1 0 0,0 0 0,-1 0 0,1 0 0,0 0-1,-1 0 1,1 0 0,-1 0 0,1 0 0,0 0-1,-1 0 1,1 0 0,0 0 0,-1 0 0,1 0 0,0 0-1,-1 0 1,1 0 0,0 0 0,-1-1 0,1 1 0,0 0-1,-1 0 1,1 0 0,0-1 0,-1 1 0,1 0 0,0 0-1,0-1 1,0 1 0,-1 0 0,1-1 0,0 1-1,0 0 1,0-1 0,-1 0 0,-4-15-300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12.399"/>
    </inkml:context>
    <inkml:brush xml:id="br0">
      <inkml:brushProperty name="width" value="0.05" units="cm"/>
      <inkml:brushProperty name="height" value="0.05" units="cm"/>
    </inkml:brush>
  </inkml:definitions>
  <inkml:trace contextRef="#ctx0" brushRef="#br0">20 105 16179,'-15'-19'1569,"10"11"-1017,7 2-128,12 2 872,8 1-159,9-3-401,2-1-176,7-2-664,2-1-440,-2-1 656,-3 1-160,-10-2-240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12.853"/>
    </inkml:context>
    <inkml:brush xml:id="br0">
      <inkml:brushProperty name="width" value="0.05" units="cm"/>
      <inkml:brushProperty name="height" value="0.05" units="cm"/>
    </inkml:brush>
  </inkml:definitions>
  <inkml:trace contextRef="#ctx0" brushRef="#br0">196 71 16267,'3'-8'749,"0"0"0,-1 0 0,3-16 0,-5 23-675,1 0 1,-1 0-1,0 0 0,0 0 1,0 0-1,0 0 1,-1 0-1,1 0 1,0 0-1,0 0 1,0 0-1,-1 0 1,1 0-1,-1 0 1,1 1-1,-1-1 1,1 0-1,-1-1 1,0 2-1,0-1 1,0 1 0,0-1 0,0 1 0,0 0 0,0 0 0,0-1 0,0 1 0,0 0 0,0 0 0,0 0 0,0 0-1,0 0 1,0 0 0,1 0 0,-1 0 0,0 1 0,0-1 0,0 0 0,0 1 0,0-1 0,0 0 0,-1 2-1,-7 2 99,0 1-1,0 1 0,1 0 1,0 0-1,0 0 0,1 1 0,-9 10 1,-44 58-42,51-63-121,1 1-1,-10 21 0,16-31-16,0 1 0,1-1 0,0 1 0,-1 0 0,1 0 0,1-1-1,-1 1 1,0 0 0,1 0 0,0 0 0,0 0 0,0 0 0,0 0 0,2 7-1,0-9-1,-1 0 0,0 0 0,1 0 0,-1 0 0,1 0 0,-1-1 1,1 1-1,0 0 0,0-1 0,0 0 0,0 1 0,0-1 0,0 0 0,0 0 0,0 0 0,1 0 0,-1 0 0,0-1 0,4 2 0,52 6-103,-47-7 85,44 3-58,-22-3-19,40 8 1,-64-8 72,0 1 1,-1 1-1,0-1 1,1 1-1,-1 1 1,0-1-1,-1 1 0,1 1 1,11 8-1,-18-12 23,1 0 0,-1 0 0,1 1 0,-1-1-1,1 0 1,-1 1 0,0 0 0,0-1 0,0 1 0,0 0 0,0-1-1,0 1 1,0 0 0,-1 0 0,1 0 0,-1 0 0,1 0 0,-1-1-1,0 1 1,1 4 0,-2-4 13,1 1 0,-1-1 0,0 0 0,0 1 0,0-1 0,0 0 0,0 1 0,0-1 0,0 0 0,-1 0 1,1 0-1,-1 0 0,-3 3 0,-4 3 79,0-1 1,0 0 0,-1-1 0,0 0 0,-17 8-1,11-7-7,-1-1 0,1 0-1,-1 0 1,-1-2-1,1 0 1,-1-1 0,1-1-1,-27 0 1,43-2-140,0 0 1,0 0-1,0 0 0,0 0 1,-1 0-1,1 0 1,0 0-1,0 0 0,0-1 1,0 1-1,0 0 1,0-1-1,0 1 0,0-1 1,0 1-1,0-1 1,0 1-1,0-1 1,0 0-1,0 1 0,1-1 1,-1 0-1,0 0 1,0 0-1,1 1 0,-2-3 1,2 2-31,0 0 0,0-1-1,1 1 1,-1 0 0,0-1 0,0 1 0,1 0 0,-1-1 0,1 1 0,-1 0 0,1 0-1,0-1 1,-1 1 0,1 0 0,0 0 0,0 0 0,1-2 0,8-7-570,1 0 1,21-16 0,-30 24 642,32-23-995</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13.290"/>
    </inkml:context>
    <inkml:brush xml:id="br0">
      <inkml:brushProperty name="width" value="0.05" units="cm"/>
      <inkml:brushProperty name="height" value="0.05" units="cm"/>
    </inkml:brush>
  </inkml:definitions>
  <inkml:trace contextRef="#ctx0" brushRef="#br0">101 4 17420,'1'-3'2048,"-4"3"-1408,-5 17-288,-11 0 1145,-1 9-561,1 6-280,3 5-472,4-1-80,7-5-144,7-1-64,8-13-128,8-5-200,12-14-432,6-3-208,2-14 751,-3-4-207,4-10-88</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13.667"/>
    </inkml:context>
    <inkml:brush xml:id="br0">
      <inkml:brushProperty name="width" value="0.05" units="cm"/>
      <inkml:brushProperty name="height" value="0.05" units="cm"/>
    </inkml:brush>
  </inkml:definitions>
  <inkml:trace contextRef="#ctx0" brushRef="#br0">11 0 19084,'-1'0'93,"1"1"0,-1-1 0,1 0 0,0 1 0,-1-1 0,1 0 0,-1 1 1,1-1-1,0 0 0,-1 1 0,1-1 0,0 1 0,0-1 0,-1 1 0,1-1 0,0 1 0,0-1 0,0 1 0,0-1 0,-1 1 0,1-1 0,0 1 0,0-1 1,0 1-1,0-1 0,0 2 0,-1 18 223,1-16 109,-3 102 246,5 0 1,18 130-1,-19-234-644,4 26 65,-5-27-78,0 0 0,0 0 0,1-1 1,-1 1-1,0 0 0,0 0 0,0-1 0,1 1 1,-1 0-1,0 0 0,1-1 0,-1 1 0,0 0 1,1-1-1,-1 1 0,1 0 0,-1-1 0,1 1 1,-1-1-1,1 1 0,0-1 0,-1 1 0,1-1 1,0 0-1,1 1 0,-2-1 5,1 0 1,0-1-1,0 1 1,-1-1-1,1 0 1,0 1-1,-1-1 0,1 1 1,-1-1-1,1 0 1,-1 1-1,1-1 0,-1 0 1,1 0-1,-1 1 1,0-1-1,1 0 1,-1 0-1,0 0 0,0 0 1,0 1-1,0-3 1,3-23 223,-2 20-168,1-103 666,-2 93-655,-2-1 1,0 1 0,-1 0-1,-7-25 1,2 28-98,8 13 10,0 0 0,0 0-1,0 0 1,-1 0 0,1 0 0,0 0 0,0 0-1,-1 0 1,1 0 0,0 0 0,0 0 0,0 0-1,-1 0 1,1 0 0,0 0 0,0 0 0,-1 1-1,1-1 1,0 0 0,0 0 0,0 0 0,0 0-1,-1 0 1,1 1 0,0-1 0,0 0 0,0 0-1,0 0 1,0 1 0,-1-1 0,1 0 0,0 0-1,0 1 1,-7 25-83,7-17 55,-1 1 0,2-1 0,-1 1-1,1-1 1,1 0 0,-1 0 0,6 16 0,-6-23 24,0 0 1,0 0-1,0 0 1,0 1-1,0-1 1,0 0-1,1-1 1,-1 1-1,1 0 1,0 0-1,-1-1 1,1 1-1,0-1 1,0 1-1,0-1 0,0 0 1,0 0-1,0 0 1,0 0-1,0 0 1,1 0-1,-1 0 1,0-1-1,0 1 1,1-1-1,-1 0 1,0 0-1,1 0 1,-1 0-1,1 0 1,-1 0-1,0-1 1,1 1-1,-1-1 0,3 0 1,8-4 7,0 0 0,0 0 0,0-2 0,-1 1 0,0-2 0,-1 1 0,0-1 0,19-19 0,-6 4 59,-1-2 0,29-40 0,-41 45-14,-6 12-26,-7 14-2,-1 4-22,-30 97-37,29-93 38,1 0-1,1 1 1,1 0-1,0-1 1,1 25-1,0-36-12,1 0 0,0 1 0,0-1 0,-1 0 0,2 0 0,-1 0 0,0 0-1,1 0 1,-1 0 0,1-1 0,0 1 0,0 0 0,0-1 0,0 1 0,4 2-1,-4-4-47,-1 0 0,0 0-1,0 0 1,1 0-1,-1-1 1,1 1-1,-1-1 1,1 1 0,-1-1-1,1 1 1,-1-1-1,1 0 1,-1 0-1,1 0 1,0 0-1,-1 0 1,1 0 0,-1 0-1,1 0 1,-1-1-1,1 1 1,-1 0-1,1-1 1,-1 0 0,1 1-1,-1-1 1,0 0-1,1 0 1,-1 1-1,0-1 1,1 0-1,-1 0 1,0-1 0,1-1-1,2-1 49,-1-1-1,0 0 1,-1 0 0,1-1-1,-1 1 1,0 0-1,0-1 1,-1 1 0,0-1-1,0 0 1,0 1 0,0-1-1,-1-9 1,1-28-445</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14.115"/>
    </inkml:context>
    <inkml:brush xml:id="br0">
      <inkml:brushProperty name="width" value="0.05" units="cm"/>
      <inkml:brushProperty name="height" value="0.05" units="cm"/>
    </inkml:brush>
  </inkml:definitions>
  <inkml:trace contextRef="#ctx0" brushRef="#br0">6 0 17124,'-2'5'1712,"-1"0"-1280,3 2-200,4-1 856,10-2-952,9 2-320,3-3-648,0 1 136,0-2 408,-5-2-192,2 0-224</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14.531"/>
    </inkml:context>
    <inkml:brush xml:id="br0">
      <inkml:brushProperty name="width" value="0.05" units="cm"/>
      <inkml:brushProperty name="height" value="0.05" units="cm"/>
    </inkml:brush>
  </inkml:definitions>
  <inkml:trace contextRef="#ctx0" brushRef="#br0">1 36 13819,'1'1'207,"1"0"-1,0 0 1,0 1-1,0-1 1,-1 1 0,1-1-1,-1 1 1,1-1 0,-1 1-1,0 0 1,0 0-1,0 0 1,0 0 0,0 0-1,0 0 1,0 0 0,0 0-1,-1 0 1,1 0-1,-1 1 1,0-1 0,0 0-1,0 4 1,0 8 868,0-1-1,-5 26 1,2-17-508,-1 3-58,-2 37 87,6-57-578,0 0 1,0 0 0,1 0-1,0 0 1,-1-1-1,2 1 1,-1 0 0,0 0-1,5 7 1,-6-10-19,1-1 1,0 1 0,0-1 0,0 0-1,0 0 1,0 1 0,1-1 0,-1 0-1,0 0 1,0 0 0,1 0 0,-1 0-1,1 0 1,-1-1 0,1 1 0,-1 0-1,1-1 1,-1 1 0,1-1 0,2 1-1,0-1 2,-1 0-1,1 0 0,-1-1 0,1 1 0,-1-1 1,1 0-1,-1 0 0,0 0 0,5-2 1,4-2 5,-1-2 1,0 1-1,0-1 1,12-10-1,-3 0 17,0-1 0,-1 0 1,19-25-1,-33 37-10,-1 0 0,1 0 0,-1 0 0,0 0 0,-1-1 0,1 0 0,-1 0 0,-1 0 0,1 0 0,-1 0 0,0-1 0,-1 1 0,0-1 0,0 1 0,-1-15 1,0 20-5,-1-1 0,0 0 0,0 0 0,0 1 0,0-1 1,0 0-1,-1 1 0,1-1 0,-1 1 0,0 0 1,1-1-1,-1 1 0,0 0 0,0 0 0,-1 0 1,1 0-1,0 1 0,-1-1 0,-2-1 0,-1 0 24,1 0-1,-1 1 0,0 0 1,0 0-1,1 0 1,-1 1-1,0 0 0,-7-1 1,4 3 46,14 3-24,14 4-62,-13-8 20,22 3-415,-27-3 327,0 0-1,0 0 1,0 0 0,0 0-1,-1 0 1,1 0-1,0 0 1,0 0 0,0 0-1,0-1 1,0 1 0,-1 0-1,1 0 1,0-1 0,0 1-1,-1-1 1,1 1 0,0-1-1,-1 1 1,1-1 0,0 1-1,-1-1 1,1 0 0,0-1-1,-1-1-270,-3 2-124</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14.967"/>
    </inkml:context>
    <inkml:brush xml:id="br0">
      <inkml:brushProperty name="width" value="0.05" units="cm"/>
      <inkml:brushProperty name="height" value="0.05" units="cm"/>
    </inkml:brush>
  </inkml:definitions>
  <inkml:trace contextRef="#ctx0" brushRef="#br0">88 57 17012,'0'-5'746,"1"-31"2486,-1 36-3154,0-1 0,0 0 0,0 1 0,0-1 0,-1 0 0,1 1 0,0-1 0,0 0-1,0 1 1,-1-1 0,1 1 0,0-1 0,-1 1 0,1-1 0,0 0 0,-1 1 0,1-1 0,-1 1 0,1 0 0,-1-1 0,1 1 0,-1-1 0,1 1 0,-1 0 0,0-1-1,1 1 1,-1 0 0,1 0 0,-1-1 0,0 1 0,1 0 0,-1 0 0,0 0 0,1 0 0,-1 0 0,1 0 0,-1 0 0,0 0 0,1 0 0,-1 0 0,0 0 0,1 0 0,-1 1-1,0-1 1,1 0 0,-2 1 0,-1 1-34,0-1-1,0 1 0,1 0 0,-1 1 1,0-1-1,1 0 0,-1 1 0,1 0 1,0-1-1,0 1 0,-2 4 0,-19 34-114,22-39 77,-1 0-12,1 0 1,0 0 0,0 0-1,0 0 1,1 0 0,-1 0-1,0 0 1,1 0 0,0 1-1,-1-1 1,1 0 0,0 0 0,0 1-1,0-1 1,0 0 0,1 0-1,-1 0 1,1 3 0,0-3-2,0 0 0,1-1 0,-1 1 0,1-1 0,-1 1 0,1-1-1,-1 0 1,1 1 0,0-1 0,-1 0 0,1 0 0,0 0 0,0 0 0,0 0 0,0-1 0,0 1 0,0-1 0,0 1 0,3-1 0,42 6-171,15 3-185,-57-8 308,0 0-1,-1 1 1,1-1 0,-1 1-1,1 0 1,-1 0-1,0 0 1,0 1 0,8 5-1,-12-7 41,1 0 0,0 0 0,0 0 0,-1 0 0,1 0 0,0-1 0,-1 1 0,1 1 0,-1-1 0,1 0 0,-1 0 0,1 0 0,-1 0 0,0 0 0,0 0 0,1 0 0,-1 0 0,0 1 0,0-1 0,0 0 0,0 0 0,-1 0 0,1 2 0,-1 1-1,0-2 0,-1 1 0,1 0-1,-1 0 1,1 0 0,-1 0 0,0-1-1,-3 5 1,-5 2 4,1 0-1,-1 0 1,-14 9-1,17-13-74,1-1 0,-1 0 0,0 1 0,0-2 0,0 1 0,0-1 0,-1 0 1,1-1-1,-1 0 0,0 0 0,0-1 0,1 0 0,-12 1 0,2-6-137</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15.404"/>
    </inkml:context>
    <inkml:brush xml:id="br0">
      <inkml:brushProperty name="width" value="0.05" units="cm"/>
      <inkml:brushProperty name="height" value="0.05" units="cm"/>
    </inkml:brush>
  </inkml:definitions>
  <inkml:trace contextRef="#ctx0" brushRef="#br0">0 21 15883,'2'-2'279,"0"0"0,0 0 0,0 0 0,0 0-1,0 0 1,0 0 0,0 1 0,0-1-1,4-1 1,-6 3-234,1 0 1,-1 0-1,0 0 0,1 0 0,-1 0 1,0 0-1,1 0 0,-1 0 0,1 0 0,-1 0 1,0 0-1,1 0 0,-1 0 0,0 0 1,1 0-1,-1 1 0,1-1 0,-1 0 1,0 0-1,1 0 0,-1 1 0,0-1 1,0 0-1,1 0 0,0 1 0,5 17 1003,-1 41-203,-2 80-1,-3-99-696,-2 29 48,0-32 30,2 1-1,7 55 1,-7-91-200,0 0 1,1 0-1,-1-1 1,1 1-1,-1-1 0,1 1 1,-1 0-1,1-1 0,0 1 1,0-1-1,0 1 1,0-1-1,0 0 0,0 1 1,0-1-1,2 2 0,-2-3 0,0 1 0,0-1 0,0 1 0,0-1 0,0 1 0,1-1 0,-1 0 0,0 0 0,0 1 0,0-1 0,0 0 0,1 0-1,-1 0 1,0 0 0,0-1 0,0 1 0,3-1 0,2-1 57,0 0 0,-1-1 0,1 0-1,0 0 1,-1-1 0,0 1 0,6-6 0,8-8 160,-2 0-1,0-1 1,0-1 0,24-37 0,-15 13 90,30-63 0,20-88-1780,-76 194 1424,0 0-1,0 0 0,0 0 1,0-1-1,0 1 1,0 0-1,0 0 0,0 0 1,0 0-1,0 0 1,0 0-1,0-1 1,0 1-1,0 0 0,0 0 1,0 0-1,0 0 1,0 0-1,0 0 1,0 0-1,0-1 0,0 1 1,0 0-1,0 0 1,-1 0-1,1 0 0,0 0 1,0 0-1,0 0 1,0 0-1,0 0 1,0-1-1,0 1 0,0 0 1,-1 0-1,1 0 1,0 0-1,0 0 0,0 0 1,0 0-1,0 0 1,0 0-1,0 0 1,-1 0-1,1 0 0,0 0 1,0 0-1,0 0 1,0 0-1,0 0 0,0 0 1,-1 0-1,1 0 1,0 0-1,0 0 1,0 0-1,0 0 0,0 0 1,0 1-1,0-1 1,-1 0-1,1 0 1,0 0-1,-8 3-433,1 3-76</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15.857"/>
    </inkml:context>
    <inkml:brush xml:id="br0">
      <inkml:brushProperty name="width" value="0.05" units="cm"/>
      <inkml:brushProperty name="height" value="0.05" units="cm"/>
    </inkml:brush>
  </inkml:definitions>
  <inkml:trace contextRef="#ctx0" brushRef="#br0">0 1 15467,'5'31'2001,"0"-2"-1249,5-9-312,2-4 968,5-8-488,2-1-375,1-8-953,4-6 1920,0-7-1472,1-7 0,-4-9-24</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16.278"/>
    </inkml:context>
    <inkml:brush xml:id="br0">
      <inkml:brushProperty name="width" value="0.05" units="cm"/>
      <inkml:brushProperty name="height" value="0.05" units="cm"/>
    </inkml:brush>
  </inkml:definitions>
  <inkml:trace contextRef="#ctx0" brushRef="#br0">38 0 17156,'-4'5'389,"0"-1"0,1 1 0,0 0 0,0 0 1,0 1-1,0-1 0,1 0 0,0 1 0,0 0 1,1-1-1,-2 10 0,1-3-209,1-1-1,0 1 1,1 0-1,2 21 1,-2-30-166,1 1 0,-1 0 0,1-1 0,0 0 0,0 1 0,1-1 0,-1 1 0,1-1 0,-1 0 0,1 0 0,0 0 0,0 0 0,0 0 0,1-1 0,-1 1 0,1 0 0,0-1 0,-1 0 0,1 0 1,4 2-1,-3-2 19,0 0 1,0 0-1,1-1 1,-1 0-1,0 0 1,1 0 0,-1 0-1,1-1 1,0 1-1,-1-1 1,1 0-1,-1-1 1,1 1 0,-1-1-1,8-2 1,1-2 50,0 0 1,-1-1 0,0 0 0,0-1-1,-1 0 1,0-1 0,0 0-1,-1-1 1,0 0 0,0-1 0,-1 0-1,-1 0 1,1-1 0,-2 0 0,1-1-1,10-23 1,-38 84-70,3 0 1,1 2-1,3 0 0,2 0 0,2 1 1,3 0-1,1 1 0,4 63 0,4-86 20,1 41 11,-4-65-42,0 1 1,-1-1-1,0 1 0,0-1 1,0 1-1,-1-1 1,0 0-1,-4 8 0,6-13-2,-1 1 0,0-1 0,0 0 0,1 1-1,-1-1 1,0 0 0,0 0 0,0 0 0,0 1 0,-1-1-1,1 0 1,0 0 0,0-1 0,-1 1 0,1 0-1,-2 0 1,2 0 2,0-1 0,0 0-1,0 0 1,0 0 0,0 0-1,0 0 1,0 0 0,0 0-1,0 0 1,0 0 0,0-1-1,0 1 1,0 0 0,0-1-1,0 1 1,0 0 0,0-1-1,-1-1 1,-1 0 5,1 0 1,-1 0-1,1-1 0,0 0 1,-1 1-1,1-1 1,0 0-1,1 0 0,-1 0 1,1 0-1,-1-1 1,-1-3-1,-1-12 15,1 1-1,0-1 1,1 1 0,2-1-1,-1 0 1,2 0 0,1 1-1,5-29 1,4-4-276,32-87 0,-33 110-68,2 0 0,0 1 0,2 1 0,1 0 0,2 1 0,27-34 0,-13 26-196</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8:14.320"/>
    </inkml:context>
    <inkml:brush xml:id="br0">
      <inkml:brushProperty name="width" value="0.05" units="cm"/>
      <inkml:brushProperty name="height" value="0.05" units="cm"/>
    </inkml:brush>
  </inkml:definitions>
  <inkml:trace contextRef="#ctx0" brushRef="#br0">93 223 13819,'0'0'75,"0"-1"1,0 1-1,1-1 1,-1 1-1,0-1 1,0 1-1,0-1 1,0 0-1,0 1 1,0-1-1,-1 1 1,1-1-1,0 1 0,0-1 1,0 1-1,0-1 1,-1 1-1,1-1 1,0 1-1,0-1 1,-1 1-1,1-1 1,-1 1-1,1-1 1,0 1-1,-1 0 0,1-1 1,-1 1-1,1 0 1,0-1-1,-1 1 1,1 0-1,-1 0 1,1-1-1,-1 1 1,0 0-1,1 0 1,-1 0-1,1 0 1,-1 0-1,1 0 0,-1-1 1,1 1-1,-1 1 1,0-1-1,1 0 1,-1 0-1,1 0 1,-1 0-1,1 0 1,-1 0-1,1 1 1,-1-1-1,1 0 1,-1 0-1,1 1 0,-1-1 1,0 1-1,-2 0 99,0 1 0,1 0-1,-1 0 1,0 0-1,1 0 1,-1 1-1,1-1 1,-3 5 0,-2 5-94,1 0 0,0 0 1,1 1-1,0 0 1,1 0-1,1 0 0,0 1 1,0-1-1,0 23 1,3-34-75,0 0 1,0 1 0,0-1 0,0 0-1,0 0 1,1 0 0,-1 0 0,1 0-1,-1 0 1,1 0 0,0 0-1,0 0 1,0 0 0,0 0 0,0 0-1,0 0 1,2 2 0,-2-3 8,0-1 0,0 1 0,1 0 0,-1-1 0,0 1 0,0-1 0,1 0 1,-1 1-1,0-1 0,0 0 0,1 0 0,-1 1 0,0-1 0,1 0 0,-1 0 0,0 0 0,1-1 0,-1 1 1,0 0-1,3-1 0,3-2 59,1 0 0,-1-1 1,0 0-1,0 0 0,0 0 0,-1-1 1,10-8-1,20-20 249,-2-1 0,-1-1 0,-1-2 0,-2-1 0,-2-2 0,44-81-1,-70 117-300,0-1 0,0 1 0,-1-1 0,1 0 0,-1 0 0,1-5-1,-2 9-18,0 1-1,0 0 0,0-1 0,0 1 0,0 0 1,0-1-1,0 1 0,0-1 0,0 1 0,0 0 1,0-1-1,-1 1 0,1 0 0,0-1 0,0 1 1,0-1-1,0 1 0,-1 0 0,1 0 0,0-1 1,0 1-1,-1 0 0,1-1 0,0 1 0,0 0 1,-1 0-1,1-1 0,0 1 0,-1 0 0,0 0-1,-1 0 0,1 0 0,0 0 0,0 0 0,0 0 0,0 1 0,0-1 0,-1 0 0,1 1 0,0-1 0,0 1 0,0-1 0,0 1 0,0 0 0,-1 0 0,-6 5-3,0 0 0,1 1 0,0 0 0,0 0 0,0 1 0,-9 15 0,-32 57-9,47-79 11,-13 26 17,-16 40 0,27-59-10,0 1 0,0-1-1,1 1 1,0 0 0,1-1-1,0 1 1,0 0 0,1 0-1,1 13 1,-1-20-2,0 0 0,1 0-1,-1 0 1,1 0 0,-1 0 0,1 0-1,0 0 1,0 0 0,0 0-1,0-1 1,0 1 0,0 0 0,0 0-1,0-1 1,1 1 0,-1-1 0,1 1-1,-1-1 1,1 0 0,0 1-1,0-1 1,-1 0 0,1 0 0,0 0-1,0 0 1,0-1 0,0 1 0,0-1-1,0 1 1,0-1 0,0 1-1,0-1 1,0 0 0,0 0 0,0 0-1,1 0 1,-1-1 0,0 1 0,2-1-1,5-1 20,0 0-1,0-1 0,-1 0 1,1-1-1,-1 0 1,0 0-1,13-9 0,1-5 21,0-1-1,-1 0 0,-2-2 1,0 0-1,-1-1 0,-1-1 1,26-45-1,-65 132-184,11-36 124,2-9 10,2 0-1,0 0 0,1 1 0,1 0 1,-4 34-1,9-53-11,0-1 0,0 1-1,0 0 1,0 0 0,0 0 0,0 0-1,0 0 1,0 0 0,0 0 0,0 0 0,1 0-1,-1 0 1,0 0 0,1 0 0,-1 0-1,1 0 1,-1-1 0,1 1 0,-1 0 0,1 0-1,-1 0 1,1-1 0,0 1 0,0 0 0,-1-1-1,1 1 1,0-1 0,0 1 0,0-1-1,0 1 1,-1-1 0,1 0 0,0 1 0,0-1-1,0 0 1,0 0 0,0 1 0,0-1-1,0 0 1,0 0 0,0 0 0,0 0 0,0 0-1,0-1 1,0 1 0,0 0 0,0 0-1,0-1 1,0 1 0,1-1 0,4-1-126,0 0-1,0-1 1,-1 1 0,1-1 0,-1-1 0,1 1-1,4-5 1,20-22-191,1-4-101</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17.261"/>
    </inkml:context>
    <inkml:brush xml:id="br0">
      <inkml:brushProperty name="width" value="0.05" units="cm"/>
      <inkml:brushProperty name="height" value="0.05" units="cm"/>
    </inkml:brush>
  </inkml:definitions>
  <inkml:trace contextRef="#ctx0" brushRef="#br0">147 21 13067,'2'-19'3765,"-3"18"-3707,1 1-1,0 0 0,0 0 1,0 0-1,0 0 1,0 0-1,0 0 0,0 0 1,-1 0-1,1 0 0,0 0 1,0 0-1,0 0 0,0 0 1,0 0-1,0 0 0,-1 0 1,1 0-1,0 0 1,0 0-1,0 0 0,0 0 1,0 0-1,0 0 0,0 0 1,-1 0-1,1 0 0,0 0 1,0 0-1,0 0 1,0 0-1,0 1 0,0-1 1,0 0-1,-1 0 0,1 0 1,0 0-1,0 0 0,0 0 1,0 0-1,0 0 0,0 1 1,0-1-1,0 0 1,0 0-1,0 0 0,0 0 1,0 0-1,0 0 0,0 1 1,0-1-1,0 0 0,0 0 1,0 0-1,0 0 1,0 0-1,0 1 0,-16 35 2015,-5 23-1679,2 1 0,3 0 0,-13 93-1,28-143-374,0-1 0,1 0 0,0 0 0,0 0 0,1 0 0,2 12 0,-2-19-14,0 1 0,-1 0 0,1-1 1,1 1-1,-1-1 0,0 1 0,1-1 0,-1 1 1,1-1-1,0 0 0,0 0 0,0 0 1,0 0-1,0 0 0,0 0 0,0-1 1,0 1-1,1-1 0,-1 0 0,1 1 0,-1-1 1,1 0-1,4 1 0,0-1 2,0 1 0,0-1 0,0-1 0,0 0 0,0 0 0,0 0 0,0 0-1,11-4 1,4-1 5,28-12-1,-34 11-2,1 0 1,0 1 0,18-2-1,-35 6-9,1 1-1,0 0 1,-1 0-1,1 0 1,0 0-1,-1 0 1,1 0-1,0 0 1,-1 0-1,1 0 0,0 0 1,-1 0-1,1 0 1,0 1-1,-1-1 1,1 0-1,-1 0 1,1 1-1,0-1 1,-1 0-1,1 1 1,-1-1-1,1 1 1,-1-1-1,1 1 1,-1-1-1,1 1 1,0 0-1,-1 1 0,0-1 1,1 0-1,-1 0 0,0 0 0,0 0 1,0 1-1,0-1 0,0 0 0,0 0 1,-1 0-1,1 0 0,0 0 0,-1 2 1,-2 4-5,0 0 1,0 0 0,0-1 0,-5 7-1,1-4 61,0 0-1,-1 0 1,1 0-1,-2-1 1,1-1-1,-1 1 1,0-2 0,-1 1-1,0-1 1,0 0-1,0-1 1,-14 5-1,16-7-31,0-1 0,-1 1-1,1-2 1,0 1 0,-1-1 0,1 0 0,-1-1-1,0 1 1,1-2 0,-1 1 0,1-2 0,-1 1-1,1-1 1,-1 0 0,1 0 0,0-1 0,-9-5-1,15 7-99,0 0 0,0 0 0,0 0 1,0-1-1,0 1 0,0-1 0,0 1 0,1-1 0,-1 0 0,0 1 0,1-1 0,-1 0 0,1 0 0,0 0 0,0-1 0,0 1 0,0 0 0,0 0 0,-1-4 0,2 3-26,0 0 1,0 0-1,0 1 0,0-1 0,1 0 1,-1 0-1,1 0 0,0 1 0,-1-1 1,1 0-1,1 1 0,-1-1 0,0 0 1,1 1-1,-1 0 0,3-4 0,20-21-519,11 2-203</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17.730"/>
    </inkml:context>
    <inkml:brush xml:id="br0">
      <inkml:brushProperty name="width" value="0.05" units="cm"/>
      <inkml:brushProperty name="height" value="0.05" units="cm"/>
    </inkml:brush>
  </inkml:definitions>
  <inkml:trace contextRef="#ctx0" brushRef="#br0">12 237 15051,'8'0'535,"1"0"1,0-1-1,-1-1 0,1 1 0,-1-1 1,0-1-1,0 0 0,0 0 0,0 0 0,0-1 1,0 0-1,-1-1 0,0 0 0,12-9 0,-5 1-108,0 0 0,-1-1 0,0 0 0,-1 0 0,16-27 0,-10 6-327,-17 33-102,0 1 1,-1-1 0,1 0 0,-1 0-1,1 0 1,-1 0 0,0 0-1,1 0 1,-1 0 0,0 0 0,0 0-1,-1 0 1,1 0 0,0 1-1,-1-1 1,0-3 0,1 4-1,-1 1 0,0-1 1,0 1-1,1-1 0,-1 0 0,0 1 1,0-1-1,1 1 0,-1-1 0,0 1 0,0 0 1,0-1-1,0 1 0,0 0 0,0 0 1,0 0-1,0 0 0,0 0 0,0-1 1,0 2-1,1-1 0,-1 0 0,0 0 1,0 0-1,0 0 0,0 1 0,0-1 1,0 0-1,0 1 0,0-1 0,1 0 1,-1 1-1,-1 0 0,-32 19-37,15-5 28,0 1-1,1 1 0,0 1 1,2 0-1,0 1 0,1 1 1,1 0-1,1 1 0,0 0 1,-13 34-1,25-52-16,0 0 0,0 0 0,0 0 0,0 0 0,1 0 0,-1 0 0,1 0 0,0 0 0,0 0 0,0 0 0,0 0 0,0 0 1,1 0-1,0 4 0,0-5-30,0-1 0,0 1-1,0-1 1,0 0 0,0 0 0,0 0 0,0 1 0,1-1 0,-1 0 0,0 0 0,1-1 0,-1 1 0,1 0 0,-1 0 0,1-1 0,-1 1 0,1-1 0,-1 1 0,1-1 0,-1 0 0,1 1 0,0-1 0,-1 0 0,1 0 0,-1 0 0,1 0 0,2-1 0,8-1-203,0 0 0,0-1 0,-1 0 0,1-1 0,-1 0 1,0-1-1,0 0 0,0-1 0,15-11 0,29-20-590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18.150"/>
    </inkml:context>
    <inkml:brush xml:id="br0">
      <inkml:brushProperty name="width" value="0.05" units="cm"/>
      <inkml:brushProperty name="height" value="0.05" units="cm"/>
    </inkml:brush>
  </inkml:definitions>
  <inkml:trace contextRef="#ctx0" brushRef="#br0">163 1 17212,'-25'18'1114,"-49"37"829,65-47-1620,0 0 1,0 1 0,1 0-1,0 1 1,-7 11-1,14-20-312,0 0 1,1 0-1,-1 0 0,1 0 0,-1 0 1,1 0-1,0 0 0,-1 0 0,1 0 1,0 0-1,0 0 0,0 0 0,0 0 1,0 0-1,0 0 0,0 1 0,0-1 1,0 0-1,1 0 0,-1 0 1,0 0-1,1 0 0,-1 0 0,1 0 1,-1 0-1,1 0 0,-1 0 0,1 0 1,0 0-1,-1-1 0,1 1 0,0 0 1,0 0-1,0 0 0,-1-1 0,1 1 1,0-1-1,0 1 0,0-1 0,0 1 1,0-1-1,0 1 0,0-1 0,2 1 1,7 2-70,1 0-1,-1 0 1,19 2 0,-17-3 32,54 9-289,-39-7 92,0 0-1,45 15 1,-70-18 214,0-1 0,-1 1 0,1 0 0,0-1 0,-1 1 0,1 0 0,0 0 0,-1 0 0,1 1 1,-1-1-1,0 0 0,1 1 0,-1-1 0,2 2 0,-3-2 17,0 0 0,0 0-1,0 0 1,0 0 0,1 0 0,-1 0-1,0 0 1,-1 0 0,1 0 0,0 0-1,0-1 1,0 1 0,0 0 0,-1 0-1,1 0 1,0 0 0,-1 0 0,1 0-1,-1-1 1,1 1 0,-1 0 0,0 0-1,1-1 1,-1 1 0,1 0 0,-1-1-1,0 1 1,0-1 0,1 1 0,-3 0-1,-27 20 301,-1-2-1,-1 0 1,-1-3-1,-49 18 1,74-30-298,4-2-141,-1 0 0,0 0 0,1 0 0,-1-1 0,0 1 1,0-1-1,0 0 0,0-1 0,-1 1 0,-4-1 0,10-1 98,0 0-1,0 0 0,0-1 0,0 1 1,1 0-1,-1 0 0,0 0 0,1 0 1,-1 0-1,1 0 0,-1-1 0,1 1 1,-1 0-1,1 0 0,0 1 0,0-1 1,-1 0-1,1 0 0,1-1 0,21-22-414</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18.573"/>
    </inkml:context>
    <inkml:brush xml:id="br0">
      <inkml:brushProperty name="width" value="0.05" units="cm"/>
      <inkml:brushProperty name="height" value="0.05" units="cm"/>
    </inkml:brush>
  </inkml:definitions>
  <inkml:trace contextRef="#ctx0" brushRef="#br0">212 0 17644,'-26'1'988,"0"1"-1,0 1 1,1 1 0,-1 1 0,-41 15-1,66-20-979,0 0-1,1 0 1,-1 0-1,0 0 1,1 1-1,-1-1 0,0 0 1,1 0-1,-1 1 1,0-1-1,1 0 1,-1 1-1,1-1 1,-1 1-1,0-1 0,1 1 1,-1-1-1,1 1 1,0-1-1,-1 1 1,1 0-1,-1-1 0,1 1 1,0-1-1,-1 1 1,1 0-1,0-1 1,0 1-1,0 0 1,-1 1-1,2-1-10,-1 0 0,1 0 0,0 0 1,0 0-1,0 0 0,-1 0 0,1 0 0,0 0 0,0 0 0,0 0 0,0 0 1,1-1-1,-1 1 0,0 0 0,1 0 0,49 17-157,-49-17 175,15 3-31,10 4-45,29 12-1,-49-17 45,0 0-1,0 0 0,0 1 0,-1 0 0,0 1 0,1-1 1,-2 1-1,1 1 0,5 5 0,-9-9 18,-1 1 1,1-1 0,-1 0-1,0 0 1,1 1-1,-1-1 1,-1 1-1,1-1 1,0 1-1,0-1 1,-1 1-1,0-1 1,1 1-1,-1-1 1,0 1-1,0 0 1,-1-1-1,1 1 1,0-1-1,-1 1 1,1 0 0,-1-1-1,0 1 1,0-1-1,0 0 1,0 1-1,-1-1 1,1 0-1,0 0 1,-1 0-1,0 0 1,1 0-1,-4 3 1,-6 5 64,1 0 0,-1-1 0,-1-1 0,-22 14 0,25-16-94,1-1 0,-1 0 1,0-1-1,-1 0 0,1 0 0,-1-1 1,0 0-1,0-1 0,0 0 0,-16 1 1,25-3-6,0 0 1,0 0 0,0 0-1,1 0 1,-1-1 0,0 1 0,0 0-1,1 0 1,-1 0 0,0-1-1,0 1 1,1 0 0,-1-1 0,0 1-1,1-1 1,-1 1 0,1-1-1,-1 1 1,0-1 0,1 1-1,-1-1 1,1 0 0,0 1 0,-1-1-1,1 0 1,-1 1 0,1-1-1,0 0 1,-1-1 0,1-1-17,-1 1 1,1-1-1,0 0 1,0 0-1,1 0 1,-1 1-1,2-6 1,6-22-399</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18.931"/>
    </inkml:context>
    <inkml:brush xml:id="br0">
      <inkml:brushProperty name="width" value="0.05" units="cm"/>
      <inkml:brushProperty name="height" value="0.05" units="cm"/>
    </inkml:brush>
  </inkml:definitions>
  <inkml:trace contextRef="#ctx0" brushRef="#br0">0 378 15083,'6'-1'347,"0"0"-1,0-1 1,0 1-1,0-1 1,0 0-1,-1-1 1,1 1-1,8-7 1,40-31 947,-28 19-326,-4 4-49,30-31 0,-45 41-730,0 0 0,-1-1 1,0 1-1,-1-1 1,0-1-1,0 1 1,-1-1-1,5-10 0,-9 18-173,1 0 0,-1 0-1,0 0 1,1 0 0,-1 0 0,0 0-1,0 0 1,0 0 0,0 0-1,0 0 1,0 1 0,0-1-1,0 0 1,0 0 0,0 0-1,0 0 1,-1 0 0,1 0-1,0 0 1,-1 0 0,1 0-1,-1 0 1,1 1 0,-1-1-1,1 0 1,-1 0 0,0 1-1,1-1 1,-1 0 0,0 1-1,1-1 1,-1 0 0,0 1-1,0-1 1,0 1 0,0-1 0,1 1-1,-1 0 1,0-1 0,0 1-1,0 0 1,0 0 0,0 0-1,0-1 1,0 1 0,0 0-1,0 0 1,-1 1 0,-4-1 15,1 0 0,-1 0 1,1 1-1,-1 0 0,1 0 1,-1 1-1,-4 1 0,1 1-17,1 0 0,0 0 0,0 1 0,-11 8 0,16-11-18,1 1 0,-1-1 0,0 0 0,1 1 0,0 0 0,0-1 0,0 1 0,0 0 0,0 0 0,0 0 0,1 0 0,-1 0 0,1 1 0,-1 5 0,1-7-1,2-1 1,-1 1-1,0-1 1,0 1 0,0-1-1,1 1 1,-1-1 0,1 1-1,-1-1 1,1 1-1,0-1 1,0 1 0,-1-1-1,1 0 1,0 0-1,0 1 1,0-1 0,1 0-1,-1 0 1,0 0-1,0 0 1,0 0 0,1 0-1,-1 0 1,1-1-1,-1 1 1,0 0 0,1-1-1,-1 1 1,1-1-1,2 1 1,6 2-19,-1-1 0,1-1 0,16 2 1,5-1 14,38-3 1,-60 1 25,-1-1 0,1-1-1,0 1 1,0-1 0,-1-1 0,1 1 0,-1-2 0,0 1 0,9-6 0,-14 7 19,-1 0 0,0 0 1,0 0-1,0-1 1,0 1-1,0-1 0,0 1 1,-1-1-1,1 0 0,-1 0 1,0 1-1,1-1 0,-2 0 1,1 0-1,0 0 1,0 0-1,-1-6 0,2-6 207,-2 0-1,-1-20 1,0 25-150,-2-13 127,2 18-173,1 0 0,-1 0 0,1-1 0,-1 1 0,2 0 0,-1-1 0,0 1 0,3-9-1,-2 13-58,-1 0 0,1 0 0,-1 0 0,1 1 0,0-1 0,-1 0-1,1 0 1,0 0 0,0 1 0,-1-1 0,1 0 0,0 1-1,0-1 1,0 1 0,0-1 0,0 1 0,0 0 0,0-1-1,0 1 1,0 0 0,0-1 0,0 1 0,0 0 0,0 0-1,0 0 1,2 0 0,31 4-862,-24-2 490,26 4-782,49 6 135,-40-9 319</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20.788"/>
    </inkml:context>
    <inkml:brush xml:id="br0">
      <inkml:brushProperty name="width" value="0.05" units="cm"/>
      <inkml:brushProperty name="height" value="0.05" units="cm"/>
    </inkml:brush>
  </inkml:definitions>
  <inkml:trace contextRef="#ctx0" brushRef="#br0">207 144 15083,'-1'0'165,"1"-1"-1,-1 1 1,1 0-1,-1-1 1,0 1-1,1-1 1,-1 1-1,1 0 1,-1-1-1,0 1 1,1 0-1,-1 0 1,0 0-1,0-1 0,1 1 1,-1 0-1,0 0 1,1 0-1,-1 0 1,-1 0-1,-17 0 1407,11 1-1239,-1 1-1,1 0 1,0 0-1,-1 1 0,1 0 1,0 0-1,0 0 1,1 1-1,-1 1 1,1-1-1,0 1 1,-12 11-1,13-10-319,1-1 0,0 1 0,0-1 0,1 1 0,-1 1 0,1-1-1,1 1 1,-1-1 0,1 1 0,0 0 0,1 0 0,-1 1 0,2-1 0,-3 14 0,4-19-14,-1 0 1,1 0-1,0 0 1,0 0-1,-1 0 1,2 0-1,-1 0 1,0 0-1,0 0 1,1 0-1,-1 0 0,1 0 1,-1 0-1,1-1 1,0 1-1,0 0 1,0 0-1,0-1 1,0 1-1,0 0 1,0-1-1,1 1 1,-1-1-1,1 1 0,-1-1 1,1 0-1,-1 0 1,1 1-1,0-1 1,0 0-1,-1-1 1,1 1-1,0 0 1,0 0-1,0-1 1,0 1-1,0-1 1,0 0-1,0 0 0,0 1 1,0-1-1,0 0 1,4-1-1,2 0-1,1 0 0,-1-1-1,0 0 1,0 0-1,0-1 1,0 0 0,0 0-1,0-1 1,9-6 0,2-4 29,0 0 0,-2-1 0,0-1 0,-1 0 1,16-21-1,-24 27 20,0-1 0,-1 0 0,0 0 0,0-1 0,-1 0 0,-1 0 0,0-1 0,-1 1-1,-1-1 1,4-17 0,-7 28-35,0 1-1,1-1 1,-1 1-1,0-1 0,0 1 1,-1-1-1,1 1 1,0-1-1,0 1 0,-1-1 1,1 1-1,-1 0 0,1-1 1,-1 1-1,1 0 1,-2-3-1,1 4-7,1 0 1,-1-1-1,0 1 0,1 0 1,-1 0-1,1 0 0,-1-1 0,0 1 1,1 0-1,-1 0 0,0 0 1,1 0-1,-1 0 0,0 0 1,1 0-1,-1 0 0,1 1 0,-1-1 1,0 0-1,1 0 0,-1 0 1,1 1-1,-1-1 0,1 0 1,-1 1-1,0-1 0,1 0 0,-1 1 1,1-1-1,0 1 0,-1-1 1,1 1-1,-1-1 0,1 1 1,0-1-1,-1 1 0,1-1 1,-1 2-1,-3 5-2,-1 0 0,1 0 1,0 0-1,0 0 0,1 1 1,0 0-1,0 0 0,1 0 1,0 0-1,1 0 0,-1 0 1,2 0-1,-1 1 0,1-1 1,0 0-1,1 1 0,2 11 1,-3-19 1,1 0 0,-1 0 1,0 0-1,1 0 0,-1 0 1,1-1-1,-1 1 0,1 0 0,0 0 1,-1 0-1,1 0 0,0-1 1,-1 1-1,1 0 0,0-1 0,0 1 1,0 0-1,0-1 0,0 1 1,0-1-1,0 0 0,0 1 0,0-1 1,0 0-1,1 1 0,0-1 12,1 0-1,-1 0 1,0-1-1,1 1 1,-1 0-1,1-1 1,-1 1-1,0-1 1,0 0-1,4-2 1,3-1 57,0-2 0,-1 1 1,0-1-1,10-9 1,-2-2 91,-1 0 1,-1-1-1,0-1 1,-1 0 0,13-27-1,-2 3 115,-26 74-292,0-15-72,-1-2-270,2 1-1,-1-1 1,2 1-1,0 0 0,0 0 1,6 25-1,-6-38 288,1-1 0,-1 1 0,1-1-1,-1 1 1,1-1 0,0 0 0,0 1-1,-1-1 1,1 0 0,0 0 0,0 0 0,0 0-1,0 1 1,1-1 0,-1 0 0,0-1-1,0 1 1,1 0 0,-1 0 0,0-1 0,1 1-1,-1 0 1,1-1 0,-1 1 0,1-1-1,-1 0 1,1 0 0,-1 1 0,1-1 0,-1 0-1,1 0 1,-1 0 0,1-1 0,-1 1-1,1 0 1,-1-1 0,3 0 0,24-6-756</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21.190"/>
    </inkml:context>
    <inkml:brush xml:id="br0">
      <inkml:brushProperty name="width" value="0.05" units="cm"/>
      <inkml:brushProperty name="height" value="0.05" units="cm"/>
    </inkml:brush>
  </inkml:definitions>
  <inkml:trace contextRef="#ctx0" brushRef="#br0">107 7 17244,'-1'0'77,"1"-1"0,0 1 0,-1 0 1,1-1-1,0 1 0,-1-1 1,1 1-1,0 0 0,-1-1 0,1 1 1,-1 0-1,1-1 0,0 1 0,-1 0 1,1 0-1,-1-1 0,1 1 1,-1 0-1,1 0 0,-1 0 0,1 0 1,-1 0-1,1 0 0,-1 0 0,1 0 1,-1 0-1,1 0 0,-1 0 0,1 0 1,-1 0-1,0 0 0,1 0 1,-1 0-1,1 0 0,0 1 0,-1-1 1,1 0-1,-1 0 0,1 1 0,-1-1 1,1 0-1,0 1 0,-1-1 1,1 1-1,-1-1 0,1 0 0,0 1 1,0-1-1,-1 1 0,1-1 0,0 1 1,0-1-1,-1 1 0,-11 31 1807,-39 170 1039,43-161-2697,2 1 0,0 83-1,7-114-649,0 0 0,1-1 0,0 1 0,1 0 0,5 14 0,-4-14-766,-3-9 550,1 0-201</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21.643"/>
    </inkml:context>
    <inkml:brush xml:id="br0">
      <inkml:brushProperty name="width" value="0.05" units="cm"/>
      <inkml:brushProperty name="height" value="0.05" units="cm"/>
    </inkml:brush>
  </inkml:definitions>
  <inkml:trace contextRef="#ctx0" brushRef="#br0">173 29 15387,'0'0'86,"1"0"0,-1 0 1,1 0-1,-1 0 0,1-1 0,-1 1 0,1 0 0,-1 0 0,0 0 0,1-1 0,-1 1 0,1 0 1,-1 0-1,0-1 0,1 1 0,-1 0 0,0-1 0,0 1 0,1 0 0,-1-1 0,0 1 0,0-1 1,1 1-1,-1-1 0,0 1 0,0 0 0,0-1 0,0 1 0,0-1 0,1 1 0,-1-1 0,0 1 0,0-1 1,0 1-1,0 0 0,0-1 0,-1 1 0,1-1 0,0 1 0,0-1 0,0 1 0,0-1 0,0 1 1,-1 0-1,1-1 0,0 1 0,0-1 0,-1 1 0,1 0 0,0-1 0,0 1 0,-1 0 0,1-1 1,-1 1-1,1 0 0,0 0 0,-1-1 0,1 1 0,0 0 0,-1 0 0,1 0 0,-2-1 0,0 0 304,-1-1-1,0 1 1,0 0 0,-1 0-1,1 1 1,0-1-1,0 1 1,-5-1-1,2 2-243,-1 0-1,1 1 1,-1 0 0,1 0-1,-1 0 1,1 1-1,0 0 1,0 0-1,0 0 1,1 1 0,-1 0-1,1 0 1,0 1-1,-9 9 1,10-10-143,0 0 0,0 1 0,0-1 1,1 1-1,-1 0 0,1 0 0,1 1 0,-1-1 1,1 1-1,0-1 0,0 1 0,0 0 0,1-1 0,0 1 1,0 0-1,0 12 0,1-17-9,0 1 0,0-1 0,1 0 0,-1 1 0,0-1 0,1 0 0,-1 0 0,1 1 0,0-1 0,-1 0 0,1 0 0,0 0 0,0 0 0,0 0 0,-1 0 0,1 0 0,0 0 0,0 0 0,1 0 0,-1 0 0,0-1 0,0 1 0,0 0 0,0-1 0,1 1 0,-1-1-1,0 1 1,1-1 0,-1 0 0,0 0 0,1 1 0,-1-1 0,0 0 0,3-1 0,5 1-33,0-1-1,-1 0 1,1 0-1,11-4 1,-9 2 4,1 0-10,14-3-195,51-6-1,-71 12 196,0-1 1,0 1-1,0 0 1,0 1-1,0-1 1,-1 1-1,1 0 1,0 1-1,0 0 1,-1 0 0,1 0-1,-1 0 1,1 1-1,8 5 1,-12-6 26,-1-1 1,1 0 0,-1 1 0,1-1-1,-1 0 1,0 1 0,0 0 0,0-1-1,0 1 1,0 0 0,0-1 0,0 1-1,0 0 1,-1 0 0,1 0 0,-1 0 0,1 0-1,-1 0 1,0 0 0,1 3 0,-2-1 5,0-1 0,1 0 0,-1 0 0,0 0 0,-1 0 0,1 0 1,0 0-1,-1 0 0,1-1 0,-1 1 0,-4 4 0,-4 3 30,0 0-1,0-1 1,-1 0-1,-21 13 0,12-10-180,-36 17 0,49-25 79,-1-1 0,0 0-1,0-1 1,0 0 0,-1 0 0,1-1-1,-17 1 1,13-5-132</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22.194"/>
    </inkml:context>
    <inkml:brush xml:id="br0">
      <inkml:brushProperty name="width" value="0.05" units="cm"/>
      <inkml:brushProperty name="height" value="0.05" units="cm"/>
    </inkml:brush>
  </inkml:definitions>
  <inkml:trace contextRef="#ctx0" brushRef="#br0">242 5 18900,'5'-4'1640,"-11"18"-1087,-7 6-193,-6 19 704,-5 8-192,-3 11-312,-2 3-168,2 7-104,0-2-56,5-6-96,2-4-96,6-12-536,5-1-328,3-21 288,2-11 336,4-20-160,3-8-136</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22.595"/>
    </inkml:context>
    <inkml:brush xml:id="br0">
      <inkml:brushProperty name="width" value="0.05" units="cm"/>
      <inkml:brushProperty name="height" value="0.05" units="cm"/>
    </inkml:brush>
  </inkml:definitions>
  <inkml:trace contextRef="#ctx0" brushRef="#br0">0 0 19812,'6'6'1777,"0"1"-1201,4 6-216,4 4 656,6 4-232,8 0-248,3 2-80,8 0-288,2 0-144,4-6-968,-1 0 864,-14-4-96,-5 0-104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8:16.253"/>
    </inkml:context>
    <inkml:brush xml:id="br0">
      <inkml:brushProperty name="width" value="0.05" units="cm"/>
      <inkml:brushProperty name="height" value="0.05" units="cm"/>
    </inkml:brush>
  </inkml:definitions>
  <inkml:trace contextRef="#ctx0" brushRef="#br0">142 1 15547,'-6'7'437,"0"0"0,1 0 1,0 0-1,0 1 0,1 0 0,0 0 0,-3 10 0,-18 62 333,21-66-593,-14 64 383,3 1 0,-9 142 0,22-191-1098,2-45-273,0 0 0,-3-17 1,0-8 337,1 5 149,0 6 268,1 0 0,1 0 0,2 0 0,1 0 0,7-32 0,-9 57 83,1 0 0,0 0 1,0 0-1,0 0 0,0 0 1,0 0-1,1 0 0,0 1 0,0-1 1,0 1-1,0 0 0,1 0 1,-1 0-1,1 0 0,-1 1 1,7-4-1,5-2 52,1 1 1,0 1 0,18-5-1,11-3-41,-16 3 35,0-2 0,0 0 0,-1-2 0,-1-1-1,33-25 1,-51 33 57,-12 10 47,-17 16-12,-6 19 246,1 1 0,2 1 0,2 2-1,-26 67 1,19-35 174,4 2 0,-19 101 0,59-208-739,76-309-1615,-87 328 1735,-1 10 70,6 17 87,-5-4-110,-2-5-12,0 0 0,0-1-1,0 0 1,0 0 0,1 0 0,0 0 0,0 0 0,0-1 0,0 0 0,0 1 0,1-2 0,-1 1 0,1 0 0,0-1 0,0 0 0,0 0 0,0-1 0,0 1 0,9 0 0,-7-1 0,1-1 0,-1 0 0,1-1 0,-1 1 1,1-1-1,-1-1 0,0 0 0,0 0 0,1 0 0,-1-1 0,-1 0 0,1 0 0,10-7 0,-8 4 8,0 0 0,0 0 1,0-1-1,-1 0 0,0 0 0,-1-1 0,1 0 0,-1-1 0,-1 1 0,10-18 0,-16 25-6,1 0-1,-1 0 0,1 1 1,-1-1-1,0 0 1,1 0-1,-1 0 1,0 0-1,0 0 0,0 0 1,0 0-1,0 0 1,0 1-1,0-1 0,0 0 1,0 0-1,-1-2 1,1 3-2,0 0 1,-1 0-1,1-1 1,0 1-1,-1 0 1,1 0-1,0 0 1,-1 0-1,1 0 1,0 0 0,-1 0-1,1 0 1,-1 0-1,1 0 1,0 0-1,-1 0 1,1 0-1,-1 0 1,1 0-1,0 0 1,-1 0-1,1 0 1,0 0-1,-1 1 1,1-1 0,0 0-1,-1 0 1,-27 21 66,8-2 24,-19 25 0,34-38-52,-1 1 1,1 0-1,1 1 1,0-1-1,0 1 1,0 0 0,-4 15-1,8-23-36,0 1-1,-1-1 1,1 1-1,0-1 1,0 0-1,0 1 1,0-1-1,0 1 1,0-1-1,0 1 1,0-1 0,0 1-1,0-1 1,0 1-1,0-1 1,0 0-1,0 1 1,0-1-1,1 1 1,-1-1-1,0 1 1,0-1-1,0 0 1,1 1 0,-1-1-1,0 0 1,1 1-1,-1-1 1,0 0-1,1 1 1,-1-1-1,0 0 1,1 1-1,-1-1 1,1 0-1,-1 0 1,0 0 0,1 1-1,-1-1 1,1 0-1,-1 0 1,1 0-1,-1 0 1,0 0-1,1 0 1,-1 0-1,1 0 1,-1 0-1,1 0 1,-1 0 0,1 0-1,-1 0 1,1 0-1,-1 0 1,0-1-1,1 1 1,-1 0-1,1 0 1,-1 0-1,1-1 1,31-13 59,-27 11-67,44-24-33,33-16-280,-71 38 203,0 0 1,0 1-1,1 1 1,0 0-1,15-2 1,-25 5 86,0-1 0,-1 1 0,1 0 0,0 0 1,0 0-1,0 0 0,0 0 0,0 1 0,0-1 0,0 1 0,-1-1 1,1 1-1,0 0 0,0-1 0,-1 1 0,1 0 0,0 0 0,-1 0 1,1 0-1,1 3 0,-1-2-3,-1 0 0,0 0 0,1 0 0,-1 0 0,0 1 0,-1-1 0,1 0 0,0 1 1,-1-1-1,1 1 0,-1-1 0,0 1 0,0-1 0,0 0 0,0 5 0,-2 9 32,-1 1-1,0-1 1,-1 0 0,-8 20 0,-6 24 775,39-102 779,40-142 126,-61 184-1668,1 0 0,-1 0 1,0 0-1,0-1 0,0 1 1,1 0-1,-1 0 0,0 0 1,1 0-1,-1 0 0,0 0 0,0 0 1,1 0-1,-1 0 0,0 0 1,0 0-1,1 0 0,-1 0 1,0 0-1,0 0 0,1 0 1,-1 1-1,0-1 0,0 0 1,1 0-1,-1 0 0,0 0 1,0 0-1,0 1 0,1-1 1,-1 0-1,0 0 0,0 0 1,0 0-1,1 1 0,16 13 12,-11-10-41,-1 0 0,1 1 1,0-2-1,6 4 1,-4-5 14,0 0 0,0-1 0,0 0 0,-1-1 0,1 0 0,0 0 1,0 0-1,0-1 0,0 0 0,0-1 0,-1 0 0,10-3 0,-1-1 0,0-1 0,0 0 0,0-1 0,20-14 0,-1-5 22,-33 25-20,1 0 0,-1 0 0,0 0 0,0 0 0,0-1 0,0 1 1,-1-1-1,1 0 0,-1 1 0,1-1 0,0-4 0,-1 6-2,-1 1 1,0 0-1,0 0 0,0-1 1,0 1-1,0 0 1,0-1-1,0 1 1,0 0-1,0 0 1,0-1-1,0 1 1,0 0-1,0-1 1,0 1-1,0 0 0,0 0 1,0-1-1,0 1 1,0 0-1,-1-1 1,1 1-1,0 0 1,0 0-1,0-1 1,0 1-1,-1 0 0,1 0 1,0 0-1,0-1 1,0 1-1,-1 0 1,1 0-1,0 0 1,-1-1-1,-11 3 6,-12 11-8,9-1-14,0 1 0,1 1 1,1 1-1,0 0 0,1 0 0,1 1 1,0 1-1,-14 29 0,24-43 12,0 0 0,0 0 0,0 0 0,0 1-1,0-1 1,0 0 0,1 0 0,0 0 0,0 1-1,0 2 1,0-5 3,0 0 0,0 0 0,1 0 0,-1 0 0,1 0 0,-1-1 0,1 1 0,-1 0-1,1 0 1,-1-1 0,1 1 0,0 0 0,-1-1 0,1 1 0,0 0 0,-1-1 0,1 1 0,0-1 0,0 1 0,0-1 0,0 0 0,-1 1-1,1-1 1,0 0 0,0 1 0,0-1 0,0 0 0,0 0 0,0 0 0,0 0 0,0 0 0,0 0 0,0 0 0,-1 0 0,1-1-1,0 1 1,0 0 0,2-1 0,7-1-11,1-1-1,-1 0 0,0-1 1,0 0-1,0-1 0,-1 0 1,15-9-1,60-51-167,-65 49 125,-7 6 0,-7 6 14,-1 0 1,1 0-1,0 1 0,-1-1 1,2 1-1,8-4 0,-14 7 38,0 0 0,1 0 0,-1 0 0,0 0 0,0 0 0,1 0 0,-1 0 0,0 0 0,0 0 0,0 0 0,1 1 0,-1-1 0,0 0 0,0 0 0,1 0 0,-1 0 0,0 0 0,0 0 0,0 1 0,1-1 0,-1 0 0,0 0 0,0 0 0,0 0-1,0 1 1,1-1 0,-1 0 0,0 0 0,0 1 0,0-1 0,0 0 0,0 0 0,0 1 0,0-1 0,0 0 0,0 0 0,0 0 0,0 1 0,0-1 0,0 0 0,0 0 0,0 1 0,0-1 0,0 0 0,0 0 0,0 1 0,0-1 0,0 0 0,0 0 0,0 1 0,0-1 0,-1 0 0,1 0 0,0 1 0,-5 17-48,4-16 41,-5 16-2,3-12 27,0 0 0,1 0 0,0 0 0,0 1 0,1-1 0,-1 1 1,1-1-1,1 1 0,-1 0 0,2 11 0,-1-17-8,1 0 1,-1 0 0,1 0-1,-1-1 1,1 1-1,-1 0 1,1-1 0,0 1-1,-1-1 1,1 1 0,0 0-1,-1-1 1,1 1-1,0-1 1,0 0 0,0 1-1,-1-1 1,1 0-1,0 1 1,0-1 0,0 0-1,0 0 1,0 0-1,-1 0 1,1 0 0,0 0-1,0 0 1,0 0 0,0 0-1,0 0 1,0 0-1,0 0 1,-1-1 0,1 1-1,0 0 1,0-1-1,0 0 1,35-15 143,94-72-34,-129 88-125,0-1 0,0 0-1,0 0 1,0 1-1,0-1 1,0 1 0,0-1-1,0 1 1,1 0 0,-1-1-1,0 1 1,0 0 0,1 0-1,-1 0 1,0 0 0,2 0-1,-2 0 4,-1 0 0,0 1-1,1-1 1,-1 0 0,0 1-1,1-1 1,-1 0 0,0 1-1,1-1 1,-1 0 0,0 1-1,0-1 1,1 1 0,-1-1-1,0 1 1,0-1 0,0 1-1,0-1 1,0 0 0,1 1-1,-1-1 1,0 1 0,0-1-1,0 1 1,0-1 0,-1 1-1,1 0 1,-1 6-30,0-1-1,-1 1 1,0 0 0,-3 7-1,-25 52-35,16-36-116,-14 46 1,25-64 63,6-10 526,8-18-162,-2-2-242</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24.254"/>
    </inkml:context>
    <inkml:brush xml:id="br0">
      <inkml:brushProperty name="width" value="0.05" units="cm"/>
      <inkml:brushProperty name="height" value="0.05" units="cm"/>
    </inkml:brush>
  </inkml:definitions>
  <inkml:trace contextRef="#ctx0" brushRef="#br0">5 111 15203,'0'0'35,"0"0"-1,0 0 1,0 0 0,0 0-1,-1 0 1,1 0-1,0 0 1,0 0 0,0 0-1,0 0 1,0 0-1,-1 0 1,1 0 0,0 0-1,0-1 1,0 1-1,0 0 1,0 0 0,-1 0-1,1 0 1,0 0-1,0 0 1,0 0 0,0 0-1,0 0 1,0 0-1,0-1 1,0 1 0,-1 0-1,1 0 1,0 0-1,0 0 1,0 0 0,0-1-1,0 1 1,0 0-1,0 0 1,0 0 0,0 0-1,0 0 1,0-1-1,0 1 1,0 0 0,0 0-1,0 0 1,0 0-1,0 0 1,0-1 0,0 1-1,0 0 1,0 0-1,0 0 1,0 0 0,0-1-1,9-10 778,13-11 438,-7 9-154,1 2 0,29-18 0,-40 27-934,-1-1-1,1 1 1,0 0-1,0 0 1,0 0-1,0 1 1,0 0 0,0 0-1,0 0 1,0 0-1,1 1 1,-1 0 0,0 0-1,1 0 1,5 2-1,-9-1-128,0 0-1,0 0 0,-1 0 0,1 0 0,0 0 0,-1 1 1,1-1-1,-1 0 0,1 1 0,-1-1 0,0 1 0,1 0 1,-1 0-1,0-1 0,0 1 0,-1 0 0,1 0 1,0 0-1,0 0 0,-1 0 0,1 0 0,-1 0 0,0 0 1,0 0-1,1 0 0,-1 0 0,-1 3 0,1 7 10,-1 1-1,0-1 1,-4 15-1,-5 13 3,-2 0 0,-2-1 0,-22 45-1,-21 60 22,55-140-62,0 1 1,1 0 0,0 0 1,0 0-1,-1 11 0,2-16-4,0 1-1,0 0 0,0-1 1,0 1-1,0 0 1,0 0-1,0-1 1,0 1-1,1 0 1,-1-1-1,0 1 1,0 0-1,1-1 0,-1 1 1,0 0-1,1-1 1,-1 1-1,1-1 1,-1 1-1,1-1 1,-1 1-1,1-1 0,0 1 1,-1-1-1,1 1 1,-1-1-1,1 0 1,0 1-1,-1-1 1,1 0-1,0 0 0,-1 1 1,1-1-1,0 0 1,0 0-1,-1 0 1,1 0-1,0 0 1,0 0-1,-1 0 0,1 0 1,1 0-1,11-3-30,0 0-1,0-1 1,0 0 0,-1-1-1,24-12 1,-4 2-203,-11 6-92,106-51-1489,-112 49 1363</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24.644"/>
    </inkml:context>
    <inkml:brush xml:id="br0">
      <inkml:brushProperty name="width" value="0.05" units="cm"/>
      <inkml:brushProperty name="height" value="0.05" units="cm"/>
    </inkml:brush>
  </inkml:definitions>
  <inkml:trace contextRef="#ctx0" brushRef="#br0">1 121 18332,'3'0'1896,"8"-2"-1328,8-6-287,7 1 1039,6-5-832,9-5-360,10 1 1240,4 0-1160,1-5-24,1-1-24</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25.107"/>
    </inkml:context>
    <inkml:brush xml:id="br0">
      <inkml:brushProperty name="width" value="0.05" units="cm"/>
      <inkml:brushProperty name="height" value="0.05" units="cm"/>
    </inkml:brush>
  </inkml:definitions>
  <inkml:trace contextRef="#ctx0" brushRef="#br0">2 5 19340,'-2'-4'1761,"2"8"-1289,2 2-200,0 10 752,6 2-224,0 7-344,1 0-272,2 3-552,1-1-304,1-7 1736,-2-4-1080,3-13-16,-1-5-16</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25.481"/>
    </inkml:context>
    <inkml:brush xml:id="br0">
      <inkml:brushProperty name="width" value="0.05" units="cm"/>
      <inkml:brushProperty name="height" value="0.05" units="cm"/>
    </inkml:brush>
  </inkml:definitions>
  <inkml:trace contextRef="#ctx0" brushRef="#br0">18 0 18460,'-9'9'1400,"5"5"-1128,-1 1-112,11 0 128,4-3-424,10-4-648,3-2 32,10-6 488,7-8-224,5-5-184</inkml:trace>
  <inkml:trace contextRef="#ctx0" brushRef="#br0" timeOffset="1">429 43 15035,'-2'5'297,"0"0"1,0-1-1,0 0 0,0 1 0,-1-1 0,0 0 0,0 0 1,0 0-1,0-1 0,-1 1 0,-3 2 0,-13 15 1370,10-8-831,6-9-603,0 1 0,0 0 0,0 0-1,1 0 1,-1 1 0,1-1 0,0 1-1,1-1 1,-4 11 0,6-15-222,0-1 1,0 1-1,0-1 1,0 0-1,0 1 1,0-1-1,0 1 1,0-1-1,0 0 1,0 1-1,0-1 1,0 1-1,0-1 1,1 0-1,-1 1 1,0-1-1,0 0 1,0 1-1,0-1 1,1 0-1,-1 1 1,0-1-1,0 0 1,1 1-1,-1-1 1,0 0-1,1 0 1,-1 1 0,0-1-1,1 0 1,0 0-1,15 0 124,24-15-142,-31 11 40,4-1-61,0 1-1,0 0 0,1 1 1,-1 1-1,1 0 1,25 0-1,-33 2-8,0 0 0,-1 1 0,1 0 0,-1 0 0,1 0 0,-1 1 0,1 0 0,7 4 0,-10-5 7,-1 1 1,1 0 0,0 0-1,-1 0 1,1 0 0,-1 0-1,0 1 1,0-1 0,0 1-1,0-1 1,0 1 0,-1 0-1,1 0 1,-1 0 0,0 0-1,2 3 1,-3-2 21,1-1-1,0 1 1,-1 0-1,0 0 1,0 0 0,0 0-1,-1 0 1,1 0 0,-1 0-1,0-1 1,0 1-1,0 0 1,0 0 0,-1-1-1,0 1 1,1-1 0,-1 1-1,0-1 1,-1 0-1,1 0 1,-1 0 0,-4 5-1,-4 2 73,0 1-1,-1-2 1,0 0 0,-21 12-1,33-21-62,-51 26 218,49-25-277,-1 0 0,1 0 0,-1 0 0,0 0 0,1-1 0,-1 1 0,0-1-1,1 1 1,-1-1 0,0 0 0,1 0 0,-1 0 0,0-1 0,0 1 0,1-1-1,-1 1 1,0-1 0,-2-1 0,4 1 12,0 1 1,0-1-1,1 0 0,-1 0 1,0 0-1,0 0 0,1 0 0,-1 0 1,1 0-1,-1 0 0,1 0 1,-1 0-1,1 0 0,0 0 1,-1 0-1,1 0 0,0 0 0,0 0 1,0 0-1,0-1 0,0 1 1,0 0-1,0 0 0,0 0 0,0 0 1,1-2-1,11-30-349,-11 30 340,16-34-507</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25.931"/>
    </inkml:context>
    <inkml:brush xml:id="br0">
      <inkml:brushProperty name="width" value="0.05" units="cm"/>
      <inkml:brushProperty name="height" value="0.05" units="cm"/>
    </inkml:brush>
  </inkml:definitions>
  <inkml:trace contextRef="#ctx0" brushRef="#br0">181 1 14707,'1'1'1448,"-6"17"-799,-3 6-177,3 12 880,0 4-312,7 6-264,1 2-71,8 1-121,2-3-96,6-3-152,2-1-72,-2-8-288,0-4-232,-4-11-608,-2-2-177,-10-8 801,-3-5-208,-11-7-168</inkml:trace>
  <inkml:trace contextRef="#ctx0" brushRef="#br0" timeOffset="1">46 332 16283,'-26'-21'1705,"12"2"-1121,8 5-240,11 4 720,8 2-64,12 1-663,7-3-505,9-8 168,7-4-105,5-1-39</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26.386"/>
    </inkml:context>
    <inkml:brush xml:id="br0">
      <inkml:brushProperty name="width" value="0.05" units="cm"/>
      <inkml:brushProperty name="height" value="0.05" units="cm"/>
    </inkml:brush>
  </inkml:definitions>
  <inkml:trace contextRef="#ctx0" brushRef="#br0">220 32 18356,'0'-1'105,"0"0"1,0 0-1,1-1 0,-1 1 1,0 0-1,0-1 1,-1 1-1,1 0 0,0 0 1,0-1-1,-1 1 1,1 0-1,-1 0 0,1 0 1,-1-1-1,1 1 1,-1 0-1,0 0 0,1 0 1,-1 0-1,0 0 1,0 0-1,-2-1 0,2 1-30,-1 1 0,1-1-1,-1 1 1,0 0 0,1 0 0,-1 0-1,0 0 1,1 0 0,-1 0-1,0 0 1,1 0 0,-1 1-1,1-1 1,-1 0 0,0 1 0,1 0-1,-1-1 1,1 1 0,0 0-1,-3 1 1,-11 9 128,1 0-1,0 1 1,1 0-1,1 1 1,0 1-1,-20 29 1,30-41-202,-6 8-34,1 0 0,0 0 0,0 0 0,1 1 0,1 0 1,0 0-1,0 1 0,-4 18 0,8-29 20,1 0-1,0 0 1,0 0-1,0 1 1,0-1 0,0 0-1,1 0 1,-1 0 0,0 0-1,0 0 1,1 0-1,-1 0 1,0 0 0,1 0-1,-1 0 1,1 0-1,0 0 1,-1 0 0,1 0-1,0-1 1,-1 1 0,1 0-1,0 0 1,0-1-1,0 1 1,0 0 0,-1-1-1,1 1 1,0-1 0,0 1-1,0-1 1,0 0-1,0 1 1,1-1 0,-1 0-1,0 0 1,0 0-1,0 1 1,0-1 0,1-1-1,7 2-59,0-1 1,0 0-1,17-4 0,-15 3 25,4-1 5,111-7-225,-110 8 196,-1 2 1,1 0-1,-1 1 1,1 0-1,29 9 1,-44-11 61,1 1 0,0 0 1,0-1-1,-1 1 0,1 0 0,0 0 1,-1 0-1,1 0 0,-1 0 0,1 0 1,-1 0-1,1 1 0,-1-1 0,0 0 1,0 1-1,1-1 0,-1 1 1,0 0-1,-1-1 0,1 1 0,0 0 1,0-1-1,0 4 0,-1-3 9,0 0 0,0 1-1,0-1 1,-1 0 0,1 0-1,-1 0 1,1 0 0,-1 0-1,0 1 1,0-1 0,0 0-1,0-1 1,0 1 0,0 0-1,-1 0 1,1 0 0,0-1-1,-1 1 1,-3 2 0,-20 17 174,-1-1 0,-2-1 1,0-2-1,0-1 0,-2-1 1,-42 15-1,71-29-123,-5 1-208,0 0-1,0 0 1,0 0 0,-10 1 0,15-3 127,1 0 1,-1 0 0,0 0-1,0 0 1,1 0 0,-1 0 0,0 0-1,1 0 1,-1 0 0,0 0-1,0-1 1,1 1 0,-1 0-1,0 0 1,1-1 0,-1 1 0,1 0-1,-1-1 1,0 1 0,1-1-1,-1 1 1,1-1 0,-1 1-1,1-1 1,-1 1 0,1-1 0,0 1-1,-1-1 1,1 0 0,0 1-1,-1-1 1,1 0 0,0 1 0,0-1-1,-1 0 1,1 0 0,0 1-1,0-1 1,0 0 0,0 1-1,0-1 1,0 0 0,0 0 0,0 1-1,0-1 1,1 0 0,-1 1-1,0-1 1,1-1 0,7-23-409,8-2-148</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26.817"/>
    </inkml:context>
    <inkml:brush xml:id="br0">
      <inkml:brushProperty name="width" value="0.05" units="cm"/>
      <inkml:brushProperty name="height" value="0.05" units="cm"/>
    </inkml:brush>
  </inkml:definitions>
  <inkml:trace contextRef="#ctx0" brushRef="#br0">105 0 19724,'-11'15'1665,"-8"8"-1249,1 4-152,-1 6 696,3 1-304,5 4-336,2 0-112,8-5-112,1-1-48,7-11-16,4-4-24,6-9-128,5-8-232,4-9-728,1-7-993,-3-7 1697,1-2-296,-4-16-216</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27.238"/>
    </inkml:context>
    <inkml:brush xml:id="br0">
      <inkml:brushProperty name="width" value="0.05" units="cm"/>
      <inkml:brushProperty name="height" value="0.05" units="cm"/>
    </inkml:brush>
  </inkml:definitions>
  <inkml:trace contextRef="#ctx0" brushRef="#br0">29 1 14819,'1'0'131,"0"0"-1,-1 0 1,1 0-1,-1 0 1,1 0-1,0 0 1,-1 0-1,1 0 1,0 0-1,-1 0 1,1 0-1,0 0 1,-1 0-1,1 1 1,0-1-1,-1 0 1,1 0-1,-1 1 1,1-1 0,-1 0-1,1 1 1,-1-1-1,1 1 1,-1-1-1,1 1 1,0 1 42,0-1 1,0 1-1,0-1 1,-1 1 0,1-1-1,-1 1 1,1 0-1,-1-1 1,0 1-1,0 2 1,1 6 322,-1-1 1,-3 20-1,2-23-285,-21 112 1569,14-83-1564,1 1 1,-3 68 0,9-102-296,1-1 1,0 0 0,0 0-1,1 1 1,-1-1 0,0 0-1,0 0 1,0 1 0,1-1-1,-1 0 1,1 0-1,-1 0 1,1 0 0,-1 0-1,1 1 1,1 1 0,5-4-579,1-11 353,1-9-186</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27.707"/>
    </inkml:context>
    <inkml:brush xml:id="br0">
      <inkml:brushProperty name="width" value="0.05" units="cm"/>
      <inkml:brushProperty name="height" value="0.05" units="cm"/>
    </inkml:brush>
  </inkml:definitions>
  <inkml:trace contextRef="#ctx0" brushRef="#br0">94 0 15483,'-5'6'416,"0"0"-1,0 1 0,1-1 0,0 1 1,0 0-1,0 0 0,1 0 1,-4 12-1,1 3 639,-6 38 0,8-14-474,2 1 0,2-1 0,10 77 1,1 41 129,-10-119-548,-1-15-67,-4 52 0,2-80-120,-1-7 10,-1-7-10,-34-264 7,39 260 42,-1 16-23,0 0 0,0 0-1,0 0 1,0 0-1,0-1 1,0 1-1,0 0 1,0 0-1,0 0 1,0 0-1,0 0 1,0 0-1,1-1 1,-1 1 0,0 0-1,0 0 1,0 0-1,0 0 1,0 0-1,0 0 1,1 0-1,-1 0 1,0 0-1,0 0 1,0 0 0,0 0-1,1 0 1,-1 0-1,0-1 1,0 1-1,0 0 1,0 0-1,0 1 1,1-1-1,-1 0 1,0 0 0,0 0-1,0 0 1,0 0-1,1 0 1,18 17 32,1 2-23,-17-17-35,0-1 1,0 1 0,0-1 0,0 0-1,0 0 1,0 0 0,0 0 0,0 0 0,1-1-1,-1 0 1,0 1 0,1-1 0,-1-1-1,0 1 1,0 0 0,1-1 0,-1 1 0,0-1-1,0 0 1,0 0 0,0 0 0,0-1-1,0 1 1,0-1 0,0 1 0,0-1 0,3-3-1,2-3-252,0 0-1,0-1 1,-1 0-1,0 0 1,0-1 0,7-16-1,-1 4-223</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28.328"/>
    </inkml:context>
    <inkml:brush xml:id="br0">
      <inkml:brushProperty name="width" value="0.05" units="cm"/>
      <inkml:brushProperty name="height" value="0.05" units="cm"/>
    </inkml:brush>
  </inkml:definitions>
  <inkml:trace contextRef="#ctx0" brushRef="#br0">244 196 15035,'-2'-2'161,"-1"0"-1,0 0 0,1 0 1,-1 0-1,0 1 0,0-1 1,0 1-1,0 0 0,0 0 1,0 0-1,0 0 0,-1 1 1,1-1-1,0 1 0,0 0 1,-1 0-1,1 0 1,-4 1-1,2 0 22,0 1 1,0-1 0,1 1-1,-1 0 1,1 0 0,-1 1-1,1-1 1,0 1-1,-1 0 1,-5 6 0,-2 3 104,1 1 1,0 0 0,1 1-1,0 0 1,-14 28 0,16-27-199,1 1 0,1 0 0,0 0 0,0 0 1,2 1-1,0 0 0,1 0 0,-1 28 1,4-41-73,0-1 1,0 1 0,1-1 0,-1 0 0,1 1 0,0-1-1,1 6 1,-1-8-12,-1 0 0,1-1 0,-1 1 0,1 0 1,-1 0-1,1-1 0,-1 1 0,1 0 0,0-1 0,-1 1 0,1 0 0,0-1 0,0 1 0,-1-1 0,1 1 0,0-1 0,0 0 0,0 1 0,0-1 0,0 0 0,-1 0 0,1 1 1,0-1-1,0 0 0,0 0 0,0 0 0,0 0 0,0 0 0,0 0 0,0 0 0,0-1 0,0 1 0,-1 0 0,3-1 0,3-1 22,0-1-1,0 0 1,-1 0-1,1-1 1,-1 0-1,1 0 1,-1 0-1,-1 0 1,7-8-1,40-50 152,-44 53-151,17-21 19,-2-2 0,-2-1 1,24-49-1,-41 70-404,-12 16-194,-13 19-388,10-8 165,0-1 0,1 2 0,1-1 0,1 2 0,-10 20 0,19-29-88,5-8 206,7-7 87,-3-2 535,-1-1-1,1 0 0,-1 0 1,-1-1-1,0 0 0,-1 0 1,0 0-1,0-1 0,3-13 1,22-39 1320,-26 57-910,0 0-1,1 0 0,0 1 0,0-1 0,0 2 0,1-1 1,0 0-1,0 1 0,0 1 0,1-1 0,-1 1 0,1 0 1,0 1-1,0 0 0,1 0 0,-1 1 0,1 0 0,-1 0 1,1 1-1,-1 0 0,16 1 0,-21 0-357,-1 0 0,0 0 0,1 0 0,-1 1 0,1-1 0,-1 1-1,0-1 1,0 1 0,1 0 0,-1 0 0,0 0 0,0 0 0,0 0 0,0 1 0,0-1-1,0 1 1,0-1 0,0 1 0,-1 0 0,1 0 0,-1-1 0,1 1 0,-1 0 0,0 0-1,1 1 1,-1-1 0,0 0 0,-1 0 0,1 0 0,0 1 0,-1-1 0,1 0 0,-1 1-1,1-1 1,-1 1 0,0-1 0,0 0 0,-1 3 0,-1 10-26,0-1-1,-1 0 1,-1 0-1,-1 0 1,-7 16 0,4-9 78,5-11-62,-3 3 7,1 0 0,1 0 0,1 0 0,0 1 0,0 0 0,-1 26 0,4-38-13,0-1 0,0 0 0,0 1 0,1-1 0,-1 0 0,0 1 0,0-1 0,1 0 0,-1 1 0,1-1 0,-1 0 0,1 0 0,-1 1 0,1-1 0,0 0 0,0 0 0,0 0 0,-1 0 0,3 2 0,-2-3-2,0 1 1,0-1-1,0 0 0,0 1 0,0-1 0,0 0 0,0 0 0,0 0 0,1 0 0,-1 0 0,0 0 0,0 0 0,0 0 0,0-1 0,0 1 0,0 0 0,0 0 0,0-1 0,1 0 1,4-3-5,0 1 0,0-1 1,-1 0-1,1-1 0,-1 1 1,5-7-1,9-11 45,-2-1-1,0-1 1,-2 0 0,-1-1-1,0 0 1,-2-2 0,-1 1-1,-2-1 1,11-44 0,-19 68-31,4-29 64,-5 30-70,1 1 0,-1 0 0,0-1 0,0 1 0,0-1 0,0 1 0,-1 0 0,1-1 0,0 1 0,-1 0 0,1-1 0,0 1 0,-1 0 0,1 0 0,-1 0 0,0-1 0,0 1 0,-1-2 0,1 3-4,1-1 1,-1 1-1,0 0 1,0 0-1,1 0 0,-1 0 1,0 0-1,0 0 1,0 0-1,1 0 1,-1 0-1,0 0 0,0 0 1,1 0-1,-1 1 1,0-1-1,0 0 1,1 0-1,-1 1 0,0-1 1,1 1-1,-1-1 1,0 1-1,1-1 1,-1 1-1,1-1 0,-1 1 1,1-1-1,-1 1 1,1 0-1,-1-1 1,1 1-1,0 0 0,-1-1 1,0 2-1,-14 26 3,14-26-3,-12 30 7,12-30-5,1 0-1,-1 0 0,1-1 1,-1 1-1,1 0 0,0 0 1,0 0-1,0-1 0,0 1 1,0 0-1,0 0 0,0 0 1,1-1-1,-1 1 0,1 0 1,0 2-1,0-4 0,-1 1 1,1-1-1,0 1 1,-1-1-1,1 1 1,0-1-1,-1 1 1,1-1-1,0 0 1,0 1-1,-1-1 1,1 0-1,0 0 1,0 1-1,-1-1 1,1 0-1,0 0 1,0 0-1,0 0 1,-1 0-1,1 0 1,0 0-1,0 0 1,0-1-1,-1 1 1,1 0-1,0 0 1,0-1-1,-1 1 1,1-1-1,0 1 1,0 0-1,-1-1 1,2 0 0,24-19-344,-25 20 320,10-10-259,0 0-1,-1 0 0,-1-1 1,0 0-1,0-1 1,-1 0-1,8-14 1,1-7-218</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8:16.658"/>
    </inkml:context>
    <inkml:brush xml:id="br0">
      <inkml:brushProperty name="width" value="0.05" units="cm"/>
      <inkml:brushProperty name="height" value="0.05" units="cm"/>
    </inkml:brush>
  </inkml:definitions>
  <inkml:trace contextRef="#ctx0" brushRef="#br0">26 0 18772,'1'0'175,"0"0"0,0 0 0,0 0 0,0 1-1,0-1 1,1 0 0,-1 0 0,0 1 0,0-1 0,0 0 0,0 1 0,0-1 0,0 1 0,0-1-1,0 1 1,0 0 0,0 0 0,0-1 0,-1 1 0,1 0 0,0 0 0,0 1 0,0 0-85,0 0 0,0 0 0,0 0 0,0 0 0,-1 0 0,1 0 1,-1 0-1,0 0 0,1 1 0,-1-1 0,0 2 0,-1 8-205,-1-1-1,0 1 0,-5 17 0,5-22 355,-15 39-240,12-37 0,1 1 0,1 0 0,-1-1 1,2 1-1,-1 1 0,-1 16 0,4-25-4,0 0 0,1 0 0,-1-1 1,0 1-1,1 0 0,-1-1 0,1 1 0,0 0 0,-1-1 0,1 1 0,0-1 0,0 1 1,0-1-1,0 0 0,0 1 0,0-1 0,1 0 0,-1 0 0,0 1 0,1-1 0,-1 0 1,1 0-1,-1-1 0,1 1 0,-1 0 0,1 0 0,0-1 0,-1 1 0,1-1 0,0 1 1,-1-1-1,4 0 0,7 2-101,-1-1 1,1-1-1,20-2 1,-26 2 48,1 0-104,0-1-1,1 0 1,-1-1-1,0 1 1,0-1 0,-1-1-1,1 1 1,0-1 0,-1 0-1,0-1 1,1 1-1,-1-1 1,0 0 0,6-7-1,3-9-386</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28.797"/>
    </inkml:context>
    <inkml:brush xml:id="br0">
      <inkml:brushProperty name="width" value="0.05" units="cm"/>
      <inkml:brushProperty name="height" value="0.05" units="cm"/>
    </inkml:brush>
  </inkml:definitions>
  <inkml:trace contextRef="#ctx0" brushRef="#br0">191 0 19004,'-2'4'555,"-1"0"0,0 0 1,0 0-1,0 0 0,0-1 0,-1 1 0,-5 3 0,4-3-397,1 0-1,0-1 1,0 1-1,0 1 1,-5 7 0,6-6-151,-1 0 0,1 0 1,0 1-1,0-1 0,0 1 0,1 0 1,0 0-1,-1 9 0,3-13-11,0 0 0,0 0 0,0 0-1,1 0 1,-1 0 0,1-1 0,-1 1-1,1 0 1,0 0 0,0-1 0,0 1-1,1-1 1,-1 1 0,1-1 0,-1 1-1,1-1 1,0 0 0,0 0 0,0 1 0,0-1-1,0-1 1,0 1 0,4 2 0,12 7 1,-12-7-8,0-1 1,0 1 0,0 1 0,0-1 0,7 9-1,-12-12 10,0 0 0,0 1 0,0-1 0,0 1 0,0-1 0,0 1-1,-1-1 1,1 1 0,-1-1 0,1 1 0,-1-1 0,0 1-1,1 0 1,-1-1 0,0 1 0,0 0 0,0-1 0,0 1 0,0 0-1,-1-1 1,1 1 0,0 0 0,-1-1 0,1 1 0,-1-1-1,0 1 1,0-1 0,1 1 0,-3 1 0,-2 3 1,0 0 0,0 0 0,0-1 0,-1 1 0,0-1 0,0-1 0,0 1 0,-1-1 0,-11 5 0,3-2-61,0 0 0,0-1 0,-25 5 0,37-10-35,0 0 0,0-1 0,0 1 0,-1-1 0,1 0 1,0 0-1,0 0 0,-6-1 0,8 1 102,1-1 1,-1 1-1,0 0 0,1-1 0,-1 1 1,0-1-1,1 1 0,-1-1 1,1 1-1,-1-1 0,0 1 0,1-1 1,0 0-1,-1 1 0,1-1 1,-1 0-1,1 1 0,0-1 1,-1 0-1,1 0 0,0 1 0,0-1 1,0 0-1,0 0 0,-1 1 1,1-1-1,0 0 0,0 0 0,0 0 1,1 1-1,-1-1 0,0 0 1,0 0-1,0 1 0,1-1 0,-1 0 1,0 0-1,1 0 0,9-23-154,8-6-69</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29.219"/>
    </inkml:context>
    <inkml:brush xml:id="br0">
      <inkml:brushProperty name="width" value="0.05" units="cm"/>
      <inkml:brushProperty name="height" value="0.05" units="cm"/>
    </inkml:brush>
  </inkml:definitions>
  <inkml:trace contextRef="#ctx0" brushRef="#br0">155 3 19828,'-1'-1'84,"0"1"0,0 0 0,1 0 0,-1-1 0,0 1-1,0 0 1,0 0 0,0 0 0,1 0 0,-1 0 0,0 0 0,0 0-1,0 0 1,0 0 0,0 0 0,1 1 0,-1-1 0,0 0 0,0 1-1,0-1 1,1 0 0,-1 1 0,0-1 0,0 1 0,1-1 0,-1 1-1,0-1 1,1 1 0,-1 0 0,1-1 0,-1 1 0,1 0 0,-1 0-1,-23 28 726,22-26-484,-10 14-33,1 2-1,1 0 1,1 0-1,0 1 0,1 0 1,-7 29-1,7-11-158,0 0-1,-3 65 1,10-21 13,1-73-129,1 0 0,0-1-1,0 1 1,1 0 0,0-1-1,1 0 1,3 10 0,-5-17-11,-1 0 0,1 0 1,-1 0-1,1 0 0,0 0 0,-1 0 1,1 0-1,0 0 0,0 0 0,0 0 1,0-1-1,0 1 0,0 0 0,0-1 0,0 1 1,0 0-1,0-1 0,0 1 0,0-1 1,0 0-1,1 1 0,-1-1 0,0 0 1,0 0-1,0 0 0,1 0 0,-1 0 0,0 0 1,0 0-1,1 0 0,-1 0 0,0 0 1,0-1-1,0 1 0,0-1 0,1 1 1,-1-1-1,2 0 0,2-2 19,1-1 0,-1 1-1,0-1 1,0 0 0,0-1-1,5-5 1,25-31-35,-3-1 0,-2-2-1,-1 0 1,-3-2 0,24-56 0,-45 91-134,15-37-285,-19 45 277,0 0 0,-1 0 1,1-1-1,0 1 0,-1 0 1,0 0-1,0-1 0,0 1 1,0 0-1,0-1 0,-1 1 1,0-5-1,0 7 89,1 1 0,0-1 0,-1 0 1,1 0-1,-1 1 0,1-1 0,-1 0 0,1 0 0,-1 1 0,1-1 0,-1 0 0,0 1 0,1-1 1,-1 1-1,0-1 0,0 1 0,1-1 0,-1 1 0,0 0 0,0-1 0,0 1 0,1 0 0,-1 0 1,0-1-1,0 1 0,0 0 0,0 0 0,-1 0 0,-1 0-44,0 1-1,1-1 1,-1 1 0,0 0 0,1-1-1,-1 1 1,1 0 0,-4 3-1,-17 10-775</inkml:trace>
  <inkml:trace contextRef="#ctx0" brushRef="#br0" timeOffset="1">136 477 16564,'2'40'2000,"5"-5"-1256,6-12-336,5-2 1025,5-9-545,2-5-480,3-9-848,-2-8 528,-1-5-192,-3-10-168</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29.685"/>
    </inkml:context>
    <inkml:brush xml:id="br0">
      <inkml:brushProperty name="width" value="0.05" units="cm"/>
      <inkml:brushProperty name="height" value="0.05" units="cm"/>
    </inkml:brush>
  </inkml:definitions>
  <inkml:trace contextRef="#ctx0" brushRef="#br0">30 88 17276,'-6'11'816,"2"-3"-477,0 0 0,0 0-1,1 0 1,0 1 0,-1 8-1,3-15-297,1-1 0,0 0 0,0 0 0,0 1 0,0-1 0,0 0 0,0 1 0,0-1 0,0 0-1,0 1 1,1-1 0,-1 0 0,1 0 0,-1 1 0,1-1 0,-1 0 0,1 0 0,0 0-1,-1 0 1,1 1 0,0-1 0,0 0 0,0 0 0,0-1 0,0 1 0,0 0 0,0 0-1,0 0 1,0-1 0,0 1 0,0 0 0,1-1 0,-1 1 0,0-1 0,0 0 0,1 1 0,-1-1-1,0 0 1,1 0 0,-1 0 0,2 0 0,5 0 16,-1 0-1,1 0 1,-1-1-1,1 0 1,0-1 0,-1 0-1,0 0 1,1 0 0,-1-1-1,0 0 1,-1-1-1,8-4 1,10-7 182,41-33 0,-40 26 78,0-1 1,27-33 0,-48 54-104,-2 8-153,-4 11-33,-16 48-8,-33 134 398,40-146-98,-7 99-1,16-65-86,-5 70-70,5-140-159,-1 0 0,-1 0 0,0-1 0,-1 1 0,-1-1-1,-14 29 1,17-40-3,0 0 0,-1 0 0,1-1-1,-1 0 1,1 0 0,-1 0 0,-1 0 0,1 0-1,0-1 1,-1 0 0,0 0 0,0 0-1,-5 2 1,7-4 0,1 0 0,-1 0 0,1-1 0,0 1 0,-1-1 0,1 1 0,-1-1 0,1 0 0,-1 0 0,1 0 0,-1-1 0,1 1 0,-1 0 0,1-1 0,-1 0 0,1 1 0,0-1 0,-1 0 0,1 0 0,0 0 0,0-1 0,0 1 0,-1 0 0,2-1 0,-1 0 0,0 1 0,0-1 0,0 0 0,1 0 0,-3-4 0,-2-4-11,0 0 1,1 0 0,1 0 0,0-1 0,0 0-1,1 0 1,1 0 0,-1 0 0,2 0 0,0-1 0,0-19-1,2 1-41,1 0-1,2 1 0,9-40 0,-4 34-11,1 1 0,22-48 1,-24 65-132,0 0-1,2 0 1,0 1 0,1 1 0,0 0 0,20-20 0,14-8-1137,-36 30 927,-14-1-125</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30.151"/>
    </inkml:context>
    <inkml:brush xml:id="br0">
      <inkml:brushProperty name="width" value="0.05" units="cm"/>
      <inkml:brushProperty name="height" value="0.05" units="cm"/>
    </inkml:brush>
  </inkml:definitions>
  <inkml:trace contextRef="#ctx0" brushRef="#br0">1 0 20036,'11'13'1377,"-2"-3"-1713,-5-13-1801,-1-11 1337</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30.695"/>
    </inkml:context>
    <inkml:brush xml:id="br0">
      <inkml:brushProperty name="width" value="0.05" units="cm"/>
      <inkml:brushProperty name="height" value="0.05" units="cm"/>
    </inkml:brush>
  </inkml:definitions>
  <inkml:trace contextRef="#ctx0" brushRef="#br0">61 1 18388,'-1'0'116,"0"0"0,1 0 0,-1 1 0,0-1 0,0 0-1,1 1 1,-1-1 0,0 1 0,0-1 0,1 1 0,-1 0 0,1-1 0,-1 1 0,0-1 0,1 1 0,-1 0 0,1 0-1,-1-1 1,1 1 0,0 0 0,-1 0 0,1-1 0,0 1 0,0 0 0,-1 0 0,1 1 0,-5 29 449,4-26-150,-9 83 299,4 0-1,3 1 1,12 107-1,-8-182-673,1 0 0,0-1-1,1 1 1,1-1 0,8 22-1,-11-32-32,0 0-1,1 0 0,-1-1 0,1 1 0,-1 0 0,1-1 0,0 1 1,0-1-1,1 0 0,-1 0 0,0 0 0,1 0 0,-1 0 0,1 0 1,-1-1-1,1 1 0,0-1 0,0 1 0,0-1 0,0 0 0,0 0 0,0-1 1,0 1-1,0-1 0,0 1 0,0-1 0,0 0 0,0 0 0,0 0 1,0-1-1,5 0 0,3-2-1,-1-1 1,1 0-1,-1 0 0,0-1 1,0-1-1,-1 0 1,0 0-1,0 0 0,0-1 1,-1-1-1,10-9 0,2-5-22,-1 0 0,32-50 0,-48 66 5,0 2-3,0 0 1,0 0-1,-1 0 1,0 0-1,0 0 1,0 0-1,0-1 1,-1 1-1,0-1 1,0 1-1,1-7 0,-13 25-145,10-12 153,-20 39-68,-1-2 0,-43 58 0,58-87 66,-1-1 0,-1 1 0,0-1-1,0-1 1,-1 1 0,0-2 0,0 1-1,-1-2 1,0 1 0,0-1 0,-1-1-1,0 0 1,0-1 0,-14 4 0,22-7-90,0 0 1,0-1-1,0 1 1,0-1 0,-1 0-1,1 0 1,0 0 0,0-1-1,0 1 1,0-1-1,0 0 1,0 0 0,0 0-1,-6-4 1,8 4-2,0-1 1,0 0 0,0 1-1,1-1 1,-1 0 0,1 0 0,-1 0-1,1 0 1,-1 0 0,1 0-1,0 0 1,0 0 0,0-1-1,1 1 1,-1 0 0,0-1-1,1 1 1,-1-1 0,1 1-1,0 0 1,0-1 0,0 1-1,0-1 1,0 1 0,2-5-1,8-26-576,9 1-236</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31.135"/>
    </inkml:context>
    <inkml:brush xml:id="br0">
      <inkml:brushProperty name="width" value="0.05" units="cm"/>
      <inkml:brushProperty name="height" value="0.05" units="cm"/>
    </inkml:brush>
  </inkml:definitions>
  <inkml:trace contextRef="#ctx0" brushRef="#br0">65 354 16572,'3'0'304,"1"0"0,0 0 1,-1 0-1,1 0 0,-1-1 1,1 0-1,-1 1 0,1-1 1,-1-1-1,1 1 0,-1 0 1,0-1-1,1 0 0,-1 1 1,0-1-1,0 0 0,0-1 1,-1 1-1,1-1 0,0 1 1,2-4-1,7-9 339,0 0-1,17-26 1,-29 41-641,10-17 158,0-1-1,0 0 1,9-29-1,-16 38-137,0-1-1,-1 1 1,1-1-1,-2 0 0,0 0 1,0 0-1,-1 0 1,-1-20-1,0 28-18,1 0 0,0 0 1,-1-1-1,1 1 0,-1 0 0,1 0 0,-1 0 0,0-1 0,0 1 0,0 0 0,-1 0 0,1 1 1,0-1-1,-1 0 0,1 0 0,-1 1 0,-2-3 0,3 3-1,-1 0 1,1 1-1,-1-1 0,0 1 0,1-1 1,-1 1-1,1 0 0,-1-1 0,0 1 1,1 0-1,-1 0 0,0 0 1,1 1-1,-1-1 0,1 0 0,-1 0 1,0 1-1,-2 0 0,-3 3 3,0-1 0,1 1 0,-1 0 0,1 0 0,0 1 0,0 0 0,0 0 0,-8 10 0,-3 6 12,0 1-1,1 1 1,-24 47 0,32-53-90,1 0 1,0 0 0,1 1-1,1 0 1,1 0 0,-4 33-1,8-49 23,-1 0-1,1 0 1,0 0-1,0 0 1,0 0 0,0 0-1,1 0 1,-1 0-1,1 0 1,-1 0 0,1 0-1,-1 0 1,1 0-1,0-1 1,0 1-1,0 0 1,0 0 0,0-1-1,1 1 1,-1-1-1,0 1 1,1-1-1,2 3 1,-2-3 42,1 0 0,-1 0 0,1-1 0,-1 1 0,1 0 0,-1-1 0,1 0 0,0 0 0,-1 1 0,1-1 0,0-1 0,-1 1 0,1 0 0,-1-1 0,1 1 0,-1-1 0,1 0 1,2-1-1,31-15-310,4-16-82</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31.554"/>
    </inkml:context>
    <inkml:brush xml:id="br0">
      <inkml:brushProperty name="width" value="0.05" units="cm"/>
      <inkml:brushProperty name="height" value="0.05" units="cm"/>
    </inkml:brush>
  </inkml:definitions>
  <inkml:trace contextRef="#ctx0" brushRef="#br0">162 0 18748,'-13'4'416,"0"1"-1,1 0 1,-1 1 0,1 0-1,1 1 1,-1 0 0,1 1-1,0 0 1,1 1-1,0 0 1,-12 14 0,21-21-409,0-1 0,0 0 0,0 1 0,0-1 0,0 0 0,0 1 0,0 0 0,0-1 0,1 1 0,-1-1 0,1 1 0,-1 0 0,1-1 0,0 1 0,0 0 0,0-1 0,0 1 0,0 0 0,0 0 0,0-1 0,0 1 0,1 0 0,-1-1 0,1 1 0,-1 0 0,1-1 0,-1 1 1,1-1-1,0 1 0,0-1 0,0 1 0,0-1 0,0 0 0,0 1 0,0-1 0,1 0 0,-1 0 0,0 0 0,1 0 0,-1 0 0,1 0 0,-1 0 0,1 0 0,-1-1 0,1 1 0,-1-1 0,1 1 0,0-1 0,0 1 0,-1-1 0,3 0 0,17 3-52,0 0 1,1-2-1,24-1 0,-21 0 11,0 0 0,25 5 0,-42-4 32,0 1 0,1 0 0,-1 1 0,0 0 0,0 0 0,-1 0 0,1 1 0,11 8 0,-17-10 7,0 0 1,0-1-1,0 1 1,0 0-1,0 0 0,0 0 1,0 0-1,-1 1 1,1-1-1,-1 0 0,1 1 1,-1-1-1,0 1 1,0-1-1,0 1 0,0-1 1,-1 1-1,1 0 0,-1 0 1,0-1-1,1 1 1,-1 0-1,0 0 0,-1-1 1,1 1-1,0 0 1,-1 0-1,0-1 0,1 1 1,-3 3-1,0 1 40,-1 0 0,0-1 0,0 0 0,0 0 0,-1 0 0,0-1 0,0 1 1,-1-1-1,1 0 0,-1-1 0,0 1 0,-9 4 0,-2 0 89,-1 0 0,0-1 1,-28 9-1,36-13-138,0-1 0,0-1 0,-1 0 1,1 0-1,-1-1 0,1 0 0,-1-1 0,1 0 0,-15-2 0,23 2-31,1 0 0,-1-1 0,1 1 0,0 0 0,-1-1 0,1 1-1,0-1 1,-1 0 0,1 1 0,0-1 0,0 0 0,-1 0 0,1 0-1,0 0 1,0 0 0,0 0 0,0 0 0,0 0 0,0 0 0,1 0 0,-1 0-1,0-1 1,1 1 0,-1 0 0,0-1 0,1 1 0,0 0 0,-1-1-1,1 1 1,0-1 0,0 1 0,0-1 0,0 1 0,0-1 0,0 1 0,0-3-1,2-3 50,0 1 0,0 0 1,0-1-1,1 1 0,-1 0 0,8-10 0,19-28-357,6-5-113</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32.130"/>
    </inkml:context>
    <inkml:brush xml:id="br0">
      <inkml:brushProperty name="width" value="0.05" units="cm"/>
      <inkml:brushProperty name="height" value="0.05" units="cm"/>
    </inkml:brush>
  </inkml:definitions>
  <inkml:trace contextRef="#ctx0" brushRef="#br0">194 166 15523,'1'0'123,"-1"0"-1,1-1 1,0 1-1,-1-1 1,1 1 0,-1-1-1,1 1 1,-1-1-1,1 0 1,-1 1-1,1-1 1,-1 0-1,1 1 1,-1-1-1,0 0 1,1 1-1,-1-1 1,0 0 0,1 0-1,-1 1 1,0-1-1,0 0 1,0 0-1,0 0 1,0-1-1,-1 2 34,0 0 1,0-1-1,0 1 0,0 0 0,0 0 0,1 0 0,-1 0 0,0 0 1,0 0-1,0 0 0,0 0 0,0 0 0,0 0 0,0 0 0,0 0 0,-1 1 1,-46 17 2357,31-9-2187,1 1-1,0 0 0,-18 17 0,28-23-305,1 0 0,0 1 0,1 0 0,-1 0 0,1 1 0,0-1-1,0 1 1,1 0 0,0 0 0,0 0 0,0 0 0,-3 11 0,6-15-21,0 0 1,0 0 0,0 0 0,0-1-1,0 1 1,0 0 0,0 0-1,1 0 1,-1 0 0,1-1-1,-1 1 1,1 0 0,0-1-1,0 1 1,-1 0 0,1-1 0,0 1-1,0-1 1,1 1 0,-1-1-1,0 1 1,0-1 0,1 0-1,-1 0 1,1 0 0,-1 0-1,1 0 1,-1 0 0,3 1 0,5 2-8,1 0 0,0 0 0,20 4 0,-20-5 0,26 5 5,-25-6 4,0 0 1,0 1-1,0 0 0,-1 0 1,1 1-1,-1 1 0,0 0 1,12 7-1,-20-10-3,-1-1-1,1 0 1,-1 1 0,0-1-1,1 0 1,-1 1-1,0 0 1,0-1 0,0 1-1,0 0 1,0-1-1,0 1 1,-1 0 0,1 0-1,0 0 1,-1 0-1,0 0 1,1 0 0,-1 2-1,0-1 2,-1 0 0,1 0 0,-1 0-1,1 0 1,-1 0 0,0 0 0,0 0 0,-1 0-1,1 0 1,-4 5 0,-2 2-1,-1 0-1,0-1 1,-1 0-1,-18 15 1,8-8-5,-1-2 1,0 0-1,-1-1 0,-30 14 1,68-44-119,54-38 41,-2-3-1,100-110 1,-94 79-91,-68 79 130,1-1 1,-1 0-1,-1-1 0,0 1 0,0-1 0,5-20 0,-10 30 32,-1 1 1,0-1-1,1 0 0,-1 0 1,0 0-1,0 0 0,0 0 1,0 0-1,0 1 0,0-1 1,0 0-1,-1 0 0,1 0 1,-1 0-1,1 1 0,-1-1 1,-1-2-1,1 3 4,0 0 0,0 0 1,0 0-1,0 0 0,0 0 0,0 0 1,-1 0-1,1 0 0,0 0 0,-1 1 0,1-1 1,0 1-1,-1-1 0,1 1 0,-1-1 1,1 1-1,-2 0 0,-3-1-3,1 1-1,-1 0 1,1 1-1,-1-1 1,1 1 0,-1 0-1,1 0 1,0 1-1,-10 4 1,7-3 4,0 2 0,0-1 0,0 1 0,1 0 0,0 1-1,0 0 1,0 0 0,1 0 0,-10 13 0,14-16 12,0-1-1,1 1 0,-1-1 1,1 1-1,0-1 0,0 1 1,0 0-1,0 0 0,0 0 1,0-1-1,1 1 0,0 0 1,-1 0-1,1 0 0,0 0 1,0 0-1,1 0 1,-1 0-1,0 0 0,1-1 1,0 1-1,0 0 0,0 0 1,0 0-1,0-1 0,1 1 1,-1-1-1,1 1 0,-1-1 1,1 1-1,0-1 0,0 0 1,4 3-1,4 5 12,2-2-1,-1 1 1,1-2-1,0 1 1,1-2-1,0 1 1,17 5-1,-5-4 20,0-1 0,1 0 0,28 2 0,-49-8 11,-1-1 0,0 1-1,0-1 1,0 0-1,0 0 1,1-1 0,-1 1-1,0-1 1,0 0 0,0 0-1,7-3 1,-9 3 12,0-1 0,0 1 0,0-1 0,0 1 0,-1-1 0,1 0 0,0 0 0,-1 0 1,1 0-1,-1 0 0,0 0 0,0 0 0,0-1 0,0 1 0,0 0 0,0-1 0,0 1 0,-1 0 0,0-1 0,1-4 0,2-36 649,-2-58 0,-3 59-576,7-54 1,-5 95-136,0 0 0,0 0 0,0-1 0,1 1 0,-1 0 1,1 0-1,-1 0 0,1 0 0,-1 0 0,1 0 0,-1 0 1,1 0-1,0 0 0,0 0 0,0 0 0,-1 0 1,1 1-1,0-1 0,0 0 0,0 1 0,0-1 0,0 0 1,0 1-1,0-1 0,1 1 0,-1 0 0,0-1 0,0 1 1,0 0-1,0 0 0,2 0 0,5-1-79,-1 1-1,1 0 0,-1 1 1,9 2-1,2-1-288,-14-2 218,2 1 41,-1 0 1,1-1-1,-1 0 0,1 0 1,-1 0-1,1-1 0,-1 0 1,1 0-1,-1 0 0,1-1 1,-1 1-1,6-4 0,7-5-315</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33.485"/>
    </inkml:context>
    <inkml:brush xml:id="br0">
      <inkml:brushProperty name="width" value="0.05" units="cm"/>
      <inkml:brushProperty name="height" value="0.05" units="cm"/>
    </inkml:brush>
  </inkml:definitions>
  <inkml:trace contextRef="#ctx0" brushRef="#br0">153 500 17188,'-4'-1'191,"1"0"1,0 1-1,-1-1 0,1 1 1,-1-1-1,0 1 1,1 0-1,-1 0 0,1 1 1,-1-1-1,1 1 1,-1-1-1,1 1 1,0 1-1,-1-1 0,1 0 1,0 1-1,0-1 1,0 1-1,0 0 0,-4 3 1,2 0-35,0 1 1,0-1-1,0 1 1,1 0 0,0 0-1,0 1 1,0-1-1,1 1 1,-3 10-1,-1 1-17,0 1-1,-5 30 0,11-44-122,0 1 0,1-1 0,-1 0 0,1 0 0,0 1 0,0-1 0,1 0 0,0 1 0,0-1 0,0 0 0,0 0 0,1 0-1,0 0 1,4 9 0,-5-13-6,0 1 0,0-1-1,0 0 1,0 1-1,1-1 1,-1 0 0,0 0-1,1 0 1,-1 0 0,1 0-1,-1 0 1,1 0-1,-1 0 1,1 0 0,0-1-1,-1 1 1,1-1 0,0 1-1,-1-1 1,1 0-1,0 0 1,0 0 0,-1 0-1,1 0 1,0 0-1,0 0 1,-1 0 0,1-1-1,0 1 1,0 0 0,-1-1-1,1 0 1,2-1-1,3-1 35,0-1-1,0-1 0,0 1 1,0-1-1,11-11 0,-1-2 12,-2 0-1,0 0 1,-1-1 0,-1-1-1,0-1 1,-2 0-1,0 0 1,-2-1 0,0 0-1,-2-1 1,0 0-1,6-40 1,-13 59-53,1 0 1,0-1 0,0 1 0,-1 0 0,0-1 0,1 1 0,-2-1 0,1 1 0,-1-1 0,1 1 0,-3-7 0,3 10-4,0 1 1,0-1-1,-1 1 1,1 0-1,0-1 0,0 1 1,0 0-1,0-1 1,-1 1-1,1 0 1,0-1-1,0 1 1,-1 0-1,1 0 1,0-1-1,-1 1 0,1 0 1,0 0-1,-1 0 1,1-1-1,0 1 1,-1 0-1,1 0 1,0 0-1,-1 0 1,1 0-1,-1 0 0,1 0 1,0 0-1,-1 0 1,1 0-1,0 0 1,-1 0-1,1 0 1,-1 0-1,1 0 1,0 0-1,-1 0 1,1 0-1,0 0 0,-1 0 1,1 1-1,0-1 1,-1 0-1,1 0 1,0 1-1,-1-1 1,1 0-1,0 0 1,0 1-1,-1-1 0,1 0 1,0 1-1,0-1 1,-1 0-1,1 1 1,0-1-1,0 0 1,0 1-1,0 0 1,-13 25-1,6-3 5,2 0 1,0 0 0,-2 46 0,6-57-7,1 0 0,0 0 0,1 0 0,1 0 1,-1 0-1,2 0 0,0 0 0,0 0 0,8 16 0,-10-26 5,0-1 0,0 1 0,0 0 0,0 0 0,0 0 0,0-1 0,1 1 0,-1-1 0,1 1 0,-1-1 0,1 1 0,0-1 0,-1 0 0,1 0 0,0 0 0,0 0 0,0 0 0,0 0 0,0 0 0,0-1 0,3 1 0,-2 0 6,0-2 0,0 1-1,0 0 1,0-1 0,0 1 0,0-1-1,0 0 1,-1 0 0,1 0 0,0 0-1,0-1 1,-1 1 0,4-3 0,7-6 55,0 0 0,-1-1 1,-1-1-1,14-16 0,-22 24-46,27-33 140,-2-1 1,-1-2 0,-3-1-1,-1 0 1,-2-2 0,-2-1-1,-1 0 1,-3-1 0,18-86-1,-32 123-153,1-1-1,-1 1 1,-1-1-1,0 1 1,0 0-1,0-1 1,-1 1-1,-3-13 1,4 20-7,0 1 0,0-1 0,0 0 0,0 0 0,-1 1 0,1-1 0,0 0 0,0 1 0,-1-1 0,1 0 0,0 1 0,-1-1 0,1 0 0,-1 1 0,1-1 0,-1 1 0,1-1 0,-1 1 0,1-1 0,-1 1 0,1-1 0,-1 1 0,0-1 0,1 1 0,-1 0 0,0 0 0,1-1 0,-1 1 0,0 0 0,1 0 0,-1-1 0,0 1 0,0 0 0,1 0 0,-1 0 0,0 0 0,0 0 0,1 0 0,-1 1 0,0-1 0,0 0 0,1 0 0,-1 0 0,0 1 0,1-1 0,-2 1 0,-1 1-7,0 0 1,0 1-1,0-1 1,1 1-1,-1 0 1,1 0-1,-4 4 1,-13 24-7,1 1 0,1 1 0,2 0 1,1 1-1,2 1 0,1 0 0,2 0 1,-7 56-1,14-80 16,1 0 0,0 0 0,1 0 0,1 0 0,1 13 0,-1-22-1,-1 0 0,0 1-1,1-1 1,0 0-1,-1 0 1,1 0-1,0 1 1,0-1-1,0 0 1,1 0-1,-1-1 1,0 1-1,1 0 1,-1 0 0,1-1-1,0 1 1,0-1-1,-1 1 1,1-1-1,0 0 1,0 1-1,0-1 1,0 0-1,0 0 1,1-1-1,-1 1 1,0 0 0,0-1-1,1 1 1,2-1-1,2 0-2,0 0 1,0-1-1,0 0 0,-1 0 1,1-1-1,0 0 0,0 0 1,-1-1-1,1 0 0,-1 0 0,0 0 1,0-1-1,0 0 0,0 0 1,5-5-1,6-6 2,-1-1 1,0 0-1,20-27 1,-22 24-1,18-33 1,-27 44 3,-2 0-1,1 0 1,-1 0 0,0 0 0,-1 0 0,0-1 0,2-12 0,-4 20-4,0 0 0,0 0 0,0 0 0,0 0 0,0 0 0,0-1 0,0 1 0,0 0 0,0 0 0,0 0 0,0 0 1,-1 0-1,1 0 0,0 0 0,-1 0 0,1 0 0,-1 0 0,1 0 0,-1 0 0,0 1 0,0-2 0,0 1-1,0 1 0,0 0 0,1 0-1,-1 0 1,0 0 0,0 0 0,1 0 0,-1 0 0,0 0 0,0 0-1,0 0 1,1 0 0,-1 0 0,0 0 0,0 1 0,1-1 0,-1 0-1,0 1 1,1-1 0,-1 0 0,-1 2 0,-3 2-22,-1 0-1,0 0 1,1 1 0,-7 9 0,1 0-409,1 0 0,1 1 0,0 1 0,-8 20 1,2-5-3086,15-28 2617,2-5-222</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34.251"/>
    </inkml:context>
    <inkml:brush xml:id="br0">
      <inkml:brushProperty name="width" value="0.05" units="cm"/>
      <inkml:brushProperty name="height" value="0.05" units="cm"/>
    </inkml:brush>
  </inkml:definitions>
  <inkml:trace contextRef="#ctx0" brushRef="#br0">212 45 18356,'1'-2'342,"0"-1"-1,-1 1 1,1-1 0,-1 0 0,0 0 0,0 1-1,0-1 1,0 0 0,-1-5 0,1 8-269,-1-1 1,1 0 0,0 1 0,-1-1 0,1 0-1,-1 0 1,1 1 0,-1-1 0,1 1 0,-1-1-1,1 1 1,-1-1 0,0 1 0,1-1-1,-1 1 1,0-1 0,1 1 0,-1 0 0,0-1-1,1 1 1,-1 0 0,0-1 0,0 1 0,0 0-1,1 0 1,-1 0 0,0 0 0,0 0 0,0 0-1,1 0 1,-1 0 0,0 0 0,0 0 0,0 1-1,1-1 1,-1 0 0,0 1 0,0-1 0,0 1-1,-8 2 183,1 0 0,-1 1-1,1 1 1,0-1 0,0 1 0,-12 10-1,-42 42 43,50-46-227,8-6-65,-2 0-4,1 0-1,0 0 1,0 0-1,1 1 0,0 0 1,-4 7-1,7-13-2,1 1-1,0-1 1,0 0-1,0 1 1,0-1-1,0 0 1,0 1-1,0-1 1,0 0-1,0 1 0,0-1 1,0 0-1,0 1 1,0-1-1,0 0 1,0 1-1,0-1 1,1 0-1,-1 1 1,0-1-1,0 0 1,0 1-1,0-1 1,1 0-1,-1 1 0,0-1 1,0 0-1,1 0 1,-1 1-1,0-1 1,0 0-1,1 0 1,-1 0-1,0 0 1,1 1-1,-1-1 1,0 0-1,1 0 0,-1 0 1,0 0-1,1 0 1,-1 0-1,0 0 1,1 0-1,-1 0 1,0 0-1,1 0 1,-1 0-1,1 0 1,-1 0-1,0 0 0,1 0 1,23-2-34,-21 2 27,26-5-48,-5 1 1,45-2 0,-63 6 42,-1 0-1,1 0 0,0 1 1,0 0-1,-1 0 0,1 0 1,0 1-1,-1 0 0,0 0 1,1 0-1,-1 0 0,0 1 1,6 4-1,-9-6 11,-1 0 0,1 1 0,-1-1 1,1 0-1,-1 0 0,0 1 0,0-1 0,0 1 0,0-1 0,0 1 1,0 0-1,0-1 0,0 1 0,-1 0 0,1 0 0,0-1 1,-1 1-1,0 0 0,1 0 0,-1 0 0,0 0 0,0 3 0,-1-2 15,0-1 0,0 1 0,0 0 0,0 0 0,0 0 0,-1 0 0,1-1 0,-1 1 0,0-1 0,0 1 0,0-1 0,-3 4 0,-5 3 75,0-1 0,-1 0 0,0-1 0,0 0 0,-17 7 0,18-9-54,-51 21 355,57-25-461,-1 1 0,1-1 0,-1 0 0,0 0 1,1-1-1,-1 1 0,0-1 0,0 0 0,1 0 0,-1-1 1,-6-1-1,11 2 62,-1 0 1,1 0-1,-1 0 0,0 0 1,1 0-1,-1-1 1,1 1-1,-1 0 1,1-1-1,-1 1 0,1 0 1,-1-1-1,1 1 1,-1 0-1,1-1 1,0 1-1,-1-1 0,1 1 1,0-1-1,-1 1 1,1-1-1,0 1 1,0-1-1,-1 1 1,1-1-1,0 1 0,0-1 1,0 0-1,0 1 1,0-1-1,0 1 1,0-1-1,0 0 0,0 1 1,0-1-1,0 1 1,0-1-1,0 0 1,0 1-1,0-1 0,1 1 1,-1-1-1,0 1 1,0-1-1,1 1 1,-1-1-1,0 1 1,1-1-1,-1 1 0,1-1 1,-1 1-1,1-1 1,25-24-225,-1 7-167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7:45.813"/>
    </inkml:context>
    <inkml:brush xml:id="br0">
      <inkml:brushProperty name="width" value="0.05" units="cm"/>
      <inkml:brushProperty name="height" value="0.05" units="cm"/>
    </inkml:brush>
  </inkml:definitions>
  <inkml:trace contextRef="#ctx0" brushRef="#br0">279 15 14227,'-8'-6'1277,"8"5"-1176,0 0 0,-1 1 0,1-1 0,0 1 0,-1-1 0,1 1-1,-1-1 1,1 1 0,-1 0 0,1-1 0,-1 1 0,1-1-1,-1 1 1,0 0 0,1-1 0,-1 1 0,1 0 0,-1 0 0,0 0-1,1 0 1,-1-1 0,0 1 0,1 0 0,-1 0 0,1 0-1,-1 0 1,0 0 0,1 0 0,-1 1 0,0-1 0,1 0 0,-1 0-1,0 0 1,1 1 0,-1-1 0,1 0 0,-1 0 0,1 1 0,-1-1-1,1 1 1,-1-1 0,1 0 0,-1 1 0,1-1 0,-1 1-1,0 0 1,-51 68 1316,-15 24-1028,40-52-325,-32 54 146,52-82-302,0 0-1,2 0 1,-1 1 0,2 0-1,-5 19 1,9-32 37,0 0 1,-1 0-1,1 0 0,0 0 1,0 0-1,0 0 0,0 0 1,0 1-1,0-1 0,0 0 1,1 0-1,-1 0 0,0 0 1,1 1-1,-1-1 37,1-1-1,-1 0 1,0 0 0,0 0-1,1 1 1,-1-1 0,0 0 0,0 0-1,1 0 1,-1 0 0,0 0-1,1 0 1,-1 0 0,0 0 0,1 0-1,-1 0 1,0 0 0,1 0-1,-1 0 1,0 0 0,1 0 0,-1 0-1,0 0 1,0 0 0,1 0-1,-1 0 1,0 0 0,1-1 0,-1 1-1,1 0 1,26-23-441,1-9 53,5-8-148</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8:17.035"/>
    </inkml:context>
    <inkml:brush xml:id="br0">
      <inkml:brushProperty name="width" value="0.05" units="cm"/>
      <inkml:brushProperty name="height" value="0.05" units="cm"/>
    </inkml:brush>
  </inkml:definitions>
  <inkml:trace contextRef="#ctx0" brushRef="#br0">1 66 15771,'1'9'1489,"16"-8"-785,9-1-288,11 0 608,2-4-264,11-5-664,1-1-936,2-7 936,-5 0-168,-5-2-392</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34.769"/>
    </inkml:context>
    <inkml:brush xml:id="br0">
      <inkml:brushProperty name="width" value="0.05" units="cm"/>
      <inkml:brushProperty name="height" value="0.05" units="cm"/>
    </inkml:brush>
  </inkml:definitions>
  <inkml:trace contextRef="#ctx0" brushRef="#br0">84 173 17268,'-2'0'135,"0"-1"1,0 1 0,0 0 0,0 0-1,0 0 1,0 1 0,0-1-1,0 0 1,0 1 0,0-1 0,1 1-1,-1 0 1,0 0 0,0-1 0,0 1-1,1 0 1,-1 1 0,1-1-1,-1 0 1,0 0 0,1 1 0,0-1-1,-1 1 1,1-1 0,0 1 0,0-1-1,0 1 1,0 0 0,0 0-1,-1 2 1,-2 6 318,0 0 0,0 1-1,1-1 1,-3 12 0,-5 44 890,11-59-1234,-1-1 0,1 1 0,1 0 0,-1 0 0,1 0 0,0 0 0,3 10 0,-3-15-91,-1-1 0,1 1 0,0-1 0,0 1 0,-1-1 0,1 1 0,0-1 0,0 1 0,0-1-1,0 0 1,0 1 0,1-1 0,-1 0 0,0 0 0,1 0 0,-1 0 0,1 0 0,-1 0 0,1-1 0,2 2 0,-1-1-5,-1-1 0,1 0 0,0 1 0,-1-1 0,1 0 0,0-1 1,-1 1-1,1 0 0,0-1 0,-1 1 0,1-1 0,2-1 0,6-3 4,0-1-1,0 1 1,-1-2-1,17-13 0,-1-2-272,-1-2-1,-1-1 0,-2-1 0,0-1 1,-2-1-1,-1 0 0,-1-2 0,22-51 1,-36 73 61,12-30-518,-16 36 641,1 0 1,-1-1-1,1 1 1,-1 0 0,1 0-1,-1 0 1,0 0-1,0 0 1,0 0 0,-1 0-1,1 0 1,0 0-1,-1 0 1,1 0 0,-2-3-1,2 5 56,0 0 0,0-1-1,0 1 1,0 0 0,-1 0 0,1-1 0,0 1-1,0 0 1,-1 0 0,1-1 0,0 1-1,0 0 1,-1 0 0,1 0 0,0 0 0,-1-1-1,1 1 1,0 0 0,-1 0 0,1 0 0,0 0-1,0 0 1,-1 0 0,1 0 0,0 0-1,-1 0 1,1 0 0,0 0 0,-1 0 0,1 0-1,0 0 1,-1 0 0,-12 8-155,-8 16 215,11-8 184,0 1 0,1 0-1,1 0 1,0 1 0,-5 21-1,3-4 599,-9 66 0,10 74 722,4-40-847,-35 164 381,15-131-839,32-239-2184,-1 25 1559</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37.969"/>
    </inkml:context>
    <inkml:brush xml:id="br0">
      <inkml:brushProperty name="width" value="0.05" units="cm"/>
      <inkml:brushProperty name="height" value="0.05" units="cm"/>
    </inkml:brush>
  </inkml:definitions>
  <inkml:trace contextRef="#ctx0" brushRef="#br0">0 222 16516,'29'-12'2008,"11"5"-1288,23-9-328,7-1 1761,11-9-1801,15-5-136,-2-1-376,-5 2-256,-13 10-609,-13 4-167,-28 6 760,-15 6-312,-23 7-48</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38.419"/>
    </inkml:context>
    <inkml:brush xml:id="br0">
      <inkml:brushProperty name="width" value="0.05" units="cm"/>
      <inkml:brushProperty name="height" value="0.05" units="cm"/>
    </inkml:brush>
  </inkml:definitions>
  <inkml:trace contextRef="#ctx0" brushRef="#br0">1 314 17604,'11'9'1832,"21"-13"-1248,20-18-200,12-7 769,19-6-545,6-3-312,3-5-712,-2 0-544,-5 3 855,-9 1-247,-21 9-240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39.165"/>
    </inkml:context>
    <inkml:brush xml:id="br0">
      <inkml:brushProperty name="width" value="0.05" units="cm"/>
      <inkml:brushProperty name="height" value="0.05" units="cm"/>
    </inkml:brush>
  </inkml:definitions>
  <inkml:trace contextRef="#ctx0" brushRef="#br0">1 1 19948,'46'17'2635,"34"3"-2695,87 10 0,-164-30 50,0 1 1,0-1-1,1 1 0,-1-1 0,0 1 0,0 0 0,0 0 0,-1 0 0,1 1 0,0-1 0,0 1 0,-1 0 0,1-1 0,-1 1 0,1 0 0,-1 1 0,0-1 0,0 0 0,0 1 0,0-1 0,0 1 0,0-1 0,-1 1 0,1 0 0,-1 0 0,0 0 0,0 0 0,0 0 0,0 0 0,0 4 0,3 18 10,0-1-1,-2 0 0,-1 1 1,-1 0-1,-1-1 1,-2 1-1,0-1 1,-1 0-1,-1 0 1,-2 0-1,0-1 0,-13 27 1,-8 9-33,-2-2 0,-3-1 0,-54 70 0,74-108-440,9-15-346,3-9 613,3-10 91,8-10-187</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39.616"/>
    </inkml:context>
    <inkml:brush xml:id="br0">
      <inkml:brushProperty name="width" value="0.05" units="cm"/>
      <inkml:brushProperty name="height" value="0.05" units="cm"/>
    </inkml:brush>
  </inkml:definitions>
  <inkml:trace contextRef="#ctx0" brushRef="#br0">3 1 17356,'13'5'1328,"-13"10"-968,0 5-80,0 14 480,0 6-152,0 8-143,0 5-41,-4 3-32,-3-1-40,4-6-80,2-6-80,1-11-432,4-6-344,-1-14 520,0-9-96,-5-6-80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40.082"/>
    </inkml:context>
    <inkml:brush xml:id="br0">
      <inkml:brushProperty name="width" value="0.05" units="cm"/>
      <inkml:brushProperty name="height" value="0.05" units="cm"/>
    </inkml:brush>
  </inkml:definitions>
  <inkml:trace contextRef="#ctx0" brushRef="#br0">2 211 16988,'-2'-7'1664,"8"-5"-1016,7-1-176,16-4 776,11-1-183,11-5-297,5-2-184,6 1-152,1 0-112,-3 5-512,-2 5-368,-18 5 656,-12 3-184,-13 8-96,-4 5-80</inkml:trace>
  <inkml:trace contextRef="#ctx0" brushRef="#br0" timeOffset="1">32 492 18468,'13'1'1648,"13"-12"-1152,4-6-216,17-1 657,5-3-321,5 1-680,-1-2-520,-2-2 552,1-2-176,-9 0-120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40.578"/>
    </inkml:context>
    <inkml:brush xml:id="br0">
      <inkml:brushProperty name="width" value="0.05" units="cm"/>
      <inkml:brushProperty name="height" value="0.05" units="cm"/>
    </inkml:brush>
  </inkml:definitions>
  <inkml:trace contextRef="#ctx0" brushRef="#br0">24 121 17372,'-9'46'1417,"-3"55"1,10-79-1102,2 0 0,0 0 0,2 0 0,6 36 0,5-23 13,-13-35-317,0 1-1,1-1 1,-1 1-1,0-1 1,0 1-1,0-1 1,1 1-1,-1-1 1,0 1-1,1-1 1,-1 1-1,1-1 1,-1 1-1,0-1 1,1 0 0,-1 1-1,1-1 1,-1 0-1,1 1 1,-1-1-1,1 0 1,0 1-1,-1-1 1,1 0-1,-1 0 1,1 0-1,-1 0 1,1 0-1,0 0 1,-1 0-1,1 0 1,-1 0 0,1 0-1,-1 0 1,1 0-1,0 0 1,-1 0-1,1 0 1,-1-1-1,1 1 1,-1 0-1,1 0 1,-1-1-1,1 1 1,-1 0-1,1-1 1,-1 1-1,1 0 1,-1-1 0,1 1-1,-1-1 1,0 1-1,1-1 1,-1 0-1,4-4 57,-1-1 1,0 0-1,0 1 0,0-1 1,-1 0-1,0-1 0,0 1 0,1-9 1,5-57 327,-7 63-336,0 3-19,4-96 354,-5 89-370,-1-1 0,0 1 0,0 0 0,-2-1 0,-5-18 0,8 31-24,0 0 0,-1 0 1,1 0-1,0 0 0,-1 1 1,1-1-1,-1 0 0,1 0 1,-1 0-1,1 1 0,-1-1 1,1 0-1,-1 0 0,0 1 1,1-1-1,-3-1 0,3 2-1,0 1-1,-1-1 1,1 0-1,0 0 1,-1 0-1,1 0 1,0 0-1,-1 0 1,1 0-1,0 0 1,-1 1-1,1-1 1,0 0-1,0 0 1,-1 0-1,1 1 1,0-1-1,0 0 1,-1 0-1,1 1 1,0-1-1,0 0 1,0 0-1,-1 1 1,1-1-1,0 0 1,0 1-1,0 0 1,-2 2-20,1 1 0,-1 0 1,1 0-1,1 0 0,-1 0 1,0 5-1,1-8-26,-1 1 0,1-1 0,0 1 0,0-1 0,0 0 0,0 1 0,0-1 0,0 0-1,1 1 1,-1-1 0,0 0 0,1 1 0,-1-1 0,1 0 0,-1 0 0,1 1 0,0-1 0,-1 0 0,1 0 0,0 0 0,0 0-1,0 0 1,0 0 0,0 0 0,0 0 0,0 0 0,0-1 0,0 1 0,0 0 0,1-1 0,-1 1 0,2 0 0,1 0-76,0-1-1,0 0 1,0 0 0,-1 0 0,1 0 0,0-1 0,0 0 0,0 0 0,-1 0 0,7-2 0,26-12-357,6-6-124</inkml:trace>
  <inkml:trace contextRef="#ctx0" brushRef="#br0" timeOffset="1">478 48 16436,'-16'23'922,"-42"68"781,53-81-1448,1 0 0,-1 0 1,1 0-1,1 1 0,0-1 0,0 1 0,-1 15 0,4-25-208,0 1-1,0-1 1,0 0 0,0 1 0,0-1-1,0 1 1,0-1 0,0 1 0,1-1-1,-1 0 1,0 1 0,1-1 0,-1 1-1,1-1 1,0 0 0,1 2 0,-2-2-28,1-1 0,-1 1 0,1-1 0,0 0 0,-1 1 1,1-1-1,0 1 0,0-1 0,-1 0 0,1 0 1,0 0-1,0 1 0,-1-1 0,1 0 0,0 0 0,0 0 1,-1 0-1,1 0 0,0 0 0,0 0 0,-1-1 1,2 1-1,3-2 17,0 1 1,-1-1-1,1-1 0,-1 1 1,0-1-1,1 1 0,6-7 1,1-2 21,0-1 0,0-1 1,-1 0-1,-1 0 0,16-27 1,-12 15 98,-1-1 0,15-42 0,-26 63-114,0 0 0,-1-1-1,0 1 1,0 0 0,0-8-1,-3 9 52,-4 9-68,-4 11-27,0 3-11,2 2-1,0-1 0,1 1 1,2 0-1,0 0 1,1 1-1,1 0 0,-1 28 1,4-49-12,0 1 1,0 0 0,0-1-1,1 1 1,-1 0 0,0-1 0,1 1-1,-1 0 1,1-1 0,0 1-1,-1-1 1,1 1 0,0-1-1,1 2 1,-1-2-15,0-1 0,0 1 1,0-1-1,-1 0 0,1 1 0,0-1 0,0 0 0,0 1 1,0-1-1,0 0 0,0 0 0,0 0 0,0 0 0,0 0 0,0 0 1,0 0-1,0 0 0,0 0 0,-1-1 0,1 1 0,0 0 1,0-1-1,0 1 0,0 0 0,0-1 0,0 1 0,-1-1 1,2 0-1,8-6-341,0 1 1,-1-1 0,0-1 0,-1 0-1,10-11 1,38-50-675,-44 53 778,26-35-604</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41.093"/>
    </inkml:context>
    <inkml:brush xml:id="br0">
      <inkml:brushProperty name="width" value="0.05" units="cm"/>
      <inkml:brushProperty name="height" value="0.05" units="cm"/>
    </inkml:brush>
  </inkml:definitions>
  <inkml:trace contextRef="#ctx0" brushRef="#br0">114 3 14075,'-30'48'1725,"19"-32"-1145,1-1 1,1 2 0,0-1 0,1 1-1,1 1 1,0 0 0,-4 22 0,10-39-546,1-1 0,0 1 0,0 0 0,0 0 0,0-1 0,0 1 0,-1 0 1,2 0-1,-1 0 0,0-1 0,0 1 0,0 0 0,0 0 0,0 0 0,1-1 0,-1 1 0,0 0 1,1-1-1,-1 1 0,0 0 0,1 0 0,-1-1 0,1 1 0,-1-1 0,1 1 0,-1-1 0,1 1 1,0 0-1,22 4 313,-20-5-343,-1 0 1,0 0 0,0 0-1,0 0 1,0 1-1,0-1 1,0 1-1,0-1 1,0 1-1,0 0 1,0 0-1,0 0 1,0 0-1,0 0 1,-1 0-1,4 3 1,-2 1 1,0 0 0,0 1-1,0-1 1,-1 1 0,1 0-1,-1 0 1,-1 0 0,1 0 0,-1 0-1,1 9 1,0 10 5,-2 29 0,0-46-10,-1 24 32,-1 0 0,-11 50-1,10-67 65,-1 0 0,-1-1-1,0 0 1,0 0 0,-2 0 0,1 0-1,-16 20 1,22-33-78,-1 0 0,1 0 0,-1 0 0,0 0 0,0 0 0,0 0 0,1 0 0,-1-1 1,0 1-1,0 0 0,0-1 0,0 1 0,0 0 0,0-1 0,0 1 0,-1-1 0,1 1 0,-2-1 0,3 0-13,-1 0 0,1 0-1,-1 0 1,1-1 0,-1 1-1,1 0 1,-1-1 0,1 1 0,-1 0-1,1-1 1,-1 1 0,1-1-1,0 1 1,-1-1 0,1 1-1,0-1 1,-1 1 0,1-1-1,0 1 1,0-1 0,-1 1 0,1-1-1,0 0 1,0 1 0,0-2-1,-1-4-62,0-1 1,0 0-1,1 0 0,0 1 0,1-8 0,3-15-243,1 1 1,2-1-1,0 1 1,2 1-1,1 0 1,2 0-1,0 1 1,28-43-1,-6 20 390,2 2-1,2 1 1,54-50-1,-81 85 4,-4 5-22,0 1 0,-1-2 0,0 1 0,-1 0 0,1-1 0,-1 0 0,0-1 0,-1 1 0,0-1 0,4-8 0,-8 15-64,0 0-1,0 1 1,0-1-1,0 1 1,0-1 0,0 1-1,0-1 1,0 0 0,0 1-1,0-1 1,0 1-1,0-1 1,0 0 0,0 1-1,0-1 1,-1 1 0,1-1-1,0 1 1,0-1-1,-1 1 1,1-1 0,0 1-1,-1-1 1,1 1-1,-1-1 1,1 1 0,-1-1-1,1 1 1,-1 0 0,1-1-1,-1 1 1,1 0-1,-1-1 1,1 1 0,-1 0-1,1 0 1,-1 0 0,1-1-1,-1 1 1,0 0-1,1 0 1,-1 0 0,1 0-1,-2 0 1,0 0 14,-1 0 0,0 0 0,0 0 0,0 1-1,1-1 1,-1 1 0,0-1 0,-4 3 0,-1 1 31,0 1 1,1 0-1,0 0 1,0 0-1,0 1 0,0 0 1,1 1-1,0-1 0,0 1 1,1 1-1,-6 8 0,8-12-50,1 0 0,-1 0-1,1 0 1,0 1-1,0 0 1,1-1 0,-1 1-1,1 0 1,0-1-1,0 1 1,1 0 0,-1 0-1,1 0 1,0 0-1,0 0 1,1 0 0,-1-1-1,1 1 1,0 0-1,1 0 1,-1-1 0,3 6-1,-2-8-40,0 1-1,0-1 1,0 0-1,0 0 1,0 0-1,0 0 1,1 0-1,-1 0 1,1 0-1,0-1 1,0 1-1,-1-1 1,1 0-1,0 0 1,0 0-1,0 0 1,0 0-1,0-1 1,0 1-1,0-1 1,0 0-1,0 0 1,4-1-1,27 0-230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41.498"/>
    </inkml:context>
    <inkml:brush xml:id="br0">
      <inkml:brushProperty name="width" value="0.05" units="cm"/>
      <inkml:brushProperty name="height" value="0.05" units="cm"/>
    </inkml:brush>
  </inkml:definitions>
  <inkml:trace contextRef="#ctx0" brushRef="#br0">0 0 19676,'0'9'1889,"0"-2"-1305,0-3-320,2-1 1376,2 0-2128,3-4 464,1 1-128,-3-7-216</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41.978"/>
    </inkml:context>
    <inkml:brush xml:id="br0">
      <inkml:brushProperty name="width" value="0.05" units="cm"/>
      <inkml:brushProperty name="height" value="0.05" units="cm"/>
    </inkml:brush>
  </inkml:definitions>
  <inkml:trace contextRef="#ctx0" brushRef="#br0">0 20 16219,'5'0'745,"-4"-2"-737,-1-4-8,4-5 296</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8:17.535"/>
    </inkml:context>
    <inkml:brush xml:id="br0">
      <inkml:brushProperty name="width" value="0.05" units="cm"/>
      <inkml:brushProperty name="height" value="0.05" units="cm"/>
    </inkml:brush>
  </inkml:definitions>
  <inkml:trace contextRef="#ctx0" brushRef="#br0">1 65 17740,'3'7'1856,"5"-4"-1288,8-3-176,4-1 993,9-3-705,1 1-152,6-2-680,-1-3-392,4-4 544,-3-6-128,-2-5-192</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42.430"/>
    </inkml:context>
    <inkml:brush xml:id="br0">
      <inkml:brushProperty name="width" value="0.05" units="cm"/>
      <inkml:brushProperty name="height" value="0.05" units="cm"/>
    </inkml:brush>
  </inkml:definitions>
  <inkml:trace contextRef="#ctx0" brushRef="#br0">51 1 19332,'4'8'1761,"-8"7"-1217,-6 5-216,1 11 824,-1 6-296,2 11-336,0 3-208,6 8-152,-1-3-88,6-3-272,2-7-296,4-12-680,2-5-1073,4-22 1817,-2-10-368,-1-17-296</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42.852"/>
    </inkml:context>
    <inkml:brush xml:id="br0">
      <inkml:brushProperty name="width" value="0.05" units="cm"/>
      <inkml:brushProperty name="height" value="0.05" units="cm"/>
    </inkml:brush>
  </inkml:definitions>
  <inkml:trace contextRef="#ctx0" brushRef="#br0">126 443 18660,'-11'6'343,"0"-1"0,0 1 0,0 1 0,1 0 0,0 1 0,1 0 1,-1 0-1,2 1 0,-1 0 0,1 1 0,-7 10 0,15-20-348,0 1 0,-1-1 1,1 1-1,0-1 0,0 1 1,-1-1-1,1 0 0,0 1 1,0-1-1,0 1 0,0-1 1,0 1-1,0-1 0,0 1 1,0-1-1,0 1 0,0-1 0,0 1 1,0-1-1,0 1 0,0-1 1,0 1-1,0-1 0,1 1 1,-1-1-1,0 1 0,0-1 1,0 1-1,1-1 0,-1 0 1,0 1-1,1-1 0,-1 1 0,0-1 1,1 0-1,-1 1 0,1-1 1,-1 0-1,1 0 0,-1 1 1,0-1-1,1 0 0,-1 0 1,1 0-1,-1 1 0,1-1 0,-1 0 1,2 0-1,33 4-205,-18-3 150,-7 1 55,1 1-1,-1 0 1,0 1 0,0 0 0,0 0 0,0 1 0,-1 0-1,0 1 1,10 7 0,-17-11 6,1 0 0,-1 0 0,1 0 0,-1 0 0,0 0 0,0 1 0,0-1 0,0 1 0,0 0 0,-1-1 0,1 1 0,-1 0 0,0 0 0,1 0 1,-2 0-1,1 0 0,0 0 0,0 0 0,-1 0 0,0 0 0,1 1 0,-1-1 0,-1 0 0,1 0 0,0 0 0,-1 0 0,1 0 0,-1 0 0,0 1 0,0-1 0,0-1 0,-1 1 0,1 0 0,-1 0 0,-1 2 0,-1 1 9,-1 0-1,0-1 1,1 0 0,-2 0-1,1 0 1,-7 5-1,10-9-31,0 1 0,0-1 0,-1 1 0,1-1 0,0 0 0,0 0-1,-1 0 1,1 0 0,-1 0 0,1 0 0,-1-1 0,1 0 0,-1 1 0,1-1-1,-1 0 1,0 0 0,1 0 0,-1 0 0,1-1 0,-4 0 0,5 0-29,-1 0 1,1 0-1,0 0 1,-1 0 0,1 0-1,0 0 1,0-1-1,0 1 1,0 0-1,0-1 1,0 1 0,0-1-1,1 1 1,-1-1-1,0 1 1,1-1-1,-1 0 1,1 1 0,0-1-1,-1 0 1,1 1-1,0-1 1,0 0-1,0 0 1,0 1 0,0-1-1,1-2 1,0-6-7,1 0-1,0 0 1,5-13 0,9-20-309,7-7-136</inkml:trace>
  <inkml:trace contextRef="#ctx0" brushRef="#br0" timeOffset="1">534 12 16155,'5'-11'1112,"-6"11"-275,-14 20 3,-3 12-489,2 1 0,2 0-1,1 1 1,1 0 0,2 1 0,1 0-1,2 1 1,2 0 0,1 0-1,1 65 1,5-83-370,1 0 0,0 1-1,12 34 1,4 15-2676,-19-68 2679,0 0 1,0 0-1,-1 0 1,1-1 0,0 1-1,0 0 1,0 0-1,0 0 1,0 0 0,0 0-1,0 0 1,0-1-1,0 1 1,-1 0 0,1 0-1,0 0 1,0 0 0,0 0-1,0 0 1,0 0-1,0 0 1,-1 0 0,1 0-1,0-1 1,0 1-1,0 0 1,0 0 0,-1 0-1,1 0 1,0 0-1,0 0 1,0 0 0,0 0-1,-1 0 1,1 0-1,0 0 1,0 1 0,0-1-1,0 0 1,0 0-1,-1 0 1,1 0 0,0 0-1,0 0 1,0 0-1,0 0 1,0 0 0,0 0-1,-1 1 1,1-1 0,0 0-1,0 0 1,0 0-1,0 0 1,0 0 0,0 0-1,0 1 1,0-1-1,0 0 1,0 0 0,0 0-1,0 0 1,-1 1-1,1-1 1,0 0 0,0 0-1,0 0 1,0 0-1,1 1 1,-11-11-709</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43.298"/>
    </inkml:context>
    <inkml:brush xml:id="br0">
      <inkml:brushProperty name="width" value="0.05" units="cm"/>
      <inkml:brushProperty name="height" value="0.05" units="cm"/>
    </inkml:brush>
  </inkml:definitions>
  <inkml:trace contextRef="#ctx0" brushRef="#br0">47 173 14891,'-19'-21'1985,"5"2"-953,2 2-408,11 1 1072,5 3-295,15 3-409,4 0-200,15 3-712,5-1-424,8-1 304,-3-7-88,2-11-32</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43.735"/>
    </inkml:context>
    <inkml:brush xml:id="br0">
      <inkml:brushProperty name="width" value="0.05" units="cm"/>
      <inkml:brushProperty name="height" value="0.05" units="cm"/>
    </inkml:brush>
  </inkml:definitions>
  <inkml:trace contextRef="#ctx0" brushRef="#br0">163 270 15931,'0'-2'98,"0"0"-1,0 1 0,0-1 1,0 0-1,0 1 0,-1-1 1,1 1-1,-1-1 0,1 1 1,-1-1-1,0 1 0,0-1 1,1 1-1,-1 0 0,0-1 0,0 1 1,0 0-1,0 0 0,-2-2 1,2 3-58,-1-1-1,1 1 1,0 0 0,0-1 0,0 1 0,0 0-1,-1 0 1,1 0 0,0 0 0,0 0 0,0 0-1,-1 1 1,1-1 0,0 0 0,0 1 0,0-1-1,0 0 1,0 1 0,0-1 0,0 1 0,0 0-1,0-1 1,0 1 0,0 0 0,0 0 0,0 0-1,0-1 1,0 3 0,-7 5 174,0 0-1,1 1 1,1 0-1,-1 1 1,-8 18 0,-21 54 107,36-82-320,-6 15 21,1 0-1,0 0 0,1 1 0,0-1 0,2 1 0,-2 29 0,3-43-19,1 0 0,1 0-1,-1 0 1,0 0 0,0 0-1,1 0 1,-1 0 0,1-1-1,-1 1 1,1 0 0,0 0-1,0-1 1,0 1 0,0 0-1,1 1 1,-1-2 1,0-1-1,-1 1 1,1-1 0,0 1 0,0-1-1,0 0 1,-1 1 0,1-1-1,0 0 1,0 0 0,0 1 0,0-1-1,0 0 1,0 0 0,0 0-1,0 0 1,-1 0 0,1 0 0,0 0-1,0 0 1,0-1 0,1 1-1,3-2 17,1-1-1,-1 0 0,0 1 0,-1-1 1,1-1-1,-1 1 0,1-1 1,6-7-1,18-21 156,-1-1 1,-2-1 0,-1-1 0,31-60-1,-31 45 83,-2-1-1,-3-2 0,15-55 1,-33 102-224,0 0 0,-1 0 0,0 0 0,0 0 0,0 0 0,-1-6 0,-5 15-17,-1 10-30,-17 50-167,3 2 0,2 1-1,4 0 1,-6 71-1,19-128 214,0-1 0,0 1 0,1 0 0,0 0 0,0-1 0,1 1 0,4 17 0,-5-25-30,1 0 0,-1-1 0,0 1-1,0 0 1,1 0 0,-1 0-1,0 0 1,1 0 0,-1 0-1,1 0 1,-1 0 0,1-1-1,0 1 1,-1 0 0,1 0 0,0-1-1,-1 1 1,1 0 0,0-1-1,0 1 1,0-1 0,0 1-1,0-1 1,-1 1 0,1-1-1,0 0 1,0 0 0,0 1-1,0-1 1,0 0 0,0 0 0,0 0-1,0 0 1,0 0 0,0 0-1,0 0 1,0 0 0,0 0-1,0-1 1,0 1 0,0 0-1,0-1 1,0 1 0,1-1-1,24-14-119</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44.892"/>
    </inkml:context>
    <inkml:brush xml:id="br0">
      <inkml:brushProperty name="width" value="0.05" units="cm"/>
      <inkml:brushProperty name="height" value="0.05" units="cm"/>
    </inkml:brush>
  </inkml:definitions>
  <inkml:trace contextRef="#ctx0" brushRef="#br0">246 791 14459,'-11'6'425,"-1"1"0,1 0 0,1 0 1,-1 1-1,1 1 0,-11 11 0,-48 62 1511,61-72-1636,-11 14 267,-17 29 0,32-48-463,1 1-1,-1 0 1,1 1 0,1-1-1,-1 0 1,1 1-1,0 0 1,1-1 0,-1 1-1,0 13 1,2-19-91,1 0 1,-1 0-1,0-1 1,0 1-1,0 0 1,1 0-1,-1 0 1,0 0-1,1-1 1,-1 1-1,1 0 1,-1 0-1,1-1 1,-1 1-1,1 0 1,0-1-1,-1 1 1,1 0-1,0-1 1,-1 1-1,1-1 1,0 1-1,0-1 1,-1 0-1,1 1 1,0-1-1,0 0 1,0 1-1,0-1 1,0 0-1,-1 0 1,1 0-1,0 0 1,0 0-1,0 0 1,0 0-1,0 0 1,0 0-1,0 0 1,-1 0-1,2-1 1,4 0 29,1-1 0,-1 1 0,0-1 0,6-4 1,8-4 41,-1 0 1,0-2 0,0 0-1,-2-2 1,1 0 0,20-23 0,-5 2 106,53-74 1,-61 65-341,-24 39 28,-2 5-3,-13 22-69,1-2 127,2 0 0,0 0-1,2 1 1,-11 29 0,20-49 63,0-1 1,0 0 0,-1 1-1,1-1 1,0 1-1,0-1 1,0 0 0,0 1-1,0-1 1,0 1 0,0-1-1,0 1 1,0-1 0,0 0-1,0 1 1,0-1 0,0 1-1,0-1 1,0 1 0,0-1-1,1 0 1,-1 1 0,0-1-1,0 1 1,0-1 0,1 0-1,-1 1 1,0-1 0,0 0-1,1 1 1,-1-1-1,0 0 1,1 1 0,15-4-32,16-16-2,-7-1-42,-1 0 0,-1-2 0,-1-1 1,-1-1-1,34-50 0,-64 90-43,2 0-1,0 0 1,0 1 0,2-1 0,-6 27-1,11-41 116,0-1 0,0 0 0,-1 1-1,1-1 1,0 1 0,0-1 0,0 1-1,0-1 1,1 1 0,-1-1 0,0 1-1,1-1 1,-1 0 0,1 1 0,0 1-1,0-3 6,-1 1 0,1-1-1,-1 1 1,1-1 0,-1 1-1,1-1 1,0 1 0,-1-1-1,1 0 1,-1 1 0,1-1-1,0 0 1,0 0 0,-1 1-1,1-1 1,0 0 0,-1 0-1,1 0 1,0 0 0,0 0-1,-1 0 1,2 0 0,2-1 9,0 0 0,1 0 0,-1-1 0,0 1 0,0-1 1,0 0-1,0 0 0,6-4 0,25-21 214,54-50 1,16-13 136,-104 89-356,0 0 0,0 0 0,0 1 0,0-1 1,0 0-1,0 1 0,0-1 0,1 1 0,-1-1 0,0 1 1,0-1-1,0 1 0,1 0 0,1 0 0,-2 0-3,-1 0-1,0 0 0,1 0 0,-1 0 1,0 1-1,0-1 0,1 0 1,-1 0-1,0 1 0,1-1 1,-1 0-1,0 1 0,0-1 0,0 0 1,1 1-1,-1-1 0,0 0 1,0 1-1,0-1 0,0 0 1,0 1-1,0-1 0,0 0 0,0 1 1,1-1-1,-1 1 0,0-1 1,-1 0-1,1 1 0,0 0 1,-1 7-14,0 0 1,-1-1 0,-5 13 0,2-3-1,5-14 9,-1 0 0,0 0-1,1 0 1,0 0 0,0 0-1,0 0 1,0 0 0,1 4-1,-1-6 7,0 0-1,1 0 0,-1-1 1,0 1-1,1 0 1,-1-1-1,0 1 0,1-1 1,-1 1-1,1 0 0,-1-1 1,1 1-1,0-1 0,-1 1 1,1-1-1,-1 0 0,1 1 1,0-1-1,-1 0 0,1 1 1,0-1-1,0 0 0,-1 0 1,1 1-1,0-1 0,-1 0 1,1 0-1,0 0 0,0 0 1,-1 0-1,1 0 0,0 0 1,0 0-1,-1-1 0,1 1 1,0 0-1,0 0 0,-1-1 1,2 1-1,8-4 39,0 0 1,0-1-1,0 1 1,-1-2-1,0 1 0,0-2 1,0 1-1,12-12 0,58-67 321,-79 85-361,52-66 127,-52 66-131,0 0 1,0 0-1,0 1 0,0-1 0,0 0 1,0 0-1,0 0 0,0 0 1,0 0-1,1 0 0,-1 0 1,0 0-1,0 1 0,0-1 0,0 0 1,0 0-1,0 0 0,0 0 1,0 0-1,0 0 0,0 0 0,0 0 1,1 0-1,-1 0 0,0 0 1,0 0-1,0 1 0,0-1 1,0 0-1,0 0 0,0 0 0,1 0 1,-1 0-1,0 0 0,0 0 1,0 0-1,0 0 0,0 0 1,0 0-1,0 0 0,1 0 0,-1 0 1,0-1-1,0 1 0,0 0 1,0 0-1,0 0 0,0 0 1,0 0-1,1 0 0,-3 12-91,-3 3-27,-1-1-135,2 0 0,0 0 0,0 0 0,2 0 1,-2 15-1,4-28 240,0-1 0,0 0 0,0 1 1,0-1-1,0 0 0,0 1 0,0-1 0,0 0 0,0 0 1,1 1-1,-1-1 0,0 0 0,0 1 0,0-1 1,0 0-1,0 0 0,1 1 0,-1-1 0,0 0 0,0 0 1,0 1-1,1-1 0,-1 0 0,0 0 0,0 0 0,1 1 1,-1-1-1,0 0 0,1 0 0,-1 0 0,0 0 1,0 0-1,1 0 0,-1 0 0,0 1 0,1-1 0,-1 0 1,0 0-1,1 0 0,-1 0 0,0 0 0,1 0 0,-1-1 1,0 1-1,1 0 0,-1 0 0,0 0 0,0 0 1,1 0-1,-1 0 0,0-1 0,1 1 0,-1 0 0,0 0 1,17-10-499,4-11 79,0-1 0,-1 0 0,-2-1 1,25-39-1,-13 18-19,-19 26 262,-9 13 158,1 1 0,0-1 0,0 1 0,0 0 1,0 0-1,1 0 0,6-7 0,-11 35 177,-23 58 498,16-61-278,1 1 1,1-1-1,1 2 0,-3 35 0,8-57-320,0 1-1,0-1 0,0 0 1,0 1-1,0-1 0,0 1 1,1-1-1,-1 0 0,0 1 1,1-1-1,-1 0 0,1 1 1,0-1-1,-1 0 0,2 2 1,-1-2-9,0-1 0,-1 1 1,1-1-1,-1 1 1,1-1-1,0 1 0,0-1 1,-1 0-1,1 0 1,0 1-1,0-1 1,-1 0-1,1 0 0,0 0 1,0 0-1,-1 0 1,1 0-1,0 0 0,0 0 1,1 0-1,3-2 75,0 1 0,0-1-1,-1 0 1,1 0 0,0-1-1,-1 1 1,7-6 0,20-16 273,-2-1 0,50-54 0,42-70 303,-91 108-592,-3-2-1,27-54 1,-39 66-113,-2 0 1,-1-1-1,-1 0 1,6-38-1,-12 21-106,-5 47 117,1 1-1,-1-1 0,0 1 1,0-1-1,0 1 0,0 0 1,-1-1-1,1 1 0,0-1 1,-1 1-1,1 0 0,-1-1 1,1 1-1,-1 0 0,0 0 1,1-1-1,-1 1 0,0 0 1,0 0-1,0 0 0,0 0 1,0 0-1,0 0 0,0 0 1,0 0-1,0 0 0,0 1 1,-2-2-1,1 2 2,0 1 0,0-1 0,1 0 0,-1 1 0,0-1 0,1 1-1,-1-1 1,0 1 0,1 0 0,-1 0 0,0 0 0,1 0 0,-1 0 0,1 0 0,0 0 0,-1 0 0,1 0 0,0 1 0,0-1 0,0 1 0,0-1 0,0 1-1,0-1 1,-1 4 0,-1-1 1,-10 16 1,1 2 1,1-1-1,1 2 0,0-1 0,2 1 1,1 1-1,0-1 0,-4 38 0,7-19 21,1 1 0,2-1 0,2 0-1,7 47 1,-6-72-208,0 0 0,1 0 0,1 0 0,1-1 0,0 1-1,13 26 1,-18-42 166,1-1 1,-1 1-1,0-1 0,0 1 0,1-1 1,-1 1-1,0-1 0,1 0 0,-1 1 0,0-1 1,1 1-1,-1-1 0,1 0 0,-1 1 1,0-1-1,1 0 0,-1 0 0,1 1 0,-1-1 1,1 0-1,0 0 0,3-7-690,-3-21-195,-4 16 654,0 0-1,0 0 0,-2 0 0,1 1 0,-1-1 0,-13-19 0,-46-60-983,31 52 1276,-40-37 0,66 65 2311,15 11-1428,14 3-313,-18-2-307,23 3 433,0-1 0,54-1 0,-66-3-695,0 0 1,0-1-1,-1-1 0,1 0 1,-1-2-1,28-10 1,-14-1-102</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45.361"/>
    </inkml:context>
    <inkml:brush xml:id="br0">
      <inkml:brushProperty name="width" value="0.05" units="cm"/>
      <inkml:brushProperty name="height" value="0.05" units="cm"/>
    </inkml:brush>
  </inkml:definitions>
  <inkml:trace contextRef="#ctx0" brushRef="#br0">2 0 15267,'-2'14'1321,"2"-2"-1065,14-4-192,5 0 304,11-3-168,3-3-8,12 6-200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45.785"/>
    </inkml:context>
    <inkml:brush xml:id="br0">
      <inkml:brushProperty name="width" value="0.05" units="cm"/>
      <inkml:brushProperty name="height" value="0.05" units="cm"/>
    </inkml:brush>
  </inkml:definitions>
  <inkml:trace contextRef="#ctx0" brushRef="#br0">174 172 14811,'-16'6'705,"1"1"0,0 0 0,1 1 0,-24 17 0,31-20-444,0 1-1,0 0 1,0 0-1,1 1 1,0 0 0,0 0-1,1 0 1,0 1-1,-8 15 1,12-21-206,0 1 0,0-1 0,0 1 0,0-1 0,1 1 1,-1-1-1,1 1 0,-1-1 0,1 1 0,0 0 0,0-1 0,0 1 1,1-1-1,-1 1 0,0 0 0,1-1 0,0 1 0,1 4 0,0-5-32,-1-1 0,1 1-1,-1 0 1,1 0-1,0-1 1,0 1-1,-1-1 1,1 0 0,0 1-1,0-1 1,0 0-1,1 0 1,-1 0 0,0 0-1,0-1 1,0 1-1,1 0 1,-1-1-1,0 0 1,1 0 0,2 1-1,7-1 0,1-1 0,-1 0 1,0 0-1,1-1 0,-1-1 0,0 0 0,0-1 0,-1 0 0,1 0 0,19-12 0,-10 4 10,-1-1-1,-1 0 0,0-2 0,30-29 0,-38 33-22,0-2 0,-1 1-1,16-28 1,-23 34-36,0 1 0,0-1 0,0 0 0,-1 0 0,0 0-1,0 0 1,-1 0 0,1 0 0,-2 0 0,1-1 0,0 1 0,-2-13-1,1 19 17,0-1 0,0 0 0,0 1-1,0-1 1,0 0 0,0 1-1,0-1 1,0 0 0,-1 1-1,1-1 1,0 1 0,0-1-1,-1 0 1,1 1 0,-1-1-1,1 1 1,0-1 0,-1 1-1,1-1 1,-1 1 0,1-1-1,-1 1 1,1-1 0,-1 1-1,1 0 1,-1-1 0,0 1-1,1 0 1,-1-1 0,-1 1-1,1 0-4,-1 0 1,1 1-1,0-1 0,-1 0 0,1 1 0,0-1 0,-1 1 0,1 0 0,0-1 0,0 1 0,0 0 0,0 0 0,-2 1 0,-4 5-51,0 0 1,-11 15-1,17-22 66,-4 6 23,0 1 0,0-1 0,0 1 0,1 0 0,0 1 0,1-1 0,-1 1 0,1-1 1,1 1-1,-1 0 0,0 9 0,3-16-11,-1 0 0,1 0 0,0 0 0,0-1 0,0 1 0,0 0 0,0 0 0,1 0 0,-1-1 0,0 1 0,0 0 0,0 0 0,1 0 0,-1-1 0,0 1 0,1 0 1,-1 0-1,1-1 0,-1 1 0,1 0 0,-1-1 0,1 1 0,-1-1 0,1 1 0,-1-1 0,2 2 0,0-2 9,-1 1 0,1-1 0,-1 1 0,1-1 0,-1 0 0,1 0 0,0 0 0,-1 0 0,1 0 0,-1 0 0,1 0 0,2-1 0,5-1 40,-1 0 0,1-1 0,-1-1 0,8-3 1,-2-2 3,0 0 1,-1-1-1,0-1 1,-1 0-1,0 0 1,-1-1 0,0-1-1,-1 0 1,0 0-1,-1-1 1,9-19-1,-17 32-54,0 0 0,-1 0-1,1 0 1,-1 0-1,1 0 1,-1-1 0,1 1-1,-1 0 1,0 0-1,1 0 1,-1 0 0,0-1-1,0 1 1,0 0-1,0 0 1,0-2 0,-5 3 84,-4 9-42,3-1-48,1-1 1,0 1 0,1 1-1,-1-1 1,2 0-1,-1 1 1,1 0 0,0 0-1,1 0 1,-2 17-1,4-26 4,0 1-1,0 0 0,0 0 0,0-1 1,0 1-1,0 0 0,0 0 1,1-1-1,-1 1 0,0 0 0,0-1 1,1 1-1,-1 0 0,0 0 0,1-1 1,-1 1-1,1-1 0,-1 1 0,1 0 1,-1-1-1,1 1 0,-1-1 0,1 1 1,-1-1-1,1 1 0,1 0 0,0-1 7,-1 0 0,1 1-1,0-1 1,-1 0 0,1 0-1,0 0 1,-1 0 0,1 0-1,0 0 1,0 0 0,2-1-1,3-1 40,1-1-1,-1 1 0,1-2 1,7-4-1,10-9 72,0 0 0,-2-2 0,0-1 0,23-28 0,-19 21-113,-27 27-13,0 1 1,-1-1-1,1 0 1,0 0-1,0 0 1,0 0-1,0 0 1,0 0-1,0 0 1,0 0-1,0 0 1,0 0-1,0 0 1,0 0-1,0 0 1,0 0-1,0 1 1,0-1-1,0 0 1,0 0-1,0 0 1,0 0-1,0 0 1,0 0-1,0 0 1,0 0-1,0 0 1,0 0-1,0 0 1,0 0-1,0 0 1,1 0-1,-1 0 1,0 1-1,0-1 1,0 0-1,0 0 1,0 0-1,0 0 1,0 0-1,0 0 0,0 0 1,0 0-1,0 0 1,0 0-1,0 0 1,0 0-1,0 0 1,0 0-1,1 0 1,-1 0-1,0 0 1,0 0-1,0 0 1,0 0-1,-4 12-47,-5 14-43,7-21 52,-2 2-170,1 0-1,0 0 1,0 0-1,0 1 1,1-1-1,1 1 0,-1 0 1,1-1-1,0 16 1,1-22 159,0 0 0,1 0 0,-1 0 0,0 0 0,1 0 0,-1 0 0,1 0 0,-1-1 0,1 1 0,-1 0 0,1 0 0,-1-1 0,1 1 0,0 0 0,0-1 0,-1 1 0,1-1 0,0 1 0,0-1 0,0 1 0,-1-1 0,1 1 0,0-1 0,0 0 0,0 1 1,0-1-1,0 0 0,1 0 0,31-1-615,2-6-62</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46.250"/>
    </inkml:context>
    <inkml:brush xml:id="br0">
      <inkml:brushProperty name="width" value="0.05" units="cm"/>
      <inkml:brushProperty name="height" value="0.05" units="cm"/>
    </inkml:brush>
  </inkml:definitions>
  <inkml:trace contextRef="#ctx0" brushRef="#br0">147 258 14003,'-2'-1'97,"1"0"0,-1 1 0,1-1 0,-1 1 0,0 0 0,1 0 0,-1-1 0,0 1 0,1 0 0,-1 0 0,1 1 0,-1-1 0,0 0 0,1 0 0,-1 1 0,0-1 0,1 1 0,-3 1 0,0 0 64,0 0 0,1 1 1,-1-1-1,1 1 0,0 0 1,0 0-1,-4 4 0,-2 7 426,-1-1 0,-13 27 0,23-39-564,-9 16 351,-15 30 429,23-44-724,-1 0 0,1 0 0,0 0 0,0 1 0,1-1 0,-1 0 0,1 1 0,-1-1 0,1 0 0,0 1 0,1 4 0,-1-7-67,0 0 1,1-1-1,-1 1 1,0-1-1,1 1 1,-1 0-1,0-1 1,1 1-1,-1-1 1,1 1-1,-1-1 1,1 1 0,-1-1-1,1 1 1,-1-1-1,1 0 1,-1 1-1,1-1 1,0 0-1,-1 1 1,1-1-1,0 0 1,-1 0 0,1 0-1,0 1 1,-1-1-1,1 0 1,0 0-1,-1 0 1,1 0-1,0 0 1,-1 0-1,1-1 1,0 1-1,-1 0 1,1 0 0,0 0-1,1-1 1,24-11 84,-9 1-71,-1 0-1,0-1 0,0-1 1,-1-1-1,-1 0 0,0-1 0,16-23 1,-16 17-4,0 0 0,-1-2 0,-1 1 0,-2-2 0,11-31 0,-18 45-6,0 1-1,-1-1 1,0 0-1,-1 0 1,0 0 0,-1-1-1,0 1 1,0 0-1,-3-15 1,2 23-10,0-1 0,1 0 0,-1 1 0,0-1 0,0 0 0,-1 1 0,1-1 0,-1 1 0,1 0 0,-1-1 0,0 1 0,0 0 0,1 0 0,-2 0 0,-2-2 0,2 2-1,0 1-1,0 0 1,0 0-1,1 0 0,-1 0 1,0 1-1,0-1 1,0 1-1,0-1 1,0 1-1,-1 0 0,1 0 1,0 1-1,0-1 1,0 1-1,0-1 1,-4 3-1,1-1 2,-1 0 0,1 1 0,0-1 1,0 2-1,0-1 0,1 1 0,-1-1 0,1 1 0,0 1 0,0-1 0,-7 9 0,10-11-4,0 1 0,0-1 0,0 1-1,1 0 1,-1-1 0,1 1 0,-1 0 0,1 0-1,0 0 1,0 0 0,1 0 0,-1 0 0,1 0-1,-1 0 1,1 0 0,0 0 0,0 1-1,0-1 1,0 0 0,1 0 0,-1 0 0,1 0-1,0 0 1,0 0 0,0 0 0,3 4-1,7 10 1,0 0 0,2-1 0,22 23 0,-21-24 7,0 0 0,0 2 0,14 24 0,-23-33 4,-1 0 0,0 1 1,-1-1-1,0 1 0,0 0 0,-1 0 0,0 0 0,-1 0 0,0 1 0,0 12 0,-1-9-79,-2 1 0,0-1 0,0 0 0,-1 0 0,-1 0 0,-8 20 0,4-12-8,3-8-32</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47.163"/>
    </inkml:context>
    <inkml:brush xml:id="br0">
      <inkml:brushProperty name="width" value="0.05" units="cm"/>
      <inkml:brushProperty name="height" value="0.05" units="cm"/>
    </inkml:brush>
  </inkml:definitions>
  <inkml:trace contextRef="#ctx0" brushRef="#br0">1 226 12427,'6'-20'1083,"1"0"1,1 0 0,1 1-1,22-36 1,-26 48-778,0 0 1,0 0-1,1 0 1,0 1-1,0-1 1,0 1-1,1 1 1,0-1-1,0 1 1,1 1-1,-1-1 1,1 1-1,0 0 1,13-4-1,-18 7-237,0 1 1,0-1-1,0 1 0,1-1 0,-1 1 0,0 0 0,0 0 1,1 0-1,-1 1 0,0-1 0,0 1 0,0 0 1,0-1-1,1 1 0,-1 1 0,0-1 0,-1 0 1,5 3-1,-4-1-29,1 0 0,-1 0 1,0 0-1,0 1 0,0-1 1,0 1-1,-1 0 0,1 0 1,-1 0-1,0 0 0,2 7 1,0 1-23,-1-1 0,0 1 1,-1 0-1,-1-1 0,0 1 1,0 0-1,-1 0 0,-1 0 1,-1 12-1,-4-2 13,0-1 0,-2 0 0,0 0 0,-1-1 1,-18 31-1,-12 25 38,37-72-67,0-1 0,1 0 0,0 1 0,0-1 0,0 1 0,0-1 0,1 1 0,-1 0 0,1-1 0,0 1 1,0 0-1,0-1 0,2 7 0,-2-8-4,1-1 1,0 1 0,0 0 0,0-1 0,0 1 0,0-1-1,0 1 1,1-1 0,-1 0 0,0 1 0,1-1 0,-1 0-1,1 0 1,-1 0 0,1 0 0,0 0 0,-1 0 0,1-1-1,0 1 1,0-1 0,0 1 0,-1-1 0,1 1-1,0-1 1,0 0 0,0 0 0,0 0 0,3 0 0,7-1-84,0 0 0,-1-1 1,1 0-1,0 0 0,0-1 1,-1-1-1,22-9 1,-18 5-416,0 0 1,0 0-1,-1-2 1,26-20 0,-36 27 374,-1-1 1,1 0 0,-1 1-1,0-1 1,0-1 0,0 1-1,-1 0 1,5-9 0,-5-5-590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47.585"/>
    </inkml:context>
    <inkml:brush xml:id="br0">
      <inkml:brushProperty name="width" value="0.05" units="cm"/>
      <inkml:brushProperty name="height" value="0.05" units="cm"/>
    </inkml:brush>
  </inkml:definitions>
  <inkml:trace contextRef="#ctx0" brushRef="#br0">0 137 17380,'17'-4'1880,"2"-2"-1304,7-4-272,4-2 793,6-3-553,1-4-392,3-2 80,-1-1-128,-8-5-176</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8:18.477"/>
    </inkml:context>
    <inkml:brush xml:id="br0">
      <inkml:brushProperty name="width" value="0.05" units="cm"/>
      <inkml:brushProperty name="height" value="0.05" units="cm"/>
    </inkml:brush>
  </inkml:definitions>
  <inkml:trace contextRef="#ctx0" brushRef="#br0">17 116 14059,'4'-13'1298,"1"1"0,8-16 0,-12 34 2559,0 9-3726,-21 90 569,14-79-593,1-1 0,1 1 0,1 0 0,0 37 0,3-62-86,0 0 0,0 0 0,0 0 0,0 0 0,0 0 0,1 0 0,-1 0 0,0 0 0,0 0 0,1 0 0,-1 0 0,1 0 0,-1 0 0,1 0 0,-1 0 0,1 0 0,0 0 0,-1 0 0,1 0 0,0-1 0,0 1 0,-1 0 0,1-1 0,0 1 0,0-1 0,0 1 0,1 0 0,0-1 16,1 1 0,-1-1 0,0 0 0,0 0-1,0 0 1,1 0 0,-1 0 0,0-1-1,0 1 1,0-1 0,1 1 0,2-2 0,9-5 114,-1 1 0,1-2 0,13-9 1,-23 14-123,63-48 374,-1-2-1,59-65 0,-118 111-390,-3 3-18,7-6-103,-1 0-1,0 0 1,0-1-1,-2 0 1,1-1 0,8-15-1,-17 26 92,1 1-1,-1 0 1,0 0 0,0 0-1,0-1 1,0 1 0,1 0-1,-1 0 1,0 0 0,0-1-1,0 1 1,0 0 0,0 0-1,0-1 1,1 1 0,-1 0-1,0-1 1,0 1 0,0 0-1,0 0 1,0-1 0,0 1-1,0 0 1,0 0 0,0-1-1,0 1 1,0 0 0,-1-1-1,1 1 1,0 0 0,0 0-1,0-1 1,0 1 0,0 0-1,0 0 1,-1-1 0,1 1-1,0 0 1,0 0 0,0 0-1,-1-1 1,1 1 0,0 0-1,0 0 1,-1 0 0,1 0-1,0 0 1,0-1 0,-1 1-1,1 0 1,0 0 0,0 0-1,-1 0 1,1 0 0,0 0-1,0 0 1,-1 0 0,1 0-1,0 0 1,-1 0 0,1 0-1,0 0 1,0 0-1,-1 0 1,1 0 0,-1 1-1,-16 5-251,-5 7-150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48.070"/>
    </inkml:context>
    <inkml:brush xml:id="br0">
      <inkml:brushProperty name="width" value="0.05" units="cm"/>
      <inkml:brushProperty name="height" value="0.05" units="cm"/>
    </inkml:brush>
  </inkml:definitions>
  <inkml:trace contextRef="#ctx0" brushRef="#br0">282 44 16996,'1'-1'78,"-1"-1"0,0 1 0,1 0 0,-1-1 1,0 1-1,0-1 0,0 1 0,0-1 0,-1 1 0,1-1 1,0 1-1,-1-1 0,1 1 0,-1-1 0,1 1 0,-1 0 1,1-1-1,-1 1 0,0 0 0,0 0 0,0-1 0,0 1 1,0 0-1,0 0 0,0 0 0,0 0 0,0 0 1,0 0-1,-1 1 0,1-1 0,0 0 0,-1 1 0,1-1 1,0 1-1,-1-1 0,1 1 0,-1-1 0,1 1 0,-1 0 1,1 0-1,-1 0 0,-1 0 0,-5 0 85,1 0 1,-1 1-1,1 0 0,-1 0 1,1 1-1,0 0 0,-12 4 0,7 0-117,1 0 0,-1 0 0,1 2 0,0-1 0,1 1 0,-1 1 1,2 0-1,-1 0 0,-8 12 0,12-13-70,-1 0 0,1 0 0,1 1 0,0 0 0,0 0-1,1 1 1,0-1 0,0 1 0,1 0 0,1 0 0,-1 0 0,0 11 0,3-19 1,0 0 0,0 0 0,0 1 0,1-1 0,-1 0 0,0 0 0,1 0 0,-1 0 1,1 0-1,0 0 0,0 0 0,0 0 0,0 0 0,0 0 0,0 0 0,0-1 0,1 1 0,-1 0 0,1-1 0,-1 1 0,1-1 0,0 0 0,-1 1 0,1-1 0,0 0 0,4 2 0,4 1-74,0-1-1,0 1 1,1-2 0,14 3 0,10 3 3,-27-6 87,0 1 1,0 0-1,-1 1 0,1 0 0,-1 0 0,1 0 1,-2 1-1,1 0 0,0 1 0,-1-1 0,6 7 1,-10-9 28,0-1 0,-1 1 1,1-1-1,0 1 0,-1-1 1,0 1-1,1 0 1,-1 0-1,0 0 0,-1 0 1,1 0-1,0 0 0,-1 0 1,0 0-1,1 0 0,-1 0 1,-1 0-1,1 0 1,0 0-1,-1 0 0,1 0 1,-1 0-1,0 0 0,0 0 1,0 0-1,0-1 0,-1 1 1,1 0-1,-1-1 0,0 1 1,0-1-1,1 1 1,-4 1-1,-7 9 204,-2-1 0,1-1 0,-1 0 0,-1-1 0,0 0 0,-1-2-1,0 1 1,0-2 0,0 0 0,-1-1 0,-18 4 0,34-10-270,0 1 0,-1-1-1,1 0 1,0 1 0,0-1-1,0 0 1,0 0 0,-1 0 0,1 0-1,0 0 1,0 0 0,0 0-1,0 0 1,-1 0 0,1-1 0,0 1-1,-2-1 1,3 0 27,0 1-1,0 0 1,-1-1-1,1 1 1,0-1 0,0 1-1,0-1 1,0 1-1,0-1 1,0 1-1,0-1 1,0 1 0,0-1-1,0 1 1,0-1-1,0 1 1,0-1-1,0 1 1,0-1 0,1 1-1,-1 0 1,0-1-1,0 1 1,1-1 0,-1 1-1,0-1 1,1 1-1,3-6-112,1 0 0,-1 0 0,11-9-1,10-8-315</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48.522"/>
    </inkml:context>
    <inkml:brush xml:id="br0">
      <inkml:brushProperty name="width" value="0.05" units="cm"/>
      <inkml:brushProperty name="height" value="0.05" units="cm"/>
    </inkml:brush>
  </inkml:definitions>
  <inkml:trace contextRef="#ctx0" brushRef="#br0">155 6 19684,'-12'-6'1713,"-9"6"-1249,1 7-184,-2 12 672,1 4-256,1 10-336,3 4-80,4 3-168,4-1-40,9-6-32,3-3 8,10-9-112,5-6-96,10-15-480,0-7-320,5-13 776,-1-6-184,4-13-96</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48.934"/>
    </inkml:context>
    <inkml:brush xml:id="br0">
      <inkml:brushProperty name="width" value="0.05" units="cm"/>
      <inkml:brushProperty name="height" value="0.05" units="cm"/>
    </inkml:brush>
  </inkml:definitions>
  <inkml:trace contextRef="#ctx0" brushRef="#br0">100 0 17140,'-3'2'143,"1"-1"1,0 1-1,0-1 1,1 1-1,-1 0 1,0 0-1,0 0 0,1 0 1,0 0-1,-1 0 1,1 1-1,0-1 1,0 0-1,0 1 1,0-1-1,0 4 1,0-3 27,-8 26 548,1 1 1,2 0 0,2 0 0,-3 53-1,2-11-93,-8 33 158,-7 103 139,21-191-948,2-27-52,4-30-43,7-215 129,-15 261-7,0 0 1,-1-1-1,1 1 1,-1 0-1,-1 0 0,1-1 1,-1 0-1,-6 9 0,12-40 186,-1 19-368,2-7 511,-6 6-3119,1 6 2341,2 1-149</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49.651"/>
    </inkml:context>
    <inkml:brush xml:id="br0">
      <inkml:brushProperty name="width" value="0.05" units="cm"/>
      <inkml:brushProperty name="height" value="0.05" units="cm"/>
    </inkml:brush>
  </inkml:definitions>
  <inkml:trace contextRef="#ctx0" brushRef="#br0">31 9 16556,'0'0'77,"1"0"1,-1-1 0,0 1 0,0 0-1,0 0 1,0-1 0,0 1-1,0 0 1,0 0 0,0 0 0,0-1-1,0 1 1,0 0 0,0 0 0,0-1-1,0 1 1,0 0 0,0 0 0,0-1-1,0 1 1,0 0 0,0 0 0,0 0-1,0-1 1,-1 1 0,1 0 0,0 0-1,0 0 1,0-1 0,0 1 0,0 0-1,-1 0 1,1 0 0,0 0-1,0 0 1,0-1 0,-1 1 0,1 0-1,0 0 1,-1 0 0,-5 9 1681,-5 18-207,9-18-1369,-1 0 0,1 1 0,1-1 0,0 1 0,0-1 0,1 1 1,1 17-1,-1-27-181,0 1 1,0-1 0,0 1 0,0-1-1,1 0 1,-1 1 0,0-1 0,0 1-1,0-1 1,0 1 0,1-1 0,-1 0-1,0 1 1,0-1 0,1 0 0,-1 1-1,0-1 1,1 0 0,-1 1-1,0-1 1,1 0 0,-1 0 0,0 1-1,1-1 1,-1 0 0,1 0 0,-1 0-1,1 0 1,0 1 0,11-8 49,7-17-17,-12 10-11,-1 1-1,5-19 1,-11 32-32,0 0 0,0 0 1,0 0-1,0 0 1,0 0-1,0 0 0,0 0 1,-1 0-1,1 0 0,0 0 1,0 0-1,0 0 1,0 0-1,0 0 0,-1 0 1,1 0-1,0 0 0,0 0 1,0 0-1,0 0 1,0 0-1,0 0 0,-1 0 1,1 0-1,0 0 1,0 0-1,0 0 0,0 0 1,0 0-1,0 0 0,-1-1 1,1 1-1,0 0 1,0 0-1,0 0 0,0 0 1,0 0-1,0 0 0,0 0 1,0-1-1,0 1 1,0 0-1,0 0 0,-1 0 1,1 0-1,0 0 1,0 0-1,0-1 0,-9 12-533,-17 41 398,24-46 15</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50.323"/>
    </inkml:context>
    <inkml:brush xml:id="br0">
      <inkml:brushProperty name="width" value="0.05" units="cm"/>
      <inkml:brushProperty name="height" value="0.05" units="cm"/>
    </inkml:brush>
  </inkml:definitions>
  <inkml:trace contextRef="#ctx0" brushRef="#br0">99 55 14643,'2'-53'2561,"-4"51"-1186,-1 9-378,-3 14 47,-13 228 1253,-10 96-1001,22-298-1146,3-23-85,1 1 0,1-1 0,1 39 0,1-62-66,0 0 0,0 0 1,0 0-1,0 0 1,0-1-1,0 1 1,0 0-1,0 0 0,1-1 1,-1 1-1,0 0 1,0 0-1,1-1 1,-1 1-1,1 0 0,-1 0 1,1-1-1,0 2 1,-1-2-1,1 0 1,-1-1-1,1 1 1,-1 0-1,0 0 1,1 0-1,-1 0 1,0-1 0,1 1-1,-1 0 1,0 0-1,1-1 1,-1 1-1,0 0 1,1 0-1,-1-1 1,0 1-1,0 0 1,1-1-1,-1 1 1,0-1-1,0 1 1,0 0 0,1-1-1,11-33-8,-7 9 16,-1-1 0,-1 0 0,0-43 0,-4 53 6,0 0 1,-1 0-1,-1 0 0,0 1 0,-1-1 1,-1 0-1,-7-14 0,-3 5 15,15 25-28,0-1 0,0 1 0,-1 0 0,1-1 0,0 1 0,0 0 0,0-1 0,0 1 0,-1 0 0,1 0 0,0-1 0,0 1 0,-1 0 0,1 0 0,0-1 0,-1 1 0,1 0 0,0 0 1,-1 0-1,1-1 0,0 1 0,-1 0 0,1 0 0,0 0 0,-1 0 0,1 0 0,0 0 0,-1 0 0,1 0 0,-1 0 0,1 0 0,0 0 0,-1 0 0,1 0 0,0 0 0,-1 0 0,1 0 1,0 0-1,-1 0 0,1 1 0,0-1 0,-1 0 0,1 0 0,0 0 0,-1 1 0,1-1 0,0 0 0,0 0 0,-1 1 0,1-1 0,0 0 0,0 0 0,-1 1 0,1-1 0,0 0 1,0 1-1,0-1 0,0 0 0,0 1 0,-1-1 0,1 1 0,0-1 0,0 0 0,0 1 0,0 1-35,-1 0-1,1 0 1,0 0 0,0-1 0,0 1-1,0 0 1,0 0 0,0 0-1,1 0 1,-1 0 0,1 0 0,-1-1-1,1 1 1,-1 0 0,1 0-1,0-1 1,0 1 0,0 0 0,0-1-1,0 1 1,1-1 0,-1 0 0,0 1-1,1-1 1,-1 0 0,0 0-1,1 1 1,0-1 0,-1 0 0,1-1-1,0 1 1,-1 0 0,4 0-1,1 2-226,1-1 0,0 0-1,-1 0 1,1-1 0,0 0 0,0 0-1,13-1 1,6-3-254,-2-2-94</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50.974"/>
    </inkml:context>
    <inkml:brush xml:id="br0">
      <inkml:brushProperty name="width" value="0.05" units="cm"/>
      <inkml:brushProperty name="height" value="0.05" units="cm"/>
    </inkml:brush>
  </inkml:definitions>
  <inkml:trace contextRef="#ctx0" brushRef="#br0">116 204 16444,'-1'-1'169,"-1"0"1,1 0-1,-1 0 1,0 0 0,1 1-1,-1-1 1,0 1-1,0-1 1,1 1 0,-1 0-1,0-1 1,0 1-1,0 0 1,0 0 0,1 0-1,-1 1 1,0-1-1,0 0 1,1 1 0,-4 0-1,2 1-6,0-1-1,1 1 1,-1 0-1,1 0 1,-1 0-1,1 0 1,0 0-1,0 0 1,0 1-1,0-1 1,-2 4-1,-2 4 63,0 1 0,1 0 1,0 0-1,-6 24 0,8-21-181,-1-1 0,2 1 1,0 0-1,0 0 0,2 27 0,-1-41-39,1 1 0,0-1-1,0 1 1,0-1-1,0 0 1,0 1 0,0-1-1,0 1 1,0-1-1,0 1 1,0-1 0,1 0-1,-1 1 1,0-1-1,0 1 1,0-1 0,0 0-1,1 1 1,-1-1-1,0 0 1,0 1 0,1-1-1,-1 0 1,0 1-1,0-1 1,1 0 0,-1 1-1,1-1 1,-1 0-1,0 0 1,1 0 0,-1 1-1,0-1 1,1 0-1,-1 0 1,1 0 0,-1 0-1,1 0 1,1 0 6,-1-1 1,0 1-1,1-1 1,-1 0-1,0 1 0,0-1 1,1 0-1,-1 0 1,0 0-1,0 0 1,1-2-1,26-35 186,1-17-85,-3-2 1,-2-1 0,22-80 0,-46 137-114,0 0 0,0 0 0,0 0 0,0 0 0,0 0 0,1 0 0,-1 0 0,1 0 0,-1 0 1,0 1-1,1-1 0,-1 0 0,1 0 0,0 0 0,-1 1 0,1-1 0,0 0 0,-1 1 0,1-1 0,0 0 1,0 1-1,-1-1 0,1 1 0,0-1 0,0 1 0,0 0 0,0-1 0,0 1 0,0 0 0,0 0 1,0-1-1,-1 1 0,1 0 0,0 0 0,0 0 0,0 0 0,2 1 0,1 0-7,0 1 0,0 0 0,0 0 0,0 1-1,0-1 1,6 6 0,-3-2 13,-2-2-6,-1-1 0,1 1 0,-1 1 0,0-1 1,0 1-1,0-1 0,-1 1 0,1 0 0,-1 0 0,0 1 1,-1-1-1,1 1 0,-1-1 0,0 1 0,-1 0 0,1-1 1,0 11-1,-1-1-1,-2 0 0,1 1 0,-2-1 0,0 0 0,-8 27 0,4-17 0,2-12 7,0 1-1,1-1 0,1 1 1,0 0-1,0 16 0,2-29-2,0 0-1,1 0 0,-1 0 1,0 0-1,0-1 0,1 1 1,-1 0-1,0 0 0,1-1 1,-1 1-1,1 0 0,-1 0 1,1-1-1,-1 1 0,1-1 1,0 1-1,-1 0 0,1-1 1,0 1-1,-1-1 0,1 0 1,0 1-1,0-1 0,0 1 1,-1-1-1,1 0 0,0 0 1,0 1-1,0-1 0,-1 0 1,1 0-1,0 0 0,0 0 1,0 0-1,0 0 0,0 0 1,-1 0-1,1-1 0,0 1 1,0 0-1,0 0 0,-1-1 1,2 0-1,5 0 10,-1-2 0,0 1 0,0-1 0,8-4 0,3-4 37,-1 0 0,0-1 0,0-1 1,-2 0-1,20-22 0,-24 23-5,-1 0 0,0-1 0,0 0 0,-2 0 0,1-1 0,-2 0 0,8-23 0,-12 32-29,0-1 0,-1 1-1,0-1 1,0 1 0,-1-1 0,1 0-1,-1 1 1,0-1 0,-1 0 0,0 1-1,-1-9 1,1 12-8,0-1-1,0 1 0,-1 0 1,1 0-1,0-1 0,-1 1 1,1 0-1,-1 0 0,0 0 1,0 0-1,0 1 0,0-1 1,0 1-1,0-1 0,0 1 1,0-1-1,-1 1 0,1 0 1,-1 0-1,1 0 0,0 1 1,-1-1-1,0 0 0,1 1 1,-1 0-1,-3-1 0,-2 1 9,1 0 0,-1 1 0,1 0-1,-1 0 1,-12 3 0,18-4-11,0 1 0,1-1-1,-1 1 1,0-1 0,0 1 0,0-1 0,1 1-1,-1 0 1,0 0 0,1 0 0,-1 0 0,1 0 0,-1 0-1,1 1 1,-1-1 0,1 0 0,0 1 0,0-1 0,-1 1-1,1 0 1,0-1 0,1 1 0,-1 0 0,0-1-1,0 1 1,0 3 0,1-4-3,0-1 0,0 1 0,1-1 1,-1 0-1,0 1 0,0-1 0,0 1 0,1-1 0,-1 0 0,0 1 0,1-1 0,-1 0 0,0 1 1,1-1-1,-1 0 0,0 1 0,1-1 0,-1 0 0,1 0 0,-1 0 0,1 1 0,-1-1 0,0 0 1,1 0-1,-1 0 0,1 0 0,-1 0 0,1 0 0,-1 0 0,1 0 0,-1 0 0,1 0 1,-1 0-1,1 0 0,20-3-99,-10 0-124,0-1 0,0 0 0,0-1 0,-1 0 0,1-1 0,-1 0 0,-1-1-1,1 0 1,-1 0 0,0-1 0,-1 0 0,11-12 0,7-12-325</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51.416"/>
    </inkml:context>
    <inkml:brush xml:id="br0">
      <inkml:brushProperty name="width" value="0.05" units="cm"/>
      <inkml:brushProperty name="height" value="0.05" units="cm"/>
    </inkml:brush>
  </inkml:definitions>
  <inkml:trace contextRef="#ctx0" brushRef="#br0">65 1 15675,'-9'11'2900,"2"-2"-1992,-1 10-615,0 1 0,2-1 0,0 2 0,2-1 0,0 1 0,-2 32 0,6-46-279,-1 0 6,0 1 0,1 0 0,0-1-1,1 16 1,0-21-15,-1-1 0,0 1 0,1 0 0,-1-1-1,1 1 1,0-1 0,-1 1 0,1-1 0,0 0 0,0 1 0,0-1-1,0 0 1,0 1 0,0-1 0,0 0 0,1 0 0,-1 0-1,0 0 1,1 0 0,-1 0 0,1 0 0,-1-1 0,1 1 0,-1 0-1,1-1 1,-1 1 0,1-1 0,0 0 0,1 1 0,6-1-13,0 0 1,0-1 0,14-2 0,-14 1-68,1 1 0,0 0 1,0 0-1,18 2 0,-25-1 55,-1 1 0,0-1 0,0 1-1,0-1 1,0 1 0,0 0 0,0 0 0,0 0-1,0 0 1,0 0 0,0 0 0,0 1-1,-1-1 1,1 1 0,-1-1 0,1 1 0,-1 0-1,1-1 1,-1 1 0,0 0 0,0 0 0,0 0-1,0 0 1,0 0 0,0 0 0,0 4-1,0-3 42,0 0 0,-1 0-1,1 0 1,-1 0-1,0 1 1,0-1 0,0 0-1,-1 0 1,1 0-1,-1 1 1,1-1 0,-1 0-1,0 0 1,0 0-1,-4 5 1,2-3 83,0 0-1,-1 0 1,1 0 0,-1-1-1,-1 1 1,1-1 0,-1 0-1,-5 3 1,0 0 130,0 0-1,-1-1 1,0-1 0,0 0 0,-1-1 0,1 0-1,-24 5 1,33-8-293,0-1-1,0 0 1,0 0-1,0 0 1,1 0-1,-1 0 1,0 0-1,0 0 1,0 0-1,0-1 1,0 1-1,0-1 1,0 0-1,0 1 1,-1-2-1,2 1 6,0 0 0,0 0 0,0 0 1,0 0-1,0 0 0,1 0 0,-1 0 0,0 0 0,1 0 0,-1 0 0,1 0 1,-1-1-1,1 1 0,0 0 0,0 0 0,-1 0 0,1-1 0,0 1 0,0 0 0,0 0 1,0-1-1,0 1 0,0 0 0,1-3 0,6-23-425,4-10-156</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51.835"/>
    </inkml:context>
    <inkml:brush xml:id="br0">
      <inkml:brushProperty name="width" value="0.05" units="cm"/>
      <inkml:brushProperty name="height" value="0.05" units="cm"/>
    </inkml:brush>
  </inkml:definitions>
  <inkml:trace contextRef="#ctx0" brushRef="#br0">78 40 16043,'7'-23'1517,"-7"10"-647,0 13-848,0 0-1,0 0 1,0-1 0,0 1 0,0 0 0,0 0 0,0 0 0,0 0 0,0-1-1,0 1 1,-1 0 0,1 0 0,0 0 0,0 0 0,0 0 0,0 0 0,0-1 0,-1 1-1,1 0 1,0 0 0,0 0 0,0 0 0,0 0 0,-1 0 0,1 0 0,0 0 0,0 0-1,0 0 1,0 0 0,-1 0 0,1 0 0,0 0 0,0 0 0,0 0 0,-1 0 0,1 0-1,0 0 1,0 0 0,0 0 0,0 0 0,-1 0 0,1 0 0,0 0 0,0 1 0,0-1-1,0 0 1,-1 0 0,-2 2 222,0 1-1,1-1 0,-1 1 1,0 0-1,1 0 1,-1 0-1,1 0 0,0 0 1,0 0-1,0 1 1,1-1-1,-3 8 0,-15 48 798,10-23-811,3 0 0,0 0 1,3 1-1,1 0 0,1 0 0,5 39 0,-3-69-184,0-1-1,0 1 1,0-1 0,1 1-1,0-1 1,5 11 0,-7-16-38,1 0 0,0 0 1,0 1-1,-1-1 0,1 0 1,0 0-1,0 0 0,0 0 1,0 0-1,0 0 0,0-1 1,1 1-1,-1 0 1,0 0-1,0-1 0,0 1 1,1-1-1,-1 1 0,0-1 1,1 0-1,-1 1 0,0-1 1,1 0-1,-1 0 1,1 0-1,-1 0 0,0 0 1,1 0-1,-1 0 0,1-1 1,-1 1-1,0 0 0,1-1 1,-1 1-1,0-1 1,0 1-1,1-1 0,1-1 1,11-7 24,0 1 0,-1-2 1,0 0-1,17-17 0,47-55 32,-68 72-59,38-46-27,56-86 1,-99 138-23,-1-2 0,0 1 1,0 0-1,0-1 0,-1 1 1,3-9-1,-5 13 27,0 1 1,1 0 0,-1 0-1,0-1 1,0 1-1,0 0 1,0 0-1,0 0 1,0-1-1,0 1 1,0 0 0,0 0-1,0-1 1,0 1-1,0 0 1,0 0-1,0-1 1,0 1-1,0 0 1,-1 0 0,1-1-1,0 1 1,0 0-1,0 0 1,0 0-1,0-1 1,0 1-1,-1 0 1,1 0 0,0 0-1,0 0 1,0-1-1,-1 1 1,1 0-1,0 0 1,0 0-1,0 0 1,-1 0 0,1 0-1,0 0 1,0-1-1,-1 1 1,1 0-1,0 0 1,0 0-1,-1 0 1,1 0 0,0 0-1,0 0 1,-1 0-1,1 0 1,0 0-1,0 1 1,-1-1-1,1 0 1,0 0 0,0 0-1,0 0 1,-1 0-1,1 0 1,0 0-1,0 1 1,0-1 0,-1 0-1,1 0 1,-14 9-761,-43 42 304,34-29 121</inkml:trace>
  <inkml:trace contextRef="#ctx0" brushRef="#br0" timeOffset="1">230 513 17420,'16'35'1712,"-1"-5"-1272,7-11-320,1-6 672,3-13-912,4-6 1857,-3-14-1617,0-6-32,-5-14 16</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52.301"/>
    </inkml:context>
    <inkml:brush xml:id="br0">
      <inkml:brushProperty name="width" value="0.05" units="cm"/>
      <inkml:brushProperty name="height" value="0.05" units="cm"/>
    </inkml:brush>
  </inkml:definitions>
  <inkml:trace contextRef="#ctx0" brushRef="#br0">22 1 16219,'-5'9'530,"2"1"-1,0 0 0,0 1 1,-2 16-1,4-24-463,1 0 0,-1 0 0,1 0 1,0-1-1,0 1 0,0 0 0,0 0 0,1 0 0,-1 0 1,1 0-1,0-1 0,0 1 0,0 0 0,0 0 0,0-1 1,0 1-1,1-1 0,-1 1 0,1-1 0,0 0 1,3 4-1,-3-5-31,-1-1 0,1 1 0,-1 0 1,1-1-1,0 1 0,-1-1 1,1 1-1,0-1 0,0 0 0,-1 1 1,1-1-1,0 0 0,0 0 0,-1-1 1,1 1-1,0 0 0,-1-1 0,1 1 1,0-1-1,-1 1 0,1-1 0,0 0 1,-1 1-1,1-1 0,-1 0 1,1 0-1,-1 0 0,0 0 0,2-2 1,6-5 101,0 0 0,-1 0 1,9-12-1,-11 12-13,2-2-29,-6 7-88,-1 1 1,1-1 0,0 1-1,0 0 1,0 0 0,1 0-1,-1 0 1,0 0-1,1 0 1,-1 0 0,5-2-1,-6 5-12,-1-1 0,1 0-1,-1 0 1,1 0-1,-1 1 1,1-1-1,-1 0 1,0 1 0,1-1-1,-1 0 1,1 1-1,-1-1 1,0 0-1,0 1 1,1-1 0,-1 0-1,0 1 1,1-1-1,-1 1 1,0-1-1,0 1 1,0-1 0,0 1-1,1-1 1,-1 1-1,0-1 1,0 1-1,0-1 1,0 1 0,0-1-1,0 1 1,0-1-1,-1 1 1,2 25-82,-1-22 68,-6 169-28,0 39 862,8-152-538,0 73 249,-3-120-505,0 1 0,-1-1-1,-1 0 1,0 0 0,0 0 0,-2 0 0,-8 18-1,11-26-17,-1-1-1,1 0 1,-1 0-1,0 0 1,-1 0-1,1 0 1,-5 3-1,7-6 0,0 0 0,0 0 0,0 0 0,0-1 0,0 1 0,0 0 0,0-1 0,-1 1 0,1-1 0,0 1 0,0-1 0,-1 0 0,1 1 0,0-1 0,0 0 0,-1 0 0,1 0 0,0 0 0,-1 0 0,1 0 0,0 0 0,0-1 0,-1 1 0,1 0 0,0-1 0,0 1 0,-1-1 0,1 1 0,0-1 0,0 0 0,0 0 0,-1 0 0,-2-3 1,1 1 1,0-1 0,0 0-1,1 0 1,-1 0 0,1 0-1,0 0 1,0-1-1,0 1 1,1-1 0,0 1-1,0-1 1,0 0 0,0 1-1,0-1 1,1 0-1,0-4 1,0-9-34,1 0 0,1 1 0,5-23 0,3 3-387,1 0 1,2 1-1,27-54 0,-13 36 84</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53.030"/>
    </inkml:context>
    <inkml:brush xml:id="br0">
      <inkml:brushProperty name="width" value="0.05" units="cm"/>
      <inkml:brushProperty name="height" value="0.05" units="cm"/>
    </inkml:brush>
  </inkml:definitions>
  <inkml:trace contextRef="#ctx0" brushRef="#br0">19 0 16355,'2'3'244,"0"0"0,0 0-1,0-1 1,-1 1-1,1 1 1,-1-1 0,0 0-1,0 0 1,0 0-1,-1 1 1,1 5 0,-1 41 831,0-38-482,-17 155 1948,1-11-1304,15-151-1194,1 1 0,0-1 0,0 0 0,0 1 0,3 8 0,-3-12-37,0-1 0,1 0 0,-1 0 1,1 0-1,-1 0 0,1 0 0,0 0 0,0 0 0,-1 0 1,1 0-1,0-1 0,0 1 0,0 0 0,0 0 0,0-1 1,0 1-1,0 0 0,0-1 0,0 1 0,0-1 0,0 0 1,0 1-1,0-1 0,1 0 0,-1 1 0,0-1 1,0 0-1,0 0 0,2 0 0,4-1-16,0 1-1,0-1 1,0-1-1,0 1 1,0-1 0,0 0-1,-1-1 1,13-5 0,51-35-281,-43 26 170,-12 7 51,17-10-255,52-25-1,-83 44 304,1 0 0,-1 1 0,1-1 0,-1 0 0,1 1 0,0-1-1,-1 1 1,1 0 0,0 0 0,0 0 0,-1-1 0,1 2 0,0-1-1,-1 0 1,1 0 0,0 0 0,3 2 0,-4-2 11,-1 1 1,1 0-1,0-1 0,0 1 1,0 0-1,-1 0 0,1 0 1,0 0-1,-1 0 0,1-1 1,-1 1-1,1 0 0,-1 0 1,1 1-1,-1-1 1,0 0-1,1 0 0,-1 0 1,0 0-1,0 2 0,0 4-9,0 1-1,0 0 1,-1 0-1,0-1 1,-1 1-1,-2 7 1,-2 2 59,0 0-1,0-1 1,-2 0 0,0 0 0,-1-1-1,0 0 1,-14 15 0,18-22 48,-1-1 0,0 0 0,-1-1 0,0 1 0,0-1 0,0-1 0,-1 0 0,0 0 1,0 0-1,0-1 0,0 0 0,-1 0 0,0-1 0,1 0 0,-13 2 0,18-5-114,0 1-1,0-1 1,0 0 0,1 0-1,-1 0 1,0-1-1,0 1 1,0-1 0,0 1-1,0-1 1,0 0 0,0 0-1,1 0 1,-1 0-1,0-1 1,1 1 0,-1-1-1,1 0 1,0 1 0,-1-1-1,1 0 1,0-1 0,0 1-1,0 0 1,0 0-1,1-1 1,-1 1 0,1-1-1,-2-3 1,0-1-201,1 0 0,0 0 0,0 0 1,0-1-1,1 1 0,0-1 0,0 1 0,1-1 0,0 1 0,2-11 1,2-4-562</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8:18.883"/>
    </inkml:context>
    <inkml:brush xml:id="br0">
      <inkml:brushProperty name="width" value="0.05" units="cm"/>
      <inkml:brushProperty name="height" value="0.05" units="cm"/>
    </inkml:brush>
  </inkml:definitions>
  <inkml:trace contextRef="#ctx0" brushRef="#br0">1 0 14875,'8'12'1400,"4"-1"-1111,-2 1-129,1 1 760,4 2-976,-3 0 1216,4-4-1072,1-2 64,5-5-8</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53.500"/>
    </inkml:context>
    <inkml:brush xml:id="br0">
      <inkml:brushProperty name="width" value="0.05" units="cm"/>
      <inkml:brushProperty name="height" value="0.05" units="cm"/>
    </inkml:brush>
  </inkml:definitions>
  <inkml:trace contextRef="#ctx0" brushRef="#br0">51 296 17860,'17'-9'411,"-1"0"0,0-1 1,-1-1-1,0 0 0,0-1 1,-1-1-1,-1 0 0,-1 0 1,1-2-1,-2 1 0,0-2 1,-1 1-1,16-34 0,-25 45-392,1-1-1,-1 0 1,1 0-1,-1 1 1,0-1-1,-1 0 1,0 0-1,1 0 1,-2-6-1,1 9-13,0 1-1,0 0 0,-1-1 0,1 1 1,0-1-1,-1 1 0,1 0 0,-1-1 1,1 1-1,-1 0 0,0 0 0,0 0 1,0-1-1,1 1 0,-1 0 0,0 0 0,0 0 1,-1 0-1,1 0 0,0 1 0,0-1 1,0 0-1,0 0 0,-1 1 0,1-1 1,0 1-1,-1-1 0,1 1 0,0-1 1,-1 1-1,1 0 0,-1 0 0,1 0 1,-3 0-1,-2 1 12,1 0 1,-1 0 0,1 0 0,0 1-1,-1 0 1,1 0 0,0 0-1,0 1 1,0 0 0,1 0-1,-1 0 1,1 0 0,-1 1 0,-3 4-1,-6 6 70,0 0-1,-19 27 1,20-22 23,1 0 0,1 0 0,-17 41 0,23-47-75,1 0 0,0 1 0,1 0 0,0 0 0,1 0 0,0 0 0,1 18 0,1-29-52,0 0 0,0-1 0,1 1 0,-1 0 0,1-1-1,-1 1 1,1 0 0,0-1 0,0 1 0,0-1 0,0 0 0,0 1 0,0-1 0,1 0 0,-1 1 0,1-1 0,0 0 0,2 2 0,-2-3 37,0 0 0,0 0 1,0 0-1,1 0 0,-1 0 0,0 0 0,1-1 1,-1 1-1,1-1 0,-1 0 0,1 1 0,-1-1 1,1 0-1,-1-1 0,0 1 0,1 0 0,-1-1 1,1 1-1,3-2 0,31-13-76,10-14-1</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53.908"/>
    </inkml:context>
    <inkml:brush xml:id="br0">
      <inkml:brushProperty name="width" value="0.05" units="cm"/>
      <inkml:brushProperty name="height" value="0.05" units="cm"/>
    </inkml:brush>
  </inkml:definitions>
  <inkml:trace contextRef="#ctx0" brushRef="#br0">175 0 15651,'-25'21'940,"-59"55"1020,76-68-1801,0 0-1,1 1 1,0 0-1,1 0 1,0 1-1,0 0 0,-7 17 1,13-26-148,-1 1 1,0 0-1,0 0 0,1 0 0,-1 0 1,1 0-1,0 0 0,-1 0 1,1 0-1,0 0 0,0 0 1,0 0-1,0 0 0,1 0 1,-1 0-1,1 0 0,-1 0 0,1 0 1,0 0-1,-1 0 0,1-1 1,0 1-1,0 0 0,0 0 1,1-1-1,-1 1 0,0-1 1,1 1-1,-1-1 0,0 1 1,1-1-1,0 0 0,-1 0 0,1 0 1,0 0-1,0 0 0,-1 0 1,1 0-1,0-1 0,0 1 1,0-1-1,3 1 0,8 2-40,0-1 1,0-1-1,0 0 0,0-1 0,16-2 0,40-5-205,-38 3-6,34-1-1,-63 5 226,0 0-1,1 0 1,-1 0-1,0 0 0,0 1 1,0-1-1,0 1 0,0-1 1,0 1-1,0 0 0,0 0 1,0 0-1,0 0 0,0 0 1,2 2-1,-2-2 25,-1 1-1,0-1 0,-1 0 1,1 1-1,0-1 1,0 1-1,0-1 1,-1 1-1,1 0 0,-1-1 1,1 1-1,-1-1 1,0 1-1,0 0 1,0 0-1,0-1 0,0 1 1,0 0-1,0-1 1,-1 3-1,0 2 131,-1 1-1,0-1 1,0 0 0,-1 0-1,1 0 1,-2 0 0,1 0-1,0 0 1,-1-1 0,0 0-1,-1 1 1,1-2 0,-11 10-1,1-2 352,-1-1 0,0-1-1,-29 16 1,32-20-394,0 0 1,0 0 0,-1-1-1,0-1 1,-1 0 0,1-1-1,0-1 1,-1 0 0,-21 1 0,33-3-163,0-1 1,0 1 0,0 0 0,0 0-1,0-1 1,0 1 0,0-1 0,0 0-1,0 1 1,0-1 0,0 0 0,-3-2-1,4 2 45,0 0-1,1 0 1,-1 0-1,0 0 1,0 0-1,1 0 1,-1 0-1,1 0 0,-1 0 1,1 0-1,-1 0 1,1 0-1,0 0 1,-1-1-1,1 1 1,0 0-1,0 0 1,0 0-1,0-1 0,0 1 1,0 0-1,0 0 1,1 0-1,-1-1 1,1 0-1,11-25-439</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54.373"/>
    </inkml:context>
    <inkml:brush xml:id="br0">
      <inkml:brushProperty name="width" value="0.05" units="cm"/>
      <inkml:brushProperty name="height" value="0.05" units="cm"/>
    </inkml:brush>
  </inkml:definitions>
  <inkml:trace contextRef="#ctx0" brushRef="#br0">131 205 16091,'-15'6'1003,"1"1"-1,0 0 0,-18 11 0,27-14-788,0-1-1,0 1 1,0 0 0,0 0 0,1 0-1,0 1 1,0-1 0,0 1 0,0 0-1,1 0 1,-4 7 0,7-11-203,0 0 0,0-1 0,0 1 0,0 0-1,0 0 1,0 0 0,0-1 0,0 1 0,0 0 0,0 0 0,1-1 0,-1 1 0,0 0 0,0-1 0,1 1 0,-1 0 0,1-1 0,-1 1 0,0 0-1,1-1 1,-1 1 0,1 0 0,-1-1 0,1 1 0,0-1 0,-1 1 0,1-1 0,0 0 0,-1 1 0,1-1 0,0 0 0,0 1-1,30 11-37,-24-10 58,63 19-20,-53-17-66,-1 0 1,0 1-1,0 0 0,0 2 1,-1 0-1,0 0 1,-1 1-1,18 13 1,-29-19 38,-1 1 0,1-1 0,-1 0-1,0 1 1,1-1 0,-1 1 0,-1 0 0,1 0 0,0 0 0,-1 0 0,1 0 0,-1 0 0,0 0 0,0 0 0,0 0-1,0 1 1,-1-1 0,1 5 0,-1-3 9,-1-1 0,0 1 0,0-1 0,0 1 0,0-1 0,-1 0 0,1 0 0,-1 1 0,0-1-1,0 0 1,-1-1 0,-2 5 0,-7 6 58,0-1 1,-1 0-1,-1 0 0,0-2 0,-20 14 0,27-21 32,5-6-56,9-7-14,179-159-28,-147 128 15,-3-1 0,49-71 0,-79 104 3,-1 0-1,-1-1 1,5-10 0,-9 18-2,1-1 0,-1 0 1,1 1-1,-1-1 1,1 0-1,-1 0 1,0 1-1,0-1 1,0 0-1,0-3 1,-1 4-1,1 1 0,0-1 0,0 0 0,-1 1 0,1-1 0,0 1 0,-1-1 0,1 1 0,-1-1 0,1 0 0,-1 1 0,1 0 0,-1-1 0,1 1 0,-1-1 0,1 1 0,-1 0 0,1-1 0,-1 1 0,0 0 0,1-1 0,-1 1 0,0 0 0,1 0 0,-1 0 0,0 0 0,1 0 0,-2 0 0,-6-1 11,0 1 1,-1 1-1,1 0 1,0 0-1,0 0 0,0 1 1,0 0-1,-14 7 0,-4 2 115,-29 18 1,49-25-101,1-2-2,0 0 0,1 0 0,-1 1 0,1 0 0,0 0-1,0 0 1,0 0 0,0 1 0,1 0 0,-1-1-1,1 1 1,0 1 0,0-1 0,-2 5 0,4-8-19,1 0 1,0-1 0,0 1 0,0-1 0,0 1 0,0 0-1,0-1 1,-1 1 0,2-1 0,-1 1 0,0 0 0,0-1-1,0 1 1,0-1 0,0 1 0,0 0 0,1-1 0,-1 1-1,0-1 1,0 1 0,1-1 0,-1 1 0,0-1 0,1 1-1,-1-1 1,1 1 0,-1-1 0,1 1 0,1 0 5,0 0 1,0 0 0,-1 0 0,1 0 0,0 0-1,0-1 1,0 1 0,4 0 0,44 0 71,-46-1-80,248-31 136,-112 10-7,-140 21-125,0 0-1,0 0 0,1 0 0,-1 0 1,0-1-1,0 1 0,0 0 0,0 0 1,0 0-1,0 0 0,1 0 0,-1 0 0,0-1 1,0 1-1,0 0 0,0 0 0,0 0 1,0 0-1,0 0 0,0-1 0,0 1 0,0 0 1,1 0-1,-1 0 0,0 0 0,0-1 1,0 1-1,0 0 0,0 0 0,0 0 1,0-1-1,0 1 0,-1 0 0,1 0 0,0 0 1,0 0-1,0-1 0,0 1 0,0 0 1,0 0-1,0 0 0,0 0 0,0 0 0,0-1 1,-1 1-1,1 0 0,-8-13 248,3 4-57,-8-23 107,2-1 0,1-1 1,1 0-1,-4-40 1,13 72-314,-1 0 1,1 0-1,0 0 1,0 0-1,0 0 1,0 0-1,1 0 1,-1 0 0,0 0-1,1 0 1,-1 1-1,2-4 1,-1 4-78,-1 1 1,1-1 0,-1 0-1,1 0 1,-1 0-1,1 1 1,0-1 0,0 0-1,-1 1 1,1-1-1,0 1 1,0-1 0,0 1-1,0-1 1,0 1-1,-1 0 1,1-1 0,2 1-1,0-1-153,1 1 1,-1 0-1,0 1 0,1-1 0,-1 0 1,0 1-1,0 0 0,1 0 0,-1 0 0,0 0 1,0 0-1,6 4 0,9 8-552,-1 1-270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55.239"/>
    </inkml:context>
    <inkml:brush xml:id="br0">
      <inkml:brushProperty name="width" value="0.05" units="cm"/>
      <inkml:brushProperty name="height" value="0.05" units="cm"/>
    </inkml:brush>
  </inkml:definitions>
  <inkml:trace contextRef="#ctx0" brushRef="#br0">168 603 18964,'1'-2'106,"3"-6"252,-1 0 1,1-1-1,-1 0 0,-1 0 1,0 1-1,0-1 0,1-17 1,-3 26-323,0-1-1,0 1 1,0-1 0,0 1 0,0-1 0,0 1 0,0-1 0,0 1-1,0-1 1,-1 1 0,1-1 0,0 1 0,0 0 0,0-1 0,0 1 0,-1-1-1,1 1 1,0 0 0,-1-1 0,1 1 0,0 0 0,-1-1 0,1 1-1,0 0 1,-1-1 0,1 1 0,0 0 0,-1 0 0,1 0 0,-1-1-1,1 1 1,-1 0 0,1 0 0,-1 0 0,1 0 0,0 0 0,-1 0 0,1 0-1,-1 0 1,1 0 0,-1 0 0,1 0 0,-1 0 0,1 0 0,-1 0-1,1 0 1,-1 0 0,1 1 0,0-1 0,-1 0 0,1 0 0,-1 0-1,1 1 1,0-1 0,-1 1 0,-21 16 587,2 3-539,2 1 1,0 1-1,1 0 1,2 2 0,0-1-1,2 2 1,-17 41-1,28-63-86,1 1-1,1-1 1,-1 0-1,0 0 1,1 0-1,-1 6 1,2-9 2,-1 1-1,0-1 1,0 1-1,0 0 1,0-1 0,0 1-1,0-1 1,1 1 0,-1-1-1,0 1 1,0-1 0,1 1-1,-1-1 1,0 1 0,1-1-1,-1 0 1,1 1 0,-1-1-1,0 0 1,1 1 0,-1-1-1,1 0 1,-1 1 0,1-1-1,-1 0 1,1 0 0,-1 1-1,1-1 1,0 0 0,-1 0-1,1 0 1,-1 0 0,1 0-1,-1 0 1,1 0-1,-1 0 1,1 0 0,0 0-1,-1 0 1,1 0 0,-1 0-1,1-1 1,-1 1 0,1 0-1,-1 0 1,2-1 0,4-2-4,0 1 0,0-1 1,0-1-1,0 1 0,-1-1 0,1 0 1,-1 0-1,0-1 0,0 0 0,-1 0 1,9-10-1,5-10-2,18-34 1,-36 59 5,27-47 12,-2 0 1,-3-2 0,-2-1 0,-2 0 0,-2-1-1,14-81 1,-29 127-16,-1 0 0,1 0 0,-1-1 0,-1 1-1,0-7 1,1 12 2,0-1 0,0 1 0,0-1 0,0 1 0,0-1-1,0 1 1,-1 0 0,1-1 0,0 1 0,0-1 0,0 1 0,-1 0-1,1-1 1,0 1 0,0 0 0,-1-1 0,1 1 0,0 0 0,-1-1 0,1 1-1,0 0 1,-1 0 0,1-1 0,-1 1 0,0 0-1,1 0 0,-1 1 1,0-1-1,1 0 0,-1 0 0,0 1 1,1-1-1,-1 0 0,0 1 0,1-1 1,-1 1-1,1-1 0,-1 1 0,1-1 1,-1 1-1,1-1 0,-1 1 0,1 0 1,0-1-1,-1 2 0,-6 9-15,1 1 0,0-1 0,1 1-1,0 1 1,-3 13 0,-14 69-29,21-87 47,-4 13-3,2 1 0,0 0 1,2 0-1,0 0 0,3 29 0,-2-49 7,0 1 0,1-1-1,-1 0 1,0 0-1,1 0 1,-1 0 0,1 0-1,0 0 1,-1 0-1,1 0 1,0 0 0,0 0-1,1 0 1,-1-1-1,0 1 1,0 0 0,1-1-1,-1 1 1,1-1-1,0 0 1,-1 1 0,1-1-1,0 0 1,0 0-1,0 0 1,2 1 0,-2-2 8,1 0-1,0 0 1,0 0 0,0 0 0,0 0 0,0-1 0,0 0 0,-1 1 0,1-1 0,0 0 0,-1 0 0,1 0 0,0-1 0,-1 1-1,1-1 1,-1 1 0,0-1 0,0 0 0,3-2 0,37-37 208,-1-1 0,-2-2 0,-2-1-1,48-80 1,-76 111-182,15-22 77,-1-1 0,-2-1 0,27-72 0,-47 109-116,-1 0 0,1 0 1,-1 0-1,0 0 0,0 0 0,0 0 0,1-1 1,-1 1-1,0 0 0,0 0 0,-1 0 0,1 0 1,0 0-1,-1-2 0,1 3-1,0 0 1,0-1-1,0 1 0,-1 0 0,1-1 1,0 1-1,0 0 0,-1 0 1,1-1-1,0 1 0,-1 0 0,1 0 1,0-1-1,-1 1 0,1 0 1,-1 0-1,1 0 0,0 0 1,-1 0-1,1 0 0,0-1 0,-1 1 1,1 0-1,-1 0 0,1 0 1,-1 1-1,-2-1-3,0 1-1,1 0 1,-1 0 0,0 0 0,1 0 0,-1 0-1,1 0 1,0 1 0,-1-1 0,1 1 0,-3 2-1,-9 10-15,0 1-1,1 0 1,0 1-1,-15 25 1,-39 77-37,59-102 54,-16 28 14,-21 57 0,40-87-17,1 0 0,0 0 0,0 0 1,1 0-1,1 0 0,1 1 0,0-1 0,0 1 1,3 14-1,-2-27-38,0 0 0,0-1 1,1 1-1,-1 0 0,0 0 1,1 0-1,0-1 0,-1 1 1,1 0-1,0-1 0,0 1 1,0-1-1,0 1 0,0-1 1,0 1-1,0-1 0,1 0 1,-1 1-1,0-1 0,1 0 1,-1 0-1,1 0 0,0 0 1,-1 0-1,1 0 0,-1-1 1,1 1-1,0 0 0,0-1 1,0 0-1,-1 1 0,1-1 1,0 0-1,0 0 0,0 0 1,-1 0-1,1 0 0,0 0 1,0-1-1,0 1 0,0 0 1,1-2-1,8-1-68,-1-1 0,0-1 0,0 0 0,0 0 0,-1-1 0,10-7 0,34-25-403</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55.700"/>
    </inkml:context>
    <inkml:brush xml:id="br0">
      <inkml:brushProperty name="width" value="0.05" units="cm"/>
      <inkml:brushProperty name="height" value="0.05" units="cm"/>
    </inkml:brush>
  </inkml:definitions>
  <inkml:trace contextRef="#ctx0" brushRef="#br0">189 1 16980,'-23'10'1074,"1"2"1,0 0 0,1 1-1,1 1 1,0 2 0,-21 19 0,40-34-1043,-16 20 221,15-12-371,2-9 102,1 1 1,-1-1-1,1 0 0,-1 0 0,1 1 0,-1-1 0,1 0 0,-1 0 0,1 0 0,-1 1 0,1-1 0,-1 0 0,1 0 0,-1 0 0,1 0 0,-1 0 1,1 0-1,-1 0 0,1 0 0,0 0 0,0-1 0,62-10-1369,-53 8 1201,0 1 0,1 0 0,-1 0 0,1 1 0,-1 0 0,1 1 0,0 0 0,-1 1 0,1 0 0,10 3 0,-13-2 62,-1 1 0,0 0-1,0 0 1,0 0 0,0 1 0,-1 0 0,0 0-1,10 8 1,-14-10 118,-1-1 1,1 1-1,0 0 0,0 0 1,-1 0-1,1 0 0,-1 1 0,0-1 1,1 0-1,-1 1 0,0-1 0,0 0 1,-1 1-1,1-1 0,0 1 0,-1 0 1,0-1-1,1 1 0,-1-1 0,0 1 1,-1 0-1,1-1 0,0 1 1,-1-1-1,1 1 0,-1-1 0,0 1 1,-1 3-1,-3 2 179,1-1 0,-1 1-1,-1-1 1,1-1 0,-1 1 0,-1-1 0,1 0 0,-1 0 0,0-1 0,0 0-1,-13 7 1,-4 1 536,-1-1 0,-36 12-1,55-22-694,0 0 1,-1-1-1,1 1 0,0-1 0,-9 0 0,14-1-20,-1 0-1,1 0 0,0 0 0,0 0 0,0 0 0,0 0 1,0 0-1,0 0 0,0 0 0,0-1 0,0 1 1,0 0-1,0-1 0,0 1 0,0-1 0,0 1 1,0-1-1,1 1 0,-1-1 0,0 0 0,0 0 1,0 1-1,1-1 0,-1 0 0,0 0 0,1 0 0,-1 0 1,1 1-1,-1-1 0,1 0 0,-1 0 0,1 0 1,0 0-1,0 0 0,-1 0 0,1 0 0,0 0 1,0-1-1,0 1 0,0-1 0,6-26-183</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56.185"/>
    </inkml:context>
    <inkml:brush xml:id="br0">
      <inkml:brushProperty name="width" value="0.05" units="cm"/>
      <inkml:brushProperty name="height" value="0.05" units="cm"/>
    </inkml:brush>
  </inkml:definitions>
  <inkml:trace contextRef="#ctx0" brushRef="#br0">437 0 15347,'15'3'6122,"-18"14"-5066,-13 8-496,-16 9-240,-5 11 1160,-4 15-840,-5 7-143,-6 11-265,1 2-48,6-4-144,4-3-120,9-10-304,3-9-369,12-15-599,7-10-208,10-28 1104,2-8-344,9-27-185</inkml:trace>
  <inkml:trace contextRef="#ctx0" brushRef="#br0" timeOffset="1">92 167 19428,'4'3'1665,"8"12"-1193,1 0-200,5 3 800,9 5-424,8 0-288,5 1-88,9-3-504,2-3-288,7-6-2065,-2-4 2289,4-2-320,1-2-280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56.602"/>
    </inkml:context>
    <inkml:brush xml:id="br0">
      <inkml:brushProperty name="width" value="0.05" units="cm"/>
      <inkml:brushProperty name="height" value="0.05" units="cm"/>
    </inkml:brush>
  </inkml:definitions>
  <inkml:trace contextRef="#ctx0" brushRef="#br0">116 80 20548,'8'-8'301,"1"0"-1,0 1 1,0 0-1,1 1 1,0-1-1,1 2 0,-1-1 1,1 2-1,0-1 1,0 2-1,0-1 1,0 1-1,18-1 1,-21 3-224,-1 0 0,0 1 0,0-1 1,0 2-1,0-1 0,0 1 1,0 0-1,0 1 0,0 0 1,0 0-1,0 0 0,-1 1 0,1 0 1,-1 0-1,0 1 0,0-1 1,0 1-1,0 1 0,-1-1 0,0 1 1,1 0-1,-2 0 0,7 8 1,-8-9-74,-1 1 1,1-1 0,-1 1-1,0 0 1,0-1 0,0 1 0,-1 0-1,0 0 1,0 0 0,0 0-1,0 0 1,-1 1 0,0-1-1,0 0 1,0 0 0,-1 0-1,1 0 1,-1 0 0,-1 0 0,1 0-1,-1 0 1,1 0 0,-2 0-1,-3 6 1,-5 8-3,-1-1-1,-1-1 1,0 0-1,-24 22 1,-56 52 19,39-39 11,2 2 1,-52 70 0,96-112-25,1-1 0,0 1 0,0 0 0,-8 24 1,14-32-7,0-1 1,0 1 0,0 0 0,0-1 0,1 1-1,0 0 1,0 0 0,0 0 0,1 6 0,0-8-1,-1 0 1,1 0 0,0 0-1,0 0 1,0 0-1,0 0 1,0 0 0,0 0-1,0 0 1,1 0-1,-1-1 1,1 1 0,-1 0-1,1-1 1,0 0 0,0 1-1,3 1 1,3 1 3,0-1 0,0 1 0,1-2 0,-1 1 0,1-1 1,-1 0-1,1-1 0,0 0 0,11 0 0,84-7-254,-90 5 152,64-7-1759,105-24 0,-133 21 1115</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0:57.070"/>
    </inkml:context>
    <inkml:brush xml:id="br0">
      <inkml:brushProperty name="width" value="0.05" units="cm"/>
      <inkml:brushProperty name="height" value="0.05" units="cm"/>
    </inkml:brush>
  </inkml:definitions>
  <inkml:trace contextRef="#ctx0" brushRef="#br0">1 68 20860,'5'7'2033,"3"-7"-1521,3-8-448,2-5 800,-2-3-520,-3-1-72,-5-3-336</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1:54.808"/>
    </inkml:context>
    <inkml:brush xml:id="br0">
      <inkml:brushProperty name="width" value="0.05" units="cm"/>
      <inkml:brushProperty name="height" value="0.05" units="cm"/>
    </inkml:brush>
  </inkml:definitions>
  <inkml:trace contextRef="#ctx0" brushRef="#br0">2798 4482 13011,'1'0'82,"0"-1"1,0 1-1,0-1 0,-1 1 1,1 0-1,0-1 0,0 0 1,-1 1-1,1-1 0,0 1 1,-1-1-1,1 0 0,0 1 1,-1-1-1,1 0 1,-1 0-1,0 1 0,1-1 1,-1 0-1,1 0 0,-1 0 1,0 0-1,0 0 0,1-1 1,9-34 912,-5 18-396,3-5-189,-1 1 1,-1-1 0,-1 0 0,-1-1-1,-2 1 1,0-1 0,-2-34 0,-40-210 148,-24 2-200,22 97-379,-104-362 99,126 466-70,-4 2 0,-2 0 0,-3 2 0,-2 1 0,-59-83-1,-70-71-8,-39-53 8,-206-272 46,326 433-70,-84-148 1,44 69 30,96 154-4,-2 1 1,-1 1 0,-49-41 0,-43-25-14,34 29 21,-78-78 1,127 108 32,-2 1 1,-1 2 0,-1 2-1,-2 1 1,-1 3-1,-63-32 1,102 57-47,-65-30 648,-115-72 0,172 97-575,1 0 1,-1 1 0,-1 1-1,1 0 1,-1 0 0,0 1-1,-20-4 1,31 8-133,1-1 0,-1 1-1,1 0 1,-1 0 0,1-1 0,-1 1 0,1 0 0,-1-1-1,1 1 1,-1 0 0,1-1 0,0 1 0,-1-1-1,1 1 1,0 0 0,-1-1 0,1 1 0,0-1-1,-1 1 1,1-1 0,0 1 0,0-1 0,0 0-1,0 1 1,-1-1 0,1 1 0,0-1 0,0 1 0,0-1-1,0 0 1,0 1 0,0-1 0,1 0 0,-1 0-73,0 0 1,0 0 0,0 0 0,0 0 0,1 0-1,-1 0 1,0 0 0,1 0 0,-1 0 0,1 0-1,-1 0 1,1 0 0,-1 1 0,1-1 0,0 0-1,1-1 1,1 0-579</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1:55.256"/>
    </inkml:context>
    <inkml:brush xml:id="br0">
      <inkml:brushProperty name="width" value="0.05" units="cm"/>
      <inkml:brushProperty name="height" value="0.05" units="cm"/>
    </inkml:brush>
  </inkml:definitions>
  <inkml:trace contextRef="#ctx0" brushRef="#br0">67 342 10578,'-14'-38'11896,"0"3"-8716,-6-27-3349,15 46 136,1 0 0,0 0 0,2 0 0,-2-23 0,5 36 30,-1 1 0,1-1-1,0 0 1,-1 1 0,1-1 0,0 1-1,1 0 1,-1-1 0,0 1-1,1 0 1,-1 0 0,1-1 0,0 1-1,-1 0 1,1 1 0,0-1 0,0 0-1,1 1 1,-1-1 0,5-2 0,6-3-22,0 0 0,21-7 0,-26 11 28,4-2-182,1 0 0,0 1 1,1 0-1,20-2 0,-29 6-49,0 0 0,1 0 0,-1 0 0,1 0 0,-1 1 0,0 0-1,1 0 1,-1 1 0,0-1 0,0 1 0,0 1 0,0-1 0,0 0 0,5 4-1,4 3-503</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8:19.382"/>
    </inkml:context>
    <inkml:brush xml:id="br0">
      <inkml:brushProperty name="width" value="0.05" units="cm"/>
      <inkml:brushProperty name="height" value="0.05" units="cm"/>
    </inkml:brush>
  </inkml:definitions>
  <inkml:trace contextRef="#ctx0" brushRef="#br0">25 54 18820,'-5'15'2395,"2"-7"-2273,0 0 0,0 0 0,0 1-1,1-1 1,0 1 0,1-1 0,-1 1 0,2 0-1,-1 0 1,1-1 0,3 18 0,-3-25-122,1 0 0,-1 0-1,1 0 1,-1 0 0,1 0 0,0 0 0,0 0 0,-1 0-1,1 0 1,0 0 0,0-1 0,0 1 0,0 0 0,0-1-1,0 1 1,0 0 0,0-1 0,0 1 0,0-1 0,0 0 0,0 1-1,0-1 1,1 0 0,-1 0 0,0 1 0,0-1 0,0 0-1,0 0 1,1 0 0,-1-1 0,0 1 0,0 0 0,0 0-1,0-1 1,1 1 0,-1 0 0,0-1 0,1 0 0,4-1 1,1-1 1,-1 0-1,0 0 1,0 0-1,8-6 1,-2-1 15,-1 0 0,0 0 0,0-1 0,-1 0 1,0-1-1,-1 0 0,-1 0 0,0-1 0,8-18 1,-12 16-10,-13 19-6,-13 21-34,20-23 28,-21 33-23,22-32 29,0 0 0,-1-1-1,1 1 1,0 0 0,0 0-1,1 0 1,-1 0 0,0 0-1,1 0 1,0 0 0,0 5 0,0-7-1,1 0 0,-1 0 0,1 0 1,0-1-1,-1 1 0,1 0 0,0 0 1,-1 0-1,1-1 0,0 1 0,0 0 1,0-1-1,0 1 0,0 0 0,0-1 1,0 1-1,0-1 0,0 0 0,0 1 1,0-1-1,0 0 0,0 0 0,0 1 1,0-1-1,0 0 0,0 0 0,0 0 1,0 0-1,0-1 0,2 1 0,39-5 39,-36 4-40,58-13 12,-50 10-14,0 0 1,1 0 0,0 2-1,-1 0 1,1 1-1,0 0 1,28 3-1,-41-1-3,1-1 0,-1 2 0,1-1-1,-1 0 1,1 0 0,-1 1 0,1-1-1,-1 1 1,0 0 0,0 0 0,0 0-1,0 0 1,0 0 0,0 0 0,-1 0 0,1 1-1,-1-1 1,0 0 0,1 1 0,-1 0-1,0-1 1,0 1 0,-1 0 0,1-1-1,0 6 1,-7-162 1898,6 154-1882,0-1 0,0 1 0,0 0 1,0 0-1,0-1 0,0 1 0,0 0 1,0 0-1,0 0 0,0-1 0,0 1 1,0 0-1,1 0 0,-1 0 0,0-1 0,0 1 1,0 0-1,0 0 0,0 0 0,0 0 1,1-1-1,-1 1 0,0 0 0,0 0 1,0 0-1,0 0 0,1 0 0,-1-1 1,0 1-1,0 0 0,0 0 0,1 0 1,-1 0-1,0 0 0,0 0 0,0 0 1,1 0-1,-1 0 0,0 0 0,0 0 1,0 0-1,1 0 0,-1 0 0,0 0 0,1 0 1,14 5 204,4 2-336,-5-6-12,1-1 1,0 0-1,-1-1 0,1-1 1,-1 0-1,1-1 0,21-7 1,-14 4-79</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1:58.346"/>
    </inkml:context>
    <inkml:brush xml:id="br0">
      <inkml:brushProperty name="width" value="0.05" units="cm"/>
      <inkml:brushProperty name="height" value="0.05" units="cm"/>
    </inkml:brush>
  </inkml:definitions>
  <inkml:trace contextRef="#ctx0" brushRef="#br0">2355 1563 11074,'-4'-17'1777,"2"14"-1208,1 0 1,1-1-1,-1 1 0,0 0 0,1-1 0,-1-4 1,-1-15-288,-1 0 1,-1 0-1,-2 0 1,0 1 0,-13-31-1,7 17-68,-17-50-15,-4 2 0,-4 1-1,-3 1 1,-3 3 0,-4 1 0,-60-74-1,-166-177-84,226 273-102,33 39-4,-2 0-1,0 1 1,-1 1 0,0 0 0,-21-13 0,26 21-5,0 0 0,-1 1 0,1 1-1,-1 0 1,0 0 0,0 1 0,-1 1 0,1 0 0,-23-1 0,-105 5-53,93 1 1,-71-5 1,27-3 19,-137 9 0,10 1 30,202-4 12,0-2 0,0 0 0,0-1 0,0-1 0,0-1 0,1 0 0,0-1 0,-24-12 0,28 12 7,-1 1 0,0 1 0,0-1 0,0 2 0,-1 0-1,1 1 1,-1 0 0,1 1 0,-1 0 0,0 1 0,1 1 0,-28 5 0,32-5 6,-1-1 0,1 1-1,-1-1 1,1-1 0,-1 0 0,-13-3 0,18 4-116,1-1 0,0-1 0,0 1 1,0-1-1,0 1 0,1-1 0,-1 0 0,0 0 0,1-1 0,-1 1 0,1-1 0,0 0 0,0 0 0,0 0 1,0 0-1,-4-5 0,7-1-458,1 4 169</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1:58.983"/>
    </inkml:context>
    <inkml:brush xml:id="br0">
      <inkml:brushProperty name="width" value="0.05" units="cm"/>
      <inkml:brushProperty name="height" value="0.05" units="cm"/>
    </inkml:brush>
  </inkml:definitions>
  <inkml:trace contextRef="#ctx0" brushRef="#br0">320 681 10946,'0'-5'3334,"-9"-9"-1851,-11-13-277,0 2-492,-133-184 1129,59 56-935,92 150-856,1 1 1,-1 0-1,0-1 1,0 1-1,0 0 0,0 0 1,0 1-1,-5-4 1,5 7 122,8 0-158,9-3-21,0 0 0,1-1 0,-1-1-1,22-6 1,61-26-20,-31 10 58,252-112-22,-311 134 36,20-11-54</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2:05.229"/>
    </inkml:context>
    <inkml:brush xml:id="br0">
      <inkml:brushProperty name="width" value="0.05" units="cm"/>
      <inkml:brushProperty name="height" value="0.05" units="cm"/>
    </inkml:brush>
  </inkml:definitions>
  <inkml:trace contextRef="#ctx0" brushRef="#br0">5977 7301 11682,'0'-2'2835,"0"0"-2747,1 1 0,-1 0 0,1-1-1,-1 1 1,1-1 0,-1 1 0,1 0 0,0 0 0,0-1 0,0 1 0,-1 0 0,1 0 0,0 0-1,3-2 1,24-18 165,-18 15-181,-1 0 1,0-1 0,-1 0 0,0-1-1,0 0 1,-1 0 0,1 0 0,5-11-1,5-14 85,-2-1 1,-1-1-1,-1 0 0,8-38 0,28-154 232,-34 148-422,4-47 49,7-197 1,-2-33 2,2-51-1,-24 280 0,-17-154-1,-95-388 182,18 308-39,60 268-132,-76-159 0,-325-515 249,123 330-193,-31 20-4,233 289-73,-178-191 21,188 223-10,-123-93-1,-452-253 21,496 338-40,-193-111-14,-11 21 5,241 136 22,-2 7-1,-2 5 1,-293-51-1,-458 3 300,497 79-123,319 17 52,0 3 0,0 4 0,-79 19 0,139-25-127,14-3-88,1 0-1,-1 1 1,1-1-1,-1 1 1,1 0-1,-1 0 1,1 0-1,-1 0 1,1 1-1,0-1 1,0 1-1,0 0 1,-5 3-1</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2:05.635"/>
    </inkml:context>
    <inkml:brush xml:id="br0">
      <inkml:brushProperty name="width" value="0.05" units="cm"/>
      <inkml:brushProperty name="height" value="0.05" units="cm"/>
    </inkml:brush>
  </inkml:definitions>
  <inkml:trace contextRef="#ctx0" brushRef="#br0">136 66 12331,'7'-20'1239,"-6"17"-1031,0-1-1,1 1 1,-1-1-1,0 1 1,1-1-1,0 1 1,0 0-1,0-1 1,0 1-1,1 0 0,-1 1 1,3-4-1,-4 6-177,-1 0 0,0 0-1,0 0 1,0 0 0,1 0-1,-1 0 1,0 0-1,0 0 1,0 0 0,1 0-1,-1 0 1,0 0 0,0 0-1,0 0 1,1 0-1,-1 0 1,0 0 0,0 1-1,0-1 1,1 0 0,-1 0-1,0 0 1,0 0-1,0 0 1,0 0 0,0 1-1,1-1 1,-1 0 0,0 0-1,0 0 1,0 0-1,0 1 1,0-1 0,0 0-1,0 0 1,0 0 0,0 1-1,0-1 1,1 0-1,-1 0 1,0 0 0,0 1-1,0-1 1,0 0-1,0 0 1,0 0 0,-1 1-1,1-1 1,0 0 0,0 0-1,0 0 1,0 1-1,0-1 1,0 0 0,-1 13 228,-5 18 177,-1 0 0,-22 55 0,-32 55 117,58-134-518,-24 43 121,19-36-93,0 0-1,1 1 1,-8 24-1,14-37-59,1-1 0,0 0 1,-1 0-1,1 1 0,0-1 0,0 0 0,0 0 1,0 1-1,0-1 0,0 0 0,0 1 0,0-1 0,1 0 1,-1 0-1,0 1 0,1-1 0,-1 0 0,1 0 1,-1 0-1,1 0 0,0 1 0,1 0 0,-1 0-2,1-1 1,0 0-1,-1 0 0,1 0 0,0 0 0,0 0 0,-1 0 0,1-1 1,0 1-1,0 0 0,0-1 0,0 0 0,2 1 0,7-1-13,0 0 0,0 0 0,0-1 0,12-2 0,3-3-191,1-2 0,-1 0 0,26-13 0,12-3-15,-20 8 32</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4:12.307"/>
    </inkml:context>
    <inkml:brush xml:id="br0">
      <inkml:brushProperty name="width" value="0.05" units="cm"/>
      <inkml:brushProperty name="height" value="0.05" units="cm"/>
    </inkml:brush>
  </inkml:definitions>
  <inkml:trace contextRef="#ctx0" brushRef="#br0">0 15 11723,'0'0'143,"1"-1"0,-1 1 1,0-1-1,0 0 1,1 1-1,-1-1 0,0 1 1,1-1-1,-1 1 1,0-1-1,1 1 0,-1-1 1,1 1-1,-1-1 1,1 1-1,-1-1 0,1 1 1,-1 0-1,1-1 1,-1 1-1,1 0 0,0 0 1,-1-1-1,1 1 1,0 0-1,-1 0 0,1 0 1,-1 0-1,1 0 1,0 0-1,-1 0 0,1 0 1,0 0-1,-1 0 1,2 0-1,35 4 1743,-17-1-1456,44-8 295,-52 3-553,0 0-1,-1 1 1,1 0-1,0 1 1,0 1-1,-1-1 1,1 2-1,21 5 1,-14-2-84,0 0 0,0-2 0,1 0 0,-1-1 0,1-1 0,19-1 0,-12 0 147,-1 1 0,39 6 1,14 13 94,-52-12-257,-1-1 0,1-2 0,33 3 0,89-5 137,47 3-17,-162-2-174,-1 0 0,0 3 0,60 19 0,-63-16-13,29 13 7,0-4 0,2-2-1,69 11 1,-71-22-1,-21-3 13,68 16 0,-95-16-17,0 1 1,1 0-1,-1 1 0,0 0 0,-1 0 0,0 1 1,1 1-1,-2 0 0,1 0 0,9 10 1,-6-4-9,1 1 0,0-2 1,1 0-1,1 0 1,0-2-1,1 0 1,-1 0-1,2-2 1,-1 0-1,27 7 1,65 13-35,43 13 66,-125-32-23,-1 1 0,-1 2 0,42 24 0,-37-19-22,1-2 0,0 0-1,53 14 1,30 14 18,37 22-3,-58-27 14,126 71 0,150 135-16,-334-216-4,-1 2 0,-2 2 0,-1 1 0,41 56 0,-30-36 13,2-2 1,3-1 0,101 82-1,97 76-23,-227-190 7,-1 1 0,0 0 0,-2 1 0,22 36 0,-21-31 11,1 0 0,36 40 0,24 11-5,99 102 10,-173-175-7,41 43-22,-2 1 0,-2 3 0,44 71 1,-47-57 18,124 198 84,140 188-157,-289-433 68,21 39 11,-1 0 0,24 65-1,38 125-22,15 35 33,-29-111-52,-28-66-6,59 176 0,75 447-75,-97-139 102,-68-400-130,12 94-23,25-4 72,-33-189 79,64 212-161,-59-216 7,58 119 1,-62-150 85,-1 0 1,-4 2 0,-1 0 0,-3 2 0,11 70 0,-20-81 75,7 39 30,7 156-1,-22-242-21,0 0 1,0 0-1,-1 0 0,1 0 0,0 0 1,0 0-1,0 0 0,-1 0 0,1 0 0,0 0 1,0 0-1,-1 0 0,1 0 0,0 0 1,0 0-1,-1-1 0,1 1 0,0 0 1,0 0-1,0 0 0,-1 0 0,1 0 1,0 0-1,0-1 0,0 1 0,-1 0 0,1 0 1,0 0-1,0-1 0,0 1 0,0 0 1,0 0-1,0 0 0,-1-1 0,1 1 1,0 0-1,0 0 0,0-1 0,0 1 1,0 0-1,0-1 0,-8-10-365,2 2 592,-9-23-185,8 10-133</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2:50.083"/>
    </inkml:context>
    <inkml:brush xml:id="br0">
      <inkml:brushProperty name="width" value="0.05" units="cm"/>
      <inkml:brushProperty name="height" value="0.05" units="cm"/>
    </inkml:brush>
  </inkml:definitions>
  <inkml:trace contextRef="#ctx0" brushRef="#br0">6008 248 12187,'-61'-11'74,"-119"-2"357,42 4-136,-149-18 296,-350-25 1096,-359 34-1166,-1 39 691,-184-31-353,221-31-541,794 34 390,-191-30 1,348 35-710,6 2-38,0 0 1,0 0-1,1-1 1,-1 0-1,0 1 0,0-1 1,1 0-1,-1 0 1,0 0-1,1-1 1,-1 1-1,-3-3 0,6 4 18,0-1 0,0 1-1,0-1 1,1 1-1,-1 0 1,0-1 0,0 1-1,0-1 1,0 1 0,0 0-1,0-1 1,1 1-1,-1 0 1,0-1 0,0 1-1,0 0 1,1-1-1,-1 1 1,0 0 0,1-1-1,-1 1 1,0 0 0,1 0-1,-1-1 1,0 1-1,1 0 1,-1 0 0,0 0-1,1 0 1,-1-1-1,1 1 1,-1 0 0,15-7-80,6 1-159,3 0-103</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2:50.567"/>
    </inkml:context>
    <inkml:brush xml:id="br0">
      <inkml:brushProperty name="width" value="0.05" units="cm"/>
      <inkml:brushProperty name="height" value="0.05" units="cm"/>
    </inkml:brush>
  </inkml:definitions>
  <inkml:trace contextRef="#ctx0" brushRef="#br0">1098 1 12435,'-52'38'744,"-1"-2"1,-2-2-1,-1-3 1,-1-3 0,-69 25-1,-308 80 1190,431-132-1915,-31 8 147,4-2-41,-1 1 1,1 2-1,1 1 1,-42 22-1,68-32-119,0 1 1,0 0-1,0 0 0,0 1 1,1-1-1,-1 1 0,1-1 1,0 1-1,-1 0 0,1 0 0,1 0 1,-4 5-1,5-6-3,-1-1 1,1 0-1,0 1 0,-1-1 1,1 1-1,0-1 0,0 1 1,0-1-1,0 1 0,1-1 0,-1 1 1,0-1-1,1 1 0,-1-1 1,1 1-1,-1-1 0,1 0 1,-1 1-1,1-1 0,0 0 1,0 0-1,0 1 0,0-1 1,0 0-1,0 0 0,0 0 1,0 0-1,0 0 0,0 0 1,1-1-1,1 2 0,8 4 16,0 0-1,0-1 1,1 0-1,-1-1 1,1 0 0,14 2-1,81 11 112,-71-13-78,45 8 97,300 33-724,-299-40 465</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2:33.721"/>
    </inkml:context>
    <inkml:brush xml:id="br0">
      <inkml:brushProperty name="width" value="0.05" units="cm"/>
      <inkml:brushProperty name="height" value="0.05" units="cm"/>
    </inkml:brush>
  </inkml:definitions>
  <inkml:trace contextRef="#ctx0" brushRef="#br0">248 74 10594,'3'-8'400,"0"1"0,-1-1 0,0 1 0,0-1 0,0 0 0,-1 0 0,0-8 0,-1 16-365,0 1 0,-1-1 0,1 0 0,0 0 0,0 0 1,0 0-1,0 0 0,0 0 0,-1 0 0,1 0 1,0 1-1,0-1 0,0 0 0,0 0 0,-1 0 0,1 0 1,0 0-1,0 0 0,0 0 0,0 0 0,-1 0 0,1 0 1,0 0-1,0 0 0,0 0 0,-1 0 0,1 0 1,0 0-1,0 0 0,0 0 0,0-1 0,0 1 0,-1 0 1,1 0-1,0 0 0,0 0 0,0 0 0,0 0 0,0 0 1,-1 0-1,1-1 0,0 1 0,0 0 0,0 0 1,0 0-1,0 0 0,0-1 0,0 1 0,0 0 0,0 0 1,0 0-1,-1 0 0,1-1 0,0 1 0,0 0 0,0 0 1,0 0-1,0 0 0,0-1 0,0 1 0,1 0 1,-10 16 399,1 37 450,4-30-670,1 0-1,-1 25 0,2 84 184,5 142 162,4-215-380,-2-22-88,-1 62 0,-5-30-18,1-22 71,-2-1 0,-9 55 1,-23 134 162,26-165-151,-29 121 1,9-58-115,-33 303 304,47-319-270,-16 216-57,13-126-5,14-95 165,3-127-245,0-9-77</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2:35.208"/>
    </inkml:context>
    <inkml:brush xml:id="br0">
      <inkml:brushProperty name="width" value="0.05" units="cm"/>
      <inkml:brushProperty name="height" value="0.05" units="cm"/>
    </inkml:brush>
  </inkml:definitions>
  <inkml:trace contextRef="#ctx0" brushRef="#br0">1 136 13851,'5'-1'146,"0"0"-1,1 0 1,-1-1 0,0 0-1,0 0 1,0 0 0,0 0-1,-1-1 1,7-4-1,-6 4-51,0-1 0,1 1-1,-1 0 1,1 1 0,0 0-1,0-1 1,9-1 0,131-5 1712,0-1-1238,96-19-391,-186 25-109,1 3-1,75 8 1,-19 2-14,0-4 0,149-13 0,-139-2-9,246-10 32,-310 20-56,0 3 0,-1 3 1,1 2-1,70 20 0,-91-18 0,1-3 0,0-1-1,1-1 1,42-2-1,160-14 185,-36 0-98,22 17-101,-119-1-10,174-13 0,-149-8 11,209-20 30,2 29-3,144 11-21,-344-6 10,-33 6-10,169 28 0,-196-20-20,-45-7 34,1-1-1,-1-2 1,1-2 0,-1-1-1,0-3 1,1-1 0,-2-1-1,1-3 1,67-24 0,-92 27 2,-11 4-19,0 0-1,1 0 0,-1 1 0,0-1 1,1 1-1,0 0 0,-1 0 1,1 0-1,-1 1 0,1-1 1,6 2-1,-10-1-14,-1 1 0,1-1 0,0 1 0,-1-1 1,1 1-1,-1-1 0,1 1 0,-1 0 0,1-1 0,-1 1 0,0 0 0,1 0 0,-1-1 1,0 1-1,0 0 0,1 0 0,-1-1 0,0 1 0,0 0 0,0 0 0,0 0 1,0-1-1,0 1 0,0 0 0,0 0 0,0 0 0,-1 0 0,-3 28-841,3-23 257,1-5-15,5-7 221</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2:35.960"/>
    </inkml:context>
    <inkml:brush xml:id="br0">
      <inkml:brushProperty name="width" value="0.05" units="cm"/>
      <inkml:brushProperty name="height" value="0.05" units="cm"/>
    </inkml:brush>
  </inkml:definitions>
  <inkml:trace contextRef="#ctx0" brushRef="#br0">1 1398 13915,'0'-8'1152,"21"-16"-664,6-13-144,32-25 457,14-11-33,35-24-128,8-17-56,17-22-144,9-7-32,1 4-224,1 6-144,-17 19-392,-14 8-176,-32 25-208,-11 16-120,-30 28 552,-17 14-224,-22 17-113</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8:20.006"/>
    </inkml:context>
    <inkml:brush xml:id="br0">
      <inkml:brushProperty name="width" value="0.05" units="cm"/>
      <inkml:brushProperty name="height" value="0.05" units="cm"/>
    </inkml:brush>
  </inkml:definitions>
  <inkml:trace contextRef="#ctx0" brushRef="#br0">17 74 16139,'6'-2'570,"-1"-1"1,0 1-1,0 0 0,1 1 0,-1-1 0,11 0 0,-15 2-529,-1 0-1,0 0 1,1 0 0,-1 0 0,0 0 0,1 0 0,-1 0 0,0 0-1,0 0 1,1 0 0,-1 0 0,0 0 0,0 1 0,1-1 0,-1 0 0,0 0-1,0 0 1,1 1 0,-1-1 0,0 0 0,0 0 0,0 0 0,1 1-1,-1-1 1,0 0 0,0 0 0,0 1 0,0-1 0,1 0 0,-1 0 0,0 1-1,0-1 1,0 1 0,-1 12 498,-9 12-323,-12 12-84,-6 11-34,26-44-75,0 1 1,1-1-1,-1 0 0,1 1 0,0-1 0,0 1 0,0 0 1,0 8-1,1-12-14,1 0 0,-1-1-1,0 1 1,0 0 0,0-1 0,0 1 0,0 0 0,1-1 0,-1 1 0,0-1-1,0 1 1,1 0 0,-1-1 0,1 1 0,-1-1 0,0 1 0,1-1 0,-1 1-1,1-1 1,-1 1 0,1-1 0,-1 0 0,1 1 0,0-1 0,0 1 0,19 1 208,24-11 111,-23 2-258,1-1 1,-2 0-1,1-2 1,-1 0-1,0-1 1,-1-1-1,-1-1 1,0-1-1,-1 0 1,0-1-1,21-25 1,-31 26-126,-6 10-25,-4 9 6,-1 1 51,1 1 0,0-1 0,0 1 0,1-1 0,-3 11 0,5-15 25,-1-1 1,1 0 0,0 0-1,-1 1 1,1-1-1,0 0 1,0 1 0,0-1-1,0 0 1,0 1 0,0-1-1,0 0 1,0 0 0,0 1-1,1-1 1,-1 0-1,1 0 1,-1 1 0,1-1-1,-1 0 1,1 0 0,0 0-1,-1 0 1,1 0 0,0 0-1,0 0 1,0 0-1,0 0 1,0 0 0,0 0-1,0 0 1,0-1 0,0 1-1,0 0 1,1-1 0,-1 1-1,2 0 1,3-1 9,0 1 1,-1-1-1,1 0 1,0-1-1,0 1 1,0-1-1,-1 0 1,1-1-1,0 1 1,-1-1-1,1 0 1,7-5 0,2 0 12,0-2 0,-1 0 0,14-12 0,-21 16-3,0-1 1,-1 0 0,0 0 0,6-8 0,-10 12-11,-1 0-1,0 0 1,0 0 0,1 0 0,-1 0-1,0 0 1,-1 0 0,1 0 0,0 0 0,-1 0-1,1 0 1,-1-1 0,1 1 0,-1 0-1,0 0 1,0-1 0,0 1 0,-1 0 0,1 0-1,0-1 1,-2-2 0,2 4-4,-1 0 0,1 1 0,-1-1 0,0 0 0,0 0 0,0 0 0,1 0 0,-1 1 0,0-1 0,0 0 0,0 1 0,0-1 0,0 1 0,0-1 0,0 1 0,-1-1 0,1 1 0,0 0-1,0 0 1,0-1 0,0 1 0,0 0 0,-1 0 0,1 0 0,0 0 0,0 0 0,0 1 0,0-1 0,0 0 0,0 0 0,-1 1 0,1-1 0,0 1 0,-1 0 0,-5 1 20,1 1 0,0 0 1,0 0-1,-8 5 0,9-4-18,0 1 1,0-1-1,0 1 1,1 0-1,0 0 0,0 0 1,0 1-1,1-1 1,0 1-1,0 0 0,-3 7 1,5-11-53,0 0 1,1 0-1,-1 0 1,0 1-1,1-1 1,-1 0-1,1 0 1,0 1-1,0-1 1,0 0 0,0 1-1,0-1 1,0 0-1,1 0 1,-1 1-1,1-1 1,0 0-1,-1 0 1,1 0-1,0 1 1,0-1-1,0 0 1,1 0-1,-1-1 1,0 1-1,1 0 1,-1 0-1,1-1 1,0 1-1,-1 0 1,1-1-1,0 0 1,0 0 0,3 2-1,18 6-207,2-7-50</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2:36.408"/>
    </inkml:context>
    <inkml:brush xml:id="br0">
      <inkml:brushProperty name="width" value="0.05" units="cm"/>
      <inkml:brushProperty name="height" value="0.05" units="cm"/>
    </inkml:brush>
  </inkml:definitions>
  <inkml:trace contextRef="#ctx0" brushRef="#br0">1 1568 13443,'7'-2'1448,"19"-17"-960,34-30-120,20-15 793,28-31-569,18-11-64,36-22 16,11-8-120,25-16-128,1 0-88,-11 8-200,-8 6-192,-19 23-416,-19 9 552,-49 26-80,-18 18-40,-44 42-128</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2:36.824"/>
    </inkml:context>
    <inkml:brush xml:id="br0">
      <inkml:brushProperty name="width" value="0.05" units="cm"/>
      <inkml:brushProperty name="height" value="0.05" units="cm"/>
    </inkml:brush>
  </inkml:definitions>
  <inkml:trace contextRef="#ctx0" brushRef="#br0">0 1690 13387,'63'-61'1360,"23"-23"-696,19-13-272,30-38 657,14-8-233,30-15-168,4 1-112,1-2-224,1 8-128,-10 13-408,-15 11-200,-25 32-168,-22 15 480,-40 21-136,-18 13-64</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2:37.256"/>
    </inkml:context>
    <inkml:brush xml:id="br0">
      <inkml:brushProperty name="width" value="0.05" units="cm"/>
      <inkml:brushProperty name="height" value="0.05" units="cm"/>
    </inkml:brush>
  </inkml:definitions>
  <inkml:trace contextRef="#ctx0" brushRef="#br0">0 1600 12163,'26'-14'1152,"33"-29"-504,14-20-216,36-28 440,24-11-8,31-24-7,18-13-81,28-11-152,7-4-120,1 8-280,-2 9-176,-15 16-496,-22 11-144,-30 24 448,-19 14-88,-44 26-120</inkml:trace>
  <inkml:trace contextRef="#ctx0" brushRef="#br0" timeOffset="1">737 1805 12419,'52'-13'1560,"15"-21"-872,28-40-48,22-17 681,41-38-329,20-12-16,31-22-80,2-9-176,9 4-552,1 8-376,-10 16-560,-16 18-168,-36 30 656,-20 13-208,-48 40-272</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2:37.631"/>
    </inkml:context>
    <inkml:brush xml:id="br0">
      <inkml:brushProperty name="width" value="0.05" units="cm"/>
      <inkml:brushProperty name="height" value="0.05" units="cm"/>
    </inkml:brush>
  </inkml:definitions>
  <inkml:trace contextRef="#ctx0" brushRef="#br0">1 1126 14131,'63'-29'1528,"36"-37"-767,15-12-289,44-30 520,18-14-16,16-11-64,8 3-296,0 12-912,-9 8-224,-33 11 432,-9 16-120,-39 34-136</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2:38.050"/>
    </inkml:context>
    <inkml:brush xml:id="br0">
      <inkml:brushProperty name="width" value="0.05" units="cm"/>
      <inkml:brushProperty name="height" value="0.05" units="cm"/>
    </inkml:brush>
  </inkml:definitions>
  <inkml:trace contextRef="#ctx0" brushRef="#br0">0 1142 12411,'62'-10'1432,"24"-31"-600,18-19-272,35-24 625,15-15 23,32-23-216,8-14-72,6-7-840,5 2-1096,-8 24 1000,-15 11-168,-35 24-224</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2:41.767"/>
    </inkml:context>
    <inkml:brush xml:id="br0">
      <inkml:brushProperty name="width" value="0.05" units="cm"/>
      <inkml:brushProperty name="height" value="0.05" units="cm"/>
    </inkml:brush>
  </inkml:definitions>
  <inkml:trace contextRef="#ctx0" brushRef="#br0">31 1 17980,'-1'7'1854,"4"1"3038,-3-8-4829,0 0 0,0-1 1,1 1 296,1-1-184,-3 11-208,-8 1 634,0-12-949,8 0 173,-1-1 0,1 1 0,0-1 0,0 0 0,0 1 0,-1-1 0,2 0-1,-1 0 1,-1-2 0,-2-7-347</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2:43.873"/>
    </inkml:context>
    <inkml:brush xml:id="br0">
      <inkml:brushProperty name="width" value="0.05" units="cm"/>
      <inkml:brushProperty name="height" value="0.05" units="cm"/>
    </inkml:brush>
  </inkml:definitions>
  <inkml:trace contextRef="#ctx0" brushRef="#br0">5454 7213 11418,'10'-29'1659,"-5"16"-1275,0 1 0,-1-1 0,0 0 0,-1-1 0,-1 1 0,0-1-1,0 1 1,-2-1 0,0 1 0,-1-16 0,-29-105 1,-2-12-66,-60-363 249,22 107-423,20 103 129,-20 4 108,-68-125-78,2 9-83,54 165-137,-10 5 1,-137-255 0,72 163-61,20 43-8,-19 9 10,-50-1-16,-22 17-15,66 80 4,-323-349 33,334 388-40,-241-182 0,319 277 5,-94-49 1,-86-27-6,-58-33 3,-32-12 42,252 134 3,-183-48 0,206 71-19,0 3 0,0 3 0,-106 0 0,120 10-14,0 3 0,0 2 0,0 3 1,1 1-1,-57 20 0,94-25-55,0 1-1,0 0 1,0 1 0,1 0-1,-24 17 1,32-15-685,14-6-109,18-9 83,-8-4 283</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2:44.310"/>
    </inkml:context>
    <inkml:brush xml:id="br0">
      <inkml:brushProperty name="width" value="0.05" units="cm"/>
      <inkml:brushProperty name="height" value="0.05" units="cm"/>
    </inkml:brush>
  </inkml:definitions>
  <inkml:trace contextRef="#ctx0" brushRef="#br0">749 16 12075,'0'-1'71,"0"1"0,0-1 0,0 0 0,0 1 0,0-1 1,0 1-1,-1-1 0,1 0 0,0 1 0,0-1 0,0 1 0,0-1 1,-1 1-1,1-1 0,0 1 0,-1-1 0,1 1 0,0-1 1,-1 1-1,1-1 0,-1 1 0,1 0 0,-1-1 0,1 1 1,-1 0-1,1-1 0,-1 1 0,-1-1 19,1 1-1,-1 0 0,1-1 1,-1 1-1,1 0 1,-1 0-1,1 0 1,-1 0-1,1 0 1,-4 1-1,-36 14 456,38-13-483,-278 131 1307,198-88-780,-97 70 0,156-97-474,-24 22 1,40-33-96,1 1 1,0 0 0,0 0 0,1 0 0,0 1-1,-8 15 1,13-23-18,1 0 0,-1 1 0,0-1-1,1 0 1,-1 1 0,1-1 0,-1 0 0,1 1-1,0-1 1,0 1 0,0-1 0,-1 1 0,1-1-1,1 1 1,-1-1 0,0 0 0,0 1 0,0-1-1,1 1 1,-1-1 0,1 1 0,-1-1-1,1 0 1,0 0 0,-1 1 0,1-1 0,0 0-1,0 0 1,0 0 0,0 1 0,0-1 0,0 0-1,0-1 1,0 1 0,0 0 0,1 0 0,-1 0-1,0-1 1,1 1 0,-1 0 0,2 0 0,6 1 17,0 1 1,0-1 0,-1-1-1,2 1 1,12-1 0,49 1-51,0-2 1,0-4 0,0-3-1,89-20 1,-76 4-59</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2:53.802"/>
    </inkml:context>
    <inkml:brush xml:id="br0">
      <inkml:brushProperty name="width" value="0.05" units="cm"/>
      <inkml:brushProperty name="height" value="0.05" units="cm"/>
    </inkml:brush>
  </inkml:definitions>
  <inkml:trace contextRef="#ctx0" brushRef="#br0">23 0 12283,'-6'318'2271,"15"681"-465,-11-596-1512,-11 124 387,3 188 131,11-674-807,25 1200 104,-11-718 24,-1 67-51,-13-434-39,25 192 1,-17-286-60,-2-19-13,-1 1 0,-3 0 0,-2 63 0,-2-107-8,1 0 0,-1-1 0,0 1 1,1 0-1,-1 0 0,1-1 0,-1 1 0,1 0 1,-1-1-1,1 1 0,-1 0 0,1-1 1,-1 1-1,1-1 0,-1 1 0,1-1 1,0 1-1,-1-1 0,1 1 0,-1-2 0,-4-8-53,0 0 0,0 0 0,-5-20 0,-6-23-164</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2:54.517"/>
    </inkml:context>
    <inkml:brush xml:id="br0">
      <inkml:brushProperty name="width" value="0.05" units="cm"/>
      <inkml:brushProperty name="height" value="0.05" units="cm"/>
    </inkml:brush>
  </inkml:definitions>
  <inkml:trace contextRef="#ctx0" brushRef="#br0">37 672 13371,'-4'3'480,"-18"14"335,21-17-765,0 1 0,0-1 0,1 1 0,-1 0 0,0-1 0,1 1 0,-1-1-1,1 1 1,-1 0 0,1-1 0,-1 1 0,1 0 0,-1 0 0,1 0 0,0-1 0,-1 1 0,1 0 0,0 0-1,0 0 1,0 0 0,0-1 0,-1 3 0,2-3-15,-1 1 1,0-1-1,1 1 0,-1-1 0,0 0 1,1 1-1,-1-1 0,1 0 0,-1 1 1,0-1-1,1 0 0,-1 0 1,1 1-1,-1-1 0,1 0 0,-1 0 1,1 0-1,-1 0 0,1 0 0,-1 0 1,1 1-1,-1-1 0,1 0 0,-1 0 1,1-1-1,-1 1 0,1 0 1,-1 0-1,1 0 0,-1 0 0,1 0 1,-1 0-1,1-1 0,-1 1 0,1 0 1,-1 0-1,0-1 0,1 0 1,20-14 664,-2-8-301,-1 0-1,-1-1 0,-1-1 0,18-39 0,-15 29-125,17-36 13,-4-2 1,-3-1 0,-3-1 0,29-135-1,-56 225-234,2-1-1,0 1 1,1-1-1,5 22 1,-3-16-16,4 20-39,2 0 0,2-1 1,1-1-1,22 43 0,-2-17-709,62 90 0,-59-101 463,-2-5-93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8:20.924"/>
    </inkml:context>
    <inkml:brush xml:id="br0">
      <inkml:brushProperty name="width" value="0.05" units="cm"/>
      <inkml:brushProperty name="height" value="0.05" units="cm"/>
    </inkml:brush>
  </inkml:definitions>
  <inkml:trace contextRef="#ctx0" brushRef="#br0">1 1791 15323,'4'-1'148,"0"-1"-1,-1 1 1,1-1-1,0 0 1,0 0-1,-1 0 1,1-1-1,-1 1 0,0-1 1,0 0-1,0 1 1,4-6-1,9-8 127,68-56 820,84-71-35,676-479-1338,-526 393-495,212-144-386,-132 93 2781,-376 257 163,-23 23-1859,1 1 0,0-1 0,-1 0 0,1 1-1,-1-1 1,1 1 0,0-1 0,-1 0 0,1 1 0,0-1 0,-1 1 0,1-1-1,0 1 1,0-1 0,0 1 0,-1-1 0,1 1 0,0-1 0,0 1 0,0-1-1,0 1 1,0-1 0,0 1 0,0-1 0,0 1 0,0-1 0,0 1 0,0 0-1,0-1 1,0 1 0,1-1 0,-1 1 0,0-1 0,0 1 0,0-1 0,1 0-1,-1 1 1,0-1 0,1 1 0,-1-1 0,0 1 0,1-1 0,-1 0 0,1 1-1,7 6-710</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16.599"/>
    </inkml:context>
    <inkml:brush xml:id="br0">
      <inkml:brushProperty name="width" value="0.05" units="cm"/>
      <inkml:brushProperty name="height" value="0.05" units="cm"/>
    </inkml:brush>
  </inkml:definitions>
  <inkml:trace contextRef="#ctx0" brushRef="#br0">33 228 17428,'0'1'84,"-1"0"1,0-1-1,0 1 1,1 0 0,-1 0-1,1 0 1,-1 0-1,1 0 1,-1 0 0,1 0-1,-1 0 1,1 0-1,0 0 1,0 0-1,-1 0 1,1 0 0,0 0-1,0 2 1,-1 6 77,-8 36 367,2 1 0,2 0 0,3 0 0,5 86 0,-3-131-521,1 9 111,0 1-1,0-1 1,1 0 0,5 14 0,-7-23-88,1 0 1,-1 1 0,1-1 0,-1 0-1,1 0 1,-1 1 0,1-1-1,0 0 1,-1 0 0,1 0 0,0 0-1,0 0 1,0 0 0,0 0 0,0 0-1,0 0 1,0-1 0,0 1 0,0 0-1,0-1 1,1 1 0,-1 0-1,0-1 1,0 0 0,1 1 0,-1-1-1,0 0 1,0 1 0,1-1 0,-1 0-1,0 0 1,1 0 0,-1 0-1,0-1 1,1 1 0,-1 0 0,0 0-1,1-1 1,-1 1 0,0-1 0,0 1-1,1-1 1,0-1 0,9-4 168,0-2 0,-1 1 0,0-1 0,0-1 0,-1 0 0,0 0 0,14-21-1,48-81 764,-67 104-899,42-76 499,-3-2 1,47-134 0,-70 153-574,-18 145-1927,-2-51 1570,3-7-39</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16.998"/>
    </inkml:context>
    <inkml:brush xml:id="br0">
      <inkml:brushProperty name="width" value="0.05" units="cm"/>
      <inkml:brushProperty name="height" value="0.05" units="cm"/>
    </inkml:brush>
  </inkml:definitions>
  <inkml:trace contextRef="#ctx0" brushRef="#br0">22 11 20316,'3'-1'138,"-1"0"-1,1-1 0,-1 1 1,1 0-1,0 0 0,-1 0 1,1 0-1,0 1 0,-1-1 0,1 1 1,0 0-1,0 0 0,0 0 1,-1 0-1,1 0 0,4 1 1,-5 0-82,0 0 0,0 1 0,0-1 1,0 0-1,0 0 0,-1 1 0,1-1 0,-1 1 1,1 0-1,-1-1 0,1 1 0,-1 0 1,0 0-1,0 0 0,0 0 0,0 0 0,0 0 1,-1 0-1,1 0 0,-1 0 0,1 1 1,-1 2-1,3 9 23,-2 0 1,0 0-1,-1 0 0,0 0 1,-1 0-1,-1 0 1,-5 21-1,-33 96 145,32-110-136,-10 25 75,12-31-25,-1 0 1,2 1-1,-6 25 1,11-40-128,0-1 0,0 1-1,0-1 1,0 1 0,0-1-1,-1 0 1,1 1 0,0-1 0,0 1-1,1-1 1,-1 1 0,0-1-1,0 1 1,0-1 0,0 0 0,0 1-1,0-1 1,1 1 0,-1-1-1,0 1 1,0-1 0,0 0 0,1 1-1,-1-1 1,0 0 0,1 1-1,-1-1 1,0 0 0,1 1 0,0-1-1,14-1 165,15-15-18,-3-1-17,-3 2-849,34-27 0,-52 37 587,-1 1 0,1-2 1,-1 1-1,-1-1 0,1 0 1,-1 0-1,0 0 1,0 0-1,0-1 0,4-13 1,-1-13-386</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17.403"/>
    </inkml:context>
    <inkml:brush xml:id="br0">
      <inkml:brushProperty name="width" value="0.05" units="cm"/>
      <inkml:brushProperty name="height" value="0.05" units="cm"/>
    </inkml:brush>
  </inkml:definitions>
  <inkml:trace contextRef="#ctx0" brushRef="#br0">9 102 18292,'-8'5'2136,"8"-4"-1423,8-2-305,9-2 1752,13-4-1352,8-4-168,15-3-712,4-3-440,12 0 504,-3-2-80,-5 0-112</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2:57.602"/>
    </inkml:context>
    <inkml:brush xml:id="br0">
      <inkml:brushProperty name="width" value="0.05" units="cm"/>
      <inkml:brushProperty name="height" value="0.05" units="cm"/>
    </inkml:brush>
  </inkml:definitions>
  <inkml:trace contextRef="#ctx0" brushRef="#br0">419 13 18076,'0'-1'83,"1"1"1,-1-1-1,0 0 0,0 1 1,1-1-1,-1 1 1,0-1-1,1 0 0,-1 1 1,1-1-1,-1 1 1,1-1-1,-1 1 0,1-1 1,-1 1-1,1-1 1,-1 1-1,1-1 0,0 1 1,-1 0-1,1-1 1,0 1-1,-1 0 0,1 0 1,1-1-1,-2 3-4,0-1-1,0 0 0,0 1 1,-1-1-1,1 1 0,0-1 1,-1 0-1,1 1 1,-1-1-1,1 0 0,-1 0 1,0 0-1,0 1 0,1-1 1,-1 0-1,-2 1 1,-332 445 610,334-446-708,-3 4-238,-1 1 0,0-1 0,0 0 0,-10 7 0,14-11 224,0 0-1,0-1 1,0 1-1,-1-1 1,1 1-1,0-1 1,0 1-1,0-1 1,0 0-1,0 1 1,-1-1-1,1 0 1,0 0-1,0 0 1,0 0-1,-1 0 1,1 0-1,0 0 1,0 0-1,0-1 1,0 1-1,-1 0 1,1-1-1,0 1 1,0-1-1,0 1 1,0-1-1,0 1 1,0-1-1,0 0 1,0 0-1,0 1 1,0-1-1,1 0 1,-2-1-1,-10-18-654</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2:58.023"/>
    </inkml:context>
    <inkml:brush xml:id="br0">
      <inkml:brushProperty name="width" value="0.05" units="cm"/>
      <inkml:brushProperty name="height" value="0.05" units="cm"/>
    </inkml:brush>
  </inkml:definitions>
  <inkml:trace contextRef="#ctx0" brushRef="#br0">0 13 16764,'19'-8'2112,"1"4"-1312,6 8-216,2 3 1289,8 9-801,2 0-200,7 8-280,0-1-120,-1 1-392,1 2-224,-5-5-976,-7 0 1008,-6-6-160,-1-2-136</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2:58.786"/>
    </inkml:context>
    <inkml:brush xml:id="br0">
      <inkml:brushProperty name="width" value="0.05" units="cm"/>
      <inkml:brushProperty name="height" value="0.05" units="cm"/>
    </inkml:brush>
  </inkml:definitions>
  <inkml:trace contextRef="#ctx0" brushRef="#br0">63 0 16203,'-21'59'1785,"11"-34"-1404,-8 34 1,14-48-279,1 1 1,1 1-1,0-1 0,1 0 1,0 0-1,1 1 1,0-1-1,3 17 1,-3-28-65,0 0 0,1 0 1,-1 1-1,0-1 1,1 0-1,-1 0 0,1 0 1,-1 0-1,1 0 1,0 0-1,0 0 0,-1 0 1,1 0-1,0-1 1,0 1-1,0 0 0,0 0 1,0-1-1,0 1 1,0 0-1,0-1 0,0 1 1,0-1-1,2 1 1,-1-1 41,1 1 1,-1-1 0,1 0-1,0 0 1,-1 0-1,1-1 1,-1 1 0,1-1-1,-1 1 1,6-3 0,2-1 175,0-1 0,0 0 1,-1-1-1,13-9 1,7-10 391,-1-1 1,45-54 0,-12 11-255,-60 68-388,0 0 0,-1 0 0,1 0 0,0 1 0,0-1 0,0 0 1,0 1-1,-1-1 0,1 0 0,0 1 0,0-1 0,0 1 0,0 0 0,0-1 0,2 1 0,-2 0-4,-1 0-1,0 0 1,1 0-1,-1 0 1,0 0-1,0 1 1,1-1-1,-1 0 1,0 0-1,1 0 1,-1 1-1,0-1 1,0 0-1,1 1 1,-1-1-1,0 0 1,0 0-1,0 1 0,0-1 1,1 0-1,-1 1 1,0-1-1,0 0 1,0 1-1,0-1 1,0 1-1,0-1 1,0 0-1,0 1 1,-2 35 45,2-36-48,-10 58 17,3-26-13,2 0 1,-1 40 0,6-69-6,0 0-1,0 0 1,0 0 0,1 0 0,-1 0 0,1-1 0,0 1 0,0 0-1,0 0 1,0-1 0,0 1 0,0 0 0,1-1 0,2 4-1,-3-4 3,1-1-1,0 1 0,0-1 1,-1 0-1,1 1 0,0-1 0,1 0 1,-1 0-1,0 0 0,0 0 1,0-1-1,0 1 0,1-1 0,-1 1 1,0-1-1,1 0 0,-1 0 0,3 0 1,5-1-143,1 0 0,-1-1 0,0 0 0,0-1 0,0 0 0,0 0 0,0-1 0,-1-1 0,0 0 0,0 0 0,0 0 0,10-9 0,-19 14 123,-1 0-1,1 0 1,0 0-1,0 0 1,0 0-1,0 0 1,0 0-1,0 0 1,0 0-1,0 0 1,-1-1-1,1 1 1,0 0-1,0 0 1,0 0-1,0 0 1,0 0-1,0 0 1,0 0-1,0 0 1,0-1-1,0 1 1,0 0-1,0 0 1,0 0-1,0 0 1,0 0-1,0 0 1,0-1-1,0 1 1,0 0-1,0 0 1,0 0-1,0 0 1,0 0-1,0 0 1,0 0-1,0-1 1,0 1-1,0 0 1,0 0-1,0 0 1,0 0-1,1 0 1,-1 0-1,0 0 1,0 0-1,0 0 1,0 0-1,0-1 1,0 1-1,0 0 1,1 0-1,-12 2-302,-4 6-295</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2:59.333"/>
    </inkml:context>
    <inkml:brush xml:id="br0">
      <inkml:brushProperty name="width" value="0.05" units="cm"/>
      <inkml:brushProperty name="height" value="0.05" units="cm"/>
    </inkml:brush>
  </inkml:definitions>
  <inkml:trace contextRef="#ctx0" brushRef="#br0">343 37 17444,'-2'-3'194,"0"0"0,0 1 0,0-1 0,0 1 1,0 0-1,0 0 0,0 0 0,-1 0 0,1 0 1,-1 0-1,0 0 0,1 1 0,-1-1 0,0 1 0,0 0 1,0 0-1,0 0 0,-3 0 0,1 0-34,0 1-1,0 0 0,1 0 0,-1 0 1,0 1-1,0 0 0,0 0 1,1 0-1,-1 0 0,-7 4 1,-4 3-85,0 1 0,1 0 0,0 1 0,0 1 0,-14 14 0,11-9-54,1 1 0,1 0 1,0 1-1,2 1 0,-20 33 1,32-50-16,1 1 0,-1 0 1,1-1-1,0 1 0,0 0 1,0 0-1,0 0 0,0 0 1,1 0-1,0 0 0,-1 0 1,1 0-1,0 4 0,1-6-1,-1-1-1,0 1 0,0 0 0,1 0 0,-1 0 0,0-1 0,1 1 0,-1 0 0,1-1 0,-1 1 0,1 0 0,-1-1 0,1 1 0,0-1 0,-1 1 0,1-1 0,0 1 0,-1-1 0,2 1 0,0 0 4,0-1-1,-1 1 1,1-1-1,0 1 1,0-1-1,0 0 1,0 0 0,0 0-1,0 0 1,0 0-1,2 0 1,7-2 45,0-1 1,-1 0 0,1-1-1,-1 0 1,0 0 0,0-1-1,-1 0 1,1-1-1,-1 0 1,10-9 0,3-3 221,-2-1 0,34-40 0,-43 45-52,-1-1 1,14-25 0,-30 61-431,0 0 1,1 1-1,1 0 1,-2 30-1,6-50 86,-1 0 1,1 1-1,0-1 0,0 0 0,0 1 0,0-1 0,1 0 1,-1 0-1,1 1 0,-1-1 0,1 0 0,0 0 0,0 0 1,0 1-1,0-1 0,0 0 0,1-1 0,-1 1 0,0 0 0,1 0 1,1 2-1,0-3-4,-1 0 0,0-1 0,0 1 1,0 0-1,1 0 0,-1-1 0,0 0 1,1 1-1,-1-1 0,0 0 0,1 0 1,-1 0-1,1 0 0,-1-1 0,0 1 1,1-1-1,-1 1 0,0-1 0,0 0 1,4-1-1,26-14-754,5-6-81</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2:59.800"/>
    </inkml:context>
    <inkml:brush xml:id="br0">
      <inkml:brushProperty name="width" value="0.05" units="cm"/>
      <inkml:brushProperty name="height" value="0.05" units="cm"/>
    </inkml:brush>
  </inkml:definitions>
  <inkml:trace contextRef="#ctx0" brushRef="#br0">185 259 16748,'-49'52'1607,"28"-31"-1115,1 1 0,1 0 0,1 1 0,-26 44 0,42-64-416,0 1 0,1 0 0,-1 0 0,1-1-1,-1 1 1,1 0 0,1 0 0,-1 1 0,0-1 0,1 7 0,0-10-54,1 1 1,-1-1 0,0 0-1,1 1 1,-1-1-1,1 0 1,0 0 0,-1 0-1,1 0 1,0 1-1,0-1 1,-1 0 0,1 0-1,0-1 1,0 1-1,0 0 1,0 0 0,1 0-1,-1-1 1,0 1-1,0 0 1,0-1 0,1 1-1,-1-1 1,0 1-1,0-1 1,1 0 0,-1 0-1,0 1 1,1-1-1,-1 0 1,0 0 0,1 0-1,-1-1 1,2 1-1,7-1 66,0 0 0,0-1 0,0 0 0,-1 0 0,1-1 0,-1-1 0,1 1 0,-1-1 0,0-1 0,0 0 0,-1 0-1,1-1 1,13-12 0,0-2 166,-1-1 0,-2 0 1,27-37-1,-24 27-63,-1-2 1,20-43 0,-31 54-122,-1 0 1,0-1-1,-2-1 1,7-38 0,-13 56-63,0 1 0,-1-1 0,1 1 0,-1-1 0,-2-7 0,2 12-8,0-1 0,0 1-1,0 0 1,-1 0 0,1 0-1,0 0 1,-1 0-1,1 0 1,-1-1 0,0 1-1,1 0 1,-1 1-1,0-1 1,0 0 0,1 0-1,-1 0 1,0 0 0,0 0-1,0 1 1,0-1-1,0 0 1,0 1 0,0-1-1,0 1 1,0-1-1,-1 1 1,1 0 0,0-1-1,0 1 1,0 0 0,0 0-1,-2 0 1,-4 1-6,0-1 0,1 2 0,-1-1 0,1 1 0,-1 0 1,1 1-1,0-1 0,0 1 0,0 0 0,0 1 0,1 0 0,-9 6 0,-6 7-23,-35 35 0,50-46 18,-1 1 1,1-1-1,0 1 0,0 0 0,1 0 0,-6 12 1,9-17 3,1 0 1,-1 0 0,0 0 0,1 0 0,-1 0 0,1 0-1,0 0 1,0 0 0,0 0 0,0 0 0,0 0 0,0 0-1,0 1 1,1-1 0,-1 0 0,1 0 0,-1 0 0,1 0-1,0 0 1,0 0 0,0-1 0,0 1 0,0 0 0,1 0-1,-1-1 1,0 1 0,1 0 0,-1-1 0,1 0 0,3 3-1,10 6-54,2 0 0,-1-1 0,23 8 0,-21-9 19,0 1 0,21 13 0,-32-18 31,-1 0 1,-1 1 0,1 0 0,-1 0-1,0 1 1,0 0 0,0 0 0,-1 0-1,7 12 1,-8-11-117,0 1 1,-1 0-1,1-1 0,-2 1 1,1 0-1,-1 0 0,0 0 0,-1 0 1,0 1-1,0-1 0,-1 0 1,-2 12-1,0 16-496,4-25 234</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00.250"/>
    </inkml:context>
    <inkml:brush xml:id="br0">
      <inkml:brushProperty name="width" value="0.05" units="cm"/>
      <inkml:brushProperty name="height" value="0.05" units="cm"/>
    </inkml:brush>
  </inkml:definitions>
  <inkml:trace contextRef="#ctx0" brushRef="#br0">44 8 17764,'13'-2'967,"-1"0"0,0 0 0,0 1 0,1 0 0,12 2 0,-18-1-779,0 1-1,1 0 1,-1 0-1,0 1 1,0 0-1,0 0 1,0 1-1,0 0 1,9 6-1,-13-7-170,-1-1-1,0 1 0,0 0 1,0 0-1,0 0 0,0 0 1,0 1-1,-1-1 0,1 0 0,-1 1 1,0-1-1,1 1 0,-1 0 1,0-1-1,-1 1 0,1 0 1,0 0-1,-1-1 0,1 1 0,-1 0 1,0 0-1,0 0 0,0 0 1,-1-1-1,1 1 0,0 0 1,-1 0-1,0 0 0,-1 3 1,-4 9-6,0 0 1,0-1 0,-1 0 0,-10 14 0,13-23 1,-20 32 17,-32 34 1,31-40-9,-36 57 0,61-88-22,-4 7-1,0 0-1,0 0 0,-3 13 1,6-19 1,1 0-1,0-1 1,-1 1 0,1 0 0,0 0 0,-1 0 0,1 0-1,0 0 1,0-1 0,0 1 0,0 0 0,0 0-1,0 0 1,0 0 0,0 0 0,0 0 0,1 0-1,-1-1 1,0 1 0,0 0 0,1 0 0,-1 0-1,1 0 1,-1-1 0,1 1 0,-1 0 0,1 0-1,-1-1 1,1 1 0,-1-1 0,1 1 0,0 0 0,0-1-1,-1 1 1,1-1 0,0 1 0,0-1 0,0 0-1,-1 1 1,1-1 0,0 0 0,1 1 0,10 0-18,0 0 1,1-1 0,-1-1 0,0 1-1,0-2 1,20-5 0,72-25-405,-92 28 340,-4 1 11,36-14-1434,-40 15 1374,-1 1-1,1-1 0,-1 0 0,0 0 0,0-1 0,0 1 0,0-1 0,0 1 0,3-5 0,-6 7 106,1-1 0,-1 0 0,0 1-1,1-1 1,-1 0 0,0 1 0,0-1 0,1 0-1,-1 1 1,0-1 0,0 0 0,0 1 0,0-1 0,0 0-1,0 0 1,0 1 0,0-1 0,0 0 0,0 1-1,-1-1 1,1-1 0,-10-14-751</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00.701"/>
    </inkml:context>
    <inkml:brush xml:id="br0">
      <inkml:brushProperty name="width" value="0.05" units="cm"/>
      <inkml:brushProperty name="height" value="0.05" units="cm"/>
    </inkml:brush>
  </inkml:definitions>
  <inkml:trace contextRef="#ctx0" brushRef="#br0">0 64 16860,'6'7'1984,"13"-3"-968,8 0-368,10-5 985,6-2-329,7-4-400,0 0-664,8-5 56,1-5-120,-5-14-240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8:21.341"/>
    </inkml:context>
    <inkml:brush xml:id="br0">
      <inkml:brushProperty name="width" value="0.05" units="cm"/>
      <inkml:brushProperty name="height" value="0.05" units="cm"/>
    </inkml:brush>
  </inkml:definitions>
  <inkml:trace contextRef="#ctx0" brushRef="#br0">0 85 16436,'11'-11'3266,"14"-3"-2072,12 1-745,1 2-1,0 2 1,0 1-1,55-4 0,-77 10-398,3 0 27,0 0 1,22 1-1,-37 1-63,0 1 1,0-1-1,0 1 0,0-1 1,0 1-1,0 0 1,0 1-1,0-1 1,0 1-1,0-1 0,-1 1 1,1 0-1,-1 0 1,1 1-1,5 4 0,-7-4-8,-1 0 0,1 0-1,0 0 1,-1 0 0,0 0-1,0 0 1,0 0 0,0 0-1,0 1 1,-1-1 0,1 0-1,-1 0 1,0 1 0,0-1-1,0 0 1,0 1 0,0-1-1,-1 0 1,0 0 0,0 1-1,0-1 1,0 0 0,-2 4-1,-4 9 4,-1 0 0,0-1 0,-12 16 0,-16 22-172,-3-1 0,-3-2 1,-1-2-1,-60 51 0,56-59 16</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01.122"/>
    </inkml:context>
    <inkml:brush xml:id="br0">
      <inkml:brushProperty name="width" value="0.05" units="cm"/>
      <inkml:brushProperty name="height" value="0.05" units="cm"/>
    </inkml:brush>
  </inkml:definitions>
  <inkml:trace contextRef="#ctx0" brushRef="#br0">231 16 16203,'-4'-2'167,"0"0"-1,0 0 1,-1 0-1,1 0 0,0 1 1,-1 0-1,1 0 0,-1 0 1,1 0-1,-1 1 1,0 0-1,1 0 0,-1 0 1,1 0-1,-1 1 0,1 0 1,-1-1-1,1 2 0,-9 2 1,-2 2 309,1 1 1,0 0 0,0 1-1,-18 14 1,29-19-488,-1-1 0,1 1-1,0 0 1,0 0 0,0 0 0,0 1 0,1-1-1,-1 0 1,-2 6 0,4-8 8,1 0-1,0 0 1,-1 0 0,1 1-1,0-1 1,0 0 0,0 0-1,0 0 1,0 0 0,0 0-1,0 0 1,0 0 0,0 0 0,0 0-1,0 0 1,1 0 0,-1 0-1,0 0 1,1 0 0,-1 0-1,1 0 1,-1 0 0,1 0-1,0 0 1,-1 0 0,1 0-1,0-1 1,0 1 0,-1 0-1,1 0 1,0-1 0,0 1-1,0-1 1,0 1 0,0-1 0,0 1-1,0-1 1,0 1 0,0-1-1,2 1 1,34 12-77,42 19-8,-70-28 85,0 1 0,0 0-1,-1 1 1,0-1 0,0 2 0,8 7-1,-14-12 5,0 0 0,0 0 0,0 0 0,-1 0 0,1 1 0,-1-1 0,1 1-1,-1-1 1,0 1 0,0 0 0,0-1 0,0 1 0,0 0 0,-1 0 0,1-1 0,-1 1 0,0 0 0,1 0-1,-2 4 1,0-3 16,0 0 0,0 0 0,0 0 0,-1 0 0,1-1 0,-1 1-1,0 0 1,0-1 0,-1 1 0,1-1 0,-1 0 0,-2 4 0,-5 2 76,0 0 1,-1-1-1,1 0 1,-2 0-1,1-1 1,-1-1-1,-16 7 1,25-11-63,-48 15 376,49-16-447,-1 0 0,1-1 1,0 1-1,-1-1 1,1 1-1,-1-1 1,1 0-1,0 0 0,-1 0 1,1 0-1,-1 0 1,1-1-1,0 1 0,-1-1 1,1 0-1,0 1 1,-5-3-1,6 1 29,1 1 0,-1 0-1,1 0 1,-1-1 0,1 1 0,-1-1-1,1 1 1,0 0 0,-1-1-1,1 1 1,0-1 0,0 1 0,0 0-1,0-1 1,0 1 0,0-1 0,1 1-1,-1-1 1,1 1 0,-1 0 0,0-1-1,1 1 1,0 0 0,-1-1 0,1 1-1,1-1 1,17-39-250</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02.619"/>
    </inkml:context>
    <inkml:brush xml:id="br0">
      <inkml:brushProperty name="width" value="0.05" units="cm"/>
      <inkml:brushProperty name="height" value="0.05" units="cm"/>
    </inkml:brush>
  </inkml:definitions>
  <inkml:trace contextRef="#ctx0" brushRef="#br0">75 202 20284,'0'1'96,"0"-1"0,1 1-1,-1 0 1,0 0-1,0 0 1,0 0 0,0 0-1,0 0 1,0 0 0,0 0-1,0 0 1,0 0-1,0 0 1,-1 0 0,1 0-1,0 0 1,0 0 0,-1 1-1,-11 23 18,5-8 127,-6 22-83,1 0 0,3 1-1,1 1 1,2-1 0,2 1 0,2 0-1,1 1 1,2-1 0,2 0 0,13 63 0,-14-96-154,0 0 0,1 0 0,0 0 0,5 10 0,-8-18-2,1 1 0,-1 0 0,1 0 0,0 0 0,-1 0 0,1-1 0,-1 1 0,1 0 0,0-1 0,0 1 0,-1 0 0,1-1 1,0 1-1,0-1 0,0 1 0,0-1 0,0 1 0,0-1 0,1 0 0,-1 0 1,0 0 0,0 0 0,0-1 0,0 1 0,0 0 0,0-1 0,0 1 0,0-1 0,-1 1-1,1-1 1,0 0 0,0 1 0,0-1 0,0 0 0,-1 1 0,1-1 0,0 0 0,-1 0 0,1 0 0,-1 0 0,1 0 0,0-1 0,5-11 11,0 0 0,0 1 0,-1-2 0,-1 1 0,0-1 0,2-21 0,4-84 0,-10 31-74,1 99 25,1 0 0,-1 0 0,2 0 1,5 16-1,-7-23 34,1 1 0,-1-2 0,1 1 1,0 0-1,0 0 0,0 0 0,1-1 0,-1 1 0,1-1 0,0 0 1,0 0-1,0 0 0,0 0 0,1-1 0,-1 1 0,1-1 1,0 0-1,-1 0 0,1 0 0,8 3 0,-5-5 11,0 1-1,-1-1 1,1 0 0,0 0-1,0-1 1,-1 0-1,1 0 1,0 0 0,-1-1-1,1 0 1,-1-1-1,0 1 1,0-1 0,0 0-1,0-1 1,0 1-1,-1-1 1,7-6 0,0 0 36,0 0 0,-1-1 0,0-1 1,-1 0-1,0-1 0,14-23 0,0-15 101,-23 47-135,0 1 0,0-1 0,0 1 1,0-1-1,-1 0 0,1 1 0,-1-1 0,0 0 0,0 0 1,0 1-1,-1-1 0,-1-6 0,2 9-10,0 0 1,-1 1-1,1-1 1,-1 0-1,1 0 0,-1 1 1,1-1-1,-1 0 0,1 1 1,-1-1-1,1 1 1,-1-1-1,0 0 0,1 1 1,-1 0-1,0-1 0,0 1 1,1-1-1,-1 1 1,0 0-1,0-1 0,0 1 1,1 0-1,-1 0 1,0 0-1,0 0 0,0 0 1,0 0-1,1 0 0,-1 0 1,0 0-1,0 0 1,0 0-1,0 0 0,1 1 1,-1-1-1,0 0 1,0 1-1,1-1 0,-1 0 1,0 1-1,-1 0 0,-3 2-4,0 0 0,0 0 0,1 1 0,-1 0 0,-4 4 0,-3 5 7,1 0-1,0 1 1,0 0-1,2 1 1,-15 29 0,19-33 0,0-1 1,1 1 0,1 0 0,0 1 0,0-1 0,1 1 0,0-1 0,1 1 0,1 19 0,0-27-3,0 0 1,1-1-1,0 1 0,-1-1 0,1 1 1,0-1-1,1 1 0,-1-1 1,1 1-1,-1-1 0,1 0 1,0 0-1,0 0 0,1 0 1,-1 0-1,1-1 0,-1 1 0,1-1 1,0 1-1,0-1 0,0 0 1,0 0-1,0 0 0,0-1 1,1 1-1,-1-1 0,0 1 0,8 0 1,-2 0 17,0-1 0,0 0 0,-1-1 0,1 0 0,0 0 0,0-1 0,0 0 0,0-1 0,0 0 0,16-6 0,9-6 84,-1-1 1,-1-2 0,0-2 0,55-42-1,-38 21 0,-2-2 0,42-48 0,-63 61-73,21-31 0,-41 51-25,0 0 0,0-1 0,-1 1 0,0-1 0,-1 0 0,0 0 0,-1-1 0,4-14 0,-7 23-5,0 1 0,1 0 0,-1 0 0,0-1 0,0 1 1,0 0-1,0 0 0,0-1 0,0 1 0,0 0 0,0 0 1,-1 0-1,1-1 0,0 1 0,-1 0 0,1 0 0,-1 0 1,1-1-1,-1 1 0,1 0 0,-1 0 0,0 0 0,-1-1 1,1 1-2,-1 1 1,1-1 0,0 1-1,0 0 1,-1 0 0,1-1-1,0 1 1,0 0 0,-1 0-1,1 0 1,0 0 0,-1 1-1,1-1 1,0 0 0,0 0-1,-1 1 1,1-1 0,-2 2-1,-6 2-2,0 1-1,0 0 0,0 1 0,-12 9 0,1 3-5,0 0-1,1 1 1,1 1-1,1 1 1,-23 37 0,30-42 2,1 0 1,1 0 0,1 1-1,0 0 1,1 0 0,1 1-1,0 0 1,1 0 0,-1 20-1,5-32 4,0 0 0,0 0-1,0 0 1,1 0 0,-1 0-1,2-1 1,-1 1 0,1 0 0,-1-1-1,2 1 1,-1-1 0,0 1-1,1-1 1,0 0 0,1 0-1,-1-1 1,1 1 0,0-1-1,6 7 1,-6-8 4,1 0-1,-1 0 1,0-1 0,1 1-1,-1-1 1,1 0-1,0-1 1,0 1-1,0-1 1,0 0 0,0 0-1,0 0 1,0-1-1,0 0 1,0 0 0,0 0-1,0-1 1,0 1-1,0-1 1,0 0-1,0-1 1,0 1 0,5-3-1,12-6 29,-1-1-1,0-1 0,0 0 0,21-18 1,72-68 123,-55 40-74,-3-2 1,84-117-1,-136 171-85,-1 3 1,-1 0-1,0 0 0,0 0 0,0 0 0,0 0 1,0 0-1,-1 0 0,1-1 0,-1 1 1,0-1-1,0 1 0,-1-1 0,1 1 0,0-8 1,-1 11 0,0-1 1,0 0 0,0 1 0,0-1-1,-1 0 1,1 1 0,0-1-1,0 1 1,0-1 0,-1 1 0,1-1-1,0 0 1,0 1 0,-1-1 0,1 1-1,-1-1 1,1 1 0,0 0-1,-1-1 1,1 1 0,-1-1 0,1 1-1,-1 0 1,1-1 0,-1 1-1,1 0 1,-1-1 0,0 1 0,1 0-1,-1 0 1,1 0 0,-2-1 0,0 2-6,0-1 0,0 0 1,-1 0-1,1 1 0,0-1 1,0 1-1,0-1 0,0 1 1,-4 2-1,-3 2-27,-1 1 0,-15 12 1,9-5 10,1 1 1,0 0-1,1 1 1,1 1-1,0 0 1,-12 22-1,21-31 23,0-1-1,0 1 0,1 1 0,0-1 0,0 0 0,1 1 1,0-1-1,0 1 0,1 0 0,-1 0 0,2 0 1,-1-1-1,1 1 0,1 0 0,-1 0 0,1 0 0,1 0 1,-1-1-1,4 9 0,-4-13 3,1 1 0,-1-1 0,1 0 0,0 0 0,0 1 0,1-1-1,-1-1 1,1 1 0,-1 0 0,1-1 0,0 1 0,0-1 0,0 0 0,0 0 0,0 0 0,0 0 0,1 0 0,-1-1 0,1 0 0,-1 0 0,1 0 0,0 0 0,-1 0 0,1-1-1,0 1 1,-1-1 0,1 0 0,7-1 0,2-1 10,0 0 0,0 0-1,-1-2 1,1 0 0,-1 0-1,0-1 1,12-7 0,20-12 37,-1-2 1,73-60 0,-55 33 5,56-63 1,-95 93-46,-1-1 1,-1-1-1,33-54 0,-51 75-6,0 0-1,0-1 0,-1 1 0,1 0 1,0-7-1,-1 10 0,-1 1 0,0-1 0,0 1 0,0-1 0,0 1 0,0-1 0,0 1 0,0-1 0,0 1 0,0-1 0,0 1-1,0-1 1,0 1 0,0-1 0,0 1 0,-1-1 0,1 1 0,0-1 0,0 1 0,-1-1 0,1 1 0,0 0 0,0-1 0,-1 1 0,1-1 0,0 1 0,-1 0 0,1-1 0,-1 1 0,1 0 0,0 0 0,-1-1 0,1 1 0,-1 0 0,1 0 0,-1 0 0,1-1 0,-1 1 0,1 0 0,-1 0 0,1 0 0,-1 0 0,1 0 0,-1 0 0,1 0 0,-1 0 0,1 0 0,-1 0 0,1 0 0,-1 0-1,1 1 1,-1-1 0,1 0 0,0 0 0,-1 0 0,0 1 0,-4 1-1,0 0-1,0 1 1,1-1-1,-1 1 1,0 0-1,1 1 1,0-1-1,0 1 1,0-1-1,0 1 1,-3 5-1,-37 53-21,37-50 19,-8 13-3,2 0 0,0 2 0,2-1 0,1 2 0,1-1 0,-8 49 0,-13 175-4,26-179 38,-7-105-46,0-17-362,2-1 0,3 0 1,0-96-1,6 146 426,0 0 1,0 0-1,1-1 1,-1 1-1,0 0 1,1 0-1,-1 0 1,1-1-1,-1 1 0,1 0 1,0 0-1,-1 0 1,1 0-1,0 0 1,0 0-1,0 0 1,-1 0-1,1 0 1,0 1-1,1-1 0,-1 0 1,0 0-1,0 1 1,0-1-1,0 1 1,0-1-1,1 1 1,-1 0-1,0-1 0,0 1 1,3 0-1,5-2 61,1 1 0,-1 0 0,14 2 0,-7-1-16,-13 0-51,19-2-250,-1 2 1,1 1-1,-1 1 0,26 5 0,-45-7-41</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05.047"/>
    </inkml:context>
    <inkml:brush xml:id="br0">
      <inkml:brushProperty name="width" value="0.05" units="cm"/>
      <inkml:brushProperty name="height" value="0.05" units="cm"/>
    </inkml:brush>
  </inkml:definitions>
  <inkml:trace contextRef="#ctx0" brushRef="#br0">134 68 16516,'3'-3'338,"16"-25"1201,-18 27-1459,0-1 0,0 0 1,0 0-1,-1 1 0,1-1 0,0 0 1,-1 0-1,1 0 0,-1 0 0,0 0 1,0 0-1,1 0 0,-2-3 0,1 5-36,0-1 1,0 1-1,0 0 0,-1-1 1,1 1-1,0-1 0,0 1 1,-1 0-1,1-1 0,0 1 1,-1 0-1,1-1 0,0 1 0,-1 0 1,1-1-1,0 1 0,-1 0 1,1 0-1,-1 0 0,1-1 1,-1 1-1,1 0 0,-1 0 1,1 0-1,0 0 0,-1 0 0,1 0 1,-1 0-1,1 0 0,-1 0 1,1 0-1,-1 0 0,1 0 1,-1 0-1,1 0 0,-1 1 0,1-1 1,0 0-1,-1 0 0,1 0 1,-1 1-1,1-1 0,-1 1 1,-19 10 708,8-1-691,0 0-1,1 1 1,0 0-1,1 1 1,0 0-1,1 0 1,1 1-1,0 0 1,0 1-1,1 0 0,-9 27 1,15-39-60,1 0 0,-1 0 1,1 0-1,-1-1 0,1 1 0,0 0 1,0 0-1,-1 0 0,1 0 0,1 0 1,-1 0-1,0 0 0,0 0 1,1 0-1,-1 0 0,1-1 0,0 1 1,-1 0-1,1 0 0,0-1 0,2 3 1,-2-2 11,1-1 0,-1 0 1,1 0-1,0 0 0,0 0 1,-1 0-1,1 0 0,0 0 1,0 0-1,0-1 0,0 1 1,0-1-1,0 0 0,0 0 1,0 1-1,0-1 0,0 0 1,0-1-1,0 1 0,4-1 1,7-2 106,0 0 0,0-1 0,0 0 0,0-1 1,0-1-1,-1 0 0,0-1 0,15-11 0,-8 4 124,0 0 0,-1-2-1,-1 0 1,15-20-1,-21 24-82,-2 0 0,0-1-1,0 0 1,7-15 0,-15 22-6,-6 9-114,-7 9-42,-2 8-38,1 0-1,1 1 0,0 1 0,2 0 0,0 0 0,2 1 1,0 0-1,-7 43 0,14-60-79,0 0 1,0 1-1,1-1 1,0 1-1,1-1 0,-1 1 1,1-1-1,0 0 1,4 10-1,-5-14 106,1 0 1,0 1-1,0-1 0,0-1 0,1 1 1,-1 0-1,0 0 0,1 0 0,-1-1 1,1 1-1,0-1 0,-1 1 0,1-1 0,0 1 1,0-1-1,0 0 0,0 0 0,0 0 1,0 0-1,0 0 0,0-1 0,0 1 1,1-1-1,-1 1 0,0-1 0,0 0 1,0 0-1,1 0 0,-1 0 0,4-1 1,24-6-304,1-7-8</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05.499"/>
    </inkml:context>
    <inkml:brush xml:id="br0">
      <inkml:brushProperty name="width" value="0.05" units="cm"/>
      <inkml:brushProperty name="height" value="0.05" units="cm"/>
    </inkml:brush>
  </inkml:definitions>
  <inkml:trace contextRef="#ctx0" brushRef="#br0">8 170 16123,'-1'2'170,"-5"27"1683,6-29-1805,0 1-1,0-1 1,0 1-1,0-1 1,0 1-1,0 0 1,0-1-1,1 1 1,-1-1-1,0 1 1,0-1-1,1 1 1,-1-1-1,0 1 1,0-1-1,1 1 1,-1-1-1,1 0 1,-1 1-1,0-1 1,1 1-1,-1-1 1,1 0-1,-1 1 1,1-1-1,-1 0 1,1 0 0,-1 1-1,1-1 1,-1 0-1,1 0 1,-1 0-1,1 0 1,0 0-1,-1 0 1,1 0-1,-1 0 1,1 0-1,-1 0 1,1 0-1,0 0 1,-1 0-1,1 0 1,0-1-1,14-3 409,0-1 1,0-1-1,-1 0 0,0-1 0,0-1 0,24-18 0,-22 15-153,118-86 1289,-79 54-938,-62 50-583,1 1 0,0 0 0,1 0 0,-10 16 0,5-7-40,-71 127-231,72-126 23,2 1 0,0 0 0,0 0 0,2 0 0,1 1 0,-3 20 0,7-32-87</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07.238"/>
    </inkml:context>
    <inkml:brush xml:id="br0">
      <inkml:brushProperty name="width" value="0.05" units="cm"/>
      <inkml:brushProperty name="height" value="0.05" units="cm"/>
    </inkml:brush>
  </inkml:definitions>
  <inkml:trace contextRef="#ctx0" brushRef="#br0">224 41 16956,'3'-2'488,"-1"0"-238,1 1 1,-1-1-1,0 0 1,1 0-1,-1 0 1,0 0 0,0 0-1,-1 0 1,1-1-1,0 1 1,-1-1-1,1 1 1,-1-1-1,2-4 1,-4 6-155,0 1-1,1 0 1,-1 0 0,0 0 0,0 0-1,1 0 1,-1 0 0,0 0 0,1 0-1,-1 0 1,0 0 0,0 0-1,1 1 1,-1-1 0,0 0 0,1 0-1,-1 1 1,-1 0 0,-12 7 116,0 1 0,1 0 0,-1 1 0,-20 22 0,22-21-155,-64 64 8,68-65-103,0 0-1,1 0 1,0 0-1,1 1 1,0 0 0,-7 17-1,13-27 32,0-1-1,-1 1 0,1-1 1,0 1-1,0 0 0,-1-1 0,1 1 1,0 0-1,0-1 0,0 1 1,0 0-1,0-1 0,0 1 0,0 0 1,0-1-1,0 1 0,0 0 1,0-1-1,0 1 0,1 0 0,-1-1 1,0 1-1,0-1 0,1 1 1,-1 0-1,0-1 0,1 1 0,-1-1 1,1 1-1,-1-1 0,1 1 1,-1-1-1,1 1 0,-1-1 0,1 0 1,-1 1-1,1-1 0,-1 0 1,1 1-1,0-1 0,-1 0 0,1 0 1,0 0-1,-1 1 0,1-1 0,0 0 1,-1 0-1,1 0 0,0 0 1,-1 0-1,2 0 0,6-1-53,-1 1-1,1-1 0,13-4 1,-7 2 24,-10 2 32,1 1 1,-1-1-1,1 1 0,-1 0 0,1 0 0,-1 1 0,0-1 0,1 1 0,-1 0 0,0 0 0,1 0 1,-1 1-1,0 0 0,0 0 0,0 0 0,0 0 0,0 0 0,-1 1 0,1 0 0,-1-1 0,1 1 1,-1 1-1,0-1 0,3 4 0,-3-1 18,0-1 0,0 0 0,0 1 1,-1 0-1,0 0 0,0-1 0,0 1 0,-1 0 0,0 0 1,0 1-1,-1-1 0,1 0 0,-1 0 0,-1 0 0,1 0 1,-1 0-1,-2 7 0,1-4 81,-1 1-1,-1-1 1,0 0 0,0 0 0,-1 0 0,0 0-1,0-1 1,-1 0 0,-11 12 0,12-14 9,-1-1 1,0 1 0,0-1-1,0 0 1,0-1 0,-1 0 0,1 0-1,-1 0 1,0-1 0,-1 0-1,1 0 1,-14 3 0,19-6-122,1 1 1,-1-1 0,0 1-1,1-1 1,-1 0 0,0 0-1,0 0 1,1 0 0,-1 0-1,0-1 1,0 1-1,1 0 1,-1-1 0,0 1-1,1-1 1,-1 0 0,1 1-1,-1-1 1,1 0 0,-1 0-1,1 0 1,-1 0 0,1 0-1,0 0 1,-1-1-1,1 1 1,0 0 0,0-1-1,0 1 1,0-1 0,0 1-1,1-1 1,-1 1 0,0-1-1,1 0 1,-1 1-1,1-1 1,-1 0 0,1 1-1,0-1 1,0 0 0,0 0-1,0-3 1,0-1-301,0 0 1,1 1 0,0-1-1,0 0 1,0 0-1,1 0 1,0 0 0,0 1-1,1-1 1,-1 1-1,7-10 1,-2 7-209,0-1 0,1 1 0,1 0-1,-1 1 1,1 0 0,0 0 0,20-10 0,13-3-700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07.735"/>
    </inkml:context>
    <inkml:brush xml:id="br0">
      <inkml:brushProperty name="width" value="0.05" units="cm"/>
      <inkml:brushProperty name="height" value="0.05" units="cm"/>
    </inkml:brush>
  </inkml:definitions>
  <inkml:trace contextRef="#ctx0" brushRef="#br0">149 369 17244,'-52'72'4944,"52"-71"-4875,-16 19 249,2 2 0,-18 34 0,26-43-302,0 0 0,1 1 0,0-1 0,2 1 0,-1 0-1,-1 16 1,5-27-11,-1 1-1,1-1 0,0 1 1,1-1-1,-1 1 0,0-1 0,1 1 1,0-1-1,1 4 0,-2-6 2,1 0-1,0 0 0,-1 0 1,1 1-1,0-1 1,0-1-1,-1 1 0,1 0 1,0 0-1,0 0 0,0 0 1,0 0-1,0-1 1,0 1-1,1-1 0,-1 1 1,0-1-1,0 1 0,0-1 1,1 1-1,-1-1 0,0 0 1,0 0-1,1 0 1,-1 0-1,0 0 0,0 0 1,1 0-1,1 0 0,5-2 28,-1 0 0,1 0-1,-1 0 1,0-1 0,0 0 0,0-1-1,0 1 1,0-1 0,-1-1-1,1 1 1,5-7 0,15-12 106,24-31 0,-39 42-93,26-29 139,-2-2 0,48-76 0,-68 92-148,-1 0 1,-1-1-1,-1-1 1,-2 0-1,-1 0 1,8-37-1,-17 58-37,1 1 0,-1-1-1,-1 0 1,0 0 0,0 0 0,0 1-1,-1-1 1,0 0 0,-2-9 0,2 15-3,0-1 0,0 0 0,-1 1-1,1-1 1,0 1 0,-1 0 0,1-1 0,-1 1 0,0 0 0,0 0 0,0 0 0,0 0 0,0 0 0,0 0 0,-1 1 0,1-1 0,0 1 0,-1-1 0,0 1 0,1 0-1,-1 0 1,0 0 0,1 0 0,-1 1 0,0-1 0,0 1 0,-3 0 0,-3 0-10,1 0 0,-1 1 1,1 0-1,0 1 0,-1 0 0,1 0 0,0 1 0,0 0 1,0 0-1,1 1 0,-1 0 0,1 1 0,0-1 0,-13 12 1,7-5-7,0 1 0,0 1 1,2 0-1,-1 0 0,2 1 1,-12 19-1,19-28 9,1-1-1,-1 1 1,1 1-1,0-1 1,0 0-1,1 0 1,-2 7-1,3-11 7,0 1-1,0 0 1,0-1-1,0 1 1,0 0-1,0-1 1,1 1 0,-1-1-1,0 1 1,1 0-1,-1-1 1,1 1-1,0-1 1,-1 1-1,1-1 1,0 0 0,0 1-1,0-1 1,0 0-1,0 1 1,0-1-1,1 0 1,-1 0 0,0 0-1,0 0 1,3 1-1,9 4-22,0 0 0,-1-1 0,21 5 0,-25-8 19,1 0 1,-1 1 0,1 0-1,-1 0 1,0 1-1,0 0 1,0 0-1,-1 1 1,1 0 0,-1 0-1,11 11 1,-13-9 12,0 0 0,0 0 0,-1 0 0,1 0 0,-2 1 0,1-1 0,-1 1 0,0 0 1,-1 0-1,0 0 0,0 1 0,-1-1 0,0 0 0,0 1 0,-1 11 0,-3 9-254,0 0 0,-2 0 1,-9 31-1,2-8-1408,12-51 1613,-1 6-346,5-11-133,7-11-113</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08.155"/>
    </inkml:context>
    <inkml:brush xml:id="br0">
      <inkml:brushProperty name="width" value="0.05" units="cm"/>
      <inkml:brushProperty name="height" value="0.05" units="cm"/>
    </inkml:brush>
  </inkml:definitions>
  <inkml:trace contextRef="#ctx0" brushRef="#br0">136 0 17332,'0'9'1600,"-13"14"-960,-4 4-200,-3 13 825,2 5-345,-3 6-256,1 4-72,5-2-136,5 1-120,9-8-176,2-4-152,8-10-312,-2-4-200,6-15-560,4-5-64,-1-15 759,-3-9-231,4-12-184</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08.592"/>
    </inkml:context>
    <inkml:brush xml:id="br0">
      <inkml:brushProperty name="width" value="0.05" units="cm"/>
      <inkml:brushProperty name="height" value="0.05" units="cm"/>
    </inkml:brush>
  </inkml:definitions>
  <inkml:trace contextRef="#ctx0" brushRef="#br0">0 98 13331,'1'3'352,"0"-1"-1,0 0 1,0 1 0,0-1-1,0 0 1,1 0 0,-1 0 0,1 0-1,-1 0 1,1-1 0,0 1-1,-1 0 1,1-1 0,0 1 0,0-1-1,4 2 1,-3-1-100,1-1 0,-1 0 0,0-1 0,1 1 0,-1-1 0,1 1 0,-1-1 0,1 0 0,-1-1 0,1 1 0,5-2 0,7-1 4,-1 0-1,0-2 1,-1 0 0,1 0-1,-1-1 1,0-1 0,0-1-1,-1 0 1,0 0 0,0-2-1,-1 1 1,11-13-1,-21 21-231,-1 0-1,0 0 0,0 0 1,0-1-1,0 1 0,0 0 0,-1 0 1,1-1-1,0 1 0,-1 0 0,1-1 1,-1 1-1,1-1 0,-1 1 0,1-1 1,-1 1-1,0-1 0,0-1 0,0 2-10,0 1-1,-1-1 0,1 1 0,-1-1 0,1 1 0,-1-1 0,1 1 1,-1-1-1,1 1 0,-1-1 0,1 1 0,-1 0 0,1-1 0,-1 1 0,0 0 1,1 0-1,-1-1 0,0 1 0,1 0 0,-1 0 0,0 0 0,1 0 1,-1 0-1,0 0 0,1 0 0,-2 0 0,-4 0 23,0 1 0,-1 0 0,1 0 0,0 0 0,0 1 0,1 0 0,-8 3 0,-1 2-18,1 1 0,0 1 0,1 0 1,0 1-1,0 0 0,1 1 0,0 0 0,1 1 0,-15 22 0,14-16-16,0 0 0,1 0 0,1 1 0,1 0 0,1 1 0,-8 35-1,13-49-3,1 0-1,0 0 1,1 0-1,-1 0 0,1 0 1,1 0-1,0 11 0,0-16-9,-1 1-1,1 0 0,-1-1 0,1 1 0,0 0 0,0-1 0,-1 1 1,1-1-1,0 1 0,1-1 0,-1 0 0,0 1 0,0-1 0,0 0 0,1 0 1,-1 0-1,1 0 0,-1 0 0,1 0 0,-1 0 0,1 0 0,-1-1 1,1 1-1,0 0 0,-1-1 0,1 0 0,0 1 0,0-1 0,-1 0 1,4 0-1,4 0-223,0-1 0,0 0 1,0 0-1,0-1 0,0 0 1,0-1-1,0 0 0,13-6 1,66-40-1422,30-34 343,-62 38 412</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08.997"/>
    </inkml:context>
    <inkml:brush xml:id="br0">
      <inkml:brushProperty name="width" value="0.05" units="cm"/>
      <inkml:brushProperty name="height" value="0.05" units="cm"/>
    </inkml:brush>
  </inkml:definitions>
  <inkml:trace contextRef="#ctx0" brushRef="#br0">162 226 15803,'-16'10'804,"1"2"0,0-1 0,0 2 0,1 0 0,-18 23 0,25-27-666,1 1 0,0-1 0,0 1 1,1 1-1,0-1 0,1 1 0,0 0 1,1 0-1,0 0 0,-2 16 0,5-23-127,-1 1-1,1-1 1,0 0-1,0 0 0,1 0 1,-1 1-1,1-1 1,0 0-1,0 0 1,0 0-1,1 0 0,-1 0 1,1 0-1,0 0 1,3 4-1,-4-6-3,1-1 0,-1 1 0,1 0 0,0-1 1,0 1-1,0-1 0,0 1 0,0-1 0,0 0 0,0 0 0,0 0 0,0 0 0,1 0 0,-1 0 0,0-1 1,1 1-1,-1-1 0,1 0 0,-1 0 0,0 0 0,1 0 0,-1 0 0,1 0 0,-1 0 0,0-1 1,1 1-1,1-2 0,9-2 70,0-1 1,-1-1 0,1 0-1,-1-1 1,-1 0-1,0-1 1,0 0-1,18-18 1,1-4 271,39-50 0,-49 54-189,0-2-1,-2 0 0,-1-1 1,-1-1-1,-2 0 1,14-43-1,-25 66-140,-1-1-1,-1 0 0,1 1 1,-1-1-1,0 0 0,-1 0 1,0-9-1,0 16-17,-1-1 0,1 0-1,0 1 1,-1-1 0,1 1 0,-1-1 0,1 0 0,-1 1-1,0-1 1,1 1 0,-1 0 0,0-1 0,0 1-1,0 0 1,0-1 0,0 1 0,-1 0 0,1 0 0,0 0-1,-1 0 1,1 0 0,0 0 0,-1 0 0,1 1 0,-1-1-1,1 0 1,-1 1 0,0-1 0,1 1 0,-1 0-1,1-1 1,-1 1 0,0 0 0,1 0 0,-1 0 0,0 0-1,1 0 1,-4 1 0,-5 1-3,-1 1 1,1-1-1,0 2 1,1-1-1,-1 1 0,1 1 1,-1 0-1,1 0 0,1 1 1,-14 10-1,2 1-10,2 0 0,0 1 1,-20 26-1,35-41 10,-30 44-4,31-43 0,0 0 0,0 0 0,0 0 0,1 0 0,-1 0 0,1 0 0,0 1 0,0-1 0,0 0 0,1 7 0,0-9 4,0-1-1,0 1 0,0-1 1,1 1-1,-1-1 0,1 1 1,-1-1-1,1 0 0,0 1 1,-1-1-1,1 0 0,0 0 1,0 1-1,0-1 0,0 0 1,0 0-1,0 0 0,0 0 0,1 0 1,-1 0-1,0 0 0,0-1 1,1 1-1,-1 0 0,0-1 1,1 1-1,-1-1 0,1 1 1,1-1-1,5 2-13,0 0 0,0-1 0,17 0 0,-21-1 8,27 0-19,-13-1 25,-1 1 0,1 1 0,0 1 0,27 6 1,-41-7 0,-1 0 1,1 0 0,0 0 0,-1 1-1,1 0 1,-1 0 0,1 0-1,-1 0 1,0 0 0,0 0 0,0 1-1,0 0 1,0 0 0,0 0 0,-1 0-1,0 0 1,1 0 0,-1 0-1,0 1 1,-1-1 0,1 1 0,-1 0-1,1-1 1,-1 1 0,0 0 0,0 4-1,0 3-7,-1-1-1,0 1 0,-1-1 0,0 1 1,0-1-1,-1 1 0,-6 15 1,0 6-415,8-31 359,0 0 0,0-1 0,-1 1 0,1 0 0,0 0 0,0 0 0,0-1 0,-1 1 0,1 0 0,0 0 0,0 0 0,0-1 0,1 1 0,-1 0 0,0 0 0,0 0 0,0-1 0,1 1 0,-1 0 0,0 0 0,1 1 0,0-2 11,-1 0 0,1 0 0,0-1 0,-1 1 0,1 0 0,-1 0 0,1 0 0,-1 0 0,1 0 0,0-1 0,-1 1 0,1 0 0,-1 0 0,1-1 0,-1 1 0,1 0 0,-1-1 0,1 1 0,-1-1 0,0 1 0,1-1 0,28-31-879,-4-2 260,3-8-131</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09.465"/>
    </inkml:context>
    <inkml:brush xml:id="br0">
      <inkml:brushProperty name="width" value="0.05" units="cm"/>
      <inkml:brushProperty name="height" value="0.05" units="cm"/>
    </inkml:brush>
  </inkml:definitions>
  <inkml:trace contextRef="#ctx0" brushRef="#br0">199 1 17684,'-37'55'2131,"3"2"0,-35 78 0,58-107-1905,0 1 0,2 0-1,1 0 1,2 0 0,0 1 0,2 0 0,0 39 0,6-44-207,0-24-78,0-6-29,5-36-285,-7-25-125,0 36 172,1 1 1,5-33-1,-6 62 323,0 0 0,0-1 0,0 1 0,0 0 0,0-1 0,0 1 0,1 0 0,-1-1 0,0 1 0,0 0 0,1-1 0,-1 1 0,0 0 0,0 0 0,1-1 0,-1 1-1,0 0 1,1 0 0,-1 0 0,0-1 0,1 1 0,-1 0 0,0 0 0,1 0 0,-1 0 0,0 0 0,1 0 0,-1 0 0,0 0 0,1 0 0,-1 0 0,1 0 0,-1 0 0,0 0 0,1 0 0,-1 0 0,0 0 0,1 0 0,-1 0 0,1 0 0,-1 0 0,0 1 0,1-1 0,-1 0 0,0 0 0,0 0 0,1 1 0,24 15 125,-10-6-17,-8-7-32,0-1 0,1 1-1,-1-1 1,1-1-1,0 1 1,0-1-1,0 0 1,0-1-1,-1 0 1,1-1-1,0 1 1,0-1-1,0-1 1,14-4-1,-13 3 42,0 0 0,1-1 0,-1 0 0,-1-1 0,1 1-1,-1-2 1,0 1 0,0-2 0,0 1 0,-1-1-1,10-11 1,-9 3 138,-8 15-247,0 0 0,0 0 0,-1 0 0,1-1 0,0 1 0,0 0 0,0 0 0,-1 0 0,1 0 0,0 0 0,0-1 0,-1 1 0,1 0 0,0 0 0,0 0 1,-1 0-1,1 0 0,0 0 0,0 0 0,-1 0 0,1 0 0,0 0 0,0 0 0,-1 0 0,1 0 0,0 0 0,0 0 0,-1 0 0,1 1 0,0-1 0,0 0 0,-1 0 0,1 0 0,-4 2 14,0-1-1,0 1 0,0 0 0,1 1 0,-7 4 0,3-1-16,0 0 0,1 1-1,0 0 1,0 0-1,0 1 1,1 0-1,0 0 1,-4 10-1,8-16-4,0 0 0,1 0-1,-1 0 1,0 0 0,1 0-1,-1 0 1,1 0-1,0 0 1,0 1 0,0-1-1,0 0 1,0 0-1,0 0 1,0 0 0,1 0-1,-1 0 1,1 0 0,0 0-1,-1 0 1,1 0-1,0 0 1,0 0 0,0 0-1,1 0 1,-1-1 0,0 1-1,1 0 1,-1-1-1,1 1 1,-1-1 0,1 0-1,0 1 1,-1-1-1,1 0 1,0 0 0,0 0-1,0 0 1,0-1 0,0 1-1,0 0 1,3 0-1,23 6-25,0-1-1,0-2 1,53 3-1,6 0-6,5 10-58,-96-40 614,0 2-273,1 9-124,0-1-1,1 0 1,1 0 0,0-1-1,1 1 1,0 0 0,3-22 0,-2 33-157,-1 1 0,1 0 0,-1 0 0,1 0 0,0 0 0,-1 0 0,1 0 0,0 0 0,0 0 0,0 0 0,0 0 0,0 0 1,0 0-1,0 0 0,0 1 0,0-1 0,0 0 0,0 1 0,0-1 0,1 1 0,-1 0 0,0-1 0,0 1 0,0 0 0,3-1 0,38 0-984,-21 1 917,7-3-272</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8:28.908"/>
    </inkml:context>
    <inkml:brush xml:id="br0">
      <inkml:brushProperty name="width" value="0.05" units="cm"/>
      <inkml:brushProperty name="height" value="0.05" units="cm"/>
    </inkml:brush>
  </inkml:definitions>
  <inkml:trace contextRef="#ctx0" brushRef="#br0">10 1 12091,'-4'55'3154,"0"-19"-2680,3 0 0,1 0 0,1 0 0,3 0 1,11 54-1,61 172 48,14 34-365,52 141 1685,-64-269-1374,-61-137-445,1-2 1,1 0-1,32 36 1,-28-38 76,-2 0 0,-1 2 0,-1 0 1,28 62-1,-26-52 25,33 50 0,-33-58-85,-1 1 0,25 57-1,-14-5 127,-14-35 79,2-1 1,3-1 0,38 64 0,-39-79-165,39 59 58,106 123-1,-130-171-130,49 78-1,-50-67 53,78 91 32,-58-79-47,-34-41 23,1-2 0,1 0 0,32 23 0,84 54 44,-32-26-95,62 54 1,118 86 26,14-22 50,-207-137-59,34 18-35,-101-60-6,-1-1 1,1-1-1,31 7 1,11-1-12,-12-4 88,57 22 0,-76-26-151,-37-9 52,0 1 0,0-1 0,0 0 0,0 0 0,0 0 0,1 0 0,-1 0 0,0-1 0,0 1 0,0 0 0,0 0 0,0-1 0,0 1 0,1-1 1,-2 1-4,0-1 0,1 1 0,-1-1 0,0 1 1,0-1-1,0 1 0,0-1 0,0 1 1,0-1-1,0 1 0,0-1 0,0 1 1,0-1-1,0 1 0,0-1 0,0 1 1,0-1-1,0 1 0,0-1 0,-1 1 0,1-1 1,0 1-1,0-1 0,-1 1 0,1 0 1,0-1-1,-1 1 0,1-1 0,0 1 1,-1 0-1,1-1 0,0 1 0,-1-1 1,-15-11-200,-11-3-55</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10.326"/>
    </inkml:context>
    <inkml:brush xml:id="br0">
      <inkml:brushProperty name="width" value="0.05" units="cm"/>
      <inkml:brushProperty name="height" value="0.05" units="cm"/>
    </inkml:brush>
  </inkml:definitions>
  <inkml:trace contextRef="#ctx0" brushRef="#br0">43 1 18236,'-12'36'3743,"6"-16"-3526,-1 0 0,2 0 0,1 0 0,0 1 0,2-1 0,0 42 0,2-60-206,0 1-1,0 0 0,0 0 1,1-1-1,-1 1 0,1 0 1,0-1-1,0 1 0,0-1 1,0 1-1,0-1 0,0 1 1,1-1-1,-1 0 0,1 0 0,0 1 1,3 2-1,-3-4 6,0 0-1,0 1 0,0-1 1,0 0-1,1 0 1,-1-1-1,0 1 0,1 0 1,-1-1-1,0 1 1,1-1-1,-1 0 0,1 0 1,-1 0-1,1 0 1,-1 0-1,0-1 1,1 1-1,-1-1 0,3 0 1,5-2 40,-1-1-1,0 0 1,0 0 0,0-1-1,-1 0 1,1-1 0,-1 0 0,8-7-1,57-60 434,-56 53-362,46-50 249,-63 70-375,0 0 0,0 0 0,0-1 0,0 1-1,0 0 1,0 0 0,0 0 0,1 0 0,-1 0-1,0-1 1,0 1 0,0 0 0,0 0-1,0 0 1,0 0 0,1 0 0,-1 0 0,0-1-1,0 1 1,0 0 0,0 0 0,0 0 0,1 0-1,-1 0 1,0 0 0,0 0 0,0 0-1,1 0 1,-1 0 0,0 0 0,0 0 0,0 0-1,0 0 1,1 0 0,-1 0 0,0 0-1,0 0 1,0 0 0,0 0 0,1 0 0,-1 0-1,0 0 1,0 1 0,0-1 0,1 0 0,-1 12 2,-7 28-45,4-22 20,2-13 19,1 0 0,-1 0 0,1-1 0,0 1 0,0 0-1,2 5 1,-2-8 7,0-1 0,1 0 1,-1 0-1,1 0 0,-1 0 0,1 0 0,0 0 0,-1 0 0,1 0 0,0 0 1,-1 0-1,1 0 0,0 0 0,0 0 0,0-1 0,0 1 0,0 0 0,0-1 0,0 1 1,0 0-1,0-1 0,0 0 0,0 1 0,1-1 0,-1 0 0,0 1 0,0-1 1,0 0-1,3 0 0,3 0 26,0 0 0,-1-1 0,1 0 0,0 0 0,0-1 0,0 0 0,-1 0 0,9-4 1,53-29 226,-41 20-150,-11 6-36,27-13 79,-40 21-144,0 0 1,-1 0-1,1 0 1,1 0 0,-1 0-1,0 1 1,0-1-1,0 1 1,0 0-1,0 0 1,5 0 0,-6 1-7,-1-1 0,0 1 0,0 0 0,0-1-1,0 1 1,0 0 0,0 0 0,-1-1 0,1 1 0,0 0 0,0 0 0,0 0 0,-1 0 0,1 0 0,-1 0 0,1 0 0,0 1 0,-1-1 0,0 0 0,1 0 0,-1 0 0,0 0 0,0 1 0,1-1 0,-1 2 0,1 36-22,-2-29 18,1-8 5,0-1 0,0 1 0,0-1 0,0 1 0,0-1 1,0 1-1,1-1 0,-1 1 0,0-1 0,1 1 0,-1-1 0,1 1 0,0-1 0,-1 0 0,1 1 0,0-1 1,0 0-1,0 0 0,0 1 0,0-1 0,0 0 0,0 0 0,0 0 0,0 0 0,0 0 0,1-1 1,1 2-1,-1-1-10,0-1 1,1 0-1,-1 1 0,1-1 1,-1 0-1,0 0 1,1 0-1,-1-1 1,1 1-1,-1-1 1,0 1-1,1-1 0,-1 0 1,0 0-1,0 0 1,4-2-1,70-45-3227,-66 42 2617</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10.748"/>
    </inkml:context>
    <inkml:brush xml:id="br0">
      <inkml:brushProperty name="width" value="0.05" units="cm"/>
      <inkml:brushProperty name="height" value="0.05" units="cm"/>
    </inkml:brush>
  </inkml:definitions>
  <inkml:trace contextRef="#ctx0" brushRef="#br0">170 97 19108,'-11'4'157,"0"1"-1,0 1 1,0-1 0,1 2 0,0-1-1,0 1 1,1 1 0,-1 0-1,2 0 1,-1 1 0,1 0-1,1 0 1,0 1 0,0 0 0,1 0-1,0 1 1,-8 20 0,13-30-154,0 1 0,1-1-1,-1 1 1,1 0 0,0-1 0,-1 1 0,1-1 0,0 1 0,0 0 0,0-1 0,0 1 0,0 0 0,0-1 0,1 1-1,-1 0 1,0-1 0,1 1 0,0-1 0,0 3 0,0-3 6,0 0 0,0 0 0,0 0 0,0 0 0,0 0 0,1-1 0,-1 1 0,0 0 0,0-1 0,0 1 0,1-1 0,-1 1 0,0-1 0,1 0 0,-1 1 0,0-1 0,1 0 0,1 0 0,5 0 33,-1-1 0,1 0 0,-1 0 0,1-1 0,-1 1 0,1-2 0,7-2 0,14-9 40,-1-1 0,-1-2 0,0 0 0,-1-2 0,-1 0 0,-1-2-1,-1-1 1,0-1 0,-2-1 0,-1 0 0,19-31 0,-30 38-121,-9 17 38,0 0 0,0 0-1,0 0 1,0 0 0,0-1 0,0 1 0,0 0 0,0 0 0,0 0 0,0 0 0,0 0-1,0 0 1,0 0 0,0 0 0,0-1 0,0 1 0,0 0 0,0 0 0,0 0 0,0 0-1,0 0 1,0 0 0,0 0 0,0 0 0,0 0 0,0-1 0,0 1 0,-1 0-1,1 0 1,0 0 0,0 0 0,0 0 0,0 0 0,0 0 0,0 0 0,0 0 0,0 0-1,0 0 1,0 0 0,-1 0 0,1 0 0,0 0 0,0 0 0,0 0 0,0 0 0,0 0-1,0 0 1,0 0 0,0 0 0,-1 0 0,1 0 0,0 0 0,0 0 0,0 0-1,0 0 1,0 0 0,0 0 0,0 0 0,0 0 0,0 0 0,-1 0 0,1 0 0,-3 2-11,0 0 1,1-1 0,-1 2 0,0-1 0,1 0 0,-1 0-1,-1 4 1,-9 8-61,1 1 0,1 1 0,0 0-1,1 0 1,1 1 0,1 1 0,0-1-1,1 1 1,1 0 0,1 1 0,-5 30-1,9-45 54,1-1-1,0 0 1,0 0-1,0 0 0,0 1 1,1-1-1,-1 0 1,1 0-1,0 0 0,0 0 1,0 0-1,0 0 0,0 0 1,1 0-1,-1 0 1,3 3-1,16 7-181</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11.403"/>
    </inkml:context>
    <inkml:brush xml:id="br0">
      <inkml:brushProperty name="width" value="0.05" units="cm"/>
      <inkml:brushProperty name="height" value="0.05" units="cm"/>
    </inkml:brush>
  </inkml:definitions>
  <inkml:trace contextRef="#ctx0" brushRef="#br0">98 33 17708,'7'-23'2244,"-6"14"-1268,-10 15 569,1 3-1190,1 2 1,0-1-1,1 1 1,0 0-1,-6 18 1,-19 62-95,28-81-216,-1 2-31,1 1 0,0 0 0,1 0 0,0 0 0,0 16 0,2-26-5,0 0 0,0 0 0,0 0 0,1 0 0,-1 0 0,1-1 0,-1 1 0,1 0 0,0 0 0,0-1 0,0 1 0,0 0 0,1-1 0,-1 1 0,1-1 0,0 0 0,-1 1 0,1-1 0,0 0 0,0 0 0,1 0 0,-1 0 0,0-1 0,1 1 0,-1-1 0,1 1 0,-1-1 0,1 0 0,0 0 0,5 2 0,1-2 26,0 0 1,1 0 0,-1-1 0,0 0-1,0-1 1,1 0 0,-1-1 0,0 0-1,0 0 1,0-1 0,0 0 0,-1 0-1,1-1 1,9-5 0,0-2 55,-1 0 1,1-1-1,-2 0 0,0-2 1,18-19-1,-17 16-22,-2-1 0,0 0 0,-2-1 0,0-1-1,15-30 1,-21 33-74,-8 17 4,1 0 0,0 0 0,0 0 0,0 0 0,0 0 0,0 0 0,0 0 0,0 0 0,0 0 0,0 0 0,0 0 0,0 0 0,0 0 1,0 0-1,-1 0 0,1 0 0,0 0 0,0 0 0,0 0 0,0 0 0,0 0 0,0 0 0,0 0 0,0 0 0,0 0 0,0 0 0,0 0 0,0 0 0,0 0 0,0-1 0,0 1 0,0 0 0,0 0 0,0 0 0,0 0 0,0 0 0,0 0 0,0 0 0,0 0 0,0 0 0,0 0 0,0 0 0,0 0 0,0 0 0,0 0 0,0-1 0,0 1 0,0 0 0,0 0 0,0 0 0,0 0 0,0 0 0,0 0 0,0 0 0,0 0 0,0 0 0,0 0 0,0 0 0,0 0 0,0 0 0,-15 22-136,4 1-211,-15 45-1,23-58-38,0 1-1,1 0 1,0-1-1,1 1 1,0 0-1,1 20 1,0-29 312,1 0 0,-1 0 1,0 0-1,1 0 0,-1 0 0,1 0 1,0 0-1,0 0 0,-1 0 0,1 0 0,1 0 1,-1-1-1,0 1 0,3 2 0,10 7-671</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11.823"/>
    </inkml:context>
    <inkml:brush xml:id="br0">
      <inkml:brushProperty name="width" value="0.05" units="cm"/>
      <inkml:brushProperty name="height" value="0.05" units="cm"/>
    </inkml:brush>
  </inkml:definitions>
  <inkml:trace contextRef="#ctx0" brushRef="#br0">152 3 19756,'20'-1'1854,"-13"0"-1239,0 1 0,0 0 0,1 0-1,-1 0 1,12 4 0,-17-4-567,0 1-1,-1-1 0,1 1 1,-1 0-1,1-1 1,-1 1-1,0 0 0,1 0 1,-1 0-1,0 0 1,1 0-1,-1 1 0,0-1 1,0 0-1,0 1 0,0-1 1,0 0-1,-1 1 1,1-1-1,0 1 0,-1-1 1,1 1-1,-1 0 1,1-1-1,-1 1 0,0-1 1,1 1-1,-1 0 1,0-1-1,-1 4 0,1 3-32,-1 0 1,-1 0-1,1 0 0,-1 0 0,-1 0 0,1-1 0,-2 1 0,1-1 0,-7 12 0,-7 8 25,-22 26 1,35-48-33,-94 107 158,47-57-68,48-52-96,-11 14 12,14-17-15,0 1 0,0-1 0,0 0 0,0 0 0,0 1-1,-1-1 1,1 0 0,0 1 0,0-1 0,0 0 0,0 0-1,0 1 1,0-1 0,0 0 0,0 1 0,0-1 0,0 0-1,0 1 1,0-1 0,0 0 0,0 1 0,1-1 0,-1 0-1,0 0 1,0 1 0,0-1 0,0 0 0,1 1 0,-1-1 0,0 0-1,0 0 1,0 0 0,1 1 0,-1-1 0,0 0 0,0 0-1,1 0 1,-1 1 0,0-1 0,0 0 0,1 0 0,-1 0-1,0 0 1,1 0 0,-1 0 0,0 0 0,1 0 0,-1 0-1,0 0 1,1 0 0,-1 0 0,0 0 0,0 0 0,1 0-1,26 2-167,0-2 0,0-1 0,0-1 0,0-1 0,0-1 0,0-2 0,-1 0 0,39-16 0,-6-5-65</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12.458"/>
    </inkml:context>
    <inkml:brush xml:id="br0">
      <inkml:brushProperty name="width" value="0.05" units="cm"/>
      <inkml:brushProperty name="height" value="0.05" units="cm"/>
    </inkml:brush>
  </inkml:definitions>
  <inkml:trace contextRef="#ctx0" brushRef="#br0">133 1 18004,'-13'29'1543,"-1"-1"-862,1 1 0,1 1 0,2 0 0,1 1 0,-7 44 0,16-73-666,-1 1-1,1 0 1,0-1 0,0 1-1,0 0 1,0 0 0,0-1-1,0 1 1,1 0-1,-1 0 1,1-1 0,0 1-1,0 0 1,0-1 0,0 1-1,1-1 1,-1 0 0,0 1-1,1-1 1,0 0-1,-1 0 1,1 0 0,0 0-1,0 0 1,0 0 0,1 0-1,-1-1 1,0 1-1,1-1 1,-1 0 0,1 0-1,-1 0 1,1 0 0,-1 0-1,1 0 1,0-1 0,0 1-1,-1-1 1,5 1 0,11 0 5,-1 0 1,30-3-1,22 1 38,-63 1-54,1 1-1,-1 0 0,1 0 1,-1 0-1,0 1 0,1 0 1,10 5-1,-16-6-2,1 0-1,-1 0 1,0-1-1,0 1 1,1 0-1,-1 0 1,0 0-1,0 1 0,0-1 1,0 0-1,0 0 1,0 0-1,0 1 1,-1-1-1,1 0 1,0 1-1,-1-1 1,1 1-1,-1-1 1,1 1-1,-1-1 1,0 1-1,0-1 1,0 1-1,1-1 1,-1 1-1,-1 0 1,1-1-1,0 1 1,0-1-1,-1 1 0,1-1 1,-1 1-1,1-1 1,-1 0-1,0 3 1,-2 1 9,0 0 0,0 0 0,0 0 0,-1 0 0,1-1 0,-1 1 0,-9 7 0,1-3 121,-1 0-1,0 0 1,0-2 0,-1 1 0,0-2 0,-1 0 0,-16 5 0,22-9-55,0 1 0,0-1-1,-1 0 1,1-1 0,0 0-1,0-1 1,-1 0 0,1 0-1,0-1 1,-1 0 0,1-1-1,0 0 1,-10-4 0,16 5-185,1 0-1,-1-1 1,0 1 0,1-1 0,-1 0 0,1 0 0,0 0-1,0 0 1,0 0 0,0 0 0,0-1 0,-2-2 0,3 4 57,1 0 1,-1 0 0,1 0-1,-1 0 1,1 0 0,0 0-1,-1-1 1,1 1 0,0 0-1,0 0 1,0 0 0,0 0-1,0 0 1,0-1 0,0 1-1,0 0 1,0 0 0,1 0-1,-1 0 1,0 0-1,1 0 1,-1 0 0,1 0-1,-1 0 1,1 0 0,-1 0-1,1 0 1,0 0 0,0 0-1,-1 0 1,1 0 0,0 1-1,0-1 1,0 0 0,1 0-1,18-9-653</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12.913"/>
    </inkml:context>
    <inkml:brush xml:id="br0">
      <inkml:brushProperty name="width" value="0.05" units="cm"/>
      <inkml:brushProperty name="height" value="0.05" units="cm"/>
    </inkml:brush>
  </inkml:definitions>
  <inkml:trace contextRef="#ctx0" brushRef="#br0">156 195 17604,'11'-3'2562,"0"-2"-2294,0-1 0,-1 1 0,1-2 0,-1 1 0,0-2 1,-1 1-1,1-1 0,-2 0 0,1-1 0,-1 0 0,0-1 0,-1 0 1,8-14-1,-13 21-194,-1 0 0,0 1-1,0-1 1,0 0 0,0 0 0,-1 0 0,1 0 0,-1 0 0,0-1 0,0 1-1,0 0 1,0 0 0,-2-6 0,2 8-46,-1 0 1,1-1-1,-1 1 0,1 0 1,-1 0-1,0 0 0,0-1 0,0 1 1,0 0-1,0 0 0,0 0 1,0 1-1,0-1 0,0 0 1,0 0-1,0 0 0,-1 1 0,1-1 1,0 1-1,0-1 0,-1 1 1,1-1-1,0 1 0,-1 0 1,1 0-1,-1-1 0,1 1 0,0 0 1,-1 0-1,1 1 0,-1-1 1,1 0-1,-2 1 0,-6 0-8,0 2 0,0-1 0,1 1 0,-1 1 0,1-1 0,0 1 0,0 1 0,0 0 0,-8 6 0,-63 56 77,74-63-96,3-2-2,-17 16-100,-18 21 0,33-34 58,-1 0 0,1 1 0,1 0 1,-1-1-1,1 1 0,0 0 0,0 1 0,1-1 1,-3 10-1,5-14 13,0-1-1,0 0 1,0 1 0,0-1-1,0 0 1,0 1 0,0-1-1,0 0 1,0 1 0,1-1-1,-1 0 1,1 0 0,-1 1-1,1-1 1,-1 0 0,1 0 0,0 0-1,-1 1 1,1-1 0,0 0-1,0 0 1,0 0 0,0 0-1,0 0 1,0-1 0,0 1-1,0 0 1,0 0 0,0-1-1,1 1 1,-1-1 0,0 1 0,0-1-1,1 1 1,-1-1 0,0 0-1,1 0 1,-1 0 0,2 1-1,7 0 49,-1-1 0,1 1 0,0-1 0,11-2 0,-21 2-26,51-7-283,8-4-33</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13.319"/>
    </inkml:context>
    <inkml:brush xml:id="br0">
      <inkml:brushProperty name="width" value="0.05" units="cm"/>
      <inkml:brushProperty name="height" value="0.05" units="cm"/>
    </inkml:brush>
  </inkml:definitions>
  <inkml:trace contextRef="#ctx0" brushRef="#br0">360 1 19148,'-48'16'949,"0"2"0,2 2 0,0 2 0,-81 53 0,122-72-886,1 1 0,0-1 0,-1 1 1,1 0-1,0 0 0,-4 7 0,7-10-56,1 0-1,0-1 1,-1 1 0,1 0-1,0 0 1,-1 0 0,1 0-1,0-1 1,0 1 0,0 0-1,-1 0 1,1 0 0,0 0-1,0 0 1,0-1 0,1 1-1,-1 0 1,0 2 0,1-2-11,0 0 1,-1 0-1,1 0 0,0 0 1,0 0-1,0 0 1,0 0-1,0-1 1,0 1-1,0 0 1,0 0-1,0-1 0,0 1 1,0-1-1,0 1 1,3 0-1,12 4-78,0-1 0,0-1 0,1 0 0,-1-1 0,21-1 0,-23-1 14,-1 0 0,1 2 0,0-1 0,-1 2-1,1-1 1,-1 2 0,0 0 0,23 10 0,-35-13 58,1-1 1,-1 1 0,0-1 0,1 1-1,-1 0 1,0 0 0,0 0 0,0 0-1,1 0 1,-1 0 0,0 0 0,0 0-1,-1 0 1,1 0 0,0 1 0,0-1-1,-1 0 1,1 1 0,0-1-1,-1 0 1,1 1 0,-1-1 0,0 1-1,1-1 1,-1 3 0,-1-1 15,1-1 1,-1 0-1,0 0 1,0 0-1,0 0 1,0 0-1,0 0 1,0 0-1,-1 0 0,1-1 1,-1 1-1,1 0 1,-1-1-1,-3 3 1,-6 4 91,0 0 0,-1-1 0,1-1 0,-19 7 0,11-5-113,0 0-1,0-2 1,-1 0-1,0-1 1,0-1-1,-1-1 1,-29 0-1,49-3-3,0 0-1,-1 0 1,1 0 0,-1-1-1,1 1 1,0 0-1,-1-1 1,1 1-1,0-1 1,0 1-1,-1-1 1,1 0-1,0 0 1,0 1-1,0-1 1,0 0 0,0 0-1,0 0 1,0 0-1,0 0 1,-1-2-1,1-8-289</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13.741"/>
    </inkml:context>
    <inkml:brush xml:id="br0">
      <inkml:brushProperty name="width" value="0.05" units="cm"/>
      <inkml:brushProperty name="height" value="0.05" units="cm"/>
    </inkml:brush>
  </inkml:definitions>
  <inkml:trace contextRef="#ctx0" brushRef="#br0">276 20 17260,'1'-1'67,"-1"1"1,0-1-1,0 0 1,0 1 0,0-1-1,0 0 1,0 1-1,0-1 1,0 0 0,0 1-1,0-1 1,0 0-1,0 1 1,-1-1 0,1 1-1,0-1 1,0 0-1,-1 1 1,1-1-1,0 1 1,-1-1 0,1 1-1,-1-1 1,1 1-1,-1-1 1,1 1 0,-1-1-1,1 1 1,-1 0-1,1-1 1,-1 1 0,1 0-1,-1-1 1,0 1-1,1 0 1,-1 0 0,1-1-1,-1 1 1,0 0-1,1 0 1,-1 0-1,0 0 1,1 0 0,-2 0-1,-2 0 151,0 0-1,0 0 1,0 1-1,0-1 0,0 1 1,-6 2-1,-5 3-44,1 0 0,0 2 0,1-1 0,0 2 0,0 0 0,1 0 0,0 1 0,0 1 0,1 0 0,1 0 0,0 1-1,1 0 1,0 1 0,-13 24 0,21-35-169,0 0-1,0 0 1,0-1-1,0 1 1,1 0-1,-1 0 1,1 0-1,-1 0 1,1 0-1,0 0 1,0 0-1,-1 0 0,2 0 1,-1-1-1,0 1 1,0 0-1,0 0 1,1 0-1,-1 0 1,1 0-1,0 0 1,-1 0-1,1 0 1,0-1-1,0 1 1,0 0-1,0-1 1,1 1-1,-1-1 1,2 3-1,3 0-1,-1-1 0,1 0 0,0 0 0,0 0 1,0-1-1,0 0 0,0 0 0,9 2 0,17 3-6,-18-5-11,1 1 0,-2 1 0,1 0 0,0 1 0,-1 0 0,21 12 0,-32-16 10,-1-1 0,0 1 1,0 0-1,0-1 0,0 1 1,0 0-1,0 0 0,0 0 1,0 0-1,0 0 1,-1 0-1,1 0 0,0 0 1,-1 1-1,1-1 0,0 0 1,-1 0-1,1 1 0,-1-1 1,0 0-1,0 0 1,1 1-1,-1 0 0,-1 0 2,1-1 0,-1 1 0,1-1 0,-1 1 0,1-1 0,-1 1 0,0-1 0,0 0 0,0 0-1,0 1 1,0-1 0,0 0 0,0 0 0,0 0 0,-1 0 0,-1 1 0,-8 4 0,0 0 0,-1 0 0,-22 7 0,25-10 4,-15 6-208,-1-1-1,0 0 1,0-2 0,-25 3 0,29-10 653,21 1-443,0 0-1,-1 0 0,1 0 0,0 0 0,-1 0 0,1 0 0,0 0 0,-1 0 1,1 0-1,0 0 0,0 0 0,-1 0 0,1 0 0,0 0 0,-1 0 0,1-1 1,0 1-1,0 0 0,-1 0 0,1 0 0,0 0 0,0 0 0,0-1 0,-1 1 1,1 0-1,0 0 0,0-1 0,0 1 0,-1 0 0,1 0 0,0-1 0,0 1 1,0 0-1,0 0 0,0-1 0,0 1 0,0 0 0,-1-1 0,1 1 0,0 0 1,0 0-1,0-1 0,0 1 0,0 0 0,0-1 0,0 1 0,1 0 0,-1 0 1,0-1-1,0 1 0,0 0 0,0-1 0,0 1 0,0 0 0,0 0 0,1-1 1,-1 1-1,0 0 0,0 0 0,0-1 0,1 1 0,-1 0 0,1 0 0,12-11-139</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14.287"/>
    </inkml:context>
    <inkml:brush xml:id="br0">
      <inkml:brushProperty name="width" value="0.05" units="cm"/>
      <inkml:brushProperty name="height" value="0.05" units="cm"/>
    </inkml:brush>
  </inkml:definitions>
  <inkml:trace contextRef="#ctx0" brushRef="#br0">98 255 16452,'1'0'399,"1"-1"0,-1 0 0,1 1 0,-1-1 1,1 0-1,-1 0 0,1 0 0,-1 0 1,0 0-1,1-1 0,-1 1 0,1-2 1,25-25 1137,-22 22-1414,20-18 658,0 1 0,37-26-1,-57 46-728,0-1 0,0 1 0,0-1 0,-1-1 0,0 1-1,0-1 1,0 1 0,0-1 0,-1 0 0,5-9 0,-8 14-40,0-1 0,0 1 0,0 0 0,0-1 0,0 1 0,0 0 0,0-1 0,-1 1 0,1 0 0,0 0 1,0-1-1,0 1 0,0 0 0,-1 0 0,1-1 0,0 1 0,0 0 0,0 0 0,-1 0 0,1-1 0,0 1 0,0 0 0,-1 0 0,1 0 0,0 0 0,0 0 0,-1 0 0,1-1 0,0 1 1,-1 0-1,1 0 0,0 0 0,-1 0 0,1 0 0,0 0 0,0 0 0,-1 0 0,1 0 0,0 0 0,-1 1 0,-16-1 218,15 0-207,-20 4 2,1 1 1,0 1-1,0 1 1,0 1-1,-27 14 1,39-18-23,-10 5-10,-30 19 0,44-25 2,0 0 0,1 0-1,-1 1 1,1 0 0,0 0 0,0 0 0,1 0 0,-1 1-1,1-1 1,0 1 0,-3 5 0,6-9 2,-1 0 0,1 0 0,0 0 1,-1 0-1,1 0 0,0 0 0,0 0 1,0 0-1,0 0 0,0 0 0,0 0 1,0 0-1,0 0 0,0 0 0,0 0 0,0 0 1,1 0-1,-1 0 0,0-1 0,1 1 1,-1 0-1,1 0 0,0 1 0,1 0-1,-1-1-1,1 1 1,0-1 0,-1 1-1,1-1 1,0 0-1,0 0 1,0 0 0,0 0-1,3 1 1,4 1-13,1 0 1,0-1-1,17 2 0,17-2-22,53-4 0,-54 0 41,62 4 1,-101-1-4,0-1 1,0 1-1,0 0 0,0 0 0,1 0 1,-1 0-1,0 1 0,-1 0 0,1 0 1,0 0-1,0 0 0,3 3 0,-5-3 2,0 0-1,0 1 0,0-1 1,-1 0-1,1 1 0,-1-1 1,1 1-1,-1-1 0,0 1 0,0 0 1,0-1-1,0 1 0,0 0 1,-1 0-1,0 0 0,1 0 0,-1 0 1,0 3-1,0-6 9,0 0-1,0 1 1,0-1 0,0 1-1,0-1 1,0 0-1,0 1 1,0-1 0,0 0-1,0 1 1,0-1 0,0 0-1,0 1 1,1-1-1,-1 0 1,0 1 0,0-1-1,0 0 1,1 1-1,-1-1 1,0 0 0,0 0-1,1 1 1,-1-1 0,0 0-1,1 0 1,-1 1-1,0-1 1,1 0 0,-1 0-1,0 0 1,1 0 0,-1 0-1,0 0 1,1 0-1,-1 1 1,0-1 0,1 0-1,19-6 294,16-16 186,-26 14-381,-1-1 1,-1 0-1,0 0 1,0-1 0,-1 0-1,0 0 1,-1-1-1,10-20 1,-6 5-21,0 0 0,10-50 0,-20 74-129,0 1 0,0-1 0,0 1 0,1-1 0,-1 1 0,0-1 0,1 1 0,-1-1 0,1 1-1,0 0 1,-1-1 0,1 1 0,0 0 0,0-1 0,0 1 0,0 0 0,0 0 0,0 0 0,0 0 0,0 0 0,0 0 0,1 0-1,-1 0 1,0 0 0,1 1 0,-1-1 0,0 1 0,1-1 0,-1 1 0,1-1 0,-1 1 0,1 0 0,-1-1 0,1 1 0,-1 0-1,1 0 1,-1 0 0,1 0 0,2 1 0,4 0-13,1-1 1,0 0-1,0-1 0,0 0 0,-1-1 0,1 1 0,0-2 1,14-4-1,20-11-325</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18.306"/>
    </inkml:context>
    <inkml:brush xml:id="br0">
      <inkml:brushProperty name="width" value="0.05" units="cm"/>
      <inkml:brushProperty name="height" value="0.05" units="cm"/>
    </inkml:brush>
  </inkml:definitions>
  <inkml:trace contextRef="#ctx0" brushRef="#br0">9 102 15347,'-6'13'1921,"3"-3"-1129,19-10-176,14-4 1424,20-6-1015,12-5-105,8-6-216,6 2-104,0 1-160,-6 0-232,-9 8-544,-10 3-376,-28 4 1696,-13 8-1032,-19 7 0,-18 1-88</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8:30.083"/>
    </inkml:context>
    <inkml:brush xml:id="br0">
      <inkml:brushProperty name="width" value="0.05" units="cm"/>
      <inkml:brushProperty name="height" value="0.05" units="cm"/>
    </inkml:brush>
  </inkml:definitions>
  <inkml:trace contextRef="#ctx0" brushRef="#br0">158 227 13523,'-58'-6'5896,"1"5"-2067,57 1-3814,0 0-1,1 0 1,-1 0 0,0 0 0,0 0 0,0 0 0,0 0 0,0 0 0,0-1 0,0 1 0,0 0 0,0 0-1,0 0 1,1 0 0,-1 0 0,0 0 0,0 0 0,0 0 0,0 0 0,0 0 0,0 0 0,0 0-1,0 0 1,0 0 0,0 0 0,0 0 0,0-1 0,0 1 0,0 0 0,0 0 0,0 0 0,0 0 0,0 0-1,0 0 1,0 0 0,0 0 0,0 0 0,0 0 0,0 0 0,0-1 0,0 1 0,0 0 0,0 0-1,0 0 1,0 0 0,0 0 0,0 0 0,0 0 0,0 0 0,0 0 0,0 0 0,0 0 0,0-1 0,0 1-1,0 0 1,0 0 0,0 0 0,0 0 0,0 0 0,0 0 0,-1 0 0,1 0 0,0 0 0,0 0 0,0 0-1,0 0 1,0 0 0,0 0 0,7-5 176,9-2-136,0 0 0,-1 0 1,-1-1-1,27-20 1,-36 24-44,0 0 0,-1 1 0,1-2 0,-1 1 0,0 0 0,-1-1 0,1 0 1,-1 0-1,0 0 0,0 0 0,0-1 0,-1 1 0,0-1 0,0 1 0,0-1 0,-1 0 0,2-10 0,-3 15-6,0-1 0,0 1 0,0-1 0,0 1 0,0-1-1,0 1 1,-1-1 0,1 1 0,0-1 0,-1 1 0,1 0-1,-1-1 1,1 1 0,-1 0 0,0-1 0,0 1 0,1 0-1,-1 0 1,0 0 0,0-1 0,0 1 0,0 0 0,-1 0-1,-1-1 1,1 1 1,-1 0-1,0 0 1,1 1 0,-1-1-1,0 0 1,1 1-1,-1 0 1,0 0-1,1 0 1,-1 0-1,0 0 1,-4 1-1,-2 1-3,-1 0 0,1 1-1,-1 0 1,1 1 0,0-1-1,-14 10 1,13-6-23,0 0 0,1 0 0,-11 12 1,17-16 6,0 0 1,1 0 0,-1 0 0,1 0-1,0 0 1,0 1 0,0-1 0,0 1-1,1 0 1,-1-1 0,1 1 0,0 0-1,-1 6 1,2-9 8,0 0 0,0 0-1,0 0 1,0 0 0,0 0 0,0 0-1,0 0 1,1 0 0,-1 0 0,0 0 0,0 0-1,1 0 1,-1 0 0,1 0 0,-1 0-1,1 0 1,-1 0 0,1-1 0,0 1 0,-1 0-1,1 0 1,0-1 0,-1 1 0,1 0-1,2 0 1,-1 0-2,0 0 0,0 0 0,0-1 0,1 1 0,-1-1 0,0 1 0,1-1 0,-1 0 0,0 0 0,5 0 0,1-1 3,0 0 0,-1-1 0,1 0 0,-1 0 1,1-1-1,8-4 0,-4 1 16,0-2 1,-1 1-1,13-12 1,-20 16 3,0 0 0,-1-1 0,0 1 0,0-1 0,0 1 0,0-1 0,-1 0 1,1 0-1,-1 0 0,0 0 0,0-1 0,0 1 0,1-6 0,-3 10-13,0 0 0,0-1 0,0 1-1,0 0 1,1-1 0,-1 1-1,0 0 1,0-1 0,0 1 0,0 0-1,0-1 1,0 1 0,0 0-1,0 0 1,0-1 0,0 1 0,0 0-1,0-1 1,-1 1 0,1 0-1,0-1 1,0 1 0,0 0 0,0 0-1,0-1 1,-1 1 0,1 0-1,0 0 1,0-1 0,0 1 0,-1 0-1,1 0 1,0-1 0,0 1-1,-1 0 1,1 0 0,0 0 0,-1 0-1,1 0 1,-1-1 0,-13 7 75,-14 17-3,19-14-76,0 1 0,1 0 0,0 0-1,1 1 1,0 0 0,1 1 0,0-1-1,1 1 1,0 0 0,-3 17 0,7-28-3,1 1 0,-1-1 0,1 0 0,0 0 0,0 1 0,-1-1 0,1 0 0,0 1 0,0-1 0,1 0 0,-1 1 0,0-1 0,0 0 0,1 0 0,-1 1 0,0-1 0,1 0 0,0 2 0,0-3 0,-1 0 1,1 1 0,-1-1 0,1 0 0,-1 0-1,1 1 1,-1-1 0,1 0 0,0 0-1,-1 0 1,1 1 0,-1-1 0,1 0 0,0 0-1,-1 0 1,1 0 0,0 0 0,-1-1-1,1 1 1,-1 0 0,1 0 0,0 0 0,-1 0-1,1-1 1,0 1 0,4-2-5,-1-1 0,1 1 0,-1-1 1,0 0-1,0 0 0,0-1 0,4-4 0,6-7-4,0-2 1,21-35-1,-31 46 19,-1 0 1,0 0-1,0 0 1,0-1-1,-1 1 0,0-1 1,0 0-1,-1 0 1,0 0-1,0 1 1,-1-1-1,0-14 1,0 20-8,0 1 0,0-1 0,0 0 0,0 1 0,0-1 1,-1 0-1,1 0 0,0 1 0,0-1 0,-1 0 0,1 1 0,0-1 1,-1 1-1,1-1 0,-1 0 0,1 1 0,-1-1 0,1 1 1,-1-1-1,1 1 0,-1-1 0,1 1 0,-1 0 0,0-1 0,1 1 1,-1-1-1,0 1 0,1 0 0,-1 0 0,0 0 0,1-1 0,-1 1 1,0 0-1,0 0 0,1 0 0,-1 0 0,0 0 0,0 0 0,1 0 1,-1 0-1,0 1 0,1-1 0,-1 0 0,0 0 0,0 1 0,1-1 1,-1 0-1,1 1 0,-1-1 0,0 0 0,1 1 0,-2 0 0,-4 3-1,0 0 0,1 0 0,-1 1 0,-6 6 0,1 0-12,1 1 1,0 1-1,-14 21 1,20-28-1,1 1-1,-1 0 1,1 0 0,0 1 0,1-1 0,-1 1-1,1-1 1,1 1 0,-1 9 0,1-16 9,1-1 0,0 1 0,0 0-1,0 0 1,0 0 0,0 0 0,0 0 0,0 0 0,0-1 0,1 1 0,-1 0 0,0 0 0,0 0 0,1 0 0,-1 0 0,0-1 0,1 1 0,-1 0 0,1 0 0,-1-1 0,1 1 0,-1 0-1,1-1 1,0 1 0,-1 0 0,1-1 0,1 2 0,0-2 1,-1 0-1,0 0 1,1 0 0,-1 0-1,1 0 1,-1 0-1,1 0 1,-1 0-1,0-1 1,1 1 0,-1-1-1,0 1 1,1-1-1,-1 1 1,2-2-1,4-2-5,0 0-1,-1 0 0,1-1 0,10-11 1,-8 6 14,0 0 0,-1-1 1,0 0-1,-1 0 0,0 0 0,0-1 1,-2 0-1,1-1 0,-2 1 1,7-24-1,-11 34-5,0 1-1,1 0 1,-1 0-1,0 0 1,0 0 0,0-1-1,0 1 1,0 0 0,0 0-1,0 0 1,0 0-1,-1-1 1,1 1 0,0 0-1,-1 0 1,1 0-1,-1 0 1,1 0 0,-1 0-1,1 0 1,-2-2 0,1 3-3,0 0 0,1 0 1,-1 0-1,0-1 1,0 1-1,0 0 1,0 0-1,1 0 0,-1 0 1,0 1-1,0-1 1,0 0-1,1 0 1,-1 0-1,0 1 1,0-1-1,1 0 0,-1 1 1,0-1-1,0 0 1,1 1-1,-2 0 1,-5 4-15,0 0 0,1 1 0,-1 0 0,-6 8 1,-6 9-54,-30 50 1,41-60 53,0 2 1,1-1-1,1 1 0,1 0 0,-5 20 0,9-35 15,1 1 0,0-1-1,0 0 1,0 1 0,-1-1-1,1 0 1,0 1 0,0-1 0,0 0-1,0 1 1,0-1 0,0 1-1,0-1 1,0 0 0,0 1-1,0-1 1,0 1 0,0-1 0,0 0-1,0 1 1,0-1 0,1 0-1,-1 1 1,0-1 0,0 0-1,0 1 1,0-1 0,1 0 0,-1 1-1,0-1 1,0 0 0,1 1-1,0-1 1,10-6-64,13-20-240,36-71-46,-41 63 198,1 0 4</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18.713"/>
    </inkml:context>
    <inkml:brush xml:id="br0">
      <inkml:brushProperty name="width" value="0.05" units="cm"/>
      <inkml:brushProperty name="height" value="0.05" units="cm"/>
    </inkml:brush>
  </inkml:definitions>
  <inkml:trace contextRef="#ctx0" brushRef="#br0">2 29 14419,'-2'11'1520,"12"-5"-695,6-3-249,14-1 688,7-2-128,14 0-192,4-2-95,7-2-585,1-3-368,-3-1-729,-2 0 769,-12-2-248,-6-2-112</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19.137"/>
    </inkml:context>
    <inkml:brush xml:id="br0">
      <inkml:brushProperty name="width" value="0.05" units="cm"/>
      <inkml:brushProperty name="height" value="0.05" units="cm"/>
    </inkml:brush>
  </inkml:definitions>
  <inkml:trace contextRef="#ctx0" brushRef="#br0">49 0 14371,'18'7'1735,"0"-2"1,22 5-1,-19-6-859,-1 1 0,21 9 0,-35-12-795,-1 0 0,0 0 1,-1 1-1,1 0 1,0 0-1,-1 0 1,0 1-1,1 0 1,-1 0-1,-1 0 1,1 0-1,4 7 1,-6-7-67,0 1 0,0 0-1,0-1 1,-1 1 0,0 0 0,0 0 0,0 0 0,0 0 0,-1 0 0,0 0 0,0 0 0,-1 0 0,1 0 0,-1 0 0,0 0 0,0 0 0,-1 0-1,1 0 1,-1-1 0,-3 6 0,-5 12 13,-2-1 0,-25 36 0,31-47-8,-67 86-53,46-62-136,1 0 1,2 2 0,-22 43-1,39-58 8</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20.636"/>
    </inkml:context>
    <inkml:brush xml:id="br0">
      <inkml:brushProperty name="width" value="0.05" units="cm"/>
      <inkml:brushProperty name="height" value="0.05" units="cm"/>
    </inkml:brush>
  </inkml:definitions>
  <inkml:trace contextRef="#ctx0" brushRef="#br0">159 604 16019,'6'-5'360,"-1"0"1,0 0-1,0-1 0,0 0 0,-1 1 0,1-2 0,-2 1 0,6-10 0,-8 14-269,-1 1 0,1 0 0,-1 0 1,0-1-1,1 1 0,-1 0 0,0-1 0,0 1 0,0 0 0,1-1 1,-2 1-1,1-1 0,0 1 0,0 0 0,0-1 0,-1 1 0,1 0 1,0-1-1,-1 1 0,-1-2 0,1 1 3,-1 1-1,1 0 0,-1 0 1,1 0-1,-1 0 1,0 0-1,0 0 1,1 0-1,-1 0 1,0 1-1,0-1 1,0 1-1,0-1 1,0 1-1,0 0 1,0 0-1,0 0 1,0 0-1,-2 0 1,-3 1-30,1 0 1,-1 0 0,1 0-1,0 1 1,-1 0 0,1 0-1,0 1 1,0 0 0,0 0-1,-5 4 1,7-5-67,0 1-1,1-1 1,-1 1 0,1 0 0,-1 0 0,1 0-1,0 0 1,0 1 0,0-1 0,1 1 0,-1 0 0,1 0-1,0 0 1,0 0 0,-2 8 0,4-12-1,-1 0-1,1 1 1,0-1 0,0 1 0,0-1 0,0 1-1,0-1 1,0 1 0,0-1 0,0 1 0,0-1-1,0 1 1,0-1 0,0 1 0,1-1 0,-1 1-1,0-1 1,0 0 0,0 1 0,1-1 0,-1 1-1,0-1 1,0 1 0,1-1 0,-1 0 0,0 1-1,1-1 1,-1 0 0,1 1 0,-1-1 0,0 0-1,1 1 1,18-1-54,19-13 21,-20 2 50,-14 8 4,0 0 0,0 1 1,1-1-1,-1 1 0,1 0 0,-1 0 0,1 1 0,0-1 0,5 0 0,-10 2-15,1 0 0,0 0 0,-1 1 0,1-1 1,0 0-1,-1 0 0,1 1 0,-1-1 0,1 0 0,0 1 0,-1-1 1,1 1-1,-1-1 0,1 1 0,-1-1 0,1 1 0,-1-1 1,0 1-1,1-1 0,-1 1 0,0 0 0,1-1 0,-1 1 1,0-1-1,0 1 0,1 0 0,-1-1 0,0 1 0,0 0 0,0 0 1,2 24 16,-2-21-13,1 72 31,-3-1 0,-4 1 0,-3-2 0,-27 110-1,27-151 49,-15 36-1,21-61-54,-1 1 0,-1-1 0,1 1 0,-1-1 0,-1-1 0,0 1 0,0-1 0,0 0 0,-8 7 0,13-13-26,0 0 1,0 0-1,-1 0 1,1 0 0,0-1-1,-1 1 1,1 0-1,0-1 1,-1 1 0,1-1-1,-1 1 1,1-1-1,-1 1 1,1-1 0,-1 0-1,-1 0 1,2 0-6,0 0 0,0-1 1,1 1-1,-1 0 0,0-1 1,0 1-1,1 0 0,-1-1 0,0 1 1,1-1-1,-1 1 0,0-1 0,1 0 1,-1 1-1,1-1 0,-1 0 1,1 1-1,-1-1 0,1 0 0,0 1 1,-1-2-1,0-2-7,-1-1 0,1 1 1,0 0-1,1 0 0,-1-1 0,1 1 0,0 0 1,0-1-1,1-5 0,3-13-62,2 0 1,0 0-1,1 0 1,1 1-1,17-32 1,65-99-283,164-191-135,-217 289 523,-39 60-46,1-1 0,-1 0 0,1 1 1,0-1-1,0 1 0,0 5 0,-3 11-2,2-13 11,-11 55 1,12-58 5,1 0 0,-1 0 0,1 0 0,0 0 0,1 1 0,-1-1 0,1 0 0,0 0 0,3 9 0,-3-13-1,-1 0 0,1 0 1,0 0-1,-1 0 0,1 0 0,0 0 0,0 0 0,0 0 1,0 0-1,0-1 0,0 1 0,0 0 0,0-1 0,0 1 1,0 0-1,0-1 0,0 1 0,1-1 0,-1 0 1,0 1-1,0-1 0,0 0 0,1 0 0,-1 0 0,0 0 1,0 0-1,1 0 0,-1 0 0,0 0 0,0-1 1,1 1-1,-1 0 0,0-1 0,1 0 0,6-1 29,-1-1 1,1-1-1,-1 1 0,7-5 0,11-9 60,-1 0 1,-1-2-1,-1 0 0,0-2 0,-2 0 1,26-34-1,-9 4 150,58-108 0,-91 152-230,3-5 11,-1 0 1,0 0-1,0 0 0,-1-1 0,-1 0 1,0 0-1,-1 0 0,3-23 1,-6 36-25,0-1 0,1 0 1,-1 1-1,0-1 0,0 0 0,0 1 1,0-1-1,0 1 0,0-1 0,-1 0 1,1 1-1,0-1 0,0 1 1,0-1-1,0 0 0,-1 1 0,1-1 1,0 1-1,-1-1 0,1 1 1,0-1-1,-1 1 0,0-1 0,1 1 0,-1 0-1,1 0 1,-1 0-1,1 0 1,-1 0-1,1 0 1,-1 0-1,1 1 1,-1-1-1,1 0 1,-1 0-1,1 1 1,-1-1-1,1 0 1,-1 1-1,1-1 1,0 0-1,-1 1 1,1-1-1,-1 1 1,-23 32-1,24-33 0,-29 46-9,3 1-1,1 1 1,2 1 0,-30 96-1,51-137 8,0 0 0,1 0-1,0 0 1,0 1-1,0-1 1,2 17-1,-1-23 1,1 1 0,-1-1-1,1 1 1,-1-1 0,1 0-1,0 1 1,0-1 0,0 0-1,0 0 1,0 0 0,1 0-1,-1 0 1,1 0 0,-1 0-1,1 0 1,0-1-1,0 1 1,-1-1 0,1 1-1,0-1 1,1 0 0,-1 1-1,0-1 1,0 0 0,0 0-1,1-1 1,3 2 0,1-1 3,0 0 0,1-1 1,-1 0-1,1 0 0,-1 0 0,0-1 1,1 0-1,-1-1 0,0 1 1,0-2-1,0 1 0,0-1 0,0 0 1,0 0-1,-1-1 0,1 1 1,7-7-1,1-2 24,0 0 0,-1-1-1,0-1 1,-1 0 0,18-25 0,-8 4 7,-1 0 0,-3-2-1,17-40 1,36-121 23,-38 78-4,-35 117-37,-2 6-13,-3 7-4,-10 31 3,3 1 0,-11 51 0,-8 89 3,27-150 6,2-12-5,-11 89-9,12-91 8,1 1 0,2 0 1,3 32-1,-4-50 1,0-1 0,0 1 0,0 0 0,0 0 0,0-1 0,0 1 0,1 0 0,-1 0 0,0-1 0,0 1 0,1 0 1,-1-1-1,0 1 0,1 0 0,-1-1 0,1 1 0,-1-1 0,1 1 0,-1-1 0,1 1 0,-1-1 0,1 1 0,0-1 0,-1 1 0,1-1 0,0 1 0,0-2 5,0 1 0,-1 0-1,1-1 1,0 1 0,-1 0 0,1-1 0,-1 1-1,1-1 1,-1 1 0,1-1 0,-1 1 0,1-1-1,-1 1 1,0-1 0,1 0 0,-1 1 0,0-1-1,1 1 1,-1-1 0,0 0 0,0 0 0,1 1-1,-1-1 1,0 0 0,0 1 0,0-1 0,0 0-1,0-1 1,1-12 32,0 0 0,-1-1 0,-1 1 1,0-1-1,-1 1 0,-1 0 0,0 0 0,-8-25 0,1 14-144,-1 0-1,-1 1 1,-25-40-1,42 70 107,1-1 0,0 0 0,0 0 0,0-1 0,1 1-1,-1-1 1,1-1 0,0 1 0,14 3 0,-8-2-21,0 0 0,0-1 1,1-1-1,-1-1 0,24 2 1,-36-3-36,0-1 0,0 0 0,0 0 0,1 0 0,-1 0 0,0-1 0,0 1 0,0 0 0,0 0 0,0-1-1,1 1 1,-1 0 0,0-1 0,0 1 0,0-1 0,0 0 0,0 1 0,0-1 0,1-1 0,-1 1 22,-1 0 0,0-1 0,1 1 0,-1 0 0,0 0 0,0-1 0,1 1 0,-1 0 0,0-1-1,0 1 1,0 0 0,-1 0 0,1-1 0,0 1 0,0 0 0,-1 0 0,1-1 0,-1 0 0,-7-22-316</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21.088"/>
    </inkml:context>
    <inkml:brush xml:id="br0">
      <inkml:brushProperty name="width" value="0.05" units="cm"/>
      <inkml:brushProperty name="height" value="0.05" units="cm"/>
    </inkml:brush>
  </inkml:definitions>
  <inkml:trace contextRef="#ctx0" brushRef="#br0">13 9 17076,'-4'-8'1832,"0"8"-1152,-1 0-296,5 3 1025,0 4-385,3 3-936,3-2 1464,-2 2-1456,2-1 64,-2-5 16</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22.244"/>
    </inkml:context>
    <inkml:brush xml:id="br0">
      <inkml:brushProperty name="width" value="0.05" units="cm"/>
      <inkml:brushProperty name="height" value="0.05" units="cm"/>
    </inkml:brush>
  </inkml:definitions>
  <inkml:trace contextRef="#ctx0" brushRef="#br0">14 11 10154,'8'-7'2704,"-6"4"-1056,-4 4-356,-5 12-961,4 10-4005,-3-17 3354,1 0 172</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22.724"/>
    </inkml:context>
    <inkml:brush xml:id="br0">
      <inkml:brushProperty name="width" value="0.05" units="cm"/>
      <inkml:brushProperty name="height" value="0.05" units="cm"/>
    </inkml:brush>
  </inkml:definitions>
  <inkml:trace contextRef="#ctx0" brushRef="#br0">0 311 13531,'1'0'183,"0"0"0,0 0 0,0 0 1,-1 0-1,1 0 0,0 0 0,0 0 0,-1 0 1,1 0-1,0 0 0,0 0 0,-1 0 0,1 0 0,0-1 1,0 1-1,-1 0 0,1-1 0,0 1 0,-1 0 1,1-1-1,0 1 0,-1-1 0,1 1 0,-1-1 1,1 1-1,-1-1 0,1 0 0,0 0 0,21-23 1780,-18 20-1424,138-142 2512,-137 138-2999,0 0 0,-1 0 0,0 0 0,0-1-1,-1 1 1,0-1 0,0 0 0,-1 0 0,0 0 0,-1 0 0,0 0 0,0-14 0,-1 23-50,0 0 1,0 0 0,0 0-1,0 0 1,0 0 0,0 0-1,0 0 1,0 0-1,0 0 1,0 0 0,0-1-1,0 1 1,0 0 0,0 0-1,0 0 1,0 0-1,0 0 1,0 0 0,0 0-1,0 0 1,0 0 0,0 0-1,0 0 1,0-1 0,0 1-1,0 0 1,0 0-1,0 0 1,0 0 0,0 0-1,0 0 1,0 0 0,0 0-1,0 0 1,0 0 0,0 0-1,0 0 1,0 0-1,0 0 1,0-1 0,0 1-1,0 0 1,0 0 0,-1 0-1,1 0 1,0 0 0,0 0-1,0 0 1,0 0-1,0 0 1,0 0 0,0 0-1,0 0 1,0 0 0,0 0-1,0 0 1,-1 0 0,1 0-1,0 0 1,0 0-1,0 0 1,0 0 0,0 0-1,0 0 1,0 0 0,0 0-1,0 1 1,-5 5 41,-4 11-66,7-12 40,0 0 0,1 0 0,-1 0-1,1 0 1,0 0 0,1 1 0,-1-1 0,1 0 0,0 8 0,1-11-64,-1 0 0,1-1 0,-1 1 0,1 0 0,-1-1 0,1 1 0,0-1 0,0 1 0,0-1 0,0 1 0,0-1 0,0 0 0,0 1 0,0-1 0,0 0 0,1 0 1,-1 0-1,1 0 0,-1 0 0,0 0 0,1 0 0,0 0 0,-1-1 0,1 1 0,-1-1 0,1 1 0,0-1 0,0 1 0,-1-1 0,1 0 0,0 0 0,2 0 0,-2 0-51,0 0-1,0 0 0,1 0 1,-1 0-1,0 0 1,0 0-1,0-1 0,1 1 1,-1-1-1,0 0 0,0 1 1,0-1-1,0 0 0,0 0 1,0 0-1,-1-1 0,4-1 1,11-13-515</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23.554"/>
    </inkml:context>
    <inkml:brush xml:id="br0">
      <inkml:brushProperty name="width" value="0.05" units="cm"/>
      <inkml:brushProperty name="height" value="0.05" units="cm"/>
    </inkml:brush>
  </inkml:definitions>
  <inkml:trace contextRef="#ctx0" brushRef="#br0">15 189 13811,'-1'0'74,"1"0"1,-1 0-1,1 0 0,-1 0 1,1 0-1,-1 0 1,1 0-1,0 0 0,-1 0 1,1 0-1,-1 0 0,1 0 1,-1 0-1,1 0 0,-1 0 1,1 1-1,-1-1 1,1 0-1,0 0 0,-1 1 1,1-1-1,-1 0 0,1 1 1,0-1-1,-1 0 1,1 1-1,0-1 0,-1 1 1,1-1-1,0 0 0,0 1 1,-1-1-1,1 1 1,0-1-1,0 1 0,0-1 1,0 1-1,0-1 0,0 1 1,0-1-1,0 1 0,0-1 1,0 1-1,0-1 1,0 0-1,0 1 0,0-1 1,0 1-1,0-1 0,0 1 1,1-1-1,-1 1 1,0 0-1,10 26 1922,-8-24-1898,1 0 0,-1-1 0,1 1 0,-1-1 1,1 1-1,0-1 0,0 0 0,0 0 0,0 0 0,1-1 0,-1 1 1,0-1-1,1 0 0,-1 0 0,1 0 0,-1 0 0,1 0 0,-1-1 1,1 0-1,0 1 0,-1-1 0,1-1 0,0 1 0,-1 0 0,1-1 1,-1 0-1,1 0 0,3-2 0,7-1 74,0-2-1,-1 1 1,0-2-1,0 0 1,20-15-1,-18 11 3,0-2 1,0 0-1,22-26 0,-31 31-119,1 0 0,-1 0 0,-1-1 1,0 0-1,0 0 0,-1 0 0,0-1 1,5-18-1,-8 26-47,-1 1 0,0-1 0,0 0 0,1 0 0,-1 1 1,0-1-1,-1 0 0,1 0 0,0 1 0,0-1 0,-1-2 0,0 3-3,1 0-1,0 1 1,-1-1 0,1 0-1,-1 1 1,1-1-1,-1 1 1,1-1-1,-1 0 1,1 1 0,-1-1-1,1 1 1,-1 0-1,0-1 1,1 1-1,-1-1 1,0 1 0,1 0-1,-2-1 1,-1 1-1,1 0 1,0 0-1,-1 0 1,1 0-1,-1 0 1,1 1-1,0-1 0,-1 1 1,1-1-1,0 1 1,-1 0-1,1 0 1,0 0-1,0 0 1,-3 2-1,-5 4-11,1 0 0,-1 1 0,1 0 0,0 1 0,1 0 0,0 0 0,-10 16 0,-3 8-31,-17 36 0,26-44-1,-16 45 0,26-62-64,-1 1 1,1-1-1,0 0 1,1 1-1,0-1 0,1 1 1,-1 0-1,2-1 0,1 18 1,-1-25 10,-1 1 0,1 0 0,-1-1 0,1 1 0,0-1-1,0 1 1,0-1 0,0 1 0,0-1 0,0 1 0,0-1 0,0 0 0,1 0 0,-1 0 0,0 1 0,1-1 0,-1 0 0,1-1 0,-1 1 0,1 0 0,-1 0 0,1-1 0,0 1-1,-1-1 1,1 1 0,0-1 0,-1 0 0,1 1 0,0-1 0,0 0 0,-1 0 0,1-1 0,0 1 0,0 0 0,1-1 0,9-1-315,-1-1 0,-1 0-1,1-1 1,13-5 0,-19 6 356,39-16-964</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23.942"/>
    </inkml:context>
    <inkml:brush xml:id="br0">
      <inkml:brushProperty name="width" value="0.05" units="cm"/>
      <inkml:brushProperty name="height" value="0.05" units="cm"/>
    </inkml:brush>
  </inkml:definitions>
  <inkml:trace contextRef="#ctx0" brushRef="#br0">182 0 17588,'-10'2'242,"0"1"1,0 0-1,0 0 1,1 1 0,-1 0-1,1 1 1,0 0-1,0 1 1,0 0-1,1 0 1,0 0-1,0 1 1,1 1-1,0-1 1,-10 14 0,16-20-251,1 0 0,-1 0 1,0 0-1,1 0 1,-1 1-1,0-1 1,1 0-1,-1 0 0,1 1 1,0-1-1,-1 0 1,1 1-1,0-1 0,0 0 1,0 1-1,0-1 1,0 0-1,0 1 1,0-1-1,1 2 0,0-2-4,0 1-1,0-1 1,0 0 0,0 1-1,0-1 1,0 0-1,0 0 1,1 0-1,-1 0 1,0 0-1,1 0 1,-1 0 0,1 0-1,-1-1 1,1 1-1,1 0 1,44 13-185,-31-10 185,0 1 1,0 0 0,16 8-1,-28-11 13,-1 0 0,0 0-1,1 0 1,-1 0 0,0 0-1,0 1 1,-1-1 0,1 1-1,0 0 1,-1 0 0,0 0 0,1 0-1,-1 0 1,-1 0 0,1 1-1,0-1 1,-1 1 0,2 5-1,-2-5 16,-1 0-1,0 0 0,0 0 0,0 0 0,-1 0 1,1 0-1,-1 0 0,0 0 0,0 0 0,-1 0 1,1 0-1,-1-1 0,0 1 0,0-1 0,0 1 1,0-1-1,0 0 0,-1 1 0,0-1 0,0 0 1,1-1-1,-2 1 0,-3 3 0,-2 1 78,-1-1 0,1 1 0,-1-2 1,0 1-1,0-1 0,-1-1 0,-11 4 0,14-6-64,1-1 0,0 0 0,-1 0 0,1-1 0,0 0 0,-10 0 1,15-1-39,0 1 0,0 0 0,0-1 0,0 1 0,0-1 0,1 0 0,-1 1 0,0-1 0,0 0 0,1 0 0,-1 0 0,-2-2 0,3 2 7,0 0 0,1 0 0,-1 0 0,1 0 1,-1 0-1,1 0 0,-1 0 0,1 0 0,-1 0 0,1 0 1,0-1-1,0 1 0,0 0 0,0 0 0,-1 0 0,1 0 1,1 0-1,-1 0 0,0-1 0,0 1 0,0 0 0,1 0 1,0-2-1,9-16-102</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25.811"/>
    </inkml:context>
    <inkml:brush xml:id="br0">
      <inkml:brushProperty name="width" value="0.05" units="cm"/>
      <inkml:brushProperty name="height" value="0.05" units="cm"/>
    </inkml:brush>
  </inkml:definitions>
  <inkml:trace contextRef="#ctx0" brushRef="#br0">1 353 15211,'0'0'44,"0"0"0,0 0 0,0 0 0,0 0 0,0 0 0,0 0-1,0 0 1,0 0 0,0 0 0,1 0 0,-1 1 0,0-1 0,0 0 0,0 0-1,0 0 1,0 0 0,0 0 0,0 0 0,0 0 0,0 0 0,0 0 0,0 0 0,0 0-1,0 0 1,0 0 0,0 0 0,1 0 0,-1 1 0,0-1 0,0 0 0,0 0-1,0 0 1,0 0 0,0 0 0,0 0 0,0 0 0,0 0 0,0 0 0,0 0 0,0 1-1,0-1 1,0 0 0,0 0 0,0 0 0,0 0 0,0 0 0,0 0 0,0 0-1,-1 0 1,1 0 0,0 0 0,0 0 0,0 1 0,0-1 0,0 0 0,0 0-1,0 0 1,0 0 0,0 0 0,14-3 1143,17-9-126,-14 1-805,0 0 0,-1-1 0,0-1 0,-1 0 0,0-2-1,-1 1 1,-1-2 0,0 0 0,-1 0 0,-1-1 0,0-1 0,-2 0 0,15-36-1,-22 48-226,-1 1-1,0 0 0,0 0 0,-1-1 0,1 1 0,-1 0 0,0-1 1,-1 1-1,1 0 0,-3-11 0,2 14-22,1 1 0,-1-1 0,1 1 0,-1-1 1,0 1-1,0-1 0,0 1 0,0 0 0,0-1 0,0 1 0,0 0 0,0 0 0,0 0 0,0 0 1,-1 0-1,1 0 0,0 0 0,-1 0 0,1 0 0,-1 1 0,1-1 0,-1 0 0,1 1 0,-1-1 0,0 1 1,1 0-1,-1 0 0,1-1 0,-1 1 0,0 0 0,1 0 0,-1 1 0,0-1 0,1 0 0,-1 0 0,1 1 1,-1-1-1,0 1 0,-1 0 0,-3 2-6,0 0 1,0 0 0,1 0-1,-1 1 1,1-1-1,0 1 1,0 1-1,0-1 1,1 1 0,-7 7-1,-3 6-27,-19 33 0,19-27-6,-19 49 1,29-63 20,0 0 1,1 0 0,1 0 0,0 1 0,0-1 0,1 1-1,0 20 1,1-29 8,0-1 0,0 1 0,1-1 0,-1 0 1,0 1-1,1-1 0,-1 0 0,1 1 0,0-1 0,-1 0 0,1 0 0,0 1 0,0-1 0,0 0 0,0 0 1,0 0-1,0 0 0,0 0 0,0 0 0,0 0 0,0-1 0,0 1 0,1 0 0,-1-1 0,0 1 0,1-1 0,-1 1 1,0-1-1,1 1 0,-1-1 0,1 0 0,-1 0 0,0 0 0,1 0 0,-1 0 0,1 0 0,-1 0 0,1 0 0,2-1 1,3 0-10,0-1 1,1 0 0,-1 0-1,0-1 1,0 0-1,7-4 1,4-4 10,0-1 0,-2-1-1,27-25 1,15-12 89,-57 49-85,0 0 0,0 0 0,0 0 0,0 1 0,0-1 0,0 1 0,0-1 0,1 1 0,-1-1 0,0 1 0,0-1 0,2 1 0,-2 0-2,-1 0-1,0 0 0,0 0 1,1 0-1,-1 0 0,0 0 1,1 1-1,-1-1 1,0 0-1,0 0 0,1 0 1,-1 0-1,0 1 0,0-1 1,0 0-1,1 0 1,-1 0-1,0 1 0,0-1 1,0 0-1,0 0 0,1 1 1,-1-1-1,0 0 0,0 0 1,0 1-1,0-1 1,0 0-1,0 1 0,0-1 1,0 1-1,0 4-4,0 0-1,0 0 1,-1 0-1,-2 9 1,0 2-12,2-13 14,1 1-1,0-1 0,0 0 1,0 0-1,0 0 1,0 1-1,1-1 1,-1 0-1,1 0 0,0 0 1,0 0-1,0 0 1,0 0-1,2 3 1,-1-4 0,-1-1 1,1 1 0,-1 0 0,1-1-1,0 0 1,0 1 0,0-1 0,0 0 0,0 0-1,0 0 1,0 0 0,0 0 0,0-1 0,0 1-1,1-1 1,-1 1 0,0-1 0,0 0-1,1 0 1,-1 0 0,2 0 0,9 0 1,0-2 1,0 1-1,0-1 0,0-1 1,21-8-1,60-29 17,0 0 12,-92 39-29,0 0 1,1 0 0,-1 0 0,0 1-1,1-1 1,-1 1 0,0-1-1,1 1 1,-1 0 0,1 0-1,-1 0 1,0 0 0,1 1 0,-1-1-1,0 0 1,4 2 0,-5-1-2,0 0 1,0 0 0,0 1 0,0-1-1,0 0 1,0 0 0,0 1 0,-1-1-1,1 1 1,0-1 0,-1 0 0,0 1-1,1-1 1,-1 1 0,0-1 0,1 1-1,-1-1 1,0 1 0,0-1 0,0 1-1,-1 0 1,1-1 0,0 1 0,0-1-1,-2 3 1,-8 52-15,10-55 17,-1-1-1,1 1 0,0-1 0,0 1 0,0-1 0,0 1 1,1-1-1,-1 1 0,0-1 0,0 1 0,0-1 0,0 1 0,0-1 1,1 1-1,-1-1 0,0 0 0,0 1 0,1-1 0,-1 1 1,0-1-1,1 0 0,-1 1 0,0-1 0,1 0 0,-1 1 1,0-1-1,1 0 0,-1 0 0,1 1 0,-1-1 0,1 0 0,-1 0 1,1 0-1,-1 0 0,1 0 0,-1 1 0,1-1 0,-1 0 1,0 0-1,1 0 0,-1 0 0,1 0 0,-1-1 0,1 1 0,-1 0 1,1 0-1,-1 0 0,1 0 0,-1 0 0,1-1 0,-1 1 1,0 0-1,1-1 0,26-12 87,19-19 45,-34 22-85,1 1 0,-1 0 0,1 1-1,1 1 1,-1 0 0,18-6 0,-30 13-46,0-1-1,0 1 1,0 0-1,0-1 1,0 1-1,0 0 1,0 0-1,0 0 1,0 0-1,1 0 1,-1 0-1,0 0 1,0 0-1,0 1 1,0-1-1,0 0 1,0 0-1,0 1 1,0-1-1,0 1 1,0-1-1,0 1 1,0-1-1,-1 1 1,1 0-1,0-1 1,0 1-1,0 0 1,-1 0-1,1 0 1,0-1-1,-1 1 1,1 0-1,-1 0 1,1 0-1,-1 0 1,1 0-1,-1 0 1,0 0-1,0 0 1,1 0-1,-1 0 1,0 0-1,0 2 1,1 6-2,-1 1 1,0 0 0,-1-1-1,-2 14 1,0 4-8,3-26 6,0 1 0,0-1 0,0 1 0,0-1 0,0 1-1,1-1 1,-1 1 0,0-1 0,1 1 0,-1-1 0,1 1 0,0-1 0,-1 0-1,1 1 1,0-1 0,0 0 0,1 2 0,-1-3 1,0 1-1,0-1 1,0 1-1,0-1 1,0 0 0,0 1-1,0-1 1,0 0-1,0 0 1,0 0 0,0 1-1,0-1 1,0 0-1,0-1 1,0 1 0,0 0-1,0 0 1,0 0-1,0-1 1,0 1 0,0 0-1,0-1 1,0 1-1,0-1 1,2 0 0,19-13-25,-18 10 13,0 1 0,0 1-1,1-1 1,-1 1-1,1-1 1,-1 1 0,1 1-1,0-1 1,9-2 0,-14 5 1,1-1 0,-1 0 0,1 0 0,-1 1 0,0-1 0,1 0 0,-1 0 0,0 1 0,1-1 0,-1 0 0,0 1 0,0-1 0,1 0 0,-1 1 0,0-1 0,0 1 0,0-1 0,1 0 0,-1 1 0,0-1 1,0 1-1,0-1 0,0 1 0,0-1 0,0 1 0,0-1 0,0 0 0,0 1 0,0-1 0,0 1 0,0-1 0,0 1 0,0-1 0,-1 0 0,1 1 0,0-1 0,0 1 0,-1 0 0,-5 17-311,5-17 310,1-1 1,0 0-1,0 0 1,-1 1-1,1-1 1,0 0-1,0 1 1,-1-1-1,1 0 1,0 1-1,0-1 1,0 0-1,0 1 0,0-1 1,-1 0-1,1 1 1,0-1-1,0 0 1,0 1-1,0-1 1,0 1-1,0-1 1,0 0-1,0 1 0,0-1 1,0 0-1,1 1 1,-1-1-1,0 1 1,0-1-1,0 0 1,1 1-1,11-7-115,25-25 152,-29 24-63,27-22 23,-13 12 21,0-1 0,-2-1 0,-1 0 0,0-2 0,18-25 0,-36 44-5,1 0 1,-1-1-1,0 1 0,0 0 0,0-1 1,0 1-1,0-1 0,-1 1 1,1-4-1,-1 5-1,0 1 0,0-1 0,0 1 1,0-1-1,0 1 0,0-1 0,0 0 0,-1 1 0,1-1 0,0 1 1,0-1-1,0 1 0,-1-1 0,1 1 0,0-1 0,-1 1 0,1 0 1,0-1-1,-1 1 0,1-1 0,-1 1 0,1 0 0,0-1 1,-1 1-1,1 0 0,-1-1 0,1 1 0,-1 0 0,1 0 0,-1 0 1,1-1-1,-1 1 0,0 0 0,1 0 0,-1 0 0,1 0 0,-1 0 1,1 0-1,-1 0 0,1 0 0,-1 0 0,0 0 0,1 1 0,-1-1 1,1 0-1,-2 1 0,-6 1 11,0 0 0,-1 1-1,1 0 1,0 1 0,0-1 0,1 2 0,-9 5-1,-50 40 259,61-46-243,-7 6 61,0 0 0,-10 13 0,19-20-61,1 0 1,-1 0-1,1 1 0,0-1 0,-1 1 1,2-1-1,-1 1 0,0 0 0,1 0 1,-1-1-1,1 1 0,0 0 0,0 5 0,1-7-18,0-1 0,0 1 0,0-1 0,0 1-1,1-1 1,-1 1 0,0-1 0,1 0-1,-1 1 1,1-1 0,0 1 0,-1-1-1,1 0 1,0 0 0,0 1 0,0-1-1,-1 0 1,1 0 0,1 0 0,0 1-1,1 0-24,0 0 1,-1 0-1,1-1 0,0 0 0,0 1 0,0-1 0,0 0 0,0-1 0,4 2 0,1-1-268,0 0 0,0-1-1,0 0 1,0 0-1,0-1 1,-1 0-1,11-2 1,-10 0 30,1-1 1,0 1 0,14-10-1,0-2-392</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26.234"/>
    </inkml:context>
    <inkml:brush xml:id="br0">
      <inkml:brushProperty name="width" value="0.05" units="cm"/>
      <inkml:brushProperty name="height" value="0.05" units="cm"/>
    </inkml:brush>
  </inkml:definitions>
  <inkml:trace contextRef="#ctx0" brushRef="#br0">31 0 18220,'-13'8'1448,"4"0"-1688,4-5 168,2-3 920,4-3-744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7:46.167"/>
    </inkml:context>
    <inkml:brush xml:id="br0">
      <inkml:brushProperty name="width" value="0.05" units="cm"/>
      <inkml:brushProperty name="height" value="0.05" units="cm"/>
    </inkml:brush>
  </inkml:definitions>
  <inkml:trace contextRef="#ctx0" brushRef="#br0">70 1 14795,'0'0'174,"-1"0"-1,1 1 0,-1-1 1,0 0-1,1 1 1,-1-1-1,1 0 1,-1 1-1,1-1 1,-1 1-1,1-1 0,-1 1 1,1-1-1,0 1 1,-1-1-1,1 1 1,0 0-1,-1-1 1,1 1-1,0-1 0,0 1 1,0 0-1,-1-1 1,1 1-1,0 0 1,0 0-1,-3 24 86,2-19 40,-11 88 289,2-26-455,4 0 0,1 83 0,9-95-2184,-5-56 2004,1 0 0,-1 0 0,0 1-1,1-1 1,-1 0 0,1 0 0,-1-1 0,0 1 0,1 0-1,-1 0 1,1 0 0,-1 0 0,1 0 0,-1-1 0,1 1-1,-1 0 1,0-1 0,0 1 0,-14-13-561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8:30.859"/>
    </inkml:context>
    <inkml:brush xml:id="br0">
      <inkml:brushProperty name="width" value="0.05" units="cm"/>
      <inkml:brushProperty name="height" value="0.05" units="cm"/>
    </inkml:brush>
  </inkml:definitions>
  <inkml:trace contextRef="#ctx0" brushRef="#br0">1 704 18372,'14'-13'1664,"13"-19"-1040,9-8-264,24-17 625,8-9-105,15-10-304,7-1-136,3-4-216,-8 7-120,-9 12-304,-6 11-152,-16 18-336,-9 8-296,-25 12-1697,-9 9 2169,-24 10-400,-8 7-280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26.983"/>
    </inkml:context>
    <inkml:brush xml:id="br0">
      <inkml:brushProperty name="width" value="0.05" units="cm"/>
      <inkml:brushProperty name="height" value="0.05" units="cm"/>
    </inkml:brush>
  </inkml:definitions>
  <inkml:trace contextRef="#ctx0" brushRef="#br0">138 0 15699,'-1'0'90,"0"1"-1,0-1 0,0 1 0,0-1 1,0 1-1,1-1 0,-1 1 1,0-1-1,0 1 0,0 0 0,1 0 1,-1-1-1,0 1 0,1 0 1,-1 0-1,0 0 0,1 0 0,-1 1 1,-12 24-5,11-20 114,-67 177 1579,58-146-1615,2 0 0,2 1 0,-3 43 0,9-76-125,1 0 1,0 1 0,0-1 0,1 0 0,-1 0-1,3 7 1,-3-11-18,1 0 0,-1 1-1,1-1 1,-1 0 0,1 1 0,-1-1-1,1 0 1,0 0 0,0 0 0,0 0-1,0 0 1,0 0 0,0 0-1,0 0 1,0 0 0,0 0 0,0 0-1,1-1 1,-1 1 0,0 0 0,0-1-1,1 1 1,-1-1 0,0 1-1,1-1 1,-1 0 0,1 0 0,-1 0-1,2 0 1,1 0 21,0 0 0,1-1 0,-1 0 0,0 0 0,0 0 0,0 0 0,0-1 0,0 0 0,0 1 0,-1-2 0,1 1 0,-1 0 0,5-4 0,6-6 162,21-23 0,-33 33-188,26-29 303,-2-1 0,36-56 0,-48 65-203,-1-1 1,-1 0 0,-1-1-1,-1-1 1,6-26 0,-11 25-13,-5 27-104,0 0 1,0 0 0,0 0 0,0-1-1,0 1 1,0 0 0,0 0-1,0 0 1,0-1 0,-1 1-1,1 0 1,0 0 0,0 0 0,0 0-1,0 0 1,0-1 0,0 1-1,0 0 1,0 0 0,-1 0-1,1 0 1,0 0 0,0 0 0,0 0-1,0-1 1,-1 1 0,1 0-1,0 0 1,0 0 0,0 0-1,0 0 1,-1 0 0,1 0 0,0 0-1,0 0 1,0 0 0,0 0-1,-1 0 1,1 0 0,0 0-1,0 0 1,0 0 0,-1 0 0,1 0-1,0 0 1,0 0 0,0 0-1,0 1 1,0-1 0,-1 0-1,1 0 1,0 0 0,0 0 0,0 0-1,0 0 1,0 0 0,-1 1-1,1-1 1,0 0 0,0 0-1,0 0 1,0 0 0,0 1 0,0-1-1,-11 12-1,-13 29-16,2 1 0,2 1 0,2 1 1,-17 62-1,33-100 18,-16 66 1,16-65 1,1 1-1,0-1 1,1 1-1,0-1 1,0 1 0,1-1-1,1 11 1,-2-17 3,1 1 1,0-1-1,-1 1 0,1 0 1,0-1-1,0 1 1,-1-1-1,1 1 1,0-1-1,1 0 0,-1 1 1,0-1-1,0 0 1,1 0-1,-1 0 1,0 0-1,1 0 1,-1 0-1,1 0 0,-1 0 1,1-1-1,0 1 1,-1-1-1,1 1 1,0-1-1,-1 1 0,1-1 1,0 0-1,0 0 1,-1 0-1,1 0 1,0 0-1,2-1 0,6 0 41,-1-1 0,1 0-1,0 0 1,12-6-1,-20 7-37,76-33 292,-58 24-197,1 0 0,1 1 0,30-8 0,-50 17-101,-1-1-1,1 1 1,-1 0 0,1-1-1,-1 1 1,1 0-1,-1 0 1,1 0-1,-1 0 1,1 0 0,-1 0-1,1 0 1,-1 1-1,1-1 1,-1 1-1,1-1 1,-1 1 0,0-1-1,3 2 1,-3 0-7,0-1 1,-1 0 0,1 0 0,0 1-1,-1-1 1,1 0 0,-1 1 0,0-1-1,1 1 1,-1-1 0,0 0-1,0 1 1,0-1 0,0 1 0,0-1-1,0 1 1,0-1 0,-1 0 0,1 1-1,-1 2 1,-8 23-59,6-21 39,1 0 1,0 1-1,0-1 1,1 0-1,-1 12 1,2-17 20,0-1 0,0 1 0,0-1 1,0 1-1,0-1 0,0 1 0,1 0 1,-1-1-1,0 1 0,0-1 0,1 1 1,-1-1-1,0 1 0,1-1 0,-1 1 1,0-1-1,1 0 0,-1 1 0,1-1 1,-1 1-1,1-1 0,-1 0 0,1 1 1,-1-1-1,1 0 0,-1 0 0,1 1 1,-1-1-1,1 0 0,0 0 0,-1 0 1,1 0-1,-1 0 0,1 0 0,0 0 1,-1 0-1,1 0 0,-1 0 0,1 0 1,-1 0-1,1 0 0,0 0 0,-1-1 1,1 1-1,-1 0 0,1 0 0,0-1 1,30-12-6,-30 13 7,49-29 11,-29 17-13,0 0 1,27-10 0,-47 22-3,0-1 0,0 0 1,1 1-1,-1-1 1,0 1-1,1-1 1,-1 1-1,0 0 0,1 0 1,-1-1-1,0 1 1,1 0-1,-1 0 1,0 1-1,1-1 0,-1 0 1,0 0-1,1 0 1,-1 1-1,0-1 1,1 1-1,-1-1 0,0 1 1,0 0-1,1-1 1,-1 1-1,0 0 1,0 0-1,1 1 0,0 1-4,0 1-1,-1-1 1,0 1-1,1-1 0,-1 1 1,0-1-1,-1 1 1,1 6-1,3 13-12,-3-22 24,-1-1-1,0 1 0,1 0 0,-1 0 1,0-1-1,1 1 0,-1 0 1,1 0-1,-1-1 0,1 1 0,-1 0 1,1-1-1,0 1 0,-1-1 1,1 1-1,0-1 0,-1 1 1,1-1-1,0 1 0,0-1 0,-1 0 1,1 1-1,0-1 0,0 0 1,0 0-1,-1 1 0,1-1 1,0 0-1,0 0 0,0 0 0,0 0 1,0 0-1,-1 0 0,1-1 1,0 1-1,0 0 0,0 0 1,0-1-1,-1 1 0,1 0 0,0-1 1,1 0-1,5-2 20,-1 0 0,1-1-1,10-8 1,-14 10-21,53-42 125,-38 28-82,2 1 0,25-16-1,-43 30-42,-1 0 0,0 0 0,0 0 0,0 1-1,1-1 1,-1 1 0,0-1 0,1 1-1,-1-1 1,0 1 0,1 0 0,-1 0 0,1 0-1,-1 0 1,0 0 0,1 0 0,1 0 0,-2 1-4,-1-1 0,1 1 1,-1 0-1,1 0 0,-1-1 1,1 1-1,-1 0 0,0 0 1,1-1-1,-1 1 0,0 0 1,0 0-1,1 0 0,-1 0 1,0-1-1,0 1 1,0 0-1,0 0 0,0 0 1,0 0-1,-1 0 0,1 0 1,0-1-1,0 1 0,0 0 1,-1 0-1,1 0 0,-1-1 1,0 2-1,-5 14-340,0 0-1,-14 21 1,-1 4-214,17-28 241</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27.746"/>
    </inkml:context>
    <inkml:brush xml:id="br0">
      <inkml:brushProperty name="width" value="0.05" units="cm"/>
      <inkml:brushProperty name="height" value="0.05" units="cm"/>
    </inkml:brush>
  </inkml:definitions>
  <inkml:trace contextRef="#ctx0" brushRef="#br0">57 91 16908,'-16'29'3170,"6"-12"-1619,-12 30 0,20-43-1465,1 1-1,0-1 1,-1 1-1,1 0 1,1-1 0,-1 1-1,1-1 1,-1 1 0,1 0-1,1 0 1,-1-1 0,2 6-1,-2-8-67,1-1 1,0 1-1,0 0 0,0-1 1,0 1-1,0-1 0,0 1 0,0-1 1,0 1-1,1-1 0,-1 0 0,0 0 1,1 0-1,-1 0 0,1 0 1,-1 0-1,1 0 0,0 0 0,-1 0 1,1-1-1,0 1 0,0-1 1,-1 1-1,1-1 0,0 0 0,0 0 1,0 0-1,0 0 0,-1 0 0,1 0 1,0 0-1,0-1 0,2 0 1,6 0 31,0-2 0,1 1 1,-1-1-1,13-6 1,-10 2 14,0 1 0,-1-2 1,1 1-1,-2-2 0,1 0 1,16-16-1,-22 19-30,-1 0 0,1 0 0,-1 0 1,-1 0-1,1-1 0,-1 0 0,0 0 0,-1 0 0,0-1 1,0 1-1,0-1 0,-1 0 0,2-11 0,-4 19-33,0 0 0,0-1 0,0 1 0,1 0 1,-1-1-1,0 1 0,0 0 0,0-1 0,0 1 0,0-1 0,0 1 0,0 0 0,0-1 0,0 1 0,0-1 0,0 1 0,0 0 0,0-1 0,0 1 0,0-1 0,-1 1 0,1 0 0,0-1 0,0 1 0,0 0 0,0-1 1,-1 1-1,1 0 0,0-1 0,0 1 0,-1 0 0,1 0 0,0-1 0,-1 1 0,1 0 0,0 0 0,-1-1 0,1 1 0,0 0 0,-1 0 0,1 0 0,0 0 0,-1 0 0,1-1 0,-1 1 0,1 0 0,0 0 1,-1 0-1,1 0 0,-1 0 0,1 0 0,0 0 0,-1 0 0,1 1 0,-1-1 0,1 0 0,0 0 0,-1 0 0,1 0 0,0 0 0,-1 1 0,1-1 0,0 0 0,-1 0 0,1 1 0,-22 17 29,16-9-31,0 0 0,1 0 0,-8 18 0,11-23 0,1-1 0,-1 1 0,1-1 0,0 1 0,1-1-1,-1 1 1,0 0 0,1 0 0,0-1 0,0 1 0,0 0 0,0-1 0,1 1-1,0 5 1,0-8 3,0 0 0,0 1 1,0-1-1,0 0 0,0 0 0,0 0 0,0 0 0,0 0 0,0 0 0,1 0 0,-1 0 0,0 0 0,1-1 0,-1 1 1,0-1-1,1 1 0,-1-1 0,1 1 0,-1-1 0,1 0 0,-1 1 0,1-1 0,-1 0 0,1 0 0,-1 0 0,1 0 1,-1-1-1,1 1 0,2-1 0,6-1 23,-1 0 0,1-1-1,10-4 1,10-5-12,-1-1-1,-1-2 0,0 0 0,0-2 0,-2-1 0,0-1 1,-1-1-1,29-31 0,-53 51-20,-1-1 1,1 1-1,-1-1 0,1 1 0,-1-1 1,1 1-1,-1-1 0,0 1 0,1-1 1,-1 1-1,1-1 0,-1 0 1,0 1-1,0-1 0,1 0 0,-1 1 1,0-1-1,0 0 0,0 1 0,0-1 1,0 0-1,0 1 0,0-1 1,0 0-1,0 1 0,0-1 0,0-1 1,-1 2-1,0-1 0,1 1 0,-1 0 0,0 0 0,1-1 0,-1 1 0,0 0 0,0 0 0,1 0 0,-1 0 0,0 0 0,1 0 0,-1 0 0,0 0 0,0 0 0,1 0 0,-1 1 0,0-1 0,1 0 0,-1 0 0,0 1 0,1-1 0,-2 1 0,-9 4-41,1 1 0,-1 1 0,1 0 0,0 0-1,-11 12 1,0 1 3,-20 25-1,38-41 45,0-1 0,1 1 0,-1 0 0,1-1 0,0 1 0,0 0 0,-2 7 0,4-10 1,-1 0 0,1 0 0,0 0 0,0 0 0,0 0 0,0 0 0,0 0-1,0 1 1,0-1 0,0 0 0,0 0 0,0 0 0,1 0 0,-1 0 0,0 0-1,1 0 1,-1 0 0,1 0 0,-1 0 0,1-1 0,-1 1 0,1 0 0,0 0-1,-1 0 1,1-1 0,0 1 0,0 0 0,0 0 0,-1-1 0,1 1 0,0-1-1,0 1 1,0-1 0,0 1 0,0-1 0,1 1 0,13 3 1,0-1 1,1 0 0,-1-1-1,25 1 1,8 0 3,-23 1-3,0-2-13,0 1 0,-1 1 1,1 1-1,-1 2 0,38 14 1,-62-21 12,1 0 0,-1 1 1,0-1-1,0 0 1,0 0-1,0 0 1,1 0-1,-1 0 1,0 0-1,0 0 0,0 0 1,0 0-1,1 0 1,-1 0-1,0 0 1,0 0-1,0 0 1,0 0-1,1 0 0,-1 0 1,0 0-1,0 0 1,0 0-1,0-1 1,0 1-1,1 0 1,-1 0-1,0 0 0,0 0 1,0 0-1,0 0 1,0 0-1,0-1 1,1 1-1,-1 0 1,0 0-1,0 0 0,0 0 1,0 0-1,0-1 1,2-10 100,-3-19 76,0 22-129,0-33 156,-1 8-65,4-59 1,-2 91-184,0 0-1,1 0 1,-1 0-1,0 0 1,0 0-1,0 0 1,1 0-1,-1 0 1,1 0 0,-1 0-1,1 0 1,-1 0-1,1 0 1,-1 1-1,1-1 1,0 0-1,-1 0 1,1 1 0,0-1-1,0 0 1,0 1-1,-1-1 1,1 1-1,0-1 1,0 1-1,0 0 1,0-1 0,0 1-1,0 0 1,2-1-1,2 1-330,1 0 0,-1 0 0,0 0 0,1 1 0,5 0 0,-6 0 243,0 0 0,0 0 0,0-1 0,0 0 0,6 0 0,21-9-666</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28.601"/>
    </inkml:context>
    <inkml:brush xml:id="br0">
      <inkml:brushProperty name="width" value="0.05" units="cm"/>
      <inkml:brushProperty name="height" value="0.05" units="cm"/>
    </inkml:brush>
  </inkml:definitions>
  <inkml:trace contextRef="#ctx0" brushRef="#br0">125 1 13419,'0'4'274,"0"1"-1,0-1 1,-1 1 0,1 0 0,-1-1-1,0 1 1,-1-1 0,1 0 0,-1 1-1,-2 5 1,-3 7 358,-67 225 4632,64-199-4786,2 1 0,1-1-1,0 77 1,7-117-429,0 1 0,1 0 1,-1 0-1,1-1 0,-1 1 0,1 0 0,1-1 0,-1 1 0,0-1 0,1 0 1,1 4-1,-2-6-33,0 0 1,0 0 0,-1 0-1,1 0 1,0-1-1,0 1 1,0 0 0,0-1-1,0 1 1,0 0 0,0-1-1,0 1 1,0-1 0,0 0-1,1 1 1,-1-1-1,0 0 1,0 1 0,0-1-1,0 0 1,1 0 0,-1 0-1,0 0 1,0 0-1,0-1 1,1 1 0,-1 0-1,0 0 1,0-1 0,0 1-1,0-1 1,0 1 0,0-1-1,0 1 1,2-2-1,2-2 25,-1 1-1,1-1 0,-1 0 1,0 0-1,0-1 0,0 1 0,-1-1 1,1 0-1,-1 0 0,0 0 1,-1 0-1,1 0 0,-1-1 0,2-7 1,2-5 28,-2 0 0,0 0 0,2-24 0,-5 33-98,0 1-1,0 0 1,-1 0 0,0-1 0,-1 1 0,1 0 0,-2 0 0,1 0 0,-1-1 0,-5-12 0,7 21 20,0-1 0,0 1 0,-1-1 1,1 1-1,0-1 0,0 0 1,-1 1-1,1-1 0,0 1 0,0-1 1,-1 1-1,1-1 0,-1 1 0,1 0 1,0-1-1,-1 1 0,1-1 1,-1 1-1,1 0 0,-1-1 0,1 1 1,-1 0-1,1 0 0,-1-1 1,0 1-1,1 0 0,-1 0 0,1 0 1,-1 0-1,0 0 0,1 0 0,-1 0 1,1 0-1,-1 0 0,0 0 1,1 0-1,-1 0 0,1 0 0,-1 0 1,1 1-1,-1-1 0,0 0 1,1 0-1,-1 1 0,1-1 0,-1 0 1,1 1-1,-1-1 0,1 0 1,0 1-1,-1-1 0,1 1 0,-1-1 1,1 1-1,0-1 0,-1 1 0,1-1 1,0 1-1,0-1 0,-1 2 1,-2 3-54,1 1 0,-1-1 1,1 1-1,-3 9 0,3-4 22,0-1 0,0 1-1,1-1 1,0 1-1,1-1 1,0 1 0,2 13-1,-2-22 49,1 1-1,-1 0 1,1-1-1,-1 1 0,1 0 1,0-1-1,0 1 1,1-1-1,-1 1 0,0-1 1,1 0-1,-1 0 1,1 1-1,0-1 1,0 0-1,0 0 0,0-1 1,0 1-1,0 0 1,0-1-1,1 1 1,-1-1-1,1 0 0,-1 0 1,1 0-1,-1 0 1,1 0-1,-1 0 1,1-1-1,0 1 0,0-1 1,-1 0-1,5 0 1,6-1 65,0 0 0,-1-1 1,1-1-1,0 0 0,-1 0 1,0-1-1,0-1 0,0 0 1,-1-1-1,1 0 0,-1-1 1,15-12-1,-11 8 41,-1-2 0,0 0 0,0-1 0,-1 0-1,-1-1 1,-1 0 0,18-30 0,-7-2 72,-20 43-173,0-1 0,-1 1-1,0 0 1,0-1 0,0 1 0,-1-1-1,1 1 1,-1-1 0,0-4-1,0 8-11,0 1 0,0 0-1,0-1 1,0 1 0,0 0-1,0-1 1,0 1 0,0 0-1,0-1 1,-1 1-1,1 0 1,0-1 0,0 1-1,0 0 1,0 0 0,0-1-1,-1 1 1,1 0-1,0-1 1,0 1 0,-1 0-1,1 0 1,0-1 0,0 1-1,-1 0 1,1 0-1,0 0 1,0 0 0,-1-1-1,1 1 1,0 0 0,-1 0-1,1 0 1,0 0-1,-1 0 1,0 0 0,-11 7-2,-8 16-11,6-2 0,1 0 0,2 2 0,0-1 0,1 1 0,1 1 0,2 0 0,-8 40 0,14-59 18,0 0 0,0 1 0,1-1 0,0 0-1,0 1 1,0-1 0,1 0 0,2 9 0,-3-12 3,1-1-1,0 1 1,-1-1 0,1 1 0,0-1-1,0 1 1,0-1 0,0 1 0,0-1-1,0 0 1,0 0 0,0 0 0,1 1-1,-1-1 1,0 0 0,1-1 0,-1 1-1,1 0 1,-1 0 0,1-1 0,-1 1-1,1 0 1,-1-1 0,1 0 0,0 1-1,-1-1 1,1 0 0,0 0 0,-1 0-1,3 0 1,4-1 31,-1-1 0,0 1 0,1-1 0,-1 0 0,0-1 0,0 0-1,-1 0 1,1-1 0,0 1 0,-1-1 0,0-1 0,9-7 0,3-4 92,-1 0 1,25-33-1,-22 23-71,-1-2 1,-1-1-1,-1 0 0,17-42 0,-39 83-125,-39 115-183,39-110 229,1 0 0,1 0 0,0 1 0,1 0 0,2 33 0,0-48-33,0 0 1,0 0-1,1-1 1,0 1-1,-1 0 1,1 0-1,0-1 0,1 1 1,-1 0-1,0-1 1,1 1-1,-1-1 1,1 0-1,0 1 0,0-1 1,0 0-1,0 0 1,0 0-1,0 0 1,0-1-1,1 1 0,3 1 1,-3-1-3,0-1 0,0 0-1,0 0 1,1-1 0,-1 1 0,0-1 0,0 1 0,1-1 0,-1 0 0,0 0-1,1-1 1,-1 1 0,0-1 0,1 1 0,-1-1 0,0 0 0,0 0-1,0-1 1,5-2 0,26-21-402</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29.034"/>
    </inkml:context>
    <inkml:brush xml:id="br0">
      <inkml:brushProperty name="width" value="0.05" units="cm"/>
      <inkml:brushProperty name="height" value="0.05" units="cm"/>
    </inkml:brush>
  </inkml:definitions>
  <inkml:trace contextRef="#ctx0" brushRef="#br0">55 7 15891,'0'-3'2089,"0"1"-937,-2 0-440,-1 4 1369,-1 2-529,-2 2-480,0 4-248,1 0-816,0 1-632,0 5 560,-4-2-128,-1-2-128</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29.943"/>
    </inkml:context>
    <inkml:brush xml:id="br0">
      <inkml:brushProperty name="width" value="0.05" units="cm"/>
      <inkml:brushProperty name="height" value="0.05" units="cm"/>
    </inkml:brush>
  </inkml:definitions>
  <inkml:trace contextRef="#ctx0" brushRef="#br0">196 14 14363,'5'-13'3626,"-18"40"-1933,-41 101-619,-44 157 0,94-270-1007,-23 85 355,26-91-367,-1 0 0,1 0 0,0 0 0,1 1 0,0-1 0,1 0 0,0 0 0,3 13 0,-4-20-48,0-1 1,1 0-1,-1 0 0,1 1 1,-1-1-1,1 0 0,0 0 0,0 0 1,-1 0-1,1 0 0,0 0 0,0 0 1,0 0-1,0 0 0,0 0 0,0 0 1,0-1-1,1 1 0,-1 0 1,0-1-1,0 1 0,0-1 0,1 1 1,-1-1-1,0 0 0,1 1 0,-1-1 1,0 0-1,1 0 0,-1 0 0,0 0 1,1 0-1,-1 0 0,0-1 1,1 1-1,-1 0 0,0-1 0,0 1 1,1-1-1,0 0 0,5-2 8,0 0 1,-1 0-1,1 0 0,-1-1 0,0 0 0,6-6 0,5-6 53,0-1-1,-2 0 1,0-1-1,24-38 1,-21 25 73,-2 0 0,20-51 1,-28 55-6,-7 20-40,-4 13 15,-10 26-86,2 0 0,2 0 1,1 1-1,1 0 0,-3 52 1,10-79-16,-1 0 0,1-1 1,1 1-1,-1 0 0,1-1 1,0 1-1,2 7 0,-2-12 0,-1 1 0,1-1 0,0 0 0,0 1-1,-1-1 1,1 0 0,0 0 0,0 0-1,0 0 1,0 0 0,0 0 0,0 0 0,1 0-1,-1 0 1,0 0 0,0 0 0,1-1-1,-1 1 1,0-1 0,1 1 0,-1-1-1,1 1 1,-1-1 0,1 0 0,-1 0 0,1 1-1,-1-1 1,1 0 0,-1 0 0,1-1-1,-1 1 1,2 0 0,6-2 52,0-1 0,0 1 0,0-1 0,-1-1 1,1 1-1,-1-2 0,0 1 0,0-1 0,12-9 0,6-8 157,29-30 0,-46 43-171,12-12 62,-2 3-55,0-1 1,-2 0-1,0-1 0,18-29 1,-48 71-92,1 0 0,2 2 0,0-1 0,1 1 0,-7 34 0,15-57 36,1 0 0,0 0 0,-1 1 0,1-1 0,0 0 0,0 1 0,0-1 0,-1 0 1,2 1-1,-1-1 0,0 0 0,0 0 0,0 1 0,1-1 0,-1 0 0,0 1 0,1-1 1,-1 0-1,1 0 0,0 0 0,-1 0 0,1 1 0,0-1 0,0 0 0,-1 0 0,1 0 1,0-1-1,0 1 0,0 0 0,0 0 0,0 0 0,1-1 0,-1 1 0,0 0 0,0-1 1,0 1-1,1-1 0,-1 0 0,0 1 0,0-1 0,1 0 0,-1 0 0,0 0 0,1 0 1,-1 0-1,0 0 0,0 0 0,1 0 0,1-1 0,6 0 8,1-1-1,-1-1 1,0 0-1,0 0 1,12-6-1,15-12 29,0-1 1,-1-1-1,59-53 0,-75 59-45,-3 8-52,-16 9 58,0 0 0,1 0-1,-1 0 1,0 0 0,0 0 0,0 0 0,1 1 0,-1-1 0,0 0 0,0 0 0,0 0 0,0 0 0,1 0-1,-1 1 1,0-1 0,0 0 0,0 0 0,0 0 0,0 1 0,0-1 0,0 0 0,0 0 0,1 0 0,-1 1-1,0-1 1,0 0 0,0 0 0,0 1 0,0-1 0,0 0 0,0 0 0,0 0 0,0 1 0,0-1 0,0 0 0,0 0-1,-1 0 1,1 1 0,-10 32-294,7-25 219,-3 8-125,3-9-60,0 0 0,0 0 0,1 0 0,0 0 0,1 0 0,-1 1 0,1 14 0,1-22 204,0 0 0,0 1 1,0-1-1,1 0 0,-1 1 0,0-1 1,0 0-1,1 1 0,-1-1 1,0 0-1,1 0 0,-1 1 0,0-1 1,1 0-1,-1 0 0,1 0 1,-1 0-1,0 1 0,1-1 0,-1 0 1,0 0-1,1 0 0,-1 0 1,1 0-1,-1 0 0,1 0 0,-1 0 1,0 0-1,1 0 0,-1 0 1,1 0-1,-1 0 0,0-1 0,1 1 1,-1 0-1,0 0 0,1 0 1,-1 0-1,1-1 0,19-8-1116,-19 8 987,15-8-538,0 0 0,26-23 0,-23 17 281,21-16-248</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30.398"/>
    </inkml:context>
    <inkml:brush xml:id="br0">
      <inkml:brushProperty name="width" value="0.05" units="cm"/>
      <inkml:brushProperty name="height" value="0.05" units="cm"/>
    </inkml:brush>
  </inkml:definitions>
  <inkml:trace contextRef="#ctx0" brushRef="#br0">76 1 13211,'-3'3'660,"0"1"0,0-1 0,0 1 0,1 0 0,0 0 0,-1 0 0,1 0 0,1 0 0,-1 0 0,1 1 0,-3 8 0,4-6-500,-1 0 0,0 0 0,1 0-1,1 0 1,-1 0 0,1 0-1,0 0 1,3 10 0,10 23-138,2-1 0,1-1 0,36 58 0,-24-44-18,-20-35-6,-2 1 0,0 0 0,-1 0 0,-1 0 1,-1 0-1,0 1 0,-1 0 0,-1 0 0,-1 0 0,-1 0 1,-1 0-1,-4 28 0,1-21 100,-1 0 0,-1-1 0,-2 1 0,0-1 0,-2-1 0,-1 0-1,0 0 1,-22 32 0,28-50 7,0 0 1,0 0-1,0 0 0,-1 0 0,0-1 0,-9 7 0,13-11-75,1 0-1,0 0 1,0 0-1,-1 0 1,1 0 0,0-1-1,-1 1 1,1 0 0,-1-1-1,1 0 1,0 1-1,-1-1 1,0 0 0,1 1-1,-1-1 1,1 0 0,-1 0-1,1 0 1,-1-1-1,1 1 1,-1 0 0,1-1-1,-1 1 1,1 0-1,-1-1 1,1 0 0,0 1-1,-1-1 1,1 0 0,0 0-1,0 0 1,-1 0-1,1 0 1,0 0 0,0 0-1,0 0 1,0 0-1,0 0 1,-1-3 0,-2-3 64,1-1 0,0 1 1,0-1-1,0 0 0,1 0 1,1 0-1,-3-16 0,3 6 10,1-1-1,2-26 0,1 20-193,0 1 1,2-1-1,1 1 0,1 0 0,1 1 1,1 0-1,1 0 0,24-39 1,-24 46-183,2 1 0,0 0 0,0 0 0,1 2 0,1 0 0,0 0 0,1 1-1,0 1 1,1 0 0,0 1 0,1 1 0,21-8 0,12-2-482</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32.343"/>
    </inkml:context>
    <inkml:brush xml:id="br0">
      <inkml:brushProperty name="width" value="0.05" units="cm"/>
      <inkml:brushProperty name="height" value="0.05" units="cm"/>
    </inkml:brush>
  </inkml:definitions>
  <inkml:trace contextRef="#ctx0" brushRef="#br0">159 126 16604,'-10'5'113,"-1"1"0,1 0 0,0 0 0,1 1 0,-1 1 0,1-1 0,1 1 1,-1 1-1,1 0 0,1 0 0,0 0 0,0 1 0,1 0 0,0 0 0,1 1 1,0 0-1,0 0 0,1 0 0,1 0 0,0 1 0,1-1 0,-2 14 0,4-24-97,0 1-1,0 0 0,0 0 0,0-1 0,0 1 0,0 0 0,0 0 1,1-1-1,-1 1 0,1 0 0,-1-1 0,1 1 0,0 0 0,0-1 1,-1 1-1,1-1 0,2 3 0,-2-3 6,0-1 0,0 1 1,1 0-1,-1-1 0,0 1 1,1 0-1,-1-1 0,0 0 0,1 1 1,-1-1-1,0 0 0,1 1 0,-1-1 1,1 0-1,-1 0 0,1 0 0,-1 0 1,0-1-1,1 1 0,-1 0 1,0-1-1,1 1 0,-1-1 0,2 0 1,6-3 95,0 0 0,-1-1 1,1 0-1,-1 0 1,0-1-1,0 0 0,-1 0 1,12-13-1,5-8 390,21-31-1,-31 39-261,-1-1 0,0-1 1,-2 0-1,0-1 0,-1 0 0,-2-1 0,8-28 0,-15 49-214,-1-1 1,1 1 0,-1 0-1,0 0 1,1-1 0,-1 1-1,0 0 1,-1-1 0,1 1-1,0 0 1,-1 0-1,1-1 1,-2-3 0,2 6-27,-1 0-1,1 0 1,0-1 0,0 1 0,0 0 0,0 0-1,-1 0 1,1 0 0,0-1 0,0 1 0,-1 0-1,1 0 1,0 0 0,0 0 0,0 0 0,-1 0 0,1 0-1,0 0 1,0 0 0,-1 0 0,1 0 0,0 0-1,0 0 1,-1 0 0,1 0 0,0 0 0,0 0 0,-1 0-1,1 0 1,0 0 0,0 0 0,0 1 0,-1-1-1,1 0 1,0 0 0,0 0 0,0 0 0,-1 1 0,-12 16 45,3 8-62,0 1 0,2 0-1,1 0 1,0 0-1,2 1 1,-2 47 0,6-65 6,1 0 0,0 0 0,1 0 0,0-1 0,0 1 1,1 0-1,4 11 0,-6-18 13,1 0 1,0-1-1,-1 1 1,1 0-1,0-1 0,0 1 1,0 0-1,0-1 1,1 1-1,-1-1 1,0 0-1,1 0 0,-1 1 1,1-1-1,-1 0 1,1 0-1,-1 0 1,1 0-1,0-1 0,0 1 1,-1 0-1,1-1 1,0 1-1,0-1 1,0 1-1,-1-1 1,1 0-1,0 0 0,0 0 1,0 0-1,0 0 1,0-1-1,0 1 1,-1 0-1,1-1 0,0 1 1,0-1-1,-1 0 1,1 0-1,0 1 1,2-3-1,7-3 72,0-1 0,0 0 1,-1 0-1,0-2 0,0 1 0,-1-1 1,14-16-1,52-78 534,-30 20-193,-94 207-618,43-106 166,1 1-1,1-1 0,0 1 0,-1 38 1,5-55 27,0 1 1,0-1 0,0 1 0,0-1-1,1 1 1,-1-1 0,1 1 0,0-1-1,-1 1 1,1-1 0,0 0 0,0 1 0,1-1-1,-1 0 1,0 0 0,3 3 0,-3-4 2,1 0 1,-1 0-1,1 0 0,0 0 1,0 0-1,-1 0 1,1 0-1,0 0 1,0-1-1,0 1 1,0-1-1,-1 1 1,1-1-1,0 0 0,0 0 1,3 0-1,3-1 4,0 0 0,-1 0 0,0-1 0,1 0 0,-1-1 0,0 0 0,0 0 0,0 0 0,6-5 0,9-6 14,-1-2 0,0 0 1,-2-1-1,0-1 0,-1 0 0,-1-2 0,0 0 1,-2-1-1,0 0 0,-2-2 0,19-40 1,-80 176-92,39-91 86,2-1 0,1 1 0,0 0 0,1 0 1,-1 28-1,6-49-16,0 1 1,0 0 0,0-1-1,0 1 1,0 0 0,0-1-1,1 1 1,-1 0 0,0-1-1,1 1 1,0-1 0,-1 1-1,1-1 1,0 1 0,0-1-1,0 1 1,0-1 0,0 0-1,0 1 1,0-1 0,0 0-1,2 1 1,-1-1-20,0 1 1,1-1-1,-1 0 0,1-1 1,-1 1-1,1 0 0,-1-1 0,1 1 1,0-1-1,-1 0 0,1 0 1,4 0-1,7-2-22,-1 0 0,1-1 0,-1-1 0,15-6 0,-26 10 66,20-9-191</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32.840"/>
    </inkml:context>
    <inkml:brush xml:id="br0">
      <inkml:brushProperty name="width" value="0.05" units="cm"/>
      <inkml:brushProperty name="height" value="0.05" units="cm"/>
    </inkml:brush>
  </inkml:definitions>
  <inkml:trace contextRef="#ctx0" brushRef="#br0">339 15 16059,'6'-12'2169,"-6"12"-2132,0 0 0,0 0 0,0 0 0,0 0 0,0 0 0,0-1 0,0 1 1,0 0-1,-1 0 0,1 0 0,0 0 0,0 0 0,0 0 0,0 0 0,0-1 0,0 1 0,0 0 0,0 0 0,-1 0 0,1 0 0,0 0 0,0 0 0,0 0 0,0 0 0,0 0 0,-1 0 0,1 0 0,0 0 0,0 0 0,0 0 0,0 0 0,0 0 0,-1 0 0,1 0 0,0 0 0,0 0 0,0 0 0,0 0 0,0 0 0,-1 0 0,1 0 0,0 0 0,0 0 0,-3 1 285,1 0 1,-1 1-1,1-1 1,-1 0-1,1 1 1,-1-1-1,1 1 1,-3 3 0,-4 4 84,1 1 1,0 0-1,0 1 1,1-1-1,-9 20 1,-27 64 147,39-83-463,-18 43 387,-26 102-1,42-126-351,1 0-1,1 0 1,1 0-1,2 0 1,3 42 0,-2-64-129,1 0 0,0 0 1,0 0-1,1 0 1,0 0-1,0 0 0,1 0 1,0-1-1,5 10 1,-4-15-477,-6-10 186,-6-11-61,-10-17-259,-11-17 145,2-1-1,-35-109 1,61 159 530,0 0 0,0 0 0,0 0 1,0-1-1,1 1 0,0 0 0,0-8 0,1 12-44,-1-1 1,0 0-1,0 0 0,0 0 0,1 1 0,-1-1 0,1 0 1,-1 0-1,0 1 0,1-1 0,-1 0 0,1 1 1,0-1-1,-1 1 0,1-1 0,-1 0 0,1 1 0,0-1 1,0 1-1,-1 0 0,1-1 0,0 1 0,0 0 0,-1-1 1,1 1-1,0 0 0,0 0 0,0 0 0,0-1 0,-1 1 1,1 0-1,0 0 0,0 0 0,0 0 0,0 1 0,-1-1 1,1 0-1,0 0 0,0 0 0,0 1 0,-1-1 0,2 1 0,30 7-203,-1-1 0,39 2 0,-54-8-42,0-1 1,-1 0-1,1-1 1,0-1-1,0-1 1,22-6-1,19-9-303</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33.525"/>
    </inkml:context>
    <inkml:brush xml:id="br0">
      <inkml:brushProperty name="width" value="0.05" units="cm"/>
      <inkml:brushProperty name="height" value="0.05" units="cm"/>
    </inkml:brush>
  </inkml:definitions>
  <inkml:trace contextRef="#ctx0" brushRef="#br0">27 21 16892,'-14'85'6439,"8"-36"-6206,2 0-1,1 0 1,6 52-1,-2-93-210,0-1 0,0 1 0,1-1 0,0 1 0,5 10 0,-6-16-3,0 0-1,0 1 1,0-1-1,1 0 0,-1 0 1,1 0-1,-1 0 1,1 0-1,0 0 0,0 0 1,0-1-1,0 1 1,0-1-1,0 1 0,0-1 1,1 0-1,-1 0 1,0 0-1,1 0 1,3 1-1,-2-2 17,1 1 1,0-1-1,-1-1 1,1 1-1,0 0 1,-1-1-1,1 0 1,0 0-1,-1-1 1,1 1-1,-1-1 1,0 0-1,7-4 1,6-4 156,29-24-1,-44 33-179,36-30 326,-2-1-1,53-63 1,-67 68-213,0-1 1,-3-1-1,0-1 0,20-46 0,-26 40-110,-26 56-1582,9-12 906,0 0 0,2 1 0,-1-1 1,1 1-1,-2 9 0,4-5-161</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33.962"/>
    </inkml:context>
    <inkml:brush xml:id="br0">
      <inkml:brushProperty name="width" value="0.05" units="cm"/>
      <inkml:brushProperty name="height" value="0.05" units="cm"/>
    </inkml:brush>
  </inkml:definitions>
  <inkml:trace contextRef="#ctx0" brushRef="#br0">1 145 16860,'11'-17'795,"0"1"0,2 0 0,0 0 0,19-17 0,-27 28-533,1 0 1,-1 1-1,1 0 1,0 0-1,0 0 1,1 1-1,-1 0 1,1 0-1,0 0 1,0 1-1,0 0 1,0 1-1,0-1 1,0 1-1,10 0 1,-15 1-206,1 0 0,0 0 0,0 1 1,0-1-1,-1 0 0,1 1 0,0 0 1,0 0-1,-1 0 0,1 0 0,-1 0 1,1 0-1,-1 1 0,1-1 0,-1 1 1,0 0-1,0-1 0,0 1 0,0 0 1,0 0-1,0 1 0,0-1 0,-1 0 1,1 1-1,-1-1 0,0 1 0,0-1 1,0 1-1,0-1 0,0 1 0,0 0 1,-1-1-1,1 1 0,-1 0 0,1 4 1,-1 2-35,0 0 0,-1-1 0,0 1 0,0 0 0,-1-1 0,0 1 0,0-1 0,-1 0 1,0 0-1,-6 12 0,-5 3-9,0-1-1,-1-1 1,-31 33 0,-64 50 48,105-101-55,1 1-1,0 0 1,0 1-1,0-1 1,0 1-1,-3 5 1,7-9-5,-1-1 0,1 1 0,0 0 0,-1-1 0,1 1 1,0-1-1,0 1 0,0 0 0,0-1 0,0 1 0,0 0 0,0-1 0,0 1 1,0 0-1,0-1 0,0 1 0,0 0 0,0-1 0,0 1 0,0 0 0,1-1 1,-1 1-1,0-1 0,1 2 0,0-1 1,0 0 0,1 0-1,-1 0 1,0-1 0,1 1 0,-1 0 0,0 0 0,1-1-1,-1 1 1,1-1 0,-1 0 0,1 1 0,-1-1 0,1 0-1,2 0 1,43 2-367,-1-2-1,1-2 1,0-2-1,-1-2 1,48-13-1,-28 2-524,-44 10 303</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8:31.283"/>
    </inkml:context>
    <inkml:brush xml:id="br0">
      <inkml:brushProperty name="width" value="0.05" units="cm"/>
      <inkml:brushProperty name="height" value="0.05" units="cm"/>
    </inkml:brush>
  </inkml:definitions>
  <inkml:trace contextRef="#ctx0" brushRef="#br0">199 32 12499,'-9'-13'1750,"-3"-4"683,8 16-807,1 8 446,-4 34-1616,-2 0 0,-17 50 0,-38 76-318,13-35 249,48-125-352,0 1 1,1-1-1,0 1 1,1 0-1,-2 12 1,3-18-32,0 0 0,0 0 0,0-1 0,1 1 0,-1 0 0,0 0 0,1 0 0,0-1 0,-1 1-1,1 0 1,0-1 0,0 1 0,-1 0 0,1-1 0,1 1 0,-1-1 0,0 0 0,0 1 0,0-1 0,1 0 0,-1 0 0,1 0 0,-1 1 0,1-2 0,-1 1 0,1 0 0,0 0 0,2 1 0,6 1-101,0-1 1,0 0-1,1 0 0,-1-1 1,1 0-1,-1 0 1,21-3-1,-9-1-82,0 0 1,36-11 0,-43 9 113,0-1 0,0 0 1,0-1-1,25-15 1,13-18-174</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34.385"/>
    </inkml:context>
    <inkml:brush xml:id="br0">
      <inkml:brushProperty name="width" value="0.05" units="cm"/>
      <inkml:brushProperty name="height" value="0.05" units="cm"/>
    </inkml:brush>
  </inkml:definitions>
  <inkml:trace contextRef="#ctx0" brushRef="#br0">1 78 19732,'15'-6'1881,"14"2"-1169,7-5-320,11 2 928,3 1-424,6-5-1016,-1 2-928,3 6 992,-6-5-200,-9-7-280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35.160"/>
    </inkml:context>
    <inkml:brush xml:id="br0">
      <inkml:brushProperty name="width" value="0.05" units="cm"/>
      <inkml:brushProperty name="height" value="0.05" units="cm"/>
    </inkml:brush>
  </inkml:definitions>
  <inkml:trace contextRef="#ctx0" brushRef="#br0">22 5 17964,'-5'-4'1560,"-1"11"-992,-1 12-232,4 11 761,3 6-297,1 5-336,1 2-136,2 2-368,-1-4-232,4-11-672,3-7 1128,4-17-344,5-6-120,2-9-144</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36.076"/>
    </inkml:context>
    <inkml:brush xml:id="br0">
      <inkml:brushProperty name="width" value="0.05" units="cm"/>
      <inkml:brushProperty name="height" value="0.05" units="cm"/>
    </inkml:brush>
  </inkml:definitions>
  <inkml:trace contextRef="#ctx0" brushRef="#br0">227 79 13291,'3'-4'743,"20"-29"2042,-22 32-2571,0 0 0,0-1 1,-1 1-1,1 0 0,0 0 0,-1-1 0,1 1 1,-1-1-1,1 1 0,-1 0 0,0-1 0,0 1 1,0-1-1,0 1 0,0-1 0,0 1 0,0-1 1,0 1-1,0-1 0,-1 1 0,0-3 0,0 3-103,0 0 0,0 0-1,-1 0 1,1 1 0,0-1 0,-1 0-1,1 1 1,0-1 0,-1 1-1,1-1 1,-1 1 0,1 0 0,0-1-1,-1 1 1,1 0 0,-1 0 0,1 0-1,-1 0 1,1 1 0,-1-1-1,1 0 1,-1 0 0,-1 1 0,-38 12 429,37-12-446,-33 15-9,1 1-1,-44 28 1,79-45-85,1 1 0,0-1 0,0 0 0,0 0 0,-1 1 0,1-1 0,0 0 0,0 1 0,0-1 0,0 0 0,-1 1 0,1-1 0,0 0 0,0 1 0,0-1 0,0 0 0,0 1 0,0-1 0,0 1 0,0-1 0,0 0 0,0 1 0,0-1 0,1 0 0,-1 1 0,0-1 0,0 0 0,0 1 0,0-1 0,0 0 0,1 1 0,-1-1 0,9 14-24,-7-10 8,5 5-4,0 0 0,1-1 0,0 0 0,0 0 0,1 0 0,0-1 0,0 0 0,0-1-1,18 8 1,-14-6 15,-1-1-1,1 2 0,-1 0 1,19 19-1,-27-25 0,-1 1 0,0 0 0,-1 0-1,1 0 1,-1 0 0,0 1 0,0-1 0,0 1 0,-1-1 0,1 1-1,-1 0 1,0-1 0,-1 1 0,1 0 0,-1 0 0,0-1 0,0 1 0,0 0-1,-2 6 1,2-6 19,-1 0 0,-1 0 0,1 0 0,-1 0-1,0 0 1,0-1 0,0 1 0,-1 0 0,0-1 0,0 0-1,0 0 1,0 0 0,0 0 0,-1 0 0,0 0 0,0-1-1,0 0 1,0 0 0,0 0 0,-1 0 0,1-1 0,-1 0-1,0 0 1,0 0 0,-7 2 0,3-2 70,0 0 0,-1 0 0,1-1 0,-1-1 1,1 1-1,-1-2 0,1 1 0,0-1 0,-1 0 0,1-1 1,0 0-1,0-1 0,-9-3 0,4-3-626,13 1-1775,2 8 2166,0-1 0,0 0 1,0 1-1,0-1 0,0 1 0,0 0 0,0-1 0,0 1 0,0 0 1,0-1-1,0 1 0,0 0 0,0 0 0,0 0 0,0 0 1,0 0-1,1 0 0,-1 0 0,0 0 0,0 1 0,0-1 0,1 1 1,17 4-1043</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36.574"/>
    </inkml:context>
    <inkml:brush xml:id="br0">
      <inkml:brushProperty name="width" value="0.05" units="cm"/>
      <inkml:brushProperty name="height" value="0.05" units="cm"/>
    </inkml:brush>
  </inkml:definitions>
  <inkml:trace contextRef="#ctx0" brushRef="#br0">407 77 17556,'-1'-4'132,"0"1"0,0 0 1,0 0-1,-1 0 0,0 0 0,1 0 1,-1 0-1,0 1 0,-1-1 1,1 1-1,0-1 0,-1 1 0,1 0 1,-1 0-1,0 0 0,0 0 0,0 0 1,0 1-1,0-1 0,0 1 1,0 0-1,0 0 0,-1 0 0,1 0 1,0 0-1,-1 1 0,1 0 1,0-1-1,-6 2 0,-1-1 82,0 0 1,-1 1-1,1 0 0,0 1 1,0 1-1,0-1 0,0 1 1,-16 8-1,10-2-129,0 0 0,1 2-1,0 0 1,0 0 0,1 1 0,1 1 0,-20 24-1,23-25-80,0 1 0,1 1 0,1-1 0,0 1-1,1 1 1,0-1 0,2 1 0,-1 0-1,-3 20 1,8-30-3,1 0-1,-1 0 0,1 0 1,0 0-1,0 0 1,0 0-1,1 0 0,0 0 1,1 6-1,-1-9 0,0 0-1,0 0 1,0 1-1,0-1 1,0 0-1,1 0 1,-1 0-1,1 0 1,-1 0-1,1 0 1,0-1-1,0 1 1,0-1-1,0 1 1,0-1-1,0 1 1,0-1-1,0 0 1,0 0-1,1 0 1,2 0-1,3 1 7,0-1-1,0 0 0,0 0 0,0-1 0,0 0 0,0-1 0,0 0 1,0 0-1,0-1 0,0 0 0,12-4 0,2-3 98,-1 0-1,39-23 1,-35 16 40,-1 0 0,-1-2 1,-1 0-1,25-27 0,-37 35-54,-2 0-1,1 0 1,-2-1-1,1 0 1,-1-1 0,-1 0-1,0 0 1,-1 0-1,0-1 1,-1 1-1,4-21 1,-7 30-82,-1 0 0,1 0 1,-1 1-1,0-1 0,0 0 1,0 0-1,0 0 0,0 0 0,-1 1 1,1-1-1,-1 0 0,0 0 0,0 1 1,0-1-1,0 0 0,0 1 0,0-1 1,-1 1-1,1-1 0,-1 1 0,0 0 1,0 0-1,-2-2 0,1 1-61,-1 1-1,1 1 0,-1-1 0,0 0 1,1 1-1,-1 0 0,0 0 0,0 0 1,0 0-1,0 1 0,0-1 0,0 1 1,0 0-1,0 0 0,0 1 1,-4 0-1,-15 3-578,-45 14 0,50-13 437,-14 5-284</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37.198"/>
    </inkml:context>
    <inkml:brush xml:id="br0">
      <inkml:brushProperty name="width" value="0.05" units="cm"/>
      <inkml:brushProperty name="height" value="0.05" units="cm"/>
    </inkml:brush>
  </inkml:definitions>
  <inkml:trace contextRef="#ctx0" brushRef="#br0">263 207 16812,'-2'-2'131,"1"-1"1,0 1 0,-1 0-1,0 0 1,1 0-1,-1 0 1,0 0 0,0 1-1,0-1 1,0 0 0,0 1-1,-1-1 1,1 1 0,0 0-1,-1 0 1,1 0 0,-1 0-1,1 0 1,-5 0 0,3 1-6,0 0 1,0 0 0,0 0 0,0 1-1,0-1 1,1 1 0,-1 0 0,0 0-1,0 0 1,0 1 0,-5 3 0,-2 1-16,1 0 0,0 2 0,0-1 0,1 1 0,0 0 0,0 1 0,-11 15 0,10-12-99,1 1 0,1 0-1,0 0 1,1 1 0,0 0 0,1 1-1,1 0 1,0-1 0,1 2 0,-3 22-1,6-37-10,1 1 0,0-1 0,0 1 0,0 0-1,0-1 1,0 1 0,0-1 0,1 1 0,-1 0-1,1-1 1,-1 1 0,1-1 0,-1 1 0,1-1-1,0 1 1,-1-1 0,1 0 0,0 1 0,0-1-1,0 0 1,2 2 0,-1-2 6,0 0 0,0-1 0,-1 1 1,1-1-1,0 1 0,0-1 0,0 0 0,0 0 0,-1 0 0,1 0 1,0 0-1,0 0 0,0 0 0,0 0 0,-1-1 0,1 1 0,0-1 1,0 0-1,0 1 0,-1-1 0,3-1 0,20-12 191,-1-1 0,0-1 0,-1-1 0,30-29 0,-36 31-38,42-37 644,-4-3 1,-1-2-1,47-69 1,-97 123-739,0-1 1,0 0 0,0 0 0,-1-1 0,1 1-1,-1 0 1,0-1 0,-1 1 0,1-1 0,1-6-1,-3 11-62,0 0-1,-1 0 0,1-1 1,0 1-1,0 0 0,0-1 1,0 1-1,0 0 0,0 0 1,0-1-1,-1 1 0,1 0 1,0 0-1,0-1 0,0 1 1,0 0-1,-1 0 0,1 0 1,0-1-1,0 1 0,-1 0 1,1 0-1,0 0 0,0 0 1,-1-1-1,1 1 0,0 0 1,-1 0-1,1 0 0,0 0 1,0 0-1,-1 0 0,1 0 1,0 0-1,-1 0 0,1 0 1,0 0-1,-1 0 0,1 0 1,0 0-1,0 0 0,-1 1 1,-14 5 25,0 5-62,2 0 0,-1 1 0,2 0 0,0 1 1,-21 28-1,9-5-160,-27 51 1,39-64-192,-10 28 0,19-42 141,0-1 0,1 1 0,0 0 0,0 0-1,1 0 1,0 15 0,1-22 210,0 0-1,0 0 1,0 0-1,0 0 1,0 0-1,0 0 0,1 0 1,-1-1-1,1 1 1,0 0-1,0 0 1,-1 0-1,1 0 1,0 0-1,0-1 1,1 1-1,-1-1 1,0 1-1,0-1 1,1 1-1,-1-1 1,1 1-1,0-1 1,-1 0-1,1 0 0,0 0 1,-1 0-1,1 0 1,0 0-1,0-1 1,4 2-1,-2-2-9,1 0 0,-1 0 0,1 0 0,-1 0 0,1-1 0,0 1 0,-1-1 0,0-1 0,1 1 0,-1 0 0,0-1 0,1 0 0,3-2 0,35-24-482</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38.202"/>
    </inkml:context>
    <inkml:brush xml:id="br0">
      <inkml:brushProperty name="width" value="0.05" units="cm"/>
      <inkml:brushProperty name="height" value="0.05" units="cm"/>
    </inkml:brush>
  </inkml:definitions>
  <inkml:trace contextRef="#ctx0" brushRef="#br0">195 182 14987,'-55'62'2831,"26"-31"-999,1 1 0,-43 67 0,69-96-1754,1-1 0,-1 1 0,1 0-1,0 0 1,0 0 0,0-1-1,0 1 1,1 0 0,-1 0 0,0 4-1,1-6-65,0 0 0,1 0-1,-1 0 1,0 0 0,0-1-1,1 1 1,-1 0-1,1 0 1,-1 0 0,1-1-1,-1 1 1,1 0 0,-1 0-1,1-1 1,-1 1-1,1 0 1,0-1 0,0 1-1,-1-1 1,1 1 0,0-1-1,0 1 1,-1-1-1,1 0 1,0 1 0,0-1-1,0 0 1,0 0 0,0 1-1,0-1 1,-1 0-1,1 0 1,0 0 0,0 0-1,1 0 1,10 0-1,-1-1 1,0 0-1,1 0 1,-1-1-1,0 0 1,0-1-1,0 0 0,0-1 1,0 0-1,-1-1 1,0 0-1,0-1 1,0 0-1,-1 0 1,0-1-1,0 0 0,0-1 1,-1 0-1,-1 0 1,1-1-1,-1 0 1,0 0-1,-1-1 0,0 0 1,8-19-1,-11 21 3,1-2 6,-1 0 0,0 0 0,0 0 0,2-18 0,-6 28-1,-1 8-80,-2 13-169,4-18 173,2 33-434,-2-34 451,0-1-1,1 1 0,-1-1 1,0 1-1,1-1 0,-1 1 1,1-1-1,-1 1 0,1-1 1,0 1-1,-1-1 0,1 0 1,0 1-1,0-1 1,0 0-1,0 0 0,0 0 1,0 1-1,3 0 0,-4-2 33,1 0-1,0 0 1,0 1-1,0-1 1,0 0-1,0 0 0,0 0 1,0-1-1,-1 1 1,1 0-1,0 0 1,0 0-1,0-1 0,0 1 1,0 0-1,-1-1 1,1 1-1,0-1 1,1 0-1,18-14 60,1-1 47,-20 16-97,-1 0 1,1 0-1,-1 0 0,1-1 1,-1 1-1,0 0 1,1 0-1,-1 0 1,1 0-1,-1 0 0,1 0 1,-1 0-1,1 0 1,-1 0-1,1 0 1,-1 0-1,1 0 0,-1 0 1,1 0-1,-1 1 1,0-1-1,1 0 1,-1 0-1,1 0 1,-1 1-1,0-1 0,1 0 1,-1 1-1,1-1 1,-1 0-1,0 1 1,0-1-1,1 0 0,-1 1 1,0-1-1,1 1 1,-1-1-1,0 0 1,0 1-1,0-1 0,0 1 1,1-1-1,-1 1 1,0-1-1,0 1 1,0-1-1,0 1 0,0-1 1,0 0-1,0 1 1,0-1-1,0 1 1,0-1-1,-1 1 1,-6 30 18,6-27-13,-32 80 307,-81 152 0,57-126 107,44-85-309,3-6 55,1 1 0,-8 22 0,50-95 627,186-309 87,-143 254-822,105-117-1,-112 155-71,-62 64-6,-1 1 0,2-1 0,-1 1 0,1 0 0,0 1 0,0 0 0,0 0 0,12-3 0,-20 7 16,0-1 0,1 1-1,-1 0 1,0 0 0,1 0-1,-1-1 1,0 1 0,1 0-1,-1 0 1,0 0 0,1 0-1,-1 0 1,1 0 0,-1-1-1,0 1 1,1 0 0,-1 0 0,0 0-1,1 0 1,-1 1 0,1-1-1,-1 0 1,0 0 0,1 0-1,-1 0 1,1 0 0,-1 0-1,0 1 1,1-1 0,-1 0-1,0 0 1,1 0 0,-1 1-1,0-1 1,0 0 0,1 1-1,-1-1 1,0 0 0,0 0-1,1 1 1,-1-1 0,0 0-1,0 1 1,0-1 0,0 1-1,1-1 1,-1 0 0,0 1-1,0-1 1,0 0 0,0 1-1,0-1 1,0 1 0,0-1-1,0 0 1,0 1 0,0-1-1,0 1 1,0-1 0,-1 0-1,1 1 1,0-1 0,0 1 0,-13 23-105,-12 8 22,18-23 82,0-1 0,0 1 0,1 0 0,0 0 0,1 1 0,0 0 0,0 0 0,-3 12 0,8-21-4,-1 0 0,1 1 1,0-1-1,0 0 0,0 1 1,0-1-1,1 0 1,-1 1-1,0-1 0,0 0 1,1 0-1,-1 1 1,1-1-1,-1 0 0,1 0 1,-1 0-1,1 1 0,0-1 1,0 0-1,0 0 1,-1 0-1,1 0 0,0-1 1,0 1-1,0 0 0,0 0 1,1 0-1,-1-1 1,0 1-1,0-1 0,0 1 1,2 0-1,6 2-50,-1 0 0,1-1 1,17 3-1,0 0-36,-21-3 88,1 1-1,-1-1 0,0 1 0,0 0 0,0 0 0,0 0 1,-1 1-1,1-1 0,-1 1 0,0 0 0,0 1 0,0-1 0,-1 1 1,1-1-1,-1 1 0,0 0 0,-1 0 0,1 1 0,-1-1 1,0 1-1,0-1 0,-1 1 0,1-1 0,-1 1 0,-1 0 0,1 11 1,-1-7 51,0 0 0,0 0 0,-1-1 0,-1 1 0,0 0 0,0 0 0,-1-1 0,0 1 0,0-1 0,-1 0 0,0 0 0,-1 0 0,0-1 0,-1 0 1,-6 9-1,3-8 114,0-1 1,0 0-1,0 0 1,-1-1-1,0 0 1,-18 8 0,22-12-82,0 0 1,0 0 0,-1-1 0,1 0 0,0-1-1,-1 1 1,0-1 0,1 0 0,-1-1 0,0 0 0,1 0-1,-1 0 1,-9-2 0,14 2-129,0-1 0,0 1 1,0-1-1,0 0 0,1 1 0,-1-1 0,0 0 1,1 0-1,-1 0 0,0 0 0,1 0 0,-1-1 1,1 1-1,0 0 0,-1-1 0,1 1 0,0-1 1,0 1-1,0-1 0,0 0 0,0 1 0,0-1 1,1 0-1,-1 0 0,0 0 0,1 1 0,0-1 1,-1 0-1,1 0 0,0 0 0,0 0 0,0 0 1,0-2-1,1-4-181,0 1 0,1-1 0,0 1 1,0 0-1,0 0 0,1 0 0,5-9 1,12-17-508</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39.868"/>
    </inkml:context>
    <inkml:brush xml:id="br0">
      <inkml:brushProperty name="width" value="0.05" units="cm"/>
      <inkml:brushProperty name="height" value="0.05" units="cm"/>
    </inkml:brush>
  </inkml:definitions>
  <inkml:trace contextRef="#ctx0" brushRef="#br0">175 36 12459,'26'-35'7241,"-51"62"-3218,-15 16-3395,20-13-512,1 0 1,2 2 0,1 0 0,1 0 0,2 2 0,1 0 0,-9 43-1,21-76-76,0 0-31,-1 0 1,1 0-1,0 0 0,-1 0 0,1 1 0,0-1 0,0 0 0,0 0 0,0 0 0,0 1 0,0-1 1,0 0-1,0 0 0,1 0 0,-1 1 0,1 1 0,5-7 52</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41.037"/>
    </inkml:context>
    <inkml:brush xml:id="br0">
      <inkml:brushProperty name="width" value="0.05" units="cm"/>
      <inkml:brushProperty name="height" value="0.05" units="cm"/>
    </inkml:brush>
  </inkml:definitions>
  <inkml:trace contextRef="#ctx0" brushRef="#br0">199 203 15203,'3'-10'534,"1"-1"0,-2 0 0,0 0-1,0 0 1,0-21 0,-2 30-442,0 0 0,0 0 0,0 0 0,-1 0 0,1 0 0,-1 0 0,1 0 0,-1 0 0,0 0 0,0 0 0,0 0-1,0 1 1,0-1 0,0 0 0,0 0 0,-3-1 0,3 2-20,-1 0 0,0 0 0,0 0 0,0 0 0,0 0 0,1 1 0,-1-1-1,0 1 1,0-1 0,0 1 0,0 0 0,-1 0 0,1 0 0,0 0 0,0 0 0,0 0 0,0 1 0,0-1-1,0 1 1,-2 0 0,-4 2-18,1 0 1,0 0-1,-1 1 0,1 0 0,1 0 0,-1 1 1,1-1-1,-1 1 0,2 1 0,-1-1 0,0 1 0,-4 7 1,0-1-53,1 2 1,0-1 0,1 1-1,1 0 1,-7 16-1,12-25-5,1 0 0,-1-1 0,1 1 0,0 0 0,0 0 0,0 0 0,1 0 0,0 5-1,0-9 3,0 0 0,0 0 0,0 0 0,0 0 0,1 0-1,-1 0 1,0-1 0,1 1 0,-1 0 0,0 0 0,1 0-1,-1-1 1,1 1 0,-1 0 0,1-1 0,0 1-1,-1 0 1,1-1 0,0 1 0,0 0 0,1-1 0,-1 1 0,0-1 1,1 1-1,-1-1 0,1 0 1,-1 0-1,1 1 0,-1-1 1,1 0-1,-1-1 0,1 1 1,-1 0-1,1 0 0,-1-1 1,1 1-1,1-1 0,10-4 8,0 0 1,0-1-1,-1 0 0,1-1 0,12-10 0,56-46 163,-69 53-129,28-23 324,-1-1 0,66-77 0,-101 103-188,-9 9-50,-11 10-62,4 2-74,1 0 0,0 0 0,0 1 0,2 1 0,-12 22-1,3-1-39,-16 47 0,29-69 35,0 0 0,2 0 0,-1 1 0,2-1 0,-2 24 0,4-34 15,0 0-1,0 0 1,1 0 0,-1-1 0,1 1 0,0 0 0,0-1 0,0 1 0,1-1 0,-1 1 0,4 4 0,-3-5 7,-1-1 1,1 0 0,0 0-1,0 0 1,0-1 0,1 1-1,-1 0 1,0-1-1,1 0 1,-1 1 0,1-1-1,-1 0 1,1 0 0,-1 0-1,1-1 1,0 1 0,4 0-1,1-1 24,0 0 0,-1 0 0,1-1 0,0 0 0,-1 0 0,1-1 0,-1 0 0,0 0 0,1-1 0,-1 0 0,0 0 0,6-4 0,12-8 146,40-31 1,-34 19-37,-2 0 1,-1-2 0,-2-1-1,28-39 1,-45 59-137,-7 10-18,-7 18-23,2-9 29,-19 72-116,20-72 104,0 1 1,1 0 0,1 0-1,-1 0 1,2 0 0,1 16-1,-1-25 18,-1 1 0,0-1-1,0 1 1,1-1-1,-1 0 1,1 1 0,-1-1-1,1 0 1,0 0-1,0 1 1,-1-1 0,1 0-1,0 0 1,0 0-1,0 0 1,0 0 0,0 0-1,1 0 1,-1 0-1,0 0 1,0 0 0,2 0-1,0 0 6,-1-1-1,1 1 0,-1-1 0,1 0 0,-1 0 1,1 0-1,-1 0 0,1 0 0,-1 0 1,1-1-1,4-1 0,6-2 25,0-1 1,-1-1-1,22-13 0,-31 17-26,40-24 108,-2-2 0,-1-2 0,47-45 0,-82 69-101,-1 3-4,0-1-1,0 1 1,-1-1 0,0 0 0,0 0-1,0-1 1,3-5 0,-5 9-6,-1 1 0,0 0 1,0 0-1,0-1 0,1 1 0,-1 0 1,0-1-1,0 1 0,0 0 0,0-1 1,0 1-1,1 0 0,-1-1 0,0 1 1,0 0-1,0-1 0,0 1 1,0 0-1,0-1 0,0 1 0,0-1 1,0 1-1,-1 0 0,1-1 0,0 1 1,0 0-1,0-1 0,0 1 0,0 0 1,-1 0-1,1-1 0,0 1 0,0 0 1,0-1-1,-1 1 0,1 0 0,0 0 1,-1-1-1,1 1 0,0 0 1,0 0-1,-1 0 0,1 0 0,0-1 1,-1 1-1,1 0 0,0 0 0,-1 0 1,1 0-1,0 0 0,-1 0 0,1 0 1,0 0-1,-1 0 0,1 0 0,-1 0 1,-25 7-24,13-1 20,1 2-1,1-1 1,-1 1 0,1 1 0,0 0-1,1 0 1,0 1 0,-12 16 0,11-11 2,0 0 1,1 1 0,0 0 0,1 0-1,-12 34 1,19-45 6,1 1-1,-1-1 1,1 1-1,0 0 1,1-1-1,-1 1 1,1 0-1,0-1 1,0 1-1,2 5 1,-2-8-7,1-1 0,0 1 0,-1-1 0,1 0 0,0 0 0,1 1 0,-1-1 0,0 0 0,1 0 0,-1 0 0,1 0 0,-1-1 1,1 1-1,0 0 0,0-1 0,0 1 0,0-1 0,0 1 0,0-1 0,0 0 0,0 0 0,1 0 0,-1 0 0,4 1 0,-1-2-59,-1 1 0,0 0-1,0-1 1,0 0-1,0 0 1,0 0-1,1-1 1,-1 1-1,0-1 1,0 0-1,0 0 1,0-1 0,0 1-1,0-1 1,-1 1-1,8-6 1,-3 1-11,1 0 0,-1-1 0,0 0 0,0 0 0,9-13 0,12-20-204</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41.441"/>
    </inkml:context>
    <inkml:brush xml:id="br0">
      <inkml:brushProperty name="width" value="0.05" units="cm"/>
      <inkml:brushProperty name="height" value="0.05" units="cm"/>
    </inkml:brush>
  </inkml:definitions>
  <inkml:trace contextRef="#ctx0" brushRef="#br0">72 1 18364,'-19'10'1800,"-2"7"-1208,1-3-312,11 4 457,6-4 1175,6 0-1520,3-2-32,3-15-224</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42.206"/>
    </inkml:context>
    <inkml:brush xml:id="br0">
      <inkml:brushProperty name="width" value="0.05" units="cm"/>
      <inkml:brushProperty name="height" value="0.05" units="cm"/>
    </inkml:brush>
  </inkml:definitions>
  <inkml:trace contextRef="#ctx0" brushRef="#br0">50 12 14419,'1'-1'133,"0"0"1,-1 0-1,1 0 1,0 0-1,0 0 0,0 1 1,0-1-1,0 0 1,0 0-1,0 1 1,0-1-1,0 1 0,1-2 1,-2 2-73,1 1 1,-1-1-1,0 0 1,0 0-1,1 0 1,-1 0-1,0 0 1,0 0-1,1 0 1,-1 0-1,0 0 0,0 0 1,1 1-1,-1-1 1,0 0-1,0 0 1,1 0-1,-1 0 1,0 1-1,0-1 1,0 0-1,0 0 1,1 1-1,-1-1 1,0 0-1,0 0 1,0 1-1,0-1 1,0 0-1,0 0 1,0 1-1,0-1 1,0 1-1,1 3 386,-1 1 0,1 0 0,-1 0 0,-1 0 0,0 7 0,-40 191 1820,17-98-1776,24-103-474,-4 23 93,6-15-12,-2-10-93,0 0-1,0 0 1,1 1-1,-1-1 1,0 0-1,0 0 1,1 0-1,-1 0 1,0 0-1,0 0 0,1 0 1,-1 0-1,0 0 1,0 0-1,1 0 1,-1 0-1,0 0 1,0 0-1,1 0 1,-1 0-1,0 0 1,0 0-1,1 0 0,-1 0 1,0 0-1,0 0 1,1-1-1,-1 1 1,0 0-1,0 0 1,0 0-1,1 0 1,-1-1-1,0 1 1,11-9 48,-1 0 1,0-1 0,0-1-1,12-16 1,1-2 0,17-20 22,-20 23-31,1 1-1,1 1 0,1 1 0,34-26 1,-56 48-43,-1 0 0,1 1 0,0-1 1,-1 1-1,1-1 0,0 1 0,0-1 1,-1 1-1,1 0 0,0-1 1,0 1-1,0 0 0,0 0 0,0-1 1,-1 1-1,1 0 0,0 0 0,0 0 1,0 0-1,0 0 0,0 0 0,0 0 1,-1 1-1,1-1 0,1 0 0,-1 1 0,0 0 0,-1 0 0,1 0 0,0 0 0,-1 0 0,1 0 0,-1 0 0,0 0 0,1 0 0,-1 0 0,0 0-1,1 0 1,-1 0 0,0 0 0,0 0 0,0 0 0,0 2 0,-1 9 9,0 0-1,-6 22 1,5-26-4,-24 90 44,-2 11-34,28-108-56,-1 0 1,1 0-1,0 1 0,-1-1 1,1 0-1,0 0 1,0 1-1,0-1 1,0 0-1,0 0 1,1 1-1,-1-1 0,0 0 1,0 0-1,1 1 1,-1-1-1,1 0 1,-1 0-1,1 0 0,-1 0 1,1 0-1,0 0 1,0 0-1,1 2 1,0-2-62,-1-1 0,0 0 1,1 1-1,-1-1 0,1 0 1,-1 1-1,1-1 0,0 0 1,-1 0-1,1 0 0,-1-1 1,1 1-1,-1 0 0,1-1 1,-1 1-1,1 0 0,-1-1 1,0 0-1,1 1 0,-1-1 1,2-1-1,14-7-420,2-7-162</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8:36.086"/>
    </inkml:context>
    <inkml:brush xml:id="br0">
      <inkml:brushProperty name="width" value="0.05" units="cm"/>
      <inkml:brushProperty name="height" value="0.05" units="cm"/>
    </inkml:brush>
  </inkml:definitions>
  <inkml:trace contextRef="#ctx0" brushRef="#br0">17 332 15787,'2'-4'637,"5"-9"986,-4 12-769,-2 9 83,-14 89 914,0 6-1455,12-91-295,0-9-22,1 1 0,-1-1-1,1 1 1,0 0 0,0-1 0,0 1-1,0-1 1,1 1 0,-1-1 0,1 1 0,0-1-1,0 1 1,1-1 0,-1 0 0,2 4-1,-2-7-28,0 1 0,-1-1-1,1 1 1,0-1-1,-1 0 1,1 0 0,0 1-1,0-1 1,-1 0-1,1 0 1,0 0 0,0 0-1,0 0 1,-1 0-1,1 0 1,0 0 0,0 0-1,0 0 1,-1-1-1,1 1 1,0 0 0,0 0-1,-1-1 1,1 1-1,0 0 1,-1-1 0,1 1-1,0-1 1,-1 1-1,1-1 1,-1 1 0,2-2-1,19-19 776,-20 20-774,29-37 601,-2-1 0,48-84 0,22-98-576,-91 201-75,-2 6-49,-6 34-1,-2-3 21,1-1-1,1 0 1,0 0-1,2 0 0,0 1 1,5 30-1,-5-45 28,-1-1 0,0 0 0,0 0-1,1 0 1,-1 0 0,0 0 0,1 0 0,-1 0 0,1 0-1,0 0 1,-1 0 0,1 0 0,0-1 0,-1 1-1,1 0 1,0 0 0,0-1 0,0 1 0,0 0-1,0-1 1,0 1 0,0-1 0,0 1 0,1 0-1,-1-1 3,1 0 0,-1-1-1,1 1 1,-1 0-1,1 0 1,-1-1-1,0 1 1,1-1 0,-1 1-1,0-1 1,1 1-1,-1-1 1,0 0-1,0 0 1,1 0 0,0-1-1,7-6 15,-1 0 0,0-1 0,12-16 0,-14 16-5,14-17-328,24-41 0,-37 54-301,0 0 1,-1 0-1,-1 0 0,0-1 1,5-23-1,-8 19-101,-3 3-216</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42.858"/>
    </inkml:context>
    <inkml:brush xml:id="br0">
      <inkml:brushProperty name="width" value="0.05" units="cm"/>
      <inkml:brushProperty name="height" value="0.05" units="cm"/>
    </inkml:brush>
  </inkml:definitions>
  <inkml:trace contextRef="#ctx0" brushRef="#br0">18 121 14611,'-2'12'630,"0"1"1,1 0-1,1 0 0,0 0 0,2 18 0,-1-28-510,-1-1-1,1 1 0,0 0 0,0 0 0,0-1 0,0 1 0,0-1 0,1 1 0,-1-1 0,1 1 0,-1-1 0,1 0 0,3 3 0,-4-4-51,1 0 0,0 0 0,0 1 0,0-2 0,0 1 0,0 0 0,0 0 0,0-1 0,1 1 0,-1-1 0,0 1 0,0-1 0,0 0 0,1 0 0,-1 0 0,0 0 0,0 0 0,0-1 0,4 0 0,4-2 40,0 0-1,0-1 1,-1 0 0,1 0-1,-1-1 1,0 0-1,-1-1 1,17-13 0,-8 4 95,-1-1 1,0-1 0,15-21-1,-26 32-116,-1-1 0,0 1 0,0-1-1,0-1 1,-1 1 0,0 0-1,3-14 1,-6 19-72,1 0 0,-1 0 0,0 1 0,1-1 0,-1 0 0,0 0 0,0 1 0,0-1 0,-1 0 0,1 0 0,0 1 0,-1-1 0,1 0 0,-1 1 0,1-1 0,-1 0 0,0 1 0,0-1 0,1 1 0,-1-1 0,0 1 0,-1-1 0,1 1 0,0 0 0,0 0 0,-1-1 0,1 1 0,0 0 0,-1 0 0,1 0 0,-1 1 0,1-1 1,-1 0-1,0 0 0,1 1 0,-1-1 0,0 1 0,1 0 0,-1-1 0,0 1 0,-3 0 0,-2 0-11,1 0 1,-1 0 0,0 1-1,1 0 1,-1 0 0,0 0 0,1 1-1,-1 0 1,1 0 0,0 1 0,0 0-1,0 0 1,0 0 0,0 1-1,1 0 1,0 0 0,-1 1 0,-7 8-1,0 1-19,1 0-1,0 1 0,1 1 1,1-1-1,-13 28 1,12-20-10,-15 45 1,24-61 17,0 1-1,0 0 1,1 1-1,0-1 1,0 0 0,0 0-1,1 0 1,1 1-1,1 11 1,-1-19 5,-1 1-1,0-1 1,1 1 0,-1-1-1,1 0 1,-1 1 0,1-1 0,0 0-1,0 0 1,-1 0 0,1 0 0,0 1-1,0-1 1,0 0 0,0 0-1,0-1 1,0 1 0,1 0 0,-1 0-1,0 0 1,3 0 0,-2 0-2,1 0 1,0-1-1,-1 0 0,1 1 1,-1-1-1,1 0 1,0-1-1,-1 1 1,1 0-1,-1-1 0,4 0 1,6-3-8,0 0 1,-1-1 0,21-12-1,28-21 102,108-90-1,-83 58 57,-82 68-136,0-1 0,0 1 1,0 0-1,1 0 0,-1 0 0,1 0 0,-1 0 0,7-1 0,-9 3-9,-1 0-1,0 0 1,1 0-1,-1 0 1,0 0-1,1 0 1,-1 0-1,0 0 1,1 0-1,-1 0 1,0 0-1,1 0 1,-1 1 0,0-1-1,1 0 1,-1 0-1,0 0 1,1 0-1,-1 1 1,0-1-1,0 0 1,0 0-1,1 1 1,-1-1-1,0 0 1,0 1-1,0-1 1,1 0-1,-1 1 1,0-1-1,0 0 1,0 1 0,-1 23 19,-16 40 17,11-44-30,1 1 0,0 0 0,1 1 1,2-1-1,-1 26 0,3-43-2,0 1 0,1 0 0,-1-1 0,1 1-1,0-1 1,2 6 0,-2-9-2,-1 0-1,1 0 1,-1 0-1,1 0 1,-1-1 0,1 1-1,-1 0 1,1 0-1,0 0 1,0 0-1,-1-1 1,1 1 0,0 0-1,0-1 1,0 1-1,0-1 1,0 1-1,0-1 1,0 1 0,0-1-1,0 0 1,0 1-1,0-1 1,0 0 0,0 0-1,0 0 1,0 0-1,0 0 1,0 0-1,0 0 1,0 0 0,0 0-1,2-1 1,4-1 25,0-1-1,0 1 1,0-2 0,-1 1 0,1-1 0,-1 0 0,0 0-1,0 0 1,7-8 0,48-54 251,-49 52-222,39-47 173,61-66 169,-100 119-404,-11 15-16,-13 23-13,10-27 33,-10 24-49,0-4 14,2 0 0,0 1 0,1 0 0,2 1 0,-9 47 0,16-69-156,0-1 0,-1 0 0,1 0 0,0 0-1,0 0 1,0 0 0,1 1 0,-1-1 0,0 0 0,1 0 0,-1 0-1,1 0 1,0 0 0,1 3 0,-2-5 173,0 0 1,0 0-1,1 0 0,-1 0 1,0 1-1,0-1 0,0 0 1,0 0-1,0 0 0,0 0 1,0 0-1,1 0 1,-1 0-1,0 0 0,0 1 1,0-1-1,0 0 0,0 0 1,1 0-1,-1 0 0,0 0 1,0 0-1,0 0 0,0 0 1,1 0-1,-1 0 1,0 0-1,0 0 0,0 0 1,0 0-1,0 0 0,1 0 1,-1 0-1,0 0 0,0 0 1,0 0-1,0-1 0,0 1 1,1 0-1,-1 0 1,0 0-1,0 0 0,0 0 1,0 0-1,0 0 0,0 0 1,1-1-1,-1 1 0,0 0 1,0 0-1,0 0 0,0 0 1,0-1-1,4-9-242,-3 7 79,6-16-638</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43.560"/>
    </inkml:context>
    <inkml:brush xml:id="br0">
      <inkml:brushProperty name="width" value="0.05" units="cm"/>
      <inkml:brushProperty name="height" value="0.05" units="cm"/>
    </inkml:brush>
  </inkml:definitions>
  <inkml:trace contextRef="#ctx0" brushRef="#br0">71 238 15979,'0'1'44,"0"-1"-1,0 0 0,0 0 0,0 0 0,0 0 0,0 1 0,0-1 0,1 0 1,-1 0-1,0 0 0,0 1 0,0-1 0,0 0 0,0 0 0,1 0 1,-1 0-1,0 0 0,0 0 0,0 1 0,0-1 0,1 0 0,-1 0 0,0 0 1,0 0-1,0 0 0,0 0 0,1 0 0,-1 0 0,0 0 0,0 0 1,0 0-1,1 0 0,-1 0 0,0 0 0,0 0 0,1 0 0,-1 0 0,0 0 1,0 0-1,0 0 0,0 0 0,1 0 0,-1 0 0,0 0 0,0-1 1,0 1-1,1 0 0,-1 0 0,0 0 0,0 0 0,0-1 0,13-6 530,20-16 307,-2-1 1,-1-1-1,-1-2 1,40-46-1,-67 70-839,0 0 0,0 0 0,-1 0 1,1 0-1,0 0 0,-1 0 0,0 0 0,0 0 0,0-1 0,1-3 1,-2 6-30,0 0 1,0 0 0,0 0 0,0 0 0,0 0 0,-1 0 0,1 1 0,0-1-1,-1 0 1,1 0 0,0 0 0,-1 0 0,1 1 0,-1-1 0,1 0-1,-1 0 1,1 1 0,-1-1 0,0 0 0,1 1 0,-1-1 0,0 1 0,1-1-1,-1 1 1,0-1 0,0 1 0,0-1 0,1 1 0,-1 0 0,0-1-1,0 1 1,0 0 0,0 0 0,0 0 0,0 0 0,0 0 0,1 0 0,-1 0-1,0 0 1,-2 0 0,-5 1 21,1-1 0,-1 1 0,0 1 1,1 0-1,-1 0 0,1 0 0,-1 1 0,1 0 0,0 1 0,0-1 0,0 1 0,1 1 1,0-1-1,-1 1 0,-7 8 0,0 1-21,0 1 0,0 1 0,2 0 0,-19 31 0,19-26-11,2-1 1,0 2-1,1 0 0,-6 26 1,12-36 0,0-1 0,1 1 0,0 0 0,1 0 0,1 0 0,0 0 0,0 0 0,1 0 1,4 21-1,-4-30-6,0 0 1,0 1 0,1-1 0,-1 0 0,0 0 0,1 0-1,0 0 1,0 0 0,0 0 0,0-1 0,0 1 0,0-1-1,1 1 1,0-1 0,-1 0 0,1 0 0,5 3 0,-3-3-48,-1 0 1,0-1 0,1 0-1,-1 0 1,1 0 0,-1 0-1,1-1 1,0 0 0,-1 0 0,1 0-1,8-2 1,-2 0-31,0-1 0,0 0 0,0-1 0,0 0 0,-1-1 0,0 0 0,0 0 0,0-1 0,16-14 0,20-25-211</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44.749"/>
    </inkml:context>
    <inkml:brush xml:id="br0">
      <inkml:brushProperty name="width" value="0.05" units="cm"/>
      <inkml:brushProperty name="height" value="0.05" units="cm"/>
    </inkml:brush>
  </inkml:definitions>
  <inkml:trace contextRef="#ctx0" brushRef="#br0">328 1 18420,'2'0'522,"-2"0"-492,0 0 0,0 1 0,1-1 0,-1 0 0,0 0 0,0 0 0,0 0 0,0 0 0,1 0 0,-1 0 0,0 0 0,0 1 0,0-1 0,0 0 0,0 0 0,1 0 0,-1 0 0,0 1 0,0-1 0,0 0 0,0 0 0,0 0 0,0 1 0,0-1 0,0 0 0,0 0 0,0 0 0,0 1 0,0-1 0,0 0 0,0 0 0,0 0 0,0 1 0,0-1 0,0 0 0,0 0 0,0 0 0,0 1 0,0-1 0,0 0 0,0 0 0,0 0 0,0 0 0,0 1 0,-1-1 0,1 0 0,0 0 0,0 0 0,0 0 0,0 0 0,0 1 0,-1-1 0,1 0 0,0 0 0,0 0 0,0 0 0,-1 0 0,-172 290 1886,57-101-1008,105-171-936,0 2 0,-7 20 0,18-36-118,5-6 78,7-9-40,210-294-1191,-211 288 1252,34-54-131,-21 32 38,54-69 1,-66 99 134,-12 9 5,0 0 0,0-1-1,0 1 1,0 0 0,0 0 0,0 0 0,1 0-1,-1 0 1,0 0 0,0 0 0,0 0 0,0 0-1,0 0 1,1 0 0,-1 0 0,0 0 0,0 0-1,0 0 1,0 0 0,0 0 0,0 0-1,1 0 1,-1 0 0,0 0 0,0 0 0,0 0-1,0 1 1,0-1 0,0 0 0,0 0 0,1 0-1,-1 0 1,0 0 0,0 0 0,0 0 0,0 0-1,0 0 1,0 1 0,0-1 0,0 0-1,0 0 1,0 0 0,0 0 0,1 1 0,-1 2 0,0 0 1,-1 0 0,1 0 0,0 0-1,-1-1 1,1 1 0,-3 5 0,-74 215 611,-9 31 591,76-219-1016,4-17-83,1-1 1,0 1-1,2 0 0,0 0 1,0 26-1,5-38-145,1-10-18,1-13-45,-1-12-5,-2 0 0,-1 0-1,-5-29 1,-15-85-309,18 133 384,5 16-108,-1-1 1,1 1 0,1-1 0,-1 0 0,1 0 0,-1-1 0,1 1 0,1-1 0,-1 0 0,1 0 0,-1 0 0,1-1 0,6 4-1,-6-6 91,0 0 0,0-1-1,1 0 1,-1 0-1,0 0 1,0 0 0,0-1-1,1 0 1,-1 0 0,0 0-1,0-1 1,6-2-1,40-21-380</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45.191"/>
    </inkml:context>
    <inkml:brush xml:id="br0">
      <inkml:brushProperty name="width" value="0.05" units="cm"/>
      <inkml:brushProperty name="height" value="0.05" units="cm"/>
    </inkml:brush>
  </inkml:definitions>
  <inkml:trace contextRef="#ctx0" brushRef="#br0">240 1 14891,'-43'63'1335,"3"1"-1,2 3 1,-53 131 0,89-192-1266,-5 13 288,-7 31 1,12-45-301,2-1-1,-1 0 1,0 0-1,1 0 1,0 1 0,0-1-1,0 0 1,1 1-1,-1-1 1,1 0-1,0 0 1,0 0-1,3 7 1,-3-10-44,0 0 1,0 0-1,-1 0 1,1 0-1,0 0 1,0 0-1,0 0 1,0 0-1,0-1 1,1 1-1,-1 0 1,0-1-1,0 1 0,0-1 1,0 1-1,1-1 1,-1 0-1,0 1 1,0-1-1,1 0 1,-1 0-1,0 0 1,1 0-1,-1 0 0,0 0 1,1 0-1,-1-1 1,0 1-1,0 0 1,1-1-1,-1 1 1,0-1-1,0 1 1,0-1-1,0 1 1,2-2-1,4-2 18,1-1 0,-1 0 0,12-10-1,-19 15-28,23-21 72,-1-1 1,-2-1-1,0 0 1,18-30-1,59-110 268,-16 25-132,-69 122-224,-18 34-64,-68 127-50,31-65 212,4 2-1,-33 100 1,66-165-144,2 1 1,0-1-1,0 1 1,0 27-1,4-43 9,0 0-1,0 1 1,0-1-1,0 1 1,1-1-1,-1 0 1,1 1-1,-1-1 1,1 0-1,0 1 1,0-1-1,0 0 1,0 0-1,0 0 1,3 4-1,-3-5-2,1 0-1,-1 0 0,1-1 0,-1 1 1,0 0-1,1-1 0,-1 1 0,1 0 1,-1-1-1,1 0 0,0 1 0,-1-1 1,1 0-1,-1 0 0,1 0 1,0 0-1,-1 0 0,1 0 0,-1 0 1,1-1-1,0 1 0,-1-1 0,1 1 1,-1-1-1,1 1 0,0-2 0,9-4-119,0 0 0,-1-1 0,0 0-1,-1-1 1,16-15 0,22-25-561</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45.593"/>
    </inkml:context>
    <inkml:brush xml:id="br0">
      <inkml:brushProperty name="width" value="0.05" units="cm"/>
      <inkml:brushProperty name="height" value="0.05" units="cm"/>
    </inkml:brush>
  </inkml:definitions>
  <inkml:trace contextRef="#ctx0" brushRef="#br0">239 0 14635,'-2'5'219,"0"0"1,-1 0-1,0 0 0,0 0 0,-1 0 0,1-1 1,-1 1-1,0-1 0,0 0 0,-7 5 1,-8 10 245,-3 3 265,-60 71 1443,70-77-1861,0 0 1,1 1-1,1 0 0,-9 21 1,17-35-259,1 1 1,-1-1 0,1 0-1,0 1 1,1-1 0,-1 1-1,1-1 1,-1 7 0,1-9-38,0 0 0,1 0 0,-1 0 1,0 1-1,1-1 0,-1 0 0,1 0 1,-1 0-1,1 0 0,0 0 0,-1 0 1,1 0-1,0-1 0,0 1 1,-1 0-1,1 0 0,0 0 0,0-1 1,0 1-1,0-1 0,0 1 0,0 0 1,0-1-1,0 0 0,0 1 0,0-1 1,0 0-1,1 1 0,-1-1 0,0 0 1,2 0-1,5 0 38,-1 1-1,1-2 1,0 1 0,0-1-1,0 0 1,0-1 0,-1 0-1,1 0 1,-1-1 0,1 0-1,-1 0 1,0 0-1,0-1 1,9-7 0,-1 1 94,-1-1 1,-1 0-1,0-1 0,0-1 1,16-20-1,-24 26-82,0-1 0,-1 1 0,1-1 0,-1 0 0,-1 0 0,0 0 0,0-1 0,0 1 0,1-12 0,-4 18-65,1 0 0,-1-1 0,0 1 0,0-1 0,0 1 0,0 0 0,0-1 0,0 1-1,-1 0 1,1-1 0,-1 1 0,0 0 0,1 0 0,-1-1 0,0 1 0,0 0 0,-1 0 0,1 0-1,0 0 1,-1 0 0,1 1 0,-1-1 0,1 0 0,-1 1 0,0-1 0,0 1 0,0-1 0,0 1-1,0 0 1,0 0 0,0 0 0,0 0 0,0 0 0,-1 0 0,1 1 0,0-1 0,-1 1 0,-3-1-1,0 1-90,0 0-1,0 0 0,0 0 1,0 0-1,0 1 0,0 0 1,1 1-1,-1-1 0,0 1 1,-7 4-1,-7 3-791,-27 19 0,22-12 325,6-5-11,14-3-111</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46.046"/>
    </inkml:context>
    <inkml:brush xml:id="br0">
      <inkml:brushProperty name="width" value="0.05" units="cm"/>
      <inkml:brushProperty name="height" value="0.05" units="cm"/>
    </inkml:brush>
  </inkml:definitions>
  <inkml:trace contextRef="#ctx0" brushRef="#br0">139 0 17300,'-57'188'3672,"10"-36"-2038,40-127-1449,0-2-50,1 0 1,1 1-1,1-1 0,2 1 0,-1 35 0,3-57-119,0-1-1,0 0 0,0 1 0,0-1 0,1 0 1,-1 0-1,0 1 0,1-1 0,-1 0 0,1 0 1,-1 0-1,1 0 0,0 1 0,-1-1 0,1 0 1,0 0-1,0 0 0,2 1 0,-2-1-2,0-1 1,0 0-1,0 1 0,0-1 0,0 0 1,0 0-1,0 1 0,0-1 0,0 0 1,0 0-1,0 0 0,0 0 0,0-1 1,0 1-1,0 0 0,0 0 0,0-1 1,1 0-1,6-2 62,-1-1 1,0 0-1,0-1 1,11-9-1,-12 10-32,284-265 1430,-237 215-1367,-23 25-49,-14 14-144,0-1-1,-1 0 1,0-1-1,18-29 0,-33 46 90,1 0-1,-1 0 0,0 0 0,0 0 1,0 0-1,0 0 0,0-1 0,0 1 1,1 0-1,-1 0 0,0 0 0,0 0 0,0 0 1,0 0-1,0 0 0,0-1 0,0 1 1,0 0-1,0 0 0,0 0 0,1 0 0,-1 0 1,0-1-1,0 1 0,0 0 0,0 0 1,0 0-1,0 0 0,0 0 0,0-1 1,0 1-1,0 0 0,0 0 0,0 0 0,0 0 1,-1-1-1,1 1 0,0 0 0,0 0 1,0 0-1,0 0 0,0 0 0,0 0 0,0-1 1,0 1-1,0 0 0,0 0 0,-1 0 1,1 0-1,0 0 0,0 0 0,0 0 1,0 0-1,0 0 0,0-1 0,-1 1 0,-7 4-108,-9 9-60</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46.456"/>
    </inkml:context>
    <inkml:brush xml:id="br0">
      <inkml:brushProperty name="width" value="0.05" units="cm"/>
      <inkml:brushProperty name="height" value="0.05" units="cm"/>
    </inkml:brush>
  </inkml:definitions>
  <inkml:trace contextRef="#ctx0" brushRef="#br0">1 200 13163,'11'30'1880,"5"0"-968,0-7-407,5-9 1647,5-5-1456,6-9-800,1-6 432,0-15-408,4-2-160</inkml:trace>
  <inkml:trace contextRef="#ctx0" brushRef="#br0" timeOffset="1">465 32 16043,'-95'69'3018,"85"-60"-2767,0 0 0,1 1 1,0 0-1,0 0 0,1 1 0,-10 18 0,17-28-228,0 0 0,0 0 0,1 0 0,-1 1 1,0-1-1,1 0 0,-1 1 0,1-1 0,-1 0 0,1 1 0,0-1 0,0 1 0,0-1 0,0 0 0,0 1 1,0 1-1,0-2-9,1-1-1,-1 0 1,0 0 0,1 1 0,-1-1 0,1 0 0,-1 0 0,1 0 0,-1 0 0,1 0 0,-1 1 0,1-1 0,-1 0-1,1 0 1,-1 0 0,1 0 0,-1 0 0,1 0 0,-1-1 0,1 1 0,-1 0 0,1 0 0,-1 0 0,1 0-1,-1-1 1,0 1 0,1 0 0,0-1 0,6-2 80,0-1 0,0 0 1,-1-1-1,8-6 0,78-84 900,-5 4-124,-87 91-868,-1 0-1,1 0 1,0 1-1,0-1 0,0 0 1,0 0-1,0 0 0,0 0 1,0 0-1,0 0 1,0 0-1,0 0 0,0 0 1,0 0-1,0 0 0,0 0 1,0 0-1,0 1 1,0-1-1,0 0 0,0 0 1,0 0-1,0 0 0,0 0 1,0 0-1,0 0 1,0 0-1,0 0 0,0 0 1,0 0-1,0 0 1,0 0-1,0 1 0,0-1 1,0 0-1,0 0 0,0 0 1,1 0-1,-1 0 1,0 0-1,0 0 0,0 0 1,0 0-1,0 0 0,0 0 1,0 0-1,0 0 1,0 0-1,0 0 0,0 0 1,0 0-1,0 0 0,0 0 1,1 0-1,-1 0 1,0 0-1,0 0 0,0 0 1,0 0-1,0 0 0,0 0 1,0 0-1,-2 9 7,-13 27-34,-24 73-40,35-94 45,0 1 0,1-1-1,1 1 1,0 0-1,1 19 1,1-31-11,0 0-1,0 1 1,1-1 0,0 0-1,0 1 1,0-1-1,0 0 1,1 0 0,-1 0-1,1 0 1,0 0-1,0 0 1,1-1 0,-1 1-1,1-1 1,3 4 0,-3-4-36,0-1 1,0 0 0,0 0 0,0 0 0,0-1 0,0 1-1,1-1 1,-1 0 0,1 1 0,-1-2 0,1 1 0,-1 0-1,1-1 1,0 1 0,-1-1 0,1 0 0,0 0 0,-1-1 0,6 0-1,3-2-30,0-1 0,-1 1 0,1-2 0,-1 0 0,0 0 0,0-1 0,12-9 0,36-26-365</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47.016"/>
    </inkml:context>
    <inkml:brush xml:id="br0">
      <inkml:brushProperty name="width" value="0.05" units="cm"/>
      <inkml:brushProperty name="height" value="0.05" units="cm"/>
    </inkml:brush>
  </inkml:definitions>
  <inkml:trace contextRef="#ctx0" brushRef="#br0">187 0 17300,'-85'248'5115,"-5"134"-3241,87-362-1830,0-10-20,1 0 0,1 1 0,-1-1 0,2 1 0,0-1 0,1 19 0,-1-33-10,0 0-1,1 0 0,-1 0 1,1 0-1,-1 0 1,3-4-1,0-11 8,15-207-68,-15 210 1,2 12 4,10 20-26,-3-2 36,-7-10 31,-1-1 0,1 1 0,0-1 0,0-1 0,0 1 0,0-1 0,0 0 0,1 0 0,-1 0 0,1-1 0,-1 0 0,1 0 1,0 0-1,-1-1 0,1 0 0,0 0 0,0 0 0,-1-1 0,1 0 0,6-2 0,10-2 47,-1-1 1,1-1-1,34-18 1,-11 1 178,60-42 0,-123 80-202,2 2-1,0 0 1,1 2 0,1-1-1,1 2 1,0-1-1,1 2 1,1 0-1,1 0 1,1 1 0,-9 30-1,17-48-6,0 1 0,0 0 1,1-1-1,-1 1 0,1-1 0,0 1 0,0 0 0,0-1 1,1 1-1,0 5 0,0-8-13,-1 0-1,0 0 1,1-1-1,-1 1 1,0 0-1,1-1 1,-1 1 0,1-1-1,-1 1 1,1 0-1,-1-1 1,1 1 0,-1-1-1,1 1 1,0-1-1,-1 0 1,1 1-1,-1-1 1,1 0 0,0 1-1,0-1 1,1 0-15,-1 0 0,1 1 0,0-1 0,-1-1 0,1 1 0,-1 0 0,1 0 0,-1-1 1,1 1-1,-1 0 0,1-1 0,-1 0 0,1 1 0,1-2 0,6-4-61,0 0-1,0-1 1,0 0-1,-1-1 1,0 1 0,-1-2-1,1 1 1,7-13-1,-6 9 14,25-33-138</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47.496"/>
    </inkml:context>
    <inkml:brush xml:id="br0">
      <inkml:brushProperty name="width" value="0.05" units="cm"/>
      <inkml:brushProperty name="height" value="0.05" units="cm"/>
    </inkml:brush>
  </inkml:definitions>
  <inkml:trace contextRef="#ctx0" brushRef="#br0">52 1 16347,'-24'33'1617,"12"-7"-1105,-1-6-328,10-4 744,3-1-1248,10 0 408,5-5-168,9 1-296</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47.906"/>
    </inkml:context>
    <inkml:brush xml:id="br0">
      <inkml:brushProperty name="width" value="0.05" units="cm"/>
      <inkml:brushProperty name="height" value="0.05" units="cm"/>
    </inkml:brush>
  </inkml:definitions>
  <inkml:trace contextRef="#ctx0" brushRef="#br0">160 1 17076,'-26'25'1833,"-49"53"1699,66-68-3119,1 1 1,1 0 0,0 0-1,0 0 1,-9 24 0,15-34-386,1 1 0,-1-1 1,1 0-1,-1 0 0,1 1 1,-1-1-1,1 0 1,0 0-1,0 1 0,0-1 1,0 0-1,0 1 0,0-1 1,0 0-1,0 1 0,0-1 1,0 0-1,1 1 0,-1-1 1,1 0-1,-1 0 1,1 1-1,1 1 0,-1-2-17,0-1 0,1 1-1,-1 0 1,1-1-1,-1 0 1,1 1 0,-1-1-1,1 0 1,-1 0 0,1 0-1,0 0 1,-1 0 0,1 0-1,-1 0 1,1 0 0,-1-1-1,1 1 1,-1 0 0,1-1-1,-1 0 1,2 0 0,18-8 5,-1 0 0,0-2 0,-1 0 0,27-20 0,-27 16-3,1 2 0,1 1 1,33-16-1,-52 27-12,-1 1-1,0-1 1,1 1 0,-1-1-1,1 1 1,-1 0 0,1-1 0,-1 1-1,1 0 1,-1 0 0,1 0-1,-1 0 1,1 0 0,-1 0-1,3 1 1,-4 0 0,1-1 0,-1 0 1,1 1-1,-1-1 0,1 1 0,-1-1 0,1 1 0,-1-1 0,1 1 1,-1-1-1,0 1 0,1-1 0,-1 1 0,0-1 0,0 1 0,1 0 0,-1-1 1,0 1-1,0 0 0,0-1 0,0 1 0,0-1 0,0 1 0,0 1 0,0 4 12,-1 1-1,-1 0 0,1-1 0,-1 1 0,-3 8 0,0-2 8,3-7 2,-6 27 94,8-33-106,-1 1-1,1 0 0,0-1 0,0 1 1,0 0-1,0-1 0,0 1 1,0 0-1,0-1 0,0 1 0,0 0 1,1 0-1,-1-1 0,0 1 0,0 0 1,1-1-1,-1 1 0,0-1 1,1 1-1,-1 0 0,0-1 0,1 1 1,-1-1-1,1 1 0,-1-1 0,1 1 1,-1-1-1,1 1 0,-1-1 1,1 0-1,0 1 0,-1-1 0,1 0 1,0 1-1,-1-1 0,1 0 0,0 0 1,0 1-1,4-2 30,0 1 0,0 0 0,0-1 0,0 0 0,0 0 0,0 0 0,-1-1 0,8-2 0,40-22 163,-35 17-130,12-6 12,-19 8-102,0 1 0,0 1 0,1 0 0,0 0 0,0 1 0,0 1 0,0-1 0,22-2 0,-33 6 13,1 0 0,-1 0 0,1 0 0,-1 0 1,1 1-1,-1-1 0,0 0 0,1 0 0,-1 0 0,1 0 0,-1 0 1,0 1-1,1-1 0,-1 0 0,1 0 0,-1 1 0,0-1 0,1 0 1,-1 0-1,0 1 0,0-1 0,1 0 0,-1 1 0,0-1 0,0 1 1,1-1-1,-1 0 0,0 1 0,1 16-89,-13 24 30,9-31 79,1-4 114,-6 18-834,3-22 177,-3-13 305,5-5-31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8:36.636"/>
    </inkml:context>
    <inkml:brush xml:id="br0">
      <inkml:brushProperty name="width" value="0.05" units="cm"/>
      <inkml:brushProperty name="height" value="0.05" units="cm"/>
    </inkml:brush>
  </inkml:definitions>
  <inkml:trace contextRef="#ctx0" brushRef="#br0">126 139 15715,'1'-2'237,"-1"0"-1,1 0 0,-1 0 0,0 0 0,0 0 0,0 0 1,0 0-1,0-1 0,0 1 0,-1 0 0,1 0 0,-1 0 1,1 0-1,-2-2 0,1 3-167,1 1 0,-1-1-1,1 1 1,-1-1 0,0 0 0,1 1-1,-1 0 1,0-1 0,1 1 0,-1-1-1,0 1 1,0 0 0,1 0 0,-1-1 0,0 1-1,0 0 1,0 0 0,1 0 0,-1 0-1,0 0 1,0 0 0,0 0 0,1 0-1,-1 0 1,0 0 0,0 1 0,0-1-1,1 0 1,-1 0 0,0 1 0,0-1 0,1 0-1,-1 1 1,0-1 0,1 1 0,-1-1-1,0 1 1,1-1 0,-2 2 0,-5 4 58,1 0 0,-1 0 0,1 1 0,0 0 0,0 0 0,1 0 0,0 1 0,0-1 0,-6 15 0,5-9-59,1 0 1,1 0 0,0 0-1,0 0 1,-2 24-1,6-35-32,-1 0 0,1 0 0,0 0 0,0 0 0,0-1 0,0 1 0,0 0 0,1 0 0,-1 0 0,1-1 0,-1 1 0,1 0 0,-1 0 0,1-1 0,0 1 0,0-1 0,0 1 0,0-1 0,0 1 0,0-1 0,0 1 0,2 1 0,-1-2 11,0-1 1,-1 1-1,1-1 0,-1 1 0,1-1 0,0 1 1,-1-1-1,1 0 0,0 0 0,0 0 0,-1 0 1,1 0-1,0 0 0,-1-1 0,1 1 0,0-1 0,-1 1 1,1-1-1,-1 1 0,1-1 0,-1 0 0,1 0 1,2-1-1,3-3 71,-1 0-1,1-1 1,-1 1 0,0-1-1,-1 0 1,1-1 0,-1 1-1,-1-1 1,1 0 0,-1 0-1,0 0 1,-1-1 0,0 0-1,5-14 1,-4 6-501,0 0 0,-2 0-1,1-1 1,-2 1 0,0-1 0,-2-24-1,-4 15-2176,1-10 537,5 21 669</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48.339"/>
    </inkml:context>
    <inkml:brush xml:id="br0">
      <inkml:brushProperty name="width" value="0.05" units="cm"/>
      <inkml:brushProperty name="height" value="0.05" units="cm"/>
    </inkml:brush>
  </inkml:definitions>
  <inkml:trace contextRef="#ctx0" brushRef="#br0">5 26 16956,'0'0'57,"0"0"1,1-1 0,-1 1 0,0 0 0,0 0 0,0 0 0,0 0-1,0 0 1,0 0 0,0 0 0,0 0 0,1 0 0,-1 0-1,0 0 1,0 0 0,0 0 0,0 0 0,0 0 0,0 1-1,0-1 1,0 0 0,0 0 0,1 0 0,-1 0 0,0 0-1,0 0 1,0 0 0,0 0 0,0 0 0,0 0 0,0 0 0,0 0-1,0 0 1,0 0 0,0 1 0,0-1 0,0 0 0,1 0-1,-1 0 1,0 0 0,0 0 0,0 0 0,0 0 0,0 0-1,0 1 1,0-1 0,0 0 0,0 0 0,0 0 0,0 0-1,0 0 1,0 0 0,0 0 0,-1 0 0,1 1 0,0-1 0,0 0-1,0 0 1,0 0 0,0 0 0,0 0 0,0 0 0,0 15 1896,-4 17-168,4-32-1786,0 0 19,-1 8 246,0 0 1,0-1 0,1 1-1,0 0 1,1 7-1,-1-13-236,1 0 0,-1 0-1,1-1 1,-1 1-1,1 0 1,-1 0-1,1-1 1,0 1-1,0-1 1,0 1-1,0-1 1,0 1-1,0-1 1,1 1-1,-1-1 1,0 0-1,1 0 1,-1 1-1,1-1 1,-1 0-1,1-1 1,-1 1-1,1 0 1,0 0-1,-1-1 1,1 1 0,3 0-1,5 0 1,0 0 0,0-1 0,0 0 1,0 0-1,0-1 0,0-1 0,-1 0 0,1 0 0,0-1 0,10-4 0,14-7 38,45-24-1,82-58 93,-161 96-159,0-1 0,1 1 0,-1 0 0,1 0 0,-1-1 1,0 1-1,1 0 0,-1 0 0,1-1 0,-1 1 0,1 0 0,-1 0 0,1 0 0,-1 0 0,1 0 0,-1 0 0,1 0 0,-1 0 0,1 0 0,0 0 0,-1 0 1,1 0-1,-1 0 0,1 0 0,-1 1 0,0-1 0,2 0 0,-2 1 0,1 0 0,-1 0 1,0-1-1,0 1 0,0 0 0,1-1 1,-1 1-1,0 0 0,0 0 0,0 0 1,0-1-1,0 1 0,0 0 0,0 0 1,0-1-1,-1 2 0,-13 40 10,10-32-8,0 1 0,-12 39 0,15-48 2,0 1 0,1 0 0,-1-1 1,1 1-1,0 0 0,0-1 0,0 1 0,0 0 0,1-1 0,-1 1 0,0 0 1,1-1-1,0 1 0,0 0 0,1 2 0,-1-4 2,0 0-1,0 1 0,0-1 1,1 0-1,-1-1 0,0 1 1,0 0-1,1 0 1,-1 0-1,0-1 0,1 1 1,-1-1-1,1 1 1,-1-1-1,1 1 0,-1-1 1,1 0-1,-1 0 0,1 0 1,-1 0-1,1 0 1,1 0-1,34-8 67,-2-4 0,-1-1 0,36-21 0,26-11-90,-94 44 6,0 0 1,0 0-1,-1 1 1,1-1-1,0 1 1,0-1 0,0 1-1,0 0 1,0-1-1,0 1 1,0 0-1,0 0 1,0 1-1,0-1 1,0 0 0,0 1-1,0-1 1,2 2-1,-3-2 5,-1 0 1,1 1-1,-1-1 0,1 1 0,-1-1 0,1 1 0,-1-1 0,0 1 1,1 0-1,-1-1 0,0 1 0,1-1 0,-1 1 0,0 0 0,0-1 1,0 1-1,0 0 0,1-1 0,-1 1 0,0 1 0,-1 0-3,1 0 0,0 1 0,-1-1 1,1 1-1,-1-1 0,0 0 0,0 0 0,-1 3 0,-9 16-75,4-7-310,1-1 0,0 1-1,-7 24 1,13-39 399,0 1-1,0 0 1,0 0 0,0 0-1,0 0 1,0 0-1,0-1 1,0 1 0,0 0-1,0 0 1,0 0-1,0 0 1,-1 0-1,1 0 1,0-1 0,0 1-1,0 0 1,0 0-1,0 0 1,0 0 0,0 0-1,0 0 1,-1 0-1,1 0 1,0 0 0,0 0-1,0-1 1,0 1-1,0 0 1,0 0 0,-1 0-1,1 0 1,0 0-1,0 0 1,0 0 0,0 0-1,0 0 1,0 0-1,-1 0 1,1 0 0,0 0-1,0 0 1,0 0-1,0 0 1,0 0-1,-1 1 1,1-1 0,0 0-1,0 0 1,0 0-1,0 0 1,0 0 0,0 0-1,0 0 1,-1 0-1,1 0 1,0 0 0,0 1-1,0-1 1,0 0-1,0 0 1,0 0 0,0 0-1,0 0 1,0 0-1,0 1 1,0-1 0,0 0-1,0 0 1,-6-10-233,2-6-93</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48.805"/>
    </inkml:context>
    <inkml:brush xml:id="br0">
      <inkml:brushProperty name="width" value="0.05" units="cm"/>
      <inkml:brushProperty name="height" value="0.05" units="cm"/>
    </inkml:brush>
  </inkml:definitions>
  <inkml:trace contextRef="#ctx0" brushRef="#br0">5 12 19388,'0'5'2481,"-2"-13"-2169,-1 0-128</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49.712"/>
    </inkml:context>
    <inkml:brush xml:id="br0">
      <inkml:brushProperty name="width" value="0.05" units="cm"/>
      <inkml:brushProperty name="height" value="0.05" units="cm"/>
    </inkml:brush>
  </inkml:definitions>
  <inkml:trace contextRef="#ctx0" brushRef="#br0">261 309 14259,'-1'-7'342,"1"0"1,-1 0-1,0 0 1,-1 1-1,1-1 0,-1 0 1,-1 1-1,1 0 1,-5-8-1,6 12-223,-1 0-1,1-1 0,-1 1 1,0 0-1,0 0 1,0 1-1,0-1 1,0 0-1,0 1 1,0-1-1,0 1 1,-1-1-1,1 1 1,-1 0-1,1 0 1,-1 0-1,1 1 1,-1-1-1,1 1 0,-1-1 1,0 1-1,1 0 1,-1 0-1,0 0 1,1 0-1,-6 1 1,0 1 16,0 0 0,1 1 0,-1 0 0,1 0 0,-1 0-1,1 1 1,0 0 0,0 1 0,1-1 0,-1 1 0,-10 12 0,6-5-69,-1 0 0,2 1 0,0 0 0,-15 27 1,24-38-73,-1 1-1,1-1 1,0 1 0,0 0 0,0-1 0,0 1 0,1 0 0,-1-1 0,1 1 0,-1 0 0,1 0 0,0-1 0,0 1 0,0 0 0,1 3 0,0-4-3,-1-1 0,1 0 0,0 0 0,0 1 0,0-1 0,0 0 0,0 0 0,0 0 1,0 0-1,0 0 0,0 0 0,0 0 0,0 0 0,1-1 0,-1 1 0,0 0 0,1-1 0,-1 1 0,0-1 0,1 1 0,-1-1 0,1 0 1,-1 0-1,1 1 0,-1-1 0,1 0 0,-1 0 0,1 0 0,-1-1 0,3 0 0,8 0-31,0-2-1,0 0 1,0 0 0,0-1-1,0-1 1,-1 0 0,0 0-1,0-1 1,-1 0-1,16-12 1,5-7-13,-2 0 0,27-30 0,-20 15 155,-3-2-1,-1-2 0,45-82 1,-105 185 105,2 2 1,-29 105 0,34-74-60,19-80-114,1-1 0,0 1 0,1-1 0,0 1 0,3 22 0,-2-31-20,-1 0 1,1 0 0,0-1-1,0 1 1,0 0 0,0-1-1,0 1 1,1-1-1,-1 1 1,1-1 0,0 1-1,0-1 1,0 0 0,0 0-1,0 0 1,0 0 0,0 0-1,5 2 1,-3-2 13,0-1 1,0 1-1,0-1 1,1 1-1,-1-1 0,1-1 1,-1 1-1,1-1 1,-1 1-1,9-2 1,2-1 44,0 0 1,0-1-1,0-1 1,0 0-1,25-12 1,-13 3 38,-1-1 0,0-1 0,34-27 0,-45 31-56,-1-1 0,-1-1 0,1-1 0,-2 0 0,0 0 0,15-25 0,-25 36-53,0-1 0,0 1 0,-1-1 0,1 0 0,-1 1 1,0-1-1,0 0 0,0 0 0,0 0 0,-1 0 0,1-5 0,-1 8-4,0 0 1,-1 0-1,1 0 1,0 0-1,0 0 0,-1 0 1,1 0-1,0 0 1,-1 0-1,1 1 0,-1-1 1,0 0-1,1 0 1,-1 0-1,1 1 0,-1-1 1,0 0-1,-1 0 1,1 0-3,-1 0 1,0 0 0,1 1-1,-1-1 1,0 0 0,0 1 0,1 0-1,-1-1 1,0 1 0,0 0-1,0 0 1,0 0 0,-3 1-1,-6 1-8,-1 0 0,1 2 0,0-1 0,-1 1 0,2 1-1,-1 0 1,0 1 0,1 0 0,-17 12 0,5-1-1,1 1 0,1 1-1,-20 23 1,39-41 11,-1 0 1,1 0-1,0 1 0,0-1 0,0 0 0,0 1 0,0-1 0,0 1 1,0-1-1,1 1 0,-1-1 0,0 1 0,1-1 0,0 1 0,-1 0 1,1-1-1,0 1 0,-1 0 0,1-1 0,1 4 0,-1-3 1,1-1-1,0 0 1,-1 0-1,1 0 1,0 0 0,0 0-1,0-1 1,0 1-1,0 0 1,0 0-1,0 0 1,0-1-1,0 1 1,0-1 0,0 1-1,1-1 1,-1 1-1,0-1 1,0 0-1,3 1 1,8 1 2,0-1 1,0 0 0,0-1-1,15-2 1,84-12-7,-76 9-2,0 0 0,0 2 0,1 2 0,37 3 0,-35 8-47,-46-40 1009,3 15-706,1-1-13,0 0 0,1 0 0,-3-28 0,6 44-288,0-1 0,0 1 0,0-1 1,0 1-1,0-1 0,0 1 0,1-1 1,-1 1-1,0-1 0,0 1 0,0-1 1,0 1-1,1-1 0,-1 1 0,0-1 0,0 1 1,1-1-1,-1 1 0,0 0 0,1-1 1,-1 1-1,0-1 0,1 1 0,-1 0 0,1-1 1,-1 1-1,1 0 0,-1 0 0,1-1 1,-1 1-1,1 0 0,-1 0 0,1 0 1,-1 0-1,1 0 0,-1-1 0,1 1 0,0 0 1,22 5-431,-16-4 264,19 3-350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50.136"/>
    </inkml:context>
    <inkml:brush xml:id="br0">
      <inkml:brushProperty name="width" value="0.05" units="cm"/>
      <inkml:brushProperty name="height" value="0.05" units="cm"/>
    </inkml:brush>
  </inkml:definitions>
  <inkml:trace contextRef="#ctx0" brushRef="#br0">32 1 18596,'9'28'1840,"-6"5"-1159,-3 6-297,0 4 928,-2 1-416,-1 4-440,-1-4-360,0-8-720,-1-6-368,0-9 768,-4-5-192,-2-9-152</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50.527"/>
    </inkml:context>
    <inkml:brush xml:id="br0">
      <inkml:brushProperty name="width" value="0.05" units="cm"/>
      <inkml:brushProperty name="height" value="0.05" units="cm"/>
    </inkml:brush>
  </inkml:definitions>
  <inkml:trace contextRef="#ctx0" brushRef="#br0">1 205 15827,'12'-19'680,"1"1"0,0 0-1,1 1 1,1 0 0,20-16 0,-23 23-260,0 0 1,1 1 0,0 0-1,1 1 1,0 1 0,0 0-1,1 1 1,15-5 0,-25 9-306,0 1 0,0 0 0,0 1 1,0-1-1,0 1 0,0 0 0,0 0 0,0 0 1,0 1-1,0-1 0,10 4 0,-13-3-90,1 0-1,-1 0 0,0 0 1,0 1-1,1-1 0,-1 1 1,0-1-1,0 1 0,0 0 1,-1-1-1,1 1 0,0 0 1,-1 0-1,1 1 0,-1-1 1,0 0-1,1 0 0,-1 1 1,0-1-1,-1 1 0,1-1 1,0 1-1,-1-1 0,1 5 1,0 3-16,-1-1 1,-1 0-1,0 0 0,0 0 1,0 1-1,-1-1 0,-1-1 1,0 1-1,0 0 1,0-1-1,-1 1 0,-1-1 1,-8 13-1,0-2 5,-2 0 0,1-2-1,-2 0 1,-24 20 0,-24 13-252,64-50 232,0 1 0,0-1 0,0 0-1,0 0 1,0 0 0,0 0-1,0 0 1,0 0 0,0 1 0,0-1-1,0 0 1,0 0 0,0 0-1,0 0 1,0 0 0,0 0 0,0 1-1,0-1 1,0 0 0,0 0-1,0 0 1,0 0 0,0 0 0,0 0-1,1 0 1,-1 0 0,0 0-1,0 0 1,0 1 0,0-1 0,0 0-1,0 0 1,0 0 0,1 0-1,-1 0 1,0 0 0,0 0 0,0 0-1,0 0 1,0 0 0,0 0-1,0 0 1,1 0 0,-1 0 0,0 0-1,0 0 1,0 0 0,0 0-1,0 0 1,0 0 0,1 0 0,-1 0-1,0-1 1,0 1 0,0 0-1,0 0 1,0 0 0,12 0-248,12-3-184,0-1-143,0 2 0,32 1 0,-49 1 459,-1 1 0,0 0 0,0 0 0,0 0 0,0 1 0,0-1 0,0 2 0,0-1 0,-1 0 0,1 1 0,-1 0 0,1 1 0,-1-1 0,6 6 1,-9-7 90,0 1 0,1-1 0,-1 0 1,0 1-1,0 0 0,-1-1 1,1 1-1,-1 0 0,1 0 1,-1 0-1,0 0 0,0 0 0,0 0 1,0 1-1,-1-1 0,1 0 1,-1 0-1,0 1 0,0-1 1,0 0-1,-1 0 0,1 0 1,-1 1-1,1-1 0,-1 0 0,0 0 1,0 0-1,-1 0 0,1 0 1,0 0-1,-4 4 0,-1 2 183,-1 0-1,0 0 0,0-1 0,-1 0 0,1-1 1,-2 1-1,1-2 0,-11 8 0,0-3 377,0 0 1,-1-1-1,-35 13 0,46-20-398,-1 0 0,0 0 0,0-1 0,0-1 0,-1 1 0,1-2 0,0 1 1,0-2-1,-1 1 0,-10-3 0,19 3-187,0-1 0,-1 0 0,1 0 0,0 0 0,0 0 0,0 0-1,0 0 1,0-1 0,0 1 0,0-1 0,0 1 0,1-1 0,-1 0 0,0 0 0,1 0 0,-1 0 0,1 0 0,0 0 0,0 0 0,0 0 0,0 0 0,0 0 0,0-1 0,1 1 0,-1 0 0,1-1 0,-1 1 0,1-1 0,0 1 0,0 0 0,0-1 0,1-2 0,1-13-467</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50.962"/>
    </inkml:context>
    <inkml:brush xml:id="br0">
      <inkml:brushProperty name="width" value="0.05" units="cm"/>
      <inkml:brushProperty name="height" value="0.05" units="cm"/>
    </inkml:brush>
  </inkml:definitions>
  <inkml:trace contextRef="#ctx0" brushRef="#br0">142 154 18716,'2'-2'131,"1"1"1,-1-1-1,0 0 1,1 1-1,-1-1 1,0 0-1,0 0 0,0-1 1,0 1-1,0 0 1,-1-1-1,1 1 0,-1-1 1,0 0-1,1 1 1,-1-1-1,0 0 1,-1 0-1,1 1 0,0-1 1,-1 0-1,1-4 1,-1 2 49,1-1-1,-1 1 1,1-1 0,-1 1 0,-1-1 0,1 1 0,-1-1 0,0 1-1,-1-1 1,1 1 0,-3-7 0,3 11-182,0-1-1,0 1 0,0-1 1,0 1-1,0-1 1,0 1-1,0 0 0,0 0 1,0-1-1,-1 1 1,1 0-1,0 0 0,-1 0 1,1 0-1,-1 1 1,1-1-1,-1 0 1,0 1-1,1-1 0,-1 1 1,1-1-1,-1 1 1,0 0-1,0 0 0,1-1 1,-1 1-1,0 1 1,1-1-1,-1 0 0,0 0 1,0 0-1,1 1 1,-1-1-1,1 1 1,-1 0-1,0-1 0,1 1 1,-1 0-1,1 0 1,-1 0-1,-1 2 0,-4 2-8,0 0 0,1 1-1,0-1 1,0 2 0,0-1-1,1 0 1,-6 10 0,2-1-4,1 0 0,1 0 0,-11 33 0,15-39-45,1 0-1,0 0 0,1 1 0,-1-1 0,2 0 1,-1 1-1,2-1 0,1 17 0,-2-24 45,1 0 0,-1 1 0,1-1 0,0 0 1,0 0-1,0 1 0,0-1 0,0 0 0,0 0 0,1 0 0,-1 0 0,1 0 0,-1 0 0,1-1 0,0 1 0,-1-1 0,1 1 0,0-1 0,0 1 0,0-1 0,0 0 0,1 0 0,-1 0 0,0 0 0,0 0 0,1-1 1,-1 1-1,0-1 0,1 1 0,-1-1 0,0 0 0,1 0 0,-1 0 0,1 0 0,2-1 0,7 0 36,0-2 0,0 1-1,0-2 1,0 1 0,16-8 0,29-14-225</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51.363"/>
    </inkml:context>
    <inkml:brush xml:id="br0">
      <inkml:brushProperty name="width" value="0.05" units="cm"/>
      <inkml:brushProperty name="height" value="0.05" units="cm"/>
    </inkml:brush>
  </inkml:definitions>
  <inkml:trace contextRef="#ctx0" brushRef="#br0">340 0 17836,'-37'20'832,"1"1"0,0 1 0,2 3 0,1 0 0,0 2 0,3 2 0,-36 41 0,61-65-757,1-1-17,1 0 0,-1-1 0,1 1 0,0 1 0,0-1-1,1 0 1,0 1 0,-3 5 0,5-9-52,0-1 0,-1 1 0,1-1 0,0 1 0,0-1 0,0 1 0,0-1 0,0 1 0,0-1 0,0 1 0,0-1 0,0 1 0,1-1 0,-1 1 0,0-1 0,0 0 0,0 1 0,0-1 0,1 1 0,-1-1 0,0 1 0,1-1 0,-1 0 0,0 1 0,1-1 0,-1 1-1,0-1 1,1 0 0,0 1 0,18 4 51,24-6-69,-40 1 16,74-12-66,-59 7-31,0 2 0,0 0 0,1 2 0,-1 0 0,0 0 0,24 4 0,-41-3 79,0 0 1,0 0-1,1 0 1,-1 0 0,0 0-1,0 1 1,0-1 0,0 0-1,1 1 1,-1-1 0,0 1-1,0-1 1,0 1-1,0 0 1,0-1 0,0 1-1,-1 0 1,1 0 0,0-1-1,0 1 1,0 0-1,-1 0 1,1 0 0,0 0-1,-1 0 1,1 0 0,-1 0-1,1 2 1,-1-1 18,0 0 1,0 0-1,-1 0 1,1 0-1,-1 0 0,1-1 1,-1 1-1,0 0 1,0 0-1,0 0 1,0-1-1,0 1 0,0 0 1,-3 2-1,-4 6 152,-2 0 0,0-1 0,-18 14 0,25-21-137,-68 45 779,61-41-819,0-1 0,1-1 1,-2 1-1,1-2 0,-18 5 0,27-8-46,0 1-1,0-1 1,0 0-1,0 0 1,0 1-1,0-1 1,0 0-1,0 0 1,0 0-1,0 0 1,0-1-1,-1 1 1,1 0-1,0 0 1,0-1-1,0 1 1,0 0-1,0-1 1,0 1-1,0-1 1,0 1-1,1-1 1,-1 0-1,0 1 1,0-1-1,0 0 1,1 0-1,-2-1 1,1 1 16,1-1 1,0 1-1,0 0 1,-1-1-1,1 1 1,0-1-1,0 1 1,0-1-1,0 1 1,1 0-1,-1-1 1,0 1-1,1-1 0,-1 1 1,0 0-1,1-1 1,0 1-1,-1 0 1,1 0-1,0-1 1,1 0-1,17-20-695</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51.786"/>
    </inkml:context>
    <inkml:brush xml:id="br0">
      <inkml:brushProperty name="width" value="0.05" units="cm"/>
      <inkml:brushProperty name="height" value="0.05" units="cm"/>
    </inkml:brush>
  </inkml:definitions>
  <inkml:trace contextRef="#ctx0" brushRef="#br0">413 11 17132,'0'-1'114,"-1"0"0,0 0 0,0 1 0,0-1 0,0 0 0,0 0 0,0 1 0,0-1 0,0 0 0,0 1 0,-1-1 0,1 1 0,0 0 0,0-1 0,0 1 0,-1 0 0,1 0 0,0-1 0,0 1 1,0 0-1,-1 0 0,0 1 0,-33 2 87,28-2 91,-16 3 239,0 1 1,1 1-1,-1 1 0,-35 17 0,44-18-498,0 1 0,1 1 0,0 1 0,0 0 0,1 0 0,0 1 0,0 0 0,-9 14 0,19-23-37,1 0 0,0 0 0,0 0 0,0 1 0,0-1 0,1 0 0,-1 1 0,0-1 0,0 0 0,1 1 0,-1-1 0,1 1 0,-1 0 0,1-1 1,0 1-1,0-1 0,0 4 0,0-5-1,0 1 1,1 0 0,-1 0 0,1-1 0,-1 1-1,0 0 1,1-1 0,0 1 0,-1 0-1,1-1 1,-1 1 0,1-1 0,0 1 0,-1-1-1,1 0 1,0 1 0,0-1 0,-1 1 0,1-1-1,0 0 1,0 0 0,0 0 0,1 1-1,7 0-24,0 0-1,0-1 0,1 0 0,13-3 1,-16 3 26,5-1-13,7-2 8,1 1-1,0 2 0,0 0 0,0 0 1,29 6-1,-48-6 11,0 1 1,1-1-1,-1 0 1,1 1-1,-1-1 1,0 1-1,0 0 1,1-1-1,-1 1 1,0 0-1,0 0 1,0 0-1,1 0 1,-1 0-1,0 0 1,1 1 0,-2-1 5,0-1 0,0 1 1,0 0-1,1-1 1,-1 1-1,0-1 1,0 1-1,0 0 1,0-1-1,0 1 1,0 0-1,-1-1 0,1 1 1,0 0-1,0-1 1,0 1-1,-1-1 1,1 1-1,0 0 1,0-1-1,-1 1 1,1-1-1,-1 1 0,0 0 1,-3 3 67,0 0 1,-1 0-1,0 0 0,0-1 1,-10 6-1,-214 101 1307,223-108-1477,1 0 0,-1 0-1,0 0 1,0-1 0,-10 2 0,8-5-68,12-5-98</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52.693"/>
    </inkml:context>
    <inkml:brush xml:id="br0">
      <inkml:brushProperty name="width" value="0.05" units="cm"/>
      <inkml:brushProperty name="height" value="0.05" units="cm"/>
    </inkml:brush>
  </inkml:definitions>
  <inkml:trace contextRef="#ctx0" brushRef="#br0">0 281 17004,'7'0'305,"-1"1"0,0-2 1,1 1-1,-1-1 1,0 0-1,0 0 1,0-1-1,0 0 0,0 0 1,11-5-1,0-2 309,0-1 1,19-14-1,-25 16-442,-1 0 0,1-1-1,-1 0 1,-1-1 0,0 0 0,0-1-1,-1 0 1,0 0 0,-1-1 0,-1 0-1,1 0 1,-2 0 0,7-20 0,-12 29-147,1-1 1,-1 1 0,1-1 0,-1 1-1,0-1 1,0 1 0,-1-1 0,1 1-1,-2-6 1,2 8-22,-1 0 1,1 1-1,0-1 0,-1 0 1,1 0-1,0 1 0,-1-1 0,1 0 1,-1 1-1,1-1 0,-1 0 0,1 1 1,-1-1-1,0 1 0,1-1 0,-1 1 1,0-1-1,0 1 0,1 0 1,-1-1-1,0 1 0,0 0 0,1-1 1,-1 1-1,0 0 0,0 0 0,0 0 1,1 0-1,-1 0 0,0 0 1,0 0-1,0 0 0,0 0 0,1 0 1,-1 0-1,0 1 0,0-1 0,0 0 1,1 0-1,-1 1 0,0-1 0,1 1 1,-2 0-1,-5 3 4,0 0 0,0 1 0,1 0 0,0 0 0,0 0 0,1 1 0,-7 7 0,-1 4-3,-16 26 1,-3 15-37,30-53 26,0 0 0,0-1 0,0 1-1,1 0 1,0 0 0,0 0 0,0 0 0,0 0 0,1 1 0,0 7 0,0-12 4,1 0 0,-1-1-1,0 1 1,0 0 0,1 0-1,-1-1 1,0 1 0,1 0 0,-1-1-1,1 1 1,-1 0 0,1-1 0,-1 1-1,1 0 1,-1-1 0,1 1 0,-1-1-1,1 1 1,0-1 0,-1 1 0,1-1-1,0 0 1,1 1 0,0 0-1,0-1-1,0 1 1,0-1 0,1 0 0,-1 0-1,0 1 1,0-1 0,4-1-1,6-1 0,0-1 0,18-6-1,-20 6 9,2-1 6,0 1-1,0 1 1,0 0-1,0 0 1,0 1-1,0 1 1,13 1 0,-22-1-11,0 0 1,0 1-1,-1-1 1,1 1 0,0 0-1,-1 0 1,1 0 0,0 0-1,-1 1 1,0-1 0,1 1-1,-1-1 1,0 1-1,0 0 1,3 2 0,-4-1-1,1-1-1,-1 1 1,0-1 0,0 1 0,0-1 0,0 1 0,0 0 0,0-1-1,-1 1 1,1 0 0,-1 0 0,0-1 0,0 1 0,0 0 0,0 0-1,-1 0 1,1-1 0,-2 5 0,1-3 44,1 0 0,-1-1 0,-1 0 1,1 1-1,0-1 0,-1 0 0,0 1 0,-3 3 0,3-25 961,9-15-240,18-53 1,-17 60-621,-7 22-151,0 1-1,1-1 1,-1 1 0,1-1 0,0 1-1,-1 0 1,1 0 0,1 0 0,-1 0-1,0 0 1,1 0 0,0 1 0,-1-1-1,1 1 1,0-1 0,0 1-1,1 0 1,-1 0 0,0 1 0,7-3-1,2 1-64,0 0 0,1 1-1,-1 1 1,0 0 0,14 1-1,-25 0 68,159-6-487,-154 6 479,0 0-1,1 0 1,-1 1-1,0 0 1,0 0-1,0 0 1,10 5 0,-14-6 11,-1 1 0,1 0 1,-1 0-1,1 0 1,-1 0-1,1 0 1,-1 0-1,1 0 1,-1 0-1,0 1 1,0-1-1,0 1 1,1-1-1,-1 0 1,-1 1-1,1 0 1,0-1-1,0 1 1,-1 0-1,1-1 1,-1 1-1,1 0 1,-1 0-1,0-1 1,1 1-1,-1 0 1,0 0-1,0 0 1,-1 3-1,-1 5 3,-1-1 0,0 1-1,0-1 1,-1 0 0,0 0-1,-1 0 1,-8 12 0,5-8 11,1 0 0,-7 17 1,14-30-14,0 0 1,0 0 0,0 1-1,-1-1 1,1 0 0,0 0 0,0 1-1,0-1 1,0 0 0,0 1-1,0-1 1,0 0 0,0 1-1,0-1 1,0 0 0,0 1-1,0-1 1,0 0 0,0 0-1,0 1 1,0-1 0,0 0-1,0 1 1,0-1 0,0 0-1,0 1 1,0-1 0,0 0-1,1 0 1,-1 1 0,0-1-1,0 0 1,0 0 0,1 1 0,-1-1-1,0 0 1,0 0 0,1 0-1,-1 1 1,1-1 0,14-3 17,21-16 8,-34 18-24,58-41 33,-46 31-31,0 0-1,1 1 0,0 1 0,22-10 0,-36 19-4,0-1 0,0 1-1,0 0 1,0-1 0,0 1 0,0 0-1,0 0 1,1-1 0,-1 1 0,0 0-1,0 0 1,0 0 0,2 1 0,-2-1-1,-1 0 1,1 0 0,-1 1 0,0-1 0,1 0 0,-1 0 0,0 1 0,1-1 0,-1 0 0,0 1 0,0-1 0,1 0 0,-1 1 0,0-1 0,0 0 0,1 1 0,-1-1 0,0 1 0,0-1 0,0 1 0,0-1 0,0 0-1,0 1 1,0 0 0,0 4-1,0-1 0,-1 1 0,1 0 0,-1-1 0,-3 8 0,-1 15 121,5-26-113,0-1 0,1 0 1,-1 1-1,0-1 0,0 1 1,1-1-1,-1 0 0,1 1 1,-1-1-1,0 0 0,1 1 1,-1-1-1,1 0 0,-1 0 0,1 0 1,-1 1-1,0-1 0,1 0 1,-1 0-1,1 0 0,-1 0 1,1 0-1,-1 0 0,1 0 1,-1 0-1,1 0 0,-1 0 1,1 0-1,-1 0 0,1 0 0,-1 0 1,2-1-1,19-4 70,-18 4-52,113-41 279,-85 29-304,1 1 0,-1 1 0,46-8 0,-76 19-3,1 0 1,-1-1 0,1 1-1,-1 0 1,1 0 0,-1 0-1,0-1 1,1 2 0,-1-1-1,1 0 1,-1 0 0,1 0-1,-1 1 1,0-1 0,1 0-1,-1 1 1,0 0 0,1-1-1,-1 1 1,2 1 0,-3-1-13,1 0 1,-1 0 0,0-1-1,0 1 1,1 0-1,-1 0 1,0 0-1,0 0 1,0 0 0,0 0-1,0 0 1,0 0-1,0 0 1,0-1-1,-1 1 1,1 0 0,0 0-1,-1 0 1,1 0-1,0 0 1,-1-1-1,0 3 1,-4 5-270,-1 0 1,0-1 0,0 1-1,-12 10 1,10-11 166,0 0 1,-1 0-1,0-1 1,-10 5 0,-11 2-273</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53.522"/>
    </inkml:context>
    <inkml:brush xml:id="br0">
      <inkml:brushProperty name="width" value="0.05" units="cm"/>
      <inkml:brushProperty name="height" value="0.05" units="cm"/>
    </inkml:brush>
  </inkml:definitions>
  <inkml:trace contextRef="#ctx0" brushRef="#br0">73 317 18428,'92'-103'5961,"-80"87"-5743,0 0 1,-2-1-1,0-1 0,14-32 0,-22 43-203,0 0 1,0 0-1,-1 0 0,0 0 0,0 0 1,0-10-1,-1 16-15,0-1 1,0 1-1,0 0 0,0-1 1,0 1-1,0-1 0,0 1 1,0 0-1,-1-1 0,1 1 1,-1 0-1,1-1 0,-1 1 1,1 0-1,-1 0 0,0-1 1,0 1-1,1 0 0,-1 0 1,0 0-1,0 0 0,0 0 1,0 0-1,0 0 0,-1 0 1,1 1-1,0-1 0,0 0 1,0 1-1,-1-1 0,1 1 1,0-1-1,-1 1 0,1 0 1,0-1-1,-1 1 0,1 0 1,-3 0-1,1 0-3,-1 1-1,0 0 1,1 0 0,-1 0-1,1 0 1,-1 1 0,1-1-1,0 1 1,0 0-1,-1 0 1,1 0 0,0 0-1,-3 4 1,-36 39-55,40-42 52,-12 14-14,1 0 0,0 1 0,2 0 0,0 1 0,1 1 0,1-1 0,1 1 0,1 1 0,0 0 0,-4 30 0,10-49 17,1 0 0,0 0 0,-1 0 0,1 0 0,0 0-1,1 0 1,-1 0 0,0 0 0,0 0 0,1 0 0,-1 0-1,1-1 1,0 1 0,-1 0 0,1 0 0,0 0-1,0-1 1,0 1 0,2 2 0,-1-3 1,-1 0-1,1 0 1,-1 0 0,1 0-1,0 0 1,-1 0 0,1-1-1,0 1 1,0-1 0,0 1-1,0-1 1,-1 1-1,1-1 1,0 0 0,0 0-1,3 0 1,6-2-4,1 0 0,-1-1 0,0 0 0,0 0-1,13-7 1,34-17 108,-2-2 0,66-46 0,-8 4 111,-104 65-189,-7 4-14,-1 0 0,1 0 0,0 1-1,0-1 1,0 1 0,1-1-1,-1 1 1,0 0 0,0 0 0,1 1-1,-1-1 1,6 0 0,-9 1-9,1 1 1,-1-1-1,1 0 1,0 1-1,-1-1 0,1 1 1,-1-1-1,1 0 1,-1 1-1,0-1 0,1 1 1,-1-1-1,1 1 1,-1-1-1,0 1 1,1 0-1,-1-1 0,0 1 1,0-1-1,1 1 1,-1 0-1,0-1 0,0 1 1,0 0-1,0-1 1,0 1-1,0 0 0,0-1 1,0 1-1,0 0 1,0-1-1,0 1 1,-1-1-1,1 1 0,0 0 1,0-1-1,-1 2 1,-9 29-27,9-27 27,-11 27-18,6-15 12,0-1 1,1 1-1,1 0 1,-4 29-1,7-44 10,1 1 0,0-1 0,0 1 0,0-1 0,0 1 0,0-1 0,0 0 0,0 1 0,1-1 0,-1 1 0,0-1 0,1 0 0,-1 1 0,1-1 0,0 0 0,-1 1 0,1-1 0,0 0 0,0 0 0,-1 0 0,1 0 0,0 0 0,0 0 0,0 0 0,1 0 0,-1 0 0,0 0 0,0 0 0,0-1 0,1 1 0,-1 0 0,0-1 0,1 1 0,-1-1 0,0 0 0,1 1 0,-1-1 0,1 0 0,-1 0 0,1 0 0,-1 0 0,3 0 0,3-1 36,1 0 0,-1 0 1,0-1-1,1 0 0,-1-1 0,11-4 1,14-10 127,0-1 0,-1-1 1,-1-2-1,45-42 1,-61 54-144,-14 9-27,0 0 0,1 1 0,-1-1 0,0 0 0,0 0 1,0 0-1,0 0 0,0 0 0,0 0 0,0 0 0,1 1 0,-1-1 1,0 0-1,0 0 0,0 0 0,0 0 0,0 0 0,0 1 0,0-1 1,0 0-1,0 0 0,0 0 0,0 0 0,0 1 0,0-1 0,0 0 0,0 0 1,0 0-1,0 0 0,0 1 0,0-1 0,0 0 0,0 0 0,0 0 1,0 0-1,0 0 0,0 1 0,0-1 0,-1 0 0,1 0 0,0 0 1,0 0-1,0 0 0,-15 30-18,14-30 17,-10 19-5,5-11 9,1 0-1,1 0 0,-1 0 1,1 0-1,1 1 0,-1 0 1,2 0-1,-4 15 0,6-24-1,0 1-1,0 0 1,0-1-1,0 1 1,0 0-1,0-1 1,0 1-1,0 0 1,1-1 0,-1 1-1,0 0 1,1-1-1,-1 1 1,0 0-1,1-1 1,-1 1-1,0-1 1,1 1-1,-1-1 1,1 1 0,-1-1-1,1 1 1,-1-1-1,1 0 1,0 1-1,-1-1 1,1 0-1,-1 1 1,1-1-1,0 0 1,-1 0-1,1 1 1,0-1 0,-1 0-1,1 0 1,0 0-1,-1 0 1,1 0-1,0 0 1,0 0-1,-1 0 1,1 0-1,0 0 1,-1-1-1,1 1 1,0 0 0,-1 0-1,1-1 1,0 1-1,4-2-141,1 0 0,-1 0 0,0 0 0,0 0 0,4-4 0,-1 1-208,-1 0 0,1 0 0,-2-1 0,11-10 0,-8 5-153</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8:37.071"/>
    </inkml:context>
    <inkml:brush xml:id="br0">
      <inkml:brushProperty name="width" value="0.05" units="cm"/>
      <inkml:brushProperty name="height" value="0.05" units="cm"/>
    </inkml:brush>
  </inkml:definitions>
  <inkml:trace contextRef="#ctx0" brushRef="#br0">23 1 12979,'0'0'137,"-1"1"0,0-1 0,1 1 0,-1-1 0,1 1 0,-1-1 0,1 1 0,-1 0 0,1-1 0,-1 1 0,1 0 0,0 0 0,-1-1 0,1 1 0,0 0 0,0 0 0,0-1 0,-1 1 0,1 0 0,0 0 0,0 0 0,0 1 0,-2 28 1246,1-21-312,-5 38-22,3 0 1,1 0-1,2 0 0,11 75 0,-10-119-1024,0 0-1,-1 1 0,1-1 1,1 0-1,-1 1 0,0-1 1,1 0-1,3 5 0,-5-7-15,1 0-1,0-1 0,-1 1 1,1-1-1,0 1 0,-1-1 1,1 1-1,0-1 0,-1 1 1,1-1-1,0 0 0,0 0 1,0 1-1,-1-1 0,1 0 1,0 0-1,0 0 0,0 0 1,0 0-1,-1 0 0,1 0 1,0 0-1,0 0 0,0 0 1,0 0-1,-1 0 0,1-1 1,0 1-1,0 0 0,0-1 1,-1 1-1,1 0 0,0-1 1,-1 1-1,1-1 0,0 1 1,-1-1-1,1 0 0,0 0 1,10-11 73,-1 0 0,0 0 0,0-1 1,-2 0-1,0 0 0,0-1 0,5-16 1,-4 13-35,14-38 35,-25 67-91,-1 1-1,2 0 1,-1 16-1,1-17 16,1-11-8,-2 22-12,0 0-1,2 1 1,5 38 0,-5-61-35,0 0 1,0-1-1,0 1 1,0 0-1,0-1 1,0 1-1,0-1 1,1 1-1,-1 0 1,0-1-1,0 1 1,1 0 0,-1-1-1,0 1 1,1-1-1,-1 1 1,1-1-1,-1 1 1,0-1-1,1 1 1,-1-1-1,1 1 1,0 0-1,0-2 2,-1 1 1,1 0-1,-1 0 0,1-1 0,-1 1 0,1 0 0,-1-1 1,1 1-1,-1 0 0,1-1 0,-1 1 0,0-1 0,1 1 1,-1 0-1,0-1 0,1 1 0,-1-1 0,0 1 0,0-1 1,1 0-1,11-34-800,-6 4 228</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54.151"/>
    </inkml:context>
    <inkml:brush xml:id="br0">
      <inkml:brushProperty name="width" value="0.05" units="cm"/>
      <inkml:brushProperty name="height" value="0.05" units="cm"/>
    </inkml:brush>
  </inkml:definitions>
  <inkml:trace contextRef="#ctx0" brushRef="#br0">322 65 19028,'-1'-2'134,"0"0"0,0 1 0,-1-1 0,1 1 0,0-1 1,-1 1-1,1-1 0,-1 1 0,1 0 0,-1 0 0,0 0 0,0 0 0,1 0 0,-1 0 0,0 0 0,0 1 1,0-1-1,0 1 0,0-1 0,0 1 0,0 0 0,-2-1 0,0 2 12,1 0 0,0-1 0,-1 1 0,1 0 0,0 0 0,0 1 0,0-1 0,0 1 0,0-1 0,0 1 0,0 0 0,-3 3 0,-1 2-27,-1 0-1,2 0 0,-1 1 0,1 0 1,0 0-1,1 0 0,-1 1 0,-4 12 1,8-15-113,0-1 0,0 1 0,1-1 0,0 1 0,-1 8 0,2-13-5,0 0-1,0-1 0,0 1 0,0 0 0,0 0 0,0 0 1,0-1-1,0 1 0,1 0 0,-1 0 0,0-1 1,1 1-1,-1 0 0,0 0 0,1-1 0,-1 1 0,1 0 1,-1-1-1,1 1 0,0 0 1,0-1 1,0 1 0,0-1-1,0 0 1,0 0-1,0 1 1,0-1 0,0 0-1,0 0 1,0 0-1,0 0 1,0 0-1,0 0 1,0 0 0,0-1-1,-1 1 1,1 0-1,0 0 1,0-1-1,1 0 1,4-1 9,0-1-1,-1 0 1,0-1 0,1 1-1,-1-1 1,8-8 0,-9 8-21,0 1 0,0-1 0,0 1 1,0 0-1,1 0 0,-1 0 1,1 1-1,0-1 0,8-2 0,-12 5 3,-1 0 0,0 0 0,1 0 0,-1 0 0,1 0 0,-1 0 0,0 0 0,1 0 0,-1 0 0,0 0 0,1 0 0,-1 0 0,0 0 0,1 0 0,-1 0 0,0 0 0,1 1 0,-1-1 0,0 0 0,1 0 0,-1 0 0,0 1-1,0-1 1,1 0 0,-1 0 0,0 1 0,0-1 0,1 0 0,-1 0 0,0 1 0,0-1 0,0 0 0,0 1 0,1 0 0,0 16-159,-8 19-62,-123 380 470,82-288 190,38-106-356,-1 1-1,-1-2 1,-22 30-1,32-48-64,0 0-1,-1-1 1,0 1-1,0 0 1,1-1-1,-1 0 0,-1 0 1,1 0-1,-4 2 1,7-4-9,-1 1 0,1-1 1,-1 0-1,1 0 0,-1 0 0,1 0 1,-1 0-1,1 1 0,-1-1 1,0 0-1,1 0 0,-1 0 0,1 0 1,-1-1-1,1 1 0,-1 0 1,1 0-1,-1 0 0,1 0 1,-1 0-1,1-1 0,-1 1 0,1 0 1,0-1-1,-1 1 0,0-1 1,0 0-1,1 0 0,-1 0 1,1 0-1,-1-1 1,1 1-1,0 0 1,-1-1-1,1 1 1,0 0-1,0-1 1,0 1-1,0 0 0,0-1 1,0 1-1,0-3 1,3-11-32,0-1 0,1 0 1,0 1-1,2 0 0,6-15 1,42-74-204,-21 51 65,3 1-1,63-71 1,102-79 130,-187 190 51,61-60 80,-66 62-64,-1 0 0,0-1-1,0 0 1,-1 0 0,10-20 0,-16 28-19,0 0 1,0 0 0,0-1-1,0 1 1,0 0 0,-1 0-1,1-7 1,-1 10-10,0-1 1,0 0-1,0 0 0,-1 1 1,1-1-1,0 0 0,0 1 1,-1-1-1,1 0 0,0 0 0,-1 1 1,1-1-1,0 1 0,-1-1 1,1 0-1,-1 1 0,1-1 1,-1 1-1,1-1 0,-1 1 1,0-1-1,1 1 0,-1-1 0,0 1 1,1 0-1,-1-1 0,0 1 1,1 0-1,-1 0 0,0 0 1,0-1-1,1 1 0,-1 0 1,0 0-1,0 0 0,1 0 1,-1 0-1,0 0 0,0 0 0,0 1 1,-4 0 10,-1 0-1,1 0 1,0 1 0,0 0 0,0 0 0,0 0-1,0 1 1,1 0 0,-1-1 0,1 2 0,0-1-1,-5 4 1,-1 3 13,1-1 0,0 1-1,-15 20 1,18-20-50,-1 1 1,2-1-1,-1 1 0,1 1 1,1-1-1,-4 15 0,7-22-18,0-1 1,0 1-1,1 0 0,-1-1 0,1 1 0,0 0 1,0 0-1,0-1 0,1 1 0,-1 0 0,1-1 1,0 1-1,0-1 0,0 1 0,0-1 0,1 1 1,-1-1-1,1 0 0,0 1 0,0-1 0,0 0 1,0 0-1,1-1 0,4 6 0,16 7-202</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54.725"/>
    </inkml:context>
    <inkml:brush xml:id="br0">
      <inkml:brushProperty name="width" value="0.05" units="cm"/>
      <inkml:brushProperty name="height" value="0.05" units="cm"/>
    </inkml:brush>
  </inkml:definitions>
  <inkml:trace contextRef="#ctx0" brushRef="#br0">0 47 15995,'46'-5'2181,"-16"1"-267,47 0-1,-69 4-1630,-1 0 0,1 1 0,-1 0 0,0 0 0,1 1 0,-1 0 0,0 0 0,0 1 0,0 0 0,-1 0 0,11 6 0,-15-7-229,0-1-1,-1 0 1,1 1 0,0 0 0,0-1-1,-1 1 1,1 0 0,-1 0 0,1 0-1,-1 0 1,0 0 0,0 0 0,0 1 0,0-1-1,0 0 1,-1 1 0,1-1 0,0 4-1,-1-3-22,0 1-1,0 0 0,-1-1 0,1 1 1,-1 0-1,0-1 0,0 1 0,0-1 0,0 0 1,-1 1-1,-1 2 0,-6 8-11,1-2-1,-2 1 0,1-1 1,-19 16-1,2-3 21,15-16-25,1 0 0,0 1 0,1 0 0,0 1 0,1 0 0,-10 16 0,17-26-10,1-1-1,0 1 1,-1-1-1,1 1 1,0-1-1,-1 1 1,1 0 0,0-1-1,0 1 1,0 0-1,0-1 1,0 1-1,0 0 1,0-1-1,0 1 1,0 0-1,0-1 1,0 1-1,0 0 1,0-1-1,0 1 1,0 0-1,1-1 1,-1 1-1,0-1 1,1 1-1,-1 0 1,1 0 2,0-1 1,0 1-1,0-1 1,0 1-1,0-1 1,0 1-1,0-1 1,0 0-1,0 0 0,0 0 1,0 1-1,0-1 1,0 0-1,0 0 1,2-1-1,41-8 123,-44 9-129,20-7 53,0-1-1,-1 0 0,0-2 1,0 0-1,-1-1 1,26-20-1,-31 20-64,0 0 0,-1 0 0,-1-1-1,0-1 1,-1 0 0,0 0 0,-1-1 0,15-28 0,-21 34-62,0-1 0,0 1 0,-1-1 0,0 0 1,1-18-1,-3 24 19,0 0 0,0-1-1,-1 1 1,1 0 0,-1-1 0,1 1 0,-1 0 0,-2-5 0,2 6 10,1 1 1,-1 0-1,0-1 1,0 1-1,0 0 1,0 0-1,0 0 1,0-1-1,0 1 1,0 0-1,-1 1 1,1-1 0,0 0-1,0 0 1,-1 0-1,1 1 1,-1-1-1,1 1 1,-2-1-1,1 0-28,0 1 0,1 0 0,-1 0 0,0 0-1,0 0 1,1 0 0,-1 0 0,0 0 0,1 1 0,-1-1 0,0 0 0,1 1-1,-1 0 1,0-1 0,1 1 0,-1 0 0,1 0 0,-1 0 0,1 0-1,0 0 1,-1 0 0,1 0 0,0 0 0,0 1 0,-2 2 0,0-1-58,1 1 1,0-1-1,0 1 1,0 0-1,0 0 1,1 0 0,0 0-1,0 0 1,-2 8-1,3 7-302</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55.239"/>
    </inkml:context>
    <inkml:brush xml:id="br0">
      <inkml:brushProperty name="width" value="0.05" units="cm"/>
      <inkml:brushProperty name="height" value="0.05" units="cm"/>
    </inkml:brush>
  </inkml:definitions>
  <inkml:trace contextRef="#ctx0" brushRef="#br0">279 1 19596,'-25'12'590,"1"0"0,1 2 0,0 1 0,1 0 0,1 2 0,0 1 0,1 0 0,1 2 0,1 0 0,-18 25 0,32-38-501,0-1 0,1 1 0,-1 0 0,1 0 0,-3 12 0,5-18-76,1 1 1,0-1-1,-1 0 0,1 0 0,0 1 0,0-1 0,0 0 0,0 1 0,0-1 0,0 0 1,0 1-1,0-1 0,0 0 0,1 1 0,-1-1 0,1 0 0,-1 0 0,1 1 0,-1-1 1,1 0-1,0 0 0,-1 0 0,1 0 0,0 0 0,0 0 0,0 0 0,0 0 0,0 0 0,0 0 1,0-1-1,0 1 0,0 0 0,0 0 0,1-1 0,-1 1 0,0-1 0,0 0 0,1 1 1,-1-1-1,2 1 0,5-1 8,-1 1 1,1-1 0,-1 0-1,1-1 1,-1 0 0,0 0-1,1-1 1,-1 1 0,13-6-1,65-32 96,-82 37-113,123-75 162,-41 22-136,-84 54-30,0 1 0,-1-1 0,1 0 0,0 1-1,0-1 1,0 1 0,0-1 0,0 1 0,1-1 0,-1 1-1,0 0 1,0 0 0,0-1 0,0 1 0,0 0 0,0 0-1,1 0 1,-1 0 0,2 1 0,-3-1 0,1 1 1,-1-1-1,0 1 0,1-1 1,-1 1-1,0 0 0,0-1 1,0 1-1,1 0 0,-1-1 1,0 1-1,0-1 0,0 1 1,0 0-1,0-1 0,0 1 1,0 0-1,0-1 0,0 1 1,-1 0-1,1-1 0,0 1 1,0-1-1,-1 2 0,-3 8 2,0 0 0,-9 16 0,12-24-3,-13 22-8,4-6 17,0 0-1,-14 39 0,24-57-5,-1 1 0,1-1 0,0 1 0,-1 0 0,1-1 0,0 1 0,0 0 0,0-1 0,0 1 0,0 0 0,0-1 0,0 1 0,0 0 0,0-1 0,0 1 0,0-1 0,0 1 0,0 0 0,0-1 0,0 1 0,1 0 0,-1-1 0,0 1 0,1-1 0,-1 1 0,0 0 0,1-1 0,-1 1 0,1-1 0,-1 1 0,1 0 0,1-1 0,-1 0 1,0 1 0,1-1-1,-1 0 1,0 0-1,1 0 1,-1 0 0,0 0-1,1 0 1,-1-1-1,1 1 1,-1 0 0,0-1-1,2 0 1,9-3 9,-1-1 1,16-10-1,-23 13-8,131-87 76,-54 32-125,-80 56 40,1 0 0,-1 1 0,0-1 0,0 0 0,0 1 0,1-1 0,-1 0 1,0 1-1,1-1 0,-1 1 0,0 0 0,3-1 0,-4 1 3,0 1 0,0-1 0,1 0 0,-1 0 0,0 0 0,0 1 0,0-1 0,0 0 0,0 0 1,1 1-1,-1-1 0,0 0 0,0 0 0,0 1 0,0-1 0,0 0 0,0 0 0,0 1 0,0-1 0,0 0 0,0 0 0,0 1 0,0-1 0,0 0 0,0 1 0,0-1 0,0 0 0,0 0 0,0 1 0,0-1 0,-1 0 0,1 0 0,0 1 0,0-1 0,0 0 0,0 0 1,-21 37-90,17-31 94,-14 22-64,9-17-21,2 0 0,-1 1 0,2 0-1,-1 0 1,2 1 0,-8 23-1,13-35 19,0-1-1,0 1 0,-1 0 0,1 0 0,1-1 0,-1 1 0,0 0 0,0 0 0,0-1 1,0 1-1,0 0 0,1 0 0,-1-1 0,0 1 0,1 0 0,-1-1 0,0 1 0,1-1 0,-1 1 1,1 0-1,-1-1 0,1 1 0,-1-1 0,1 1 0,0-1 0,-1 1 0,1-1 0,-1 0 1,1 1-1,0-1 0,-1 0 0,1 0 0,0 1 0,0-1 0,-1 0 0,1 0 0,0 0 1,0 0-1,-1 0 0,1 0 0,0 0 0,0 0 0,-1 0 0,1 0 0,1 0 0,39-8-880,-37 7 876,34-9-799</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55.645"/>
    </inkml:context>
    <inkml:brush xml:id="br0">
      <inkml:brushProperty name="width" value="0.05" units="cm"/>
      <inkml:brushProperty name="height" value="0.05" units="cm"/>
    </inkml:brush>
  </inkml:definitions>
  <inkml:trace contextRef="#ctx0" brushRef="#br0">583 0 19012,'0'2'151,"-1"0"-1,1 0 1,-1-1 0,1 1 0,-1 0-1,0-1 1,0 1 0,0-1-1,0 1 1,0-1 0,0 1 0,0-1-1,-1 1 1,1-1 0,0 0-1,-1 0 1,1 0 0,-3 2-1,-2 1 218,-97 87 1250,5 4 0,-134 167-1,117-100-3180,109-156 108,5-8 982,4-13 50,9-16-378</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56.051"/>
    </inkml:context>
    <inkml:brush xml:id="br0">
      <inkml:brushProperty name="width" value="0.05" units="cm"/>
      <inkml:brushProperty name="height" value="0.05" units="cm"/>
    </inkml:brush>
  </inkml:definitions>
  <inkml:trace contextRef="#ctx0" brushRef="#br0">0 0 19780,'3'18'2401,"4"5"-1481,5 8-416,5 3 1400,9 8-863,4 0-257,7-4-688,5 1-776,-12-3 656,1 1-208,-11-20-88</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56.882"/>
    </inkml:context>
    <inkml:brush xml:id="br0">
      <inkml:brushProperty name="width" value="0.05" units="cm"/>
      <inkml:brushProperty name="height" value="0.05" units="cm"/>
    </inkml:brush>
  </inkml:definitions>
  <inkml:trace contextRef="#ctx0" brushRef="#br0">18 292 14795,'-17'0'3670,"29"4"-3031,11 4-447,1-1 0,-1-1-1,2-1 1,-1-1 0,30 1-1,128-5 581,-157-1-664,372-27 735,0-21-526,-252 30-273,990-111 102,8 53 640,-1082 75-697,1124-23 1757,-735 53-1294,-5 28-306,-578-79-1758,68 12 1234</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57.843"/>
    </inkml:context>
    <inkml:brush xml:id="br0">
      <inkml:brushProperty name="width" value="0.05" units="cm"/>
      <inkml:brushProperty name="height" value="0.05" units="cm"/>
    </inkml:brush>
  </inkml:definitions>
  <inkml:trace contextRef="#ctx0" brushRef="#br0">6509 0 15651,'4'4'365,"68"54"3193,-65-51-3366,1 0-1,-1 1 0,-1 0 1,0 0-1,0 0 0,9 18 1,-14-22-167,1 1 1,-1-1-1,0 0 1,-1 1-1,1-1 0,-1 1 1,0 0-1,0-1 1,0 1-1,0-1 1,-1 1-1,0-1 0,0 1 1,0-1-1,-1 0 1,1 1-1,-1-1 1,0 0-1,0 0 0,-1 0 1,1 0-1,-1-1 1,-4 6-1,-7 7 30,-1 0 0,0-1 0,-27 20-1,-27 17-10,-3-4 0,-1-3-1,-2-3 1,-2-3 0,-2-4-1,-1-3 1,-1-4 0,-1-3-1,-2-4 1,0-3 0,-96 6-1,-682 11-28,559-30-202,-337-3-342,2-57 314,3-75 577,9-39-49,484 129-281,-173-27 1,259 60-2,0 2 0,-1 2 0,1 3 0,0 2 0,-1 2-1,-71 16 1,60-2 79,1 2-1,-111 50 1,-113 83 454,247-127-394,0 1 0,2 2 1,-68 62-1,107-88-201,-1 0-1,2 1 1,-1-1-1,0 1 1,1 0-1,-3 4 1,5-8 1,-1 1 1,1 0 0,0-1 0,0 1 0,-1 0-1,1-1 1,0 1 0,0 0 0,0 0 0,0-1-1,0 1 1,0 0 0,0 0 0,0-1-1,0 1 1,0 0 0,1-1 0,-1 1 0,0 0-1,0-1 1,1 1 0,-1 0 0,0-1-1,1 1 1,-1 0 0,1-1 0,-1 1 0,1-1-1,-1 1 1,1-1 0,-1 1 0,1-1 0,-1 1-1,1-1 1,0 0 0,-1 1 0,1-1-1,0 0 1,-1 1 0,1-1 0,0 0 0,-1 0-1,1 0 1,0 0 0,0 0 0,0 0-1,8 1-80,-1 0 0,0-1 0,1 0 0,-1 0 0,16-4 0,-18 3 38,44-7-422</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3:58.277"/>
    </inkml:context>
    <inkml:brush xml:id="br0">
      <inkml:brushProperty name="width" value="0.05" units="cm"/>
      <inkml:brushProperty name="height" value="0.05" units="cm"/>
    </inkml:brush>
  </inkml:definitions>
  <inkml:trace contextRef="#ctx0" brushRef="#br0">724 3 17236,'-1'-1'70,"0"1"0,0 0 0,1 0 0,-1-1 1,0 1-1,0 0 0,0 0 0,0 0 0,0 0 0,0 0 1,0 0-1,0 0 0,0 0 0,0 0 0,0 1 1,0-1-1,0 0 0,0 1 0,0-1 0,0 1 0,0-1 1,1 1-1,-1-1 0,0 1 0,0-1 0,0 2 1,-20 18 501,-116 157 785,40-50-600,19-30-190,-16 19 173,-106 171 0,154-200-687,41-76-70,1-1 1,0 1 0,1 1 0,0-1 0,0 0 0,0 14 0,3-24 6,0 1 0,0 0 0,0 0-1,0-1 1,0 1 0,0 0 0,0-1 0,1 1 0,-1 0 0,1-1 0,-1 1 0,1 0 0,-1-1 0,1 1 0,0-1-1,0 1 1,0-1 0,0 1 0,0-1 0,0 0 0,1 0 0,-1 1 0,0-1 0,0 0 0,1 0 0,-1 0 0,1 0-1,-1-1 1,1 1 0,-1 0 0,3 0 0,3 1-51,-1-1-1,1 0 1,-1-1 0,1 1-1,-1-1 1,12-2 0,14-2-369,1-2 1,-2-1 0,1-2 0,49-20 0,-15 5-222,233-76-515,-139 47 489</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4:03.805"/>
    </inkml:context>
    <inkml:brush xml:id="br0">
      <inkml:brushProperty name="width" value="0.05" units="cm"/>
      <inkml:brushProperty name="height" value="0.05" units="cm"/>
    </inkml:brush>
  </inkml:definitions>
  <inkml:trace contextRef="#ctx0" brushRef="#br0">189 34 17364,'17'-24'1875,"-9"15"-879,-9 12 922,-24 47-890,3 0-1,-22 73 1,24-65-716,13-37-229,-18 49 174,2 1 1,-22 122-1,44-186-242,1-1-1,-1 1 1,1 0 0,0-1 0,1 1 0,1 12-1,-1-17-10,0 0-1,-1 0 1,1 0-1,0-1 0,0 1 1,0 0-1,0 0 1,0-1-1,0 1 0,0-1 1,1 1-1,-1-1 1,0 0-1,1 1 0,-1-1 1,1 0-1,0 0 1,-1 0-1,1 0 0,0 0 1,0-1-1,-1 1 1,1 0-1,0-1 0,0 1 1,0-1-1,4 0 1,2 1 3,0-2 1,0 1-1,0-1 1,0 0-1,0-1 1,0 0-1,0 0 1,0-1 0,0 0-1,11-6 1,8-6 24,35-26 1,-42 26-20,0-1 0,-1-1 0,-1-1 0,0 0 0,-2-1 0,0-1 0,-1-1 0,-1 0 0,-1-1 0,-1 0 0,13-35 0,-24 54 1,-2 4-4,-6 8 1,-7 18-2,-29 84 29,37-94-31,1 1-1,1 0 1,1 1 0,-1 25 0,4-41-5,0 0 0,0 0 0,0 0 0,0 0 0,0 0 1,1 1-1,0-1 0,-1 0 0,1 0 0,0 0 0,1 0 0,-1-1 0,0 1 0,1 0 1,0 0-1,-1-1 0,1 1 0,0-1 0,0 0 0,1 1 0,2 1 0,-2-2 1,-1-1-1,1 0 1,-1 0-1,1 0 1,-1-1-1,1 1 1,0-1 0,-1 1-1,1-1 1,0 0-1,0 0 1,-1 0-1,1 0 1,0-1-1,-1 1 1,1-1-1,0 1 1,-1-1-1,1 0 1,-1 0-1,1 0 1,-1-1-1,0 1 1,4-3-1,9-6 13,0-1 0,-1-1 1,-1 0-1,0-1 0,-1 0 0,0-1 0,13-21 0,-3 2 21,-2-2-1,20-47 0,-32 66-42,-1 0-1,-1-1 1,-1 0 0,0 0 0,-1-1-1,2-21 1,-6 38 3,0-1 0,0 0 0,0 1 0,0-1 0,0 1-1,0-1 1,0 1 0,-1-1 0,1 1 0,-1-1 0,1 1 0,-1 0-1,1-1 1,-2-1 0,1 2 1,1 1-1,-1 0 1,1-1-1,0 1 1,-1 0 0,1-1-1,-1 1 1,1 0-1,-1 0 1,1 0-1,-1-1 1,0 1-1,1 0 1,-1 0 0,1 0-1,-1 0 1,1 0-1,-1 0 1,1 0-1,-1 0 1,0 0 0,1 0-1,-1 0 1,1 0-1,-1 0 1,0 1-1,-2 0-5,1 1 0,-1-1-1,0 1 1,1 0 0,-1 0-1,1 0 1,0 0 0,0 0-1,0 0 1,0 1 0,0-1-1,0 1 1,-1 2 0,-26 52-20,2 0 0,-28 95 0,50-139 28,1 0 0,0 0 0,1 0-1,0 0 1,1 1 0,1-1 0,0 20 0,1-32-12,0 1 0,0-1 0,0 0 0,0 0 0,1 0 0,-1 0 0,0 0 0,0 0 0,1 0 0,-1 0 0,1 0 0,-1 0 0,1 0 0,-1 0 0,1 0 0,0 0 0,-1 0 0,1 0 1,0-1-1,0 1 0,0 0 0,1 0 0,-1 0-33,0-1 0,0 0 0,0 0 0,0 0 0,1 0 0,-1 0 0,0 0 0,0 0 0,0 0 0,0-1 0,0 1 1,0 0-1,0-1 0,0 1 0,0 0 0,0-1 0,0 0 0,1 0 0,4-3-138,-1 0-1,0-1 1,0 1 0,0-1 0,7-9-1,2-6-235</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4:04.210"/>
    </inkml:context>
    <inkml:brush xml:id="br0">
      <inkml:brushProperty name="width" value="0.05" units="cm"/>
      <inkml:brushProperty name="height" value="0.05" units="cm"/>
    </inkml:brush>
  </inkml:definitions>
  <inkml:trace contextRef="#ctx0" brushRef="#br0">34 0 23813,'-12'3'1720,"-1"1"-1407,5 1-249,8 0 88,4 3-625,7 0-1727,2 1 1936,0 2-408,1 5-256</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8:37.458"/>
    </inkml:context>
    <inkml:brush xml:id="br0">
      <inkml:brushProperty name="width" value="0.05" units="cm"/>
      <inkml:brushProperty name="height" value="0.05" units="cm"/>
    </inkml:brush>
  </inkml:definitions>
  <inkml:trace contextRef="#ctx0" brushRef="#br0">0 0 17836,'5'13'4553,"4"32"-3321,1 102-13,-10-99-997,3 0 0,2 0-1,14 58 1,-16-97-288,0 1 1,1-1-1,0 0 0,7 12 1,-10-19-1,0 0 0,1 0 0,-1-1 0,0 1 0,1 0 0,0-1 0,-1 1-1,1-1 1,0 1 0,0-1 0,2 1 0,-3-1 28,0-1 0,0 0 0,0 0 0,0 1 0,0-1 0,0 0 0,0 0 0,0 0 0,0 0 0,0 0 0,0 0 0,0 0 0,0-1 0,0 1 0,-1 0 0,1 0 0,0-1 0,0 1 0,0-1 0,0 1 0,0-1 0,0 1 0,0-1 0,-1 0 0,2 0 0,15-18-312,2-8-129</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4:04.791"/>
    </inkml:context>
    <inkml:brush xml:id="br0">
      <inkml:brushProperty name="width" value="0.05" units="cm"/>
      <inkml:brushProperty name="height" value="0.05" units="cm"/>
    </inkml:brush>
  </inkml:definitions>
  <inkml:trace contextRef="#ctx0" brushRef="#br0">402 409 17484,'-13'-3'770,"0"1"1,0 1 0,0 0-1,0 0 1,1 1 0,-1 1-1,-21 4 1,29-5-685,0 1 0,0 1 0,1-1 0,-1 1-1,1 0 1,-1 0 0,1 0 0,0 0 0,0 1 0,0 0 0,0-1 0,0 2 0,1-1 0,-1 0 0,1 1-1,0-1 1,0 1 0,0 0 0,0 0 0,1 0 0,0 1 0,0-1 0,-3 7 0,5-6-83,-1-1 0,0 0 0,1 0 1,0 1-1,0-1 0,0 0 0,0 0 0,1 1 1,0-1-1,-1 0 0,2 0 0,-1 0 0,3 6 1,3 7-8,20 29 0,-2-2 27,-14-21-18,-1 1 0,-1 1-1,-1-1 1,-1 2 0,-1-1 0,-1 0 0,2 44 0,-7-59-4,0 1 0,-1-1 0,0 1 0,0-1 1,-1 0-1,-1 0 0,1 0 0,-2 0 0,1 0 0,-1 0 0,-1-1 0,0 0 1,0 0-1,-1 0 0,0-1 0,0 1 0,-1-2 0,0 1 0,-1-1 1,0 0-1,-15 11 0,12-11 8,0-1 0,0 0 1,-1-1-1,1 0 0,-1-1 1,0 0-1,-16 2 0,24-5-8,-1-1 0,0 1 0,0-1-1,1 0 1,-1 0 0,0-1 0,1 1 0,-1-1 0,0 0-1,-4-2 1,7 2-10,-1-1 0,0 1 0,1 0 1,0-1-1,-1 0 0,1 1 0,0-1 0,0 0 0,0 0 0,0 0 0,0-1 0,0 1 0,1 0 0,-1-1 0,1 1 0,0-1 0,-2-4 0,0-1-18,1-1-1,1 1 0,0 0 1,0 0-1,1 0 0,0-1 1,0 1-1,0 0 0,1-1 1,1 1-1,0 0 0,4-13 1,3-6-72,2 0 0,21-37 0,38-51-145,123-155-1,-190 266 246,197-241 7,-38 50 224,-129 156-34,-47 56-117,2 0 0,0 1 0,1 0 1,1 1-1,0 0 0,2 1 0,-8 24 1,-34 150 105,29-62-65,20-119-111,0 0-1,1 0 1,0 0 0,1 0 0,1 0 0,0 0-1,1 0 1,5 15 0,-8-26-20,1-1-1,0 1 1,-1-1-1,1 1 1,0-1-1,0 0 1,0 1 0,0-1-1,0 0 1,0 0-1,0 0 1,2 2 0,-3-3 3,0 0 1,1 0 0,-1 0-1,0 0 1,0 0-1,0 0 1,0 0 0,0 0-1,0 0 1,1 0 0,-1 0-1,0 0 1,0 0-1,0 0 1,0 0 0,0 0-1,0 0 1,0 0 0,1 0-1,-1 0 1,0 0-1,0 0 1,0 0 0,0 0-1,0 0 1,0 0 0,0-1-1,0 1 1,1 0 0,-1 0-1,0 0 1,0 0-1,0 0 1,0 0 0,0 0-1,0 0 1,0-1 0,0 1-1,0 0 1,0 0-1,0 0 1,0 0 0,0 0-1,0 0 1,0-1 0,-1-14-280,-4-6-121,-2 0-1,0 0 1,-1 1-1,-13-25 1,-51-75-450,46 79 1125,25 38-269,-14-25 684,15 28-665,0-1 0,0 1 0,0-1 0,-1 1 0,1 0 0,0-1 0,0 1 0,0-1 0,0 1 0,0-1 0,0 1 0,0 0 0,0-1 0,0 1 0,1-1 0,-1 1 0,0-1-1,0 1 1,0 0 0,0-1 0,1 1 0,-1-1 0,0 1 0,0 0 0,1-1 0,-1 1 0,0 0 0,0-1 0,1 1 0,-1 0 0,0-1 0,1 1 0,-1 0 0,1 0 0,-1 0-1,0-1 1,1 1 0,-1 0 0,1 0 0,-1 0 0,1 0 0,-1 0 0,0 0 0,1 0 0,-1 0 0,1 0 0,-1 0 0,1 0 0,-1 0 0,1 0 0,-1 0 0,0 0 0,1 0-1,-1 0 1,1 0 0,-1 1 0,1-1 0,39 7-198,1-3-1,0-1 1,0-2-1,71-7 1,-45-7-144</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4:05.489"/>
    </inkml:context>
    <inkml:brush xml:id="br0">
      <inkml:brushProperty name="width" value="0.05" units="cm"/>
      <inkml:brushProperty name="height" value="0.05" units="cm"/>
    </inkml:brush>
  </inkml:definitions>
  <inkml:trace contextRef="#ctx0" brushRef="#br0">36 174 17276,'13'-16'611,"1"0"0,0 2 0,1-1 0,0 2 0,1 0 0,0 1 0,23-12 1,-26 17-263,1-1 0,0 2 0,0 0 0,1 1 0,0 0 1,0 1-1,0 1 0,0 1 0,0 0 0,17 0 1,-28 2-289,-1 0-1,0 0 1,1 1 0,-1-1 0,0 1 0,0 0 0,0 0 0,0 0 0,5 2 0,-7-2-45,0 0 1,1 0-1,-1 0 0,0-1 1,0 1-1,0 0 0,-1 1 0,1-1 1,0 0-1,0 0 0,-1 0 1,1 0-1,0 1 0,-1-1 1,1 0-1,-1 1 0,0-1 0,1 0 1,-1 1-1,0-1 0,0 0 1,0 1-1,0-1 0,0 1 1,0-1-1,-1 3 0,0 3-6,-1 0 0,0-1 0,-1 1 1,1 0-1,-1-1 0,-1 1 0,1-1 0,-1 0 0,0 0 0,-6 6 0,-57 57-7,46-48 3,-19 18 6,-74 76 43,91-90-33,2 1 0,-31 51 0,47-69-14,1 0-1,0 0 0,0 0 0,1 0 0,0 1 0,-2 10 0,5-16-13,-1-1 0,1 1 0,0-1 1,0 1-1,0-1 0,0 1 0,0-1 1,0 1-1,1-1 0,-1 1 0,1-1 0,0 1 1,0-1-1,0 0 0,0 0 0,0 1 1,0-1-1,1 0 0,-1 0 0,1 0 0,-1 0 1,1 0-1,0-1 0,0 1 0,0 0 1,2 1-1,7 3-359,-1-1 0,1-1 0,0 0 0,0 0 0,1-1 0,22 3 1,25 7-683,-32-3 339</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4:05.848"/>
    </inkml:context>
    <inkml:brush xml:id="br0">
      <inkml:brushProperty name="width" value="0.05" units="cm"/>
      <inkml:brushProperty name="height" value="0.05" units="cm"/>
    </inkml:brush>
  </inkml:definitions>
  <inkml:trace contextRef="#ctx0" brushRef="#br0">32 1 17964,'-13'20'2208,"2"0"-1472,5-7-311,5-3 1127,2-6-1400,2-5-696,13-9 592,-3-5-240,4-3-328</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4:20.150"/>
    </inkml:context>
    <inkml:brush xml:id="br0">
      <inkml:brushProperty name="width" value="0.05" units="cm"/>
      <inkml:brushProperty name="height" value="0.05" units="cm"/>
    </inkml:brush>
  </inkml:definitions>
  <inkml:trace contextRef="#ctx0" brushRef="#br0">320 59 17028,'4'-5'362,"0"2"-137,-1 1 0,0-2 0,-1 1 0,1 0-1,-1-1 1,1 1 0,-1-1 0,0 1 0,0-1 0,2-8 0,-22 44 2197,-8 10-2170,-1-2 0,-2 0 0,-66 68 0,49-57-132,27-29-100,-5 4-241,1 1 0,-21 33 1,42-55-952,4-5 294,10-9-242,18-20-259,23-29 37,-3-2 0,-2-3 0,61-105 0,-74 94 6103,-50 119-4010,3 1-1,2 1 1,1 0 0,-3 83 0,10-100-808,2 0 0,1 0 0,1 0 1,10 50-1,-12-79-23,0 0-1,0 0 1,0 0 0,0 0 0,0-1 0,1 1 0,-1 0-1,0 0 1,0 0 0,1-1 0,-1 1 0,1 0-1,-1 0 1,1-1 0,-1 1 0,1 0 0,-1-1 0,1 1-1,-1 0 1,2 0 0,-1-2 9,-1 0 1,1 0-1,-1 0 0,0 0 0,1 0 1,-1-1-1,0 1 0,0 0 1,0 0-1,0 0 0,0 0 0,0 0 1,0 0-1,0-1 0,0 0 1,-3-25-661</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4:20.676"/>
    </inkml:context>
    <inkml:brush xml:id="br0">
      <inkml:brushProperty name="width" value="0.05" units="cm"/>
      <inkml:brushProperty name="height" value="0.05" units="cm"/>
    </inkml:brush>
  </inkml:definitions>
  <inkml:trace contextRef="#ctx0" brushRef="#br0">8 234 14371,'-8'-6'3561,"21"19"-1177,-9-10-2367,1-1 0,0 1 0,0-1 0,0 0 0,0 0 0,0-1-1,0 0 1,1 0 0,-1 0 0,0 0 0,1-1 0,-1 0 0,0 0 0,1 0-1,-1-1 1,0 0 0,1 0 0,-1 0 0,0-1 0,7-2 0,0-1-385,0 0 0,-1-1 1,0 0-1,-1 0 0,1-2 0,-1 1 1,16-16-1,-14 11-35,-1-2-1,0 0 1,-1 0 0,0-1-1,10-21 1,-16 26 676,1 0 0,-1 0 0,-1-1 0,0 1-1,2-18 1,-18 55 2527,-6 23-1310,-13 34-43,29-73-1274,0-1 0,1 1-1,0 0 1,1 0 0,-1 19 0,3-29-163,-1-1 1,0 1 0,0 0 0,0 0-1,0 0 1,1 0 0,-1 0-1,0-1 1,1 1 0,-1 0-1,1 0 1,-1-1 0,1 1 0,-1 0-1,1 0 1,-1-1 0,1 1-1,0-1 1,-1 1 0,1-1-1,0 1 1,0-1 0,-1 1 0,1-1-1,0 1 1,0-1 0,0 0-1,0 0 1,-1 1 0,1-1 0,0 0-1,0 0 1,0 0 0,0 0-1,0 0 1,0 0 0,-1 0-1,1 0 1,0 0 0,1-1 0,6 0 2,0-1 0,0 0 0,11-4 0,-11 3 5,-1 1-11,0 0 0,-1 0 1,1 1-1,0 0 0,0 0 0,0 1 0,0 0 0,11 1 1,-15-1-8,-1 1 1,1-1 0,-1 1-1,1 0 1,-1 0 0,0 0 0,0 0-1,0 1 1,1-1 0,-1 1-1,0-1 1,-1 1 0,1-1-1,0 1 1,0 0 0,-1 0 0,1 0-1,-1 0 1,0 0 0,1 0-1,-1 1 1,0-1 0,0 0-1,0 1 1,-1-1 0,1 1 0,0 2-1,0 3 2,0 0 0,-1 0 0,0 0 0,0 0 0,-1 0 0,0 0 0,0 0 1,-1 0-1,0 0 0,0 0 0,-1-1 0,0 1 0,-4 7 0,2-6 45,0 0 0,-1 0 1,1 0-1,-2-1 0,1 0 0,-1 0 1,-1-1-1,1 0 0,-15 11 1,19-16-22,1 0 1,-1-1 0,-1 1-1,1-1 1,0 1 0,0-1 0,0 0-1,-1 0 1,1 0 0,0 0-1,-1-1 1,1 1 0,-1-1 0,1 0-1,-1 0 1,1-1 0,-1 1-1,1 0 1,-1-1 0,1 0 0,-5-2-1,5 2-94,1-1-1,-1 1 1,0-1-1,1 0 1,-1 0 0,1 0-1,0-1 1,0 1-1,0 0 1,0-1-1,0 0 1,0 1-1,1-1 1,-1 0-1,1 0 1,0 0-1,0 0 1,0 0 0,0 0-1,0 0 1,1 0-1,-1-5 1,1 4-230,0 0 0,0 1 1,0-1-1,0 0 0,1 1 0,-1-1 1,1 0-1,0 1 0,0-1 0,0 1 1,1-1-1,-1 1 0,1 0 0,0 0 1,0 0-1,0-1 0,0 2 0,4-6 1,10-6-974</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4:21.676"/>
    </inkml:context>
    <inkml:brush xml:id="br0">
      <inkml:brushProperty name="width" value="0.05" units="cm"/>
      <inkml:brushProperty name="height" value="0.05" units="cm"/>
    </inkml:brush>
  </inkml:definitions>
  <inkml:trace contextRef="#ctx0" brushRef="#br0">205 144 14987,'-1'1'161,"1"-1"1,-1 0-1,1 0 0,-1 1 0,1-1 0,-1 0 1,1 0-1,-1 0 0,1 0 0,-1 0 0,1 0 0,-1 0 1,1 1-1,-1-2 0,1 1 0,-1 0 0,0 0 1,1 0-1,-1 0 0,1 0 0,-1 0 0,1 0 1,-1-1-1,1 1 0,-1 0 0,1 0 0,0-1 1,-1 1-1,1 0 0,-1-1 0,1 1 0,0-1 0,-1 1 1,1 0-1,0-1 0,-1 1 0,1-1 0,0 1 1,-1-1-1,1 1 0,0-1 0,0 1 0,0-1 1,0 1-1,0-1 0,-1 0 0,-5-35 1299,3 17-1267,3 18-186,-1 0 0,1-1 1,0 1-1,-1 0 0,1 0 0,-1-1 1,1 1-1,-1 0 0,0 0 0,1 0 1,-1-1-1,0 1 0,0 0 1,0 0-1,0 0 0,0 1 0,0-1 1,0 0-1,0 0 0,0 0 0,0 1 1,0-1-1,-1 0 0,-1 0 0,2 1-2,-1 0 0,1 1 0,-1-1 0,1 0 0,-1 0-1,1 1 1,-1-1 0,1 1 0,-1-1 0,1 1-1,-1 0 1,1 0 0,0-1 0,0 1 0,-1 0-1,1 0 1,0 0 0,0 0 0,0 1 0,-2 1 0,-19 28-9,17-23 4,0-1 1,-1 1 0,-11 12-1,16-19 9,0-1-6,1 1 0,0-1 1,-1 1-1,1-1 0,-1 0 1,1 1-1,-1-1 0,0 1 1,1-1-1,-1 0 0,1 1 1,-1-1-1,1 0 0,-1 0 1,0 1-1,1-1 0,-1 0 1,0 0-1,1 0 1,-1 0-1,0 0 0,1 0 1,-1 0-1,-1 0 0,2-1-1,-1 1-1,0 0 0,0-1 0,0 1 1,0-1-1,1 1 0,-1-1 1,0 1-1,0-1 0,1 0 0,-1 1 1,0-1-1,1 0 0,-1 1 1,1-1-1,-1 0 0,1 0 0,-1 0 1,1 0-1,0 0 0,-1 1 1,1-1-1,0 0 0,0 0 0,-1 0 1,1 0-1,0 0 0,0 0 1,0-1-1,0 1-4,0-14 67,0 14-62,0 1-1,1 0 1,-1-1-1,0 1 1,0 0-1,0-1 1,1 1-1,-1 0 1,0-1 0,0 1-1,1 0 1,-1-1-1,0 1 1,1 0-1,-1 0 1,0-1 0,1 1-1,-1 0 1,0 0-1,1 0 1,-1 0-1,1-1 1,-1 1-1,0 0 1,1 0 0,-1 0-1,1 0 1,-1 0-1,0 0 1,1 0-1,-1 0 1,1 0 0,-1 0-1,1 0 1,-1 1-1,0-1 1,1 0-1,-1 0 1,0 0 0,1 0-1,0 1 1,1-1-8,0-1 1,0 1 0,1 0-1,-1-1 1,0 0-1,0 1 1,0-1 0,0 0-1,0 0 1,0 0 0,0-1-1,0 1 1,3-3 0,7-3-18,29-7 41,-32 12 7,-1 0 0,0-1 1,1 0-1,7-5 0,-15 8-16,0-1 0,-1 1 0,1 0 0,0-1 0,0 1 0,-1-1 0,1 1-1,0-1 1,-1 1 0,1-1 0,-1 1 0,1-1 0,-1 0 0,1 1 0,-1-1 0,1 0 0,-1 1-1,1-1 1,-1 0 0,0 0 0,0 0 0,1 1 0,-1-1 0,0 0 0,0 0 0,0 0 0,0 1-1,0-1 1,0 0 0,0 0 0,0 0 0,0 0 0,0 1 0,0-1 0,-1 0 0,1 0 0,0 0-1,-1 0 1,0 0 10,0 0-1,0 0 1,1 0-1,-1 1 1,0-1-1,0 0 1,0 1-1,0-1 1,-1 0-1,1 1 0,0-1 1,0 1-1,0 0 1,0-1-1,0 1 1,-1 0-1,1 0 1,0 0-1,0 0 1,-1 0-1,1 0 1,0 0-1,0 0 0,0 0 1,0 1-1,-3 0 1,-6 3 41,0 0-1,0 1 1,1 0 0,-1 1 0,1 0 0,-17 14 0,10-5-19,0 1 0,-21 25 1,35-39-35,1 0-1,-1 0 1,1 1 0,0-1 0,-1 0 0,1 1 0,0-1 0,-1 4 0,2-6-6,0 1 1,0 0-1,0-1 1,0 1-1,0-1 1,0 1-1,1-1 0,-1 1 1,0-1-1,0 1 1,0-1-1,0 1 1,1-1-1,-1 1 1,0-1-1,1 1 1,-1-1-1,0 1 1,1-1-1,-1 0 1,0 1-1,1-1 0,-1 0 1,1 1-1,-1-1 1,1 0-1,-1 1 1,1-1-1,-1 0 1,1 0-1,-1 0 1,1 1-1,-1-1 1,1 0-1,-1 0 1,1 0-1,-1 0 1,1 0-1,-1 0 0,1 0 1,-1 0-1,1 0 1,0-1-1,16 1 19,-1-1 0,0-1-1,-1-1 1,19-5 0,39-5 36,-66 12-45,0 1 1,1 0 0,-1 0 0,1 1-1,-1-1 1,0 2 0,14 3-1,-18-4-7,0 0 0,-1 1 0,1-1 0,0 1 0,0-1-1,-1 1 1,1 0 0,-1 0 0,0 0 0,1 0 0,-1 1-1,0-1 1,0 1 0,3 4 0,-3-1 10,1-1-1,0 1 1,-1 0 0,0 0-1,-1 1 1,2 7 0,-3-14-12,0 0 1,0 0-1,0 0 1,0 0-1,0 0 1,0 0 0,0 0-1,0 0 1,0 0-1,0 0 1,0 0-1,0-1 1,0 1-1,0 0 1,0 0-1,0 0 1,0 0 0,0 0-1,1 0 1,-1 0-1,0 0 1,0 0-1,0 0 1,0 0-1,0 0 1,0 0 0,0 0-1,0 0 1,0 0-1,0 0 1,0 0-1,0 0 1,0 0-1,0 0 1,1 0-1,-1 0 1,0 0 0,0 0-1,0 0 1,0 0-1,0 0 1,0 0-1,0 0 1,0 0-1,0 0 1,0 0 0,0 0-1,0 0 1,1 0-1,-1 0 1,4-14 125,3-20 120,2-47 410,4-23 545,-13 104-1198,0-1 0,0 1-1,0 0 1,1-1 0,-1 1 0,0 0 0,0-1 0,0 1 0,1 0 0,-1 0-1,0-1 1,1 1 0,-1 0 0,0-1 0,0 1 0,1 0 0,-1 0 0,0 0-1,1-1 1,-1 1 0,1 0 0,-1 0 0,0 0 0,1 0 0,-1 0-1,0 0 1,1 0 0,-1 0 0,1 0 0,-1 0 0,0 0 0,1 0 0,-1 0-1,1 0 1,-1 0 0,0 0 0,1 0 0,0 1 0,20 7-380,-7-3-10,8-2-115,1 0 0,0-2 0,-1 0 0,1-2 0,32-4 0,4-5-194</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4:22.472"/>
    </inkml:context>
    <inkml:brush xml:id="br0">
      <inkml:brushProperty name="width" value="0.05" units="cm"/>
      <inkml:brushProperty name="height" value="0.05" units="cm"/>
    </inkml:brush>
  </inkml:definitions>
  <inkml:trace contextRef="#ctx0" brushRef="#br0">98 75 13651,'2'-7'880,"1"-30"757,-2 35-1360,-1 0-1,0 0 1,0 0 0,-1 0 0,1 0 0,0 0-1,-1-1 1,1 1 0,-1 0 0,0 0 0,1 0-1,-1 0 1,-1-1 0,1 3-201,1 0 0,0 0 0,-1 0 0,1 0 0,0 0 0,-1 0 0,1 1 0,0-1 0,-1 0 0,1 0 0,0 0 0,-1 1 0,1-1 0,0 0 0,-1 0 0,1 1 0,0-1 0,0 0 0,0 1 0,-1-1 0,1 0 0,0 1 0,0-1 0,0 0 0,0 1 0,-1-1 0,1 0 0,0 1 0,0-1 0,0 1 0,0-1 0,0 0 0,0 1 0,0 0 0,-5 17 543,5-18-572,-26 108 1091,5 1 0,-13 185 0,33-278-1097,0-9-15,1 1 0,-1-1 0,1 0 0,0 0 0,1 0 0,0 0 0,0 0 0,0 0 0,1 0 0,0 0 0,5 10 0,-7-16-13,0-1 0,1 1 0,-1-1-1,1 1 1,0 0 0,-1-1-1,1 1 1,-1-1 0,1 1-1,0-1 1,-1 1 0,1-1-1,0 0 1,0 1 0,-1-1-1,1 0 1,0 0 0,0 1-1,-1-1 1,1 0 0,0 0-1,0 0 1,0 0 0,-1 0 0,1 0-1,0 0 1,0 0 0,0-1-1,-1 1 1,1 0 0,0 0-1,0-1 1,-1 1 0,1 0-1,0-1 1,0 1 0,-1 0-1,2-2 1,27-23 374,-25 22-340,36-41 524,-1-2-1,45-67 1,53-110 407,-114 182-910,-3-1 0,20-57 1,-42 130-5042,-2-2 3218,5-11 672</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4:23.218"/>
    </inkml:context>
    <inkml:brush xml:id="br0">
      <inkml:brushProperty name="width" value="0.05" units="cm"/>
      <inkml:brushProperty name="height" value="0.05" units="cm"/>
    </inkml:brush>
  </inkml:definitions>
  <inkml:trace contextRef="#ctx0" brushRef="#br0">60 38 17412,'1'-3'358,"1"1"1,0-1 0,0 0-1,0 0 1,0 1 0,0-1-1,1 1 1,-1 0 0,1 0 0,0 0-1,0 0 1,-1 0 0,7-2-1,-7 3-236,0 1-1,0-1 0,0 1 0,0 0 1,1-1-1,-1 1 0,0 0 0,0 0 1,1 0-1,-1 1 0,0-1 1,0 1-1,0-1 0,1 1 0,-1 0 1,0-1-1,0 1 0,0 0 1,0 0-1,0 1 0,-1-1 0,3 2 1,1 1-55,-1 0 0,0 0 0,-1 1 0,1 0 0,-1-1 0,0 1 0,0 0 0,0 1 0,-1-1-1,1 0 1,-1 1 0,-1 0 0,1-1 0,-1 1 0,0 0 0,0 0 0,-1 0 0,0 8 0,0 5-41,-1 0 0,-1-1 1,0 1-1,-9 27 0,0-10-12,-2 0 0,-2 0 0,-1-1 0,-2-1 1,-1-1-1,-2-1 0,-29 36 0,37-47-6,13-12 9,1-9-16,-1 0 0,1 1 1,-1-1-1,1 0 0,-1 0 0,1 0 1,-1 1-1,1-1 0,0 0 1,-1 0-1,1 0 0,-1 0 1,1 0-1,0 0 0,-1 0 1,1 0-1,-1 0 0,1-1 0,0 1 1,22-6-251,0 0 0,-1-2 1,0-1-1,-1 0 0,0-2 0,0 0 1,33-25-1,-50 33 156,0 0 0,0 0 1,-1-1-1,1 1 0,-1-1 0,0 0 1,0 0-1,4-7 0,0-11-459</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4:23.655"/>
    </inkml:context>
    <inkml:brush xml:id="br0">
      <inkml:brushProperty name="width" value="0.05" units="cm"/>
      <inkml:brushProperty name="height" value="0.05" units="cm"/>
    </inkml:brush>
  </inkml:definitions>
  <inkml:trace contextRef="#ctx0" brushRef="#br0">4 21 19308,'-4'7'2185,"6"-4"-1497,5-2-328,4-1 1496,9 0-992,5 0-287,6 0-810,8-1-463,4-5 616,1-2-104,-2-8-88</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4:25.307"/>
    </inkml:context>
    <inkml:brush xml:id="br0">
      <inkml:brushProperty name="width" value="0.05" units="cm"/>
      <inkml:brushProperty name="height" value="0.05" units="cm"/>
    </inkml:brush>
  </inkml:definitions>
  <inkml:trace contextRef="#ctx0" brushRef="#br0">93 12 14043,'0'-1'64,"0"1"-1,0 0 1,0 0-1,1-1 1,-1 1-1,0 0 1,0 0-1,0-1 1,0 1-1,0 0 1,1 0 0,-1-1-1,0 1 1,0 0-1,0-1 1,0 1-1,0 0 1,0-1-1,0 1 1,0 0-1,0 0 1,0-1 0,0 1-1,0 0 1,0-1-1,-1 1 1,1 0-1,0 0 1,0-1-1,0 1 1,0 0 0,0-1-1,-1 1 1,1 0-1,0 0 1,0 0-1,0-1 1,-1 1-1,1 0 1,0 0-1,-1-1 1,1 2 8,-1 0 0,0-1 0,1 1 0,-1 0 0,1-1 0,-1 1 0,1 0 1,-1 0-1,1-1 0,-1 1 0,1 0 0,0 0 0,-1 0 0,1 0 0,0 1 0,-6 21 304,-46 200 2036,42-167-1919,3 0 0,-1 58 1,8-102-410,0 1 0,1-1 1,1 0-1,-1-1 0,5 14 0,-5-23-56,-1 0 0,1 0 0,0 0 0,0 1-1,0-1 1,0-1 0,0 1 0,1 0 0,-1 0-1,1 0 1,-1-1 0,1 1 0,-1-1 0,5 3-1,-5-3 2,1 0 0,0-1 0,0 1-1,-1-1 1,1 0 0,0 0 0,0 0-1,0 1 1,-1-2 0,1 1 0,0 0-1,0 0 1,-1 0 0,1-1 0,0 1-1,0-1 1,-1 0 0,1 1 0,0-1-1,-1 0 1,4-2 0,7-5 156,0-1 0,0-1 0,0 0 0,-1 0-1,-1-1 1,0-1 0,13-18 0,54-95 1099,-71 114-1176,35-65 531,-39 82-518,-2 7-118,-1 0-2,-1 16-7,1 1 1,4 30 0,-3-53 6,1 0 0,0 0 0,1 0 0,-1 0 0,1-1-1,0 1 1,1-1 0,0 1 0,0-1 0,0 0 0,1 0 0,0 0 0,0 0 0,8 7-1,-10-11 10,0-1 0,1 1 0,0 0 0,-1-1 0,1 0 0,0 0 0,-1 0 0,1 0 0,0 0-1,0 0 1,0-1 0,0 0 0,0 1 0,0-1 0,0 0 0,0 0 0,0-1 0,0 1-1,0-1 1,0 1 0,0-1 0,-1 0 0,1 0 0,0 0 0,0 0 0,-1-1 0,4-2-1,5-2 57,0-1 0,-1-1 0,0 1 0,-1-2 0,11-10 0,-3 0 120,-1 0 0,23-37 0,-32 44-108,0 0 1,-1 0 0,-1 0-1,0-1 1,-1 0-1,5-22 1,-9 21-30,-6 16-32,-10 20-14,5 1-12,2 0 1,0 0-1,-8 39 0,14-48 5,0 1 0,1-1 0,1 1 0,0-1 0,1 1-1,1-1 1,4 24 0,-5-36-3,0-1 0,0 1 0,1 0 0,-1-1 0,1 1 0,-1 0 0,1-1-1,0 1 1,0-1 0,-1 1 0,1-1 0,0 1 0,0-1 0,1 0 0,-1 1 0,0-1 0,0 0-1,1 0 1,-1 0 0,1 0 0,-1 0 0,1 0 0,-1 0 0,1-1 0,-1 1 0,1 0 0,0-1 0,-1 0-1,1 1 1,0-1 0,-1 0 0,1 0 0,0 0 0,0 0 0,-1 0 0,1 0 0,0 0 0,-1 0-1,1-1 1,0 1 0,-1-1 0,1 1 0,0-1 0,-1 0 0,1 0 0,-1 0 0,1 1 0,-1-2-1,0 1 1,1 0 0,-1 0 0,0 0 0,0 0 0,0-1 0,2-1 0,0-1-163,0-1 1,-1 1 0,1-1-1,-1 0 1,0 0 0,0 0-1,0 0 1,-1 0-1,1 0 1,0-8 0,-1-6-246,0-30 0,-2 7-168</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8:38.031"/>
    </inkml:context>
    <inkml:brush xml:id="br0">
      <inkml:brushProperty name="width" value="0.05" units="cm"/>
      <inkml:brushProperty name="height" value="0.05" units="cm"/>
    </inkml:brush>
  </inkml:definitions>
  <inkml:trace contextRef="#ctx0" brushRef="#br0">239 11 14427,'0'0'76,"0"-1"1,0 0-1,0 1 1,-1-1-1,1 0 0,0 1 1,-1-1-1,1 1 0,0-1 1,-1 1-1,1-1 0,-1 1 1,1-1-1,-1 1 1,1-1-1,-1 1 0,1 0 1,-2-1-1,-6 4 855,6 0-768,1-1 0,-1 0 0,1 1 0,-1-1 0,1 1 0,0 0 0,-1 3 0,-15 60 2028,-16 134-1,17 68-539,18-154-1344,19 124 0,-19-221-274,-10-43 206,-2 1 0,-18-35 0,-2-5 17,-6-11-238,18 39 6,-21-62 1,39 99-24,-1 0 0,1-1 0,0 1 0,0-1 0,0 1 0,0-1 0,0 1 0,0-1 0,0 1 0,1 0 0,-1-1 0,0 1 0,0-1 0,0 1-1,0 0 1,0-1 0,1 1 0,-1-1 0,0 1 0,0 0 0,1-1 0,-1 1 0,0 0 0,1-1 0,-1 1 0,0 0 0,1 0 0,-1-1 0,0 1 0,1 0 0,-1 0 0,1 0 0,-1-1 0,0 1 0,1 0-1,-1 0 1,1 0 0,-1 0 0,1 0 0,-1 0 0,0 0 0,1 0 0,0 0 0,26 0-14,-19 0-16,21 1-866,0-2-1,0-2 1,50-9-1,-51 5 243</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4:25.788"/>
    </inkml:context>
    <inkml:brush xml:id="br0">
      <inkml:brushProperty name="width" value="0.05" units="cm"/>
      <inkml:brushProperty name="height" value="0.05" units="cm"/>
    </inkml:brush>
  </inkml:definitions>
  <inkml:trace contextRef="#ctx0" brushRef="#br0">4 1 16684,'-3'11'1728,"3"3"-1256,3-2-256,4-2 816,9 1-1136,1-1-416,6 2 424,1-2-208,5 6-136</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4:26.176"/>
    </inkml:context>
    <inkml:brush xml:id="br0">
      <inkml:brushProperty name="width" value="0.05" units="cm"/>
      <inkml:brushProperty name="height" value="0.05" units="cm"/>
    </inkml:brush>
  </inkml:definitions>
  <inkml:trace contextRef="#ctx0" brushRef="#br0">145 288 19036,'-12'7'782,"0"1"1,1 0-1,0 1 0,0 0 0,-15 17 1,23-21-729,-1-1 0,1 1 0,0 0 0,1 0 0,-1 0 0,1 0 0,0 0 1,0 0-1,1 1 0,-1-1 0,1 0 0,1 1 0,-1 0 0,1-1 1,0 1-1,0-1 0,1 8 0,3 6-64,1 1 1,1-1-1,1 0 1,1-1-1,15 28 0,8 19-8,-24-48 28,-1 0 0,-1 0-1,0 1 1,-1 0 0,-1-1 0,0 2-1,-2-1 1,0 19 0,-1-29-4,-1 0 1,0 0-1,-1 0 0,0 0 1,0 0-1,0 0 0,-1 0 1,0-1-1,-1 1 0,0-1 1,0 0-1,0 0 1,-1-1-1,0 1 0,-1-1 1,1 0-1,-1 0 0,0-1 1,0 1-1,-8 3 0,12-7-2,1-1 0,-1 0 0,1 0 0,-1 0-1,0 0 1,0 0 0,1 0 0,-1-1 0,0 1 0,0-1-1,0 1 1,0-1 0,0 1 0,0-1 0,0 0 0,1 0-1,-1 0 1,0 0 0,0-1 0,0 1 0,0 0-1,0-1 1,0 1 0,-2-2 0,3 1-3,-1-1 1,0 1-1,1-1 0,-1 1 0,1-1 1,0 0-1,-1 0 0,1 0 1,0 1-1,0-1 0,0 0 0,0 0 1,1-1-1,-1 1 0,1 0 1,-1 0-1,1 0 0,0 0 0,-1-1 1,1-2-1,1-12-43,-1 1-1,2 0 1,0 0 0,1 0 0,7-22-1,32-78-238,203-362-502,-204 407 774,-17 29 32,-9 18 61,-2 0 0,16-39 0,-25 45 101,-12 26-73,-14 25 26,6 1-61,1 0 0,2 1 0,2 1 1,1 0-1,1 0 0,3 1 0,0 0 1,3 0-1,1 1 0,2-1 0,1 1 1,2-1-1,1 0 0,3 0 1,13 49-1,-8-59-407,-8-24-173,-6-18-123,-81-268-3122,50 172 4746,33 110-964,-1 1-1,1-1 1,0 1 0,0-1-1,-1 0 1,1 1-1,0-1 1,0 1 0,0-1-1,0 0 1,0 1 0,0-1-1,0 0 1,0 1 0,0-1-1,0 1 1,0-1 0,1 0-1,-1 1 1,0-1 0,0 1-1,1-1 1,-1 1 0,0-1-1,1 0 1,-1 1 0,0-1-1,1 1 1,-1 0 0,1-1-1,-1 1 1,1-1 0,-1 1-1,1 0 1,-1-1-1,1 1 1,-1 0 0,1-1-1,-1 1 1,1 0 0,0 0-1,-1 0 1,1-1 0,-1 1-1,1 0 1,1 0 0,3 1 130,0-1 0,1 1 1,-1 0-1,10 3 0,4 0-335,110 5-1054,-79-7 889</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4:27.036"/>
    </inkml:context>
    <inkml:brush xml:id="br0">
      <inkml:brushProperty name="width" value="0.05" units="cm"/>
      <inkml:brushProperty name="height" value="0.05" units="cm"/>
    </inkml:brush>
  </inkml:definitions>
  <inkml:trace contextRef="#ctx0" brushRef="#br0">1 71 16179,'0'0'130,"0"0"0,0 0 0,1 0 0,-1 0 0,0 0-1,1-1 1,-1 1 0,0 0 0,1 0 0,-1 0-1,0 0 1,1 0 0,-1 0 0,0 0 0,1 1 0,-1-1-1,0 0 1,1 0 0,-1 0 0,0 0 0,1 0-1,-1 0 1,0 1 0,0-1 0,1 0 0,-1 0 0,0 0-1,0 1 1,1-1 0,-1 0 0,0 1 0,5 13 1959,-4 26-986,-1-26-656,0 18-60,-1-16-259,1 0 0,2 18 0,-1-30-111,-1 0 0,1-1 1,0 1-1,0 0 0,1 0 0,-1 0 1,1-1-1,0 1 0,0-1 0,0 1 1,0-1-1,0 0 0,5 5 0,-6-7-2,1 0-1,-1 0 0,1 0 0,0 0 0,0-1 1,0 1-1,-1 0 0,1-1 0,0 1 0,0-1 1,0 0-1,0 1 0,0-1 0,0 0 0,0 0 1,0 0-1,0-1 0,0 1 0,0 0 1,-1-1-1,1 1 0,0-1 0,0 0 0,0 0 1,0 1-1,-1-1 0,4-2 0,6-4 121,0-1-1,21-17 1,-24 18-58,36-33 540,53-62 0,-15 14 127,-79 86-716,-1-1 0,0 1 0,1 0 0,-1 0 0,1 1 0,-1-1 0,4-1 0,-5 3-26,-1 0 1,0-1 0,0 1-1,0 0 1,0 0-1,1 0 1,-1 0 0,0 0-1,0 0 1,0 0 0,1 0-1,-1 0 1,0 0 0,0 0-1,0 0 1,1 0-1,-1 0 1,0 0 0,0 1-1,0-1 1,0 0 0,1 0-1,-1 0 1,0 0-1,0 0 1,0 0 0,0 0-1,0 0 1,1 1 0,-1-1-1,0 0 1,0 0-1,0 0 1,0 0 0,0 1-1,0-1 1,0 0 0,1 0-1,-3 16 41,-14 30-46,12-36 2,0 1 0,0 0 1,1-1-1,0 1 0,1 1 0,0-1 0,1 0 1,0 18-1,1-29 3,0 1 1,0-1-1,0 1 1,0 0 0,0-1-1,0 1 1,1-1-1,-1 1 1,0-1 0,0 1-1,1 0 1,-1-1-1,0 1 1,1-1 0,-1 0-1,0 1 1,1-1-1,-1 1 1,1-1 0,-1 0-1,1 1 1,-1-1-1,1 0 1,-1 1-1,1-1 1,-1 0 0,2 1-1,-1-1 8,1 0-1,0 0 0,-1 0 0,1 0 1,-1 0-1,1 0 0,0-1 1,-1 1-1,1 0 0,2-2 0,37-19 180,-38 19-174,68-47 243,-41 28-83,33-18 1,-61 37-174,1 1 0,-1 0 1,1 0-1,-1 0 1,0 0-1,1 0 1,-1 1-1,1-1 1,2 0-1,-4 2-3,0-1 0,-1 0 0,1 0 0,-1 0 0,1 1 0,-1-1 0,1 0 0,-1 0 0,1 1 0,-1-1 0,1 1 0,-1-1 0,1 0 0,-1 1 0,0-1 0,1 1 0,-1-1 0,1 1 0,-1-1 0,0 1 0,0-1 0,1 1 0,-1 0 0,0-1 0,0 1 0,0-1 0,0 1 0,0-1 0,0 1 0,0 0 0,0-1 0,0 1 0,0 0 0,0-1 0,0 1 0,0-1 0,0 1 1,0-1-1,0 1 0,-1 1 0,-5 20-45,-2 17-11,8-38 53,-1 1-1,1 0 1,0-1 0,0 1 0,0 0-1,0 0 1,0 0 0,1-1 0,-1 1-1,0 0 1,1-1 0,-1 1 0,1 0-1,0-1 1,1 4 0,-1-5 1,0 1 1,0 0-1,0-1 0,0 1 1,0-1-1,0 1 0,0-1 1,0 0-1,0 1 0,1-1 1,-1 0-1,0 0 0,0 0 1,0 1-1,1-1 1,-1-1-1,0 1 0,0 0 1,0 0-1,0 0 0,1-1 1,-1 1-1,0 0 0,0-1 1,0 1-1,0-1 0,0 1 1,0-1-1,1-1 1,34-22 1,-32 20 0,55-43 12,23-18 39,-81 64-50,0 0 0,0 0 1,0 0-1,0 1 0,0-1 1,1 0-1,-1 1 0,0-1 1,0 0-1,1 1 0,-1 0 1,0-1-1,1 1 0,-1 0 1,1 0-1,2 0 0,-4 0 0,1 0-1,-1 1 0,0-1 1,1 0-1,-1 1 1,0-1-1,1 0 1,-1 1-1,0-1 1,1 1-1,-1-1 0,0 1 1,1-1-1,-1 1 1,0-1-1,0 1 1,0-1-1,0 1 1,0 0-1,0-1 0,0 1 1,0-1-1,0 1 1,0-1-1,0 1 1,0-1-1,0 2 0,-2 7-7,0 1 0,0-1-1,-6 14 1,5-15 9,-4 12-42,0 0-459,0 0 0,-6 39 1,13-59 412,-1 1 1,1 0 0,0 0-1,0 0 1,0 0 0,0-1-1,0 1 1,0 0 0,0 0-1,0 0 1,1 0 0,-1-1-1,0 1 1,0 0 0,1 0-1,-1 0 1,1 1-1,0-2 43,-1 0 0,0 0 0,1 0-1,-1 0 1,0 1 0,1-1 0,-1 0-1,0 0 1,1 0 0,-1 0-1,1 0 1,-1 0 0,0 0 0,1 0-1,-1 0 1,1 0 0,-1 0-1,0 0 1,1 0 0,-1 0 0,1 0-1,-1-1 1,0 1 0,1 0-1,-1 0 1,4-2-157,-1-1 1,0 1-1,0 0 0,0-1 0,6-5 1,10-15-755</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4:27.547"/>
    </inkml:context>
    <inkml:brush xml:id="br0">
      <inkml:brushProperty name="width" value="0.05" units="cm"/>
      <inkml:brushProperty name="height" value="0.05" units="cm"/>
    </inkml:brush>
  </inkml:definitions>
  <inkml:trace contextRef="#ctx0" brushRef="#br0">79 1 17316,'-18'27'2009,"4"-7"-288,-16 30 1,28-44-1475,-1-1 0,1 1 0,0 0 0,0 0 0,0 0 0,1 0 0,0 0 0,0 0 0,1 0 0,0 11 0,0-16-218,0 0 0,0 0 0,0 0 0,0 1 0,1-1 0,-1 0 0,1 0 0,-1 0-1,1 0 1,-1 0 0,1 0 0,-1 0 0,1 0 0,0 0 0,0 0 0,-1 0 0,1 0-1,0 0 1,0-1 0,0 1 0,0 0 0,0-1 0,0 1 0,1 0 0,1 0-3,0 0 0,0-1 0,-1 1 0,1-1 0,0 0 0,0 1 0,0-1 0,0 0 0,5-2 0,5 0 1,-1-1-1,0-1 1,20-8 0,18-13 164,90-59 0,-119 70-145,-16 11 2,-5 6-21,-9 11-13,-17 19-4,17-24 11,1 0 19,0-1 0,1 1 0,0 1 0,0-1 0,1 1 0,-9 19 0,15-28-35,0-1 0,0 0 1,0 0-1,-1 1 0,1-1 0,0 0 0,0 0 0,0 1 0,0-1 0,0 0 0,0 0 1,0 1-1,0-1 0,0 0 0,0 1 0,0-1 0,0 0 0,0 0 0,0 1 0,0-1 1,0 0-1,0 1 0,0-1 0,0 0 0,0 0 0,0 1 0,0-1 0,1 0 1,-1 0-1,0 1 0,0-1 0,0 0 0,1 0 0,-1 1 0,0-1 0,0 0 0,0 0 1,1 0-1,-1 0 0,0 1 0,0-1 0,1 0 0,-1 0 0,0 0 0,1 0 0,18-4 175,21-15 39,-39 19-214,114-74 335,-2 0-264,-109 72-92,-1 0 0,1 1 0,0-1 0,0 1 0,6-2 0,-9 2 13,-1 1 0,0 0 0,1 0 0,-1 0-1,0 0 1,1 0 0,-1 0 0,1 0 0,-1 0 0,0 0 0,1 1 0,-1-1 0,0 0 0,1 0 0,-1 0 0,0 0 0,1 0 0,-1 1 0,0-1 0,1 0 0,-1 0 0,0 1 0,0-1 0,1 0 0,-1 1 0,1 0-1,-1 0 0,0-1 0,0 1 0,0 0 1,0 0-1,0 0 0,0 0 0,0 0 1,0 0-1,0 0 0,0-1 0,0 1 0,0 0 1,-1 0-1,0 1 0,-6 17-23,-17 31 0,-6 13 161,27-57-99,1 1 1,0 0 0,1-1 0,-1 1 0,1 0 0,0 0 0,1 10 0,0-17-33,0 1 1,0-1 0,0 1-1,0-1 1,0 1 0,0 0-1,0-1 1,0 1-1,0-1 1,0 1 0,0-1-1,0 1 1,1-1-1,-1 1 1,0-1 0,0 1-1,1-1 1,-1 1 0,0-1-1,1 1 1,-1-1-1,1 1 1,-1-1 0,0 0-1,1 1 1,-1-1 0,1 0-1,-1 1 1,1-1-1,-1 0 1,1 0 0,-1 1-1,2-1 1,-1 0-44,1 0 0,-1-1 0,1 1 0,-1 0-1,1 0 1,-1-1 0,1 1 0,-1-1 0,0 0 0,1 1 0,-1-1 0,2-1 0,4-2-363,0-2 0,0 1 1,8-9-1,25-35-468,-20 24 271</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4:28.119"/>
    </inkml:context>
    <inkml:brush xml:id="br0">
      <inkml:brushProperty name="width" value="0.05" units="cm"/>
      <inkml:brushProperty name="height" value="0.05" units="cm"/>
    </inkml:brush>
  </inkml:definitions>
  <inkml:trace contextRef="#ctx0" brushRef="#br0">174 187 15787,'12'-7'2265,"-1"1"-1,19-15 0,-27 19-1921,1-1 0,-1 1-1,0-1 1,0 0 0,-1 0-1,1-1 1,0 1 0,-1 0-1,0-1 1,0 0 0,0 1-1,2-7 1,-4 9-298,0 0 1,1 0-1,-1 0 0,0 0 1,0 0-1,0 0 0,0 1 0,-1-1 1,1 0-1,0 0 0,0 0 0,0 0 1,-1 0-1,1 1 0,0-1 1,-1 0-1,1 0 0,-1 0 0,1 1 1,-1-1-1,1 0 0,-1 1 1,0-1-1,1 0 0,-1 1 0,0-1 1,1 1-1,-1-1 0,0 1 0,0 0 1,0-1-1,1 1 0,-1 0 1,0-1-1,0 1 0,0 0 0,0 0 1,1 0-1,-1-1 0,0 1 1,0 0-1,0 0 0,-1 1 0,-5-1 30,-1 0 0,1 0 0,0 1-1,-8 1 1,-1 3-73,1 0 0,-1 1 0,1 0 0,0 1 0,1 1 0,0 0 0,0 1 0,1 1 0,0 0 1,-21 21-1,32-29-6,1-1 1,-1 1 0,1-1 0,0 1-1,0-1 1,-1 1 0,1 0-1,0 0 1,0 0 0,1 0 0,-1 0-1,0 0 1,1 0 0,-1 3 0,1-5 2,0 1 0,0-1 0,0 1 0,0-1 1,0 1-1,0-1 0,0 1 0,1-1 1,-1 1-1,0-1 0,0 1 0,1-1 1,-1 0-1,0 1 0,1-1 0,-1 1 1,0-1-1,1 0 0,-1 1 0,0-1 0,2 1 1,17 3-5,9-5-7,0-2 1,53-11 0,-28 4 13,-36 7-1,10-2 1,0 1 0,0 1 0,0 1 0,0 1 0,35 4 0,-59-2 0,0-1 0,0 1-1,0 0 1,0 0 0,0 0-1,-1 0 1,1 0-1,0 0 1,-1 1 0,1-1-1,-1 1 1,1 0 0,-1 0-1,0 0 1,0 0 0,0 0-1,3 4 1,-4-4 0,0-1-1,-1 1 1,1 0-1,-1-1 1,1 1 0,-1 0-1,0 0 1,0-1-1,1 1 1,-1 0 0,-1 0-1,1-1 1,0 1 0,0 0-1,-1 0 1,1-1-1,-1 1 1,1 0 0,-1-1-1,0 1 1,1 0-1,-1-1 1,0 1 0,0-1-1,0 0 1,0 1 0,-1-1-1,1 0 1,0 1-1,-1-1 1,0 1 0,0-1 10,1 0 1,0 1-1,-1-1 1,1 0 0,-1 0-1,0 0 1,1 0 0,-1 0-1,0-1 1,1 1-1,-1 0 1,-2 0 0,3-1-5,0 0 1,1-1 0,-1 1 0,0 0 0,1 0 0,-1 0-1,0-1 1,1 1 0,-1 0 0,1-1 0,-1 1 0,1 0-1,-1-1 1,1 1 0,-1-1 0,1 1 0,-1-1-1,1 1 1,-1-1 0,1 1 0,0-1 0,-1 1 0,1-1-1,0 0 1,-1 1 0,1-1 0,0 1 0,0-1-1,0 0 1,0 1 0,0-1 0,-1 0 0,1 1 0,0-1-1,0 0 1,1 1 0,-1-1 0,0-1 0,-1-30 253,4-45 0,-1 66-241,-1-1 0,1 1 0,1-1-1,0 1 1,1 0 0,0 0 0,7-14 0,-8 21-75,-1 1 0,1 0 1,0-1-1,0 1 1,0 0-1,0 0 1,1 0-1,-1 1 0,1-1 1,-1 1-1,1 0 1,0 0-1,0 0 1,0 1-1,0-1 0,1 1 1,5-1-1,7-1-711,0 1 0,0 1 0,18 1-1,-20 0 271,-6 0-258</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4:28.574"/>
    </inkml:context>
    <inkml:brush xml:id="br0">
      <inkml:brushProperty name="width" value="0.05" units="cm"/>
      <inkml:brushProperty name="height" value="0.05" units="cm"/>
    </inkml:brush>
  </inkml:definitions>
  <inkml:trace contextRef="#ctx0" brushRef="#br0">1 51 19812,'0'0'2497,"0"-5"-1625,3-3-456,3-2 1985,4 8-2401,-3-2-2241,-3 0 2049,-4 2-392,0-13-392</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4:29.791"/>
    </inkml:context>
    <inkml:brush xml:id="br0">
      <inkml:brushProperty name="width" value="0.05" units="cm"/>
      <inkml:brushProperty name="height" value="0.05" units="cm"/>
    </inkml:brush>
  </inkml:definitions>
  <inkml:trace contextRef="#ctx0" brushRef="#br0">72 17 14331,'0'-1'285,"-1"0"1,1-1-1,-1 1 0,0 0 0,0 0 1,1 0-1,-1 0 0,0 0 0,0 0 1,0 0-1,0 0 0,0 1 0,0-1 1,0 0-1,0 0 0,-2 0 0,2 1-159,1 0-1,-1 0 1,0 0-1,1 0 1,-1 0-1,1 1 0,-1-1 1,0 0-1,1 0 1,-1 0-1,1 1 1,-1-1-1,0 0 0,1 0 1,-1 1-1,1-1 1,-1 1-1,1-1 1,-1 0-1,1 1 0,0-1 1,-1 1-1,1-1 1,-1 1-1,1 0 1,0-1-1,0 1 0,-1-1 1,1 1-1,0-1 1,0 1-1,0 0 0,-1-1 1,1 2-1,-9 28 488,0 1 0,2 0 0,2 1 0,1-1 0,-1 40 0,5-67-598,0-1-1,0 0 0,0 0 0,1 0 0,-1 0 0,1 0 0,0 1 0,0-1 0,0 0 0,2 4 0,-2-6-9,-1-1 1,1 1 0,0 0-1,0 0 1,0 0-1,0-1 1,-1 1 0,1 0-1,0-1 1,0 1-1,0-1 1,0 1 0,1-1-1,-1 0 1,0 1-1,0-1 1,0 0 0,0 0-1,0 0 1,0 0-1,0 0 1,1 0-1,-1 0 1,0 0 0,0 0-1,0 0 1,0-1-1,0 1 1,0 0 0,0-1-1,2 0 1,3-2 17,0 0 0,0 0 0,0-1-1,0 1 1,-1-1 0,1-1 0,-1 1 0,0-1 0,6-7 0,38-53 237,-37 48-180,4-7 21,-11 16-64,0 0 0,0 0 1,12-12-1,-17 20-36,0 0 0,0 0 0,0 0 1,0-1-1,1 1 0,-1 0 0,0 0 0,0 0 1,0 0-1,0 0 0,0 0 0,0 0 0,0 0 0,0 0 1,0 0-1,1 0 0,-1 0 0,0 0 0,0 0 1,0 0-1,0 0 0,0 0 0,0 0 0,0 0 1,1 0-1,-1 0 0,0 0 0,0 0 0,0 0 1,0 0-1,0 0 0,0 0 0,0 0 0,0 0 1,1 0-1,-1 0 0,0 0 0,0 0 0,0 0 1,0 0-1,0 0 0,0 1 0,0-1 0,0 0 1,0 0-1,0 0 0,0 0 0,0 0 0,0 0 1,1 0-1,-1 0 0,0 0 0,0 1 0,0-1 1,1 10 19,-2 10-14,-9 32 8,7-37-7,0-1 0,0 1 0,2 1 0,0-1 0,1 20 0,0-33-2,0-1 1,0 0-1,1 1 0,-1-1 0,0 1 0,1-1 1,-1 0-1,1 1 0,-1-1 0,1 0 1,0 1-1,-1-1 0,1 0 0,0 0 1,0 0-1,0 0 0,0 1 0,0-1 0,0-1 1,0 1-1,0 0 0,1 0 0,-1 0 1,0-1-1,1 1 0,-1 0 0,0-1 1,1 1-1,-1-1 0,0 0 0,1 1 0,-1-1 1,1 0-1,-1 0 0,1 0 0,-1 0 1,0 0-1,1 0 0,-1-1 0,3 1 0,4-2 33,1-1 0,-1 1 0,1-1 0,-1 0-1,9-6 1,53-34 231,-51 30-167,0 1 1,32-15-1,-50 26-102,-1 1-1,1-1 1,0 1-1,-1 0 1,1-1-1,0 1 1,-1 0-1,1 0 1,0-1-1,0 1 1,-1 0-1,1 0 1,0 0-1,0 0 1,-1 0-1,1 0 0,0 0 1,0 0-1,-1 0 1,1 0-1,0 0 1,0 1-1,-1-1 1,1 0-1,0 1 1,-1-1-1,1 0 1,0 1-1,-1-1 1,1 1-1,0-1 1,-1 1-1,1-1 1,-1 1-1,1-1 1,-1 1-1,1-1 1,-1 1-1,0 0 1,1-1-1,-1 1 1,0 0-1,1 0 0,-1-1 1,0 1-1,0 0 1,1-1-1,-1 1 1,0 0-1,0 0 1,0 1-1,0 7 2,-1-1 0,1 1 0,-2-1 0,-1 10 0,-1 4-1,4-21 0,0 0-1,0 0 0,0 0 0,0 0 1,0 0-1,0 1 0,0-1 0,0 0 1,0 0-1,0 0 0,1 0 0,-1 0 1,0 0-1,1 0 0,-1 0 0,1 0 0,-1 0 1,1-1-1,-1 1 0,1 0 0,0 0 1,-1 0-1,1-1 0,0 1 0,0 0 1,1 0-1,0 0 1,-1-1 0,1 0 0,-1 1 0,1-1 0,0 0 0,-1 0 0,1 0 0,0 0 0,-1-1 0,1 1 0,0 0 0,-1-1 0,1 1 0,3-2 0,5-3 6,0 0 0,0-1 0,16-12 0,42-39 10,21-15-94,-88 71 72,-1 1-1,1-1 1,0 0 0,0 0 0,0 1 0,1-1 0,-1 1 0,0-1-1,0 1 1,0 0 0,0-1 0,0 1 0,1 0 0,-1 0 0,0-1-1,0 1 1,3 1 0,-4-1-1,1 0-1,-1 1 0,1-1 1,-1 0-1,0 1 0,1-1 1,-1 1-1,0-1 1,1 0-1,-1 1 0,0-1 1,1 1-1,-1-1 0,0 1 1,0-1-1,0 1 1,1 0-1,-1-1 0,0 1 1,0-1-1,0 1 0,0-1 1,0 1-1,0-1 1,0 2-1,-1 5-86,0-1 0,0 1 0,-1-1 0,-3 10 0,-9 21-565,8-20-433,-10 33 0,15-41 557,6-7-113</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4:30.436"/>
    </inkml:context>
    <inkml:brush xml:id="br0">
      <inkml:brushProperty name="width" value="0.05" units="cm"/>
      <inkml:brushProperty name="height" value="0.05" units="cm"/>
    </inkml:brush>
  </inkml:definitions>
  <inkml:trace contextRef="#ctx0" brushRef="#br0">156 1 18252,'0'0'27,"0"0"1,0 0-1,0 0 0,0-1 0,0 1 1,0 0-1,0 0 0,1 0 1,-1 0-1,0 0 0,0 0 1,0 0-1,0 0 0,0 0 1,0 0-1,0 0 0,0 0 0,0 0 1,1 1-1,-1-1 0,0 0 1,0 0-1,0 0 0,0 0 1,0 0-1,0 0 0,0 0 1,0 0-1,0 0 0,0 0 1,0 0-1,0 0 0,1 0 0,-1 0 1,0 0-1,0 1 0,0-1 1,0 0-1,0 0 0,0 0 1,0 0-1,0 0 0,0 0 1,0 0-1,0 0 0,0 0 0,0 0 1,0 1-1,0-1 0,0 0 1,0 0-1,0 0 0,0 0 1,0 0-1,0 0 0,0 0 1,0 0-1,0 0 0,0 0 0,0 1 1,-1-1-1,1 0 0,0 0 1,0 0-1,0 0 0,-4 13 557,-9 16-300,12-27-155,-30 63 1008,3 1 1,4 1-1,-22 91 0,44-153-1093,-6 43 324,8-44-337,-1-1 0,1 0 1,0 1-1,0-1 1,1 0-1,-1 0 0,1 1 1,-1-1-1,1 0 1,0 0-1,2 6 0,-3-9-26,1 0-1,-1 1 0,0-1 0,0 0 1,0 1-1,0-1 0,1 0 1,-1 1-1,0-1 0,0 0 0,1 0 1,-1 1-1,0-1 0,1 0 1,-1 0-1,0 0 0,1 1 1,-1-1-1,0 0 0,1 0 0,-1 0 1,0 0-1,1 0 0,-1 0 1,0 1-1,1-1 0,-1 0 0,1 0 1,-1 0-1,0 0 0,1-1 1,-1 1-1,1 0 0,-1 0 0,1 0 1,10-13 52,4-21-69,10-71-490,-25 104 494,0 1 1,0 0 0,1-1 0,-1 1-1,0 0 1,0 0 0,1-1 0,-1 1-1,0 0 1,1 0 0,-1-1 0,0 1 0,1 0-1,-1 0 1,0 0 0,1 0 0,-1-1-1,1 1 1,-1 0 0,0 0 0,1 0-1,-1 0 1,0 0 0,1 0 0,-1 0-1,1 0 1,-1 0 0,0 0 0,1 0 0,-1 1-1,1-1 1,-1 0 0,0 0 0,1 0-1,-1 0 1,0 0 0,1 1 0,-1-1-1,0 0 1,1 0 0,-1 1 0,0-1 0,0 0-1,1 1 1,-1-1 0,0 0 0,1 1-1,15 14-74,-15-15 70,3 4 19,1 0 0,-1-1-1,1 0 1,0 0 0,-1 0 0,1-1-1,1 0 1,-1 0 0,0 0 0,0 0-1,1-1 1,-1 0 0,1 0 0,-1-1 0,1 1-1,0-1 1,-1 0 0,1-1 0,-1 1-1,1-1 1,7-2 0,-3 0 61,-1 0 0,0 0 1,1-1-1,-1 0 0,-1-1 1,1 0-1,-1 0 0,0-1 0,0 0 1,0-1-1,7-7 0,-13 11-31,0 1-1,-1-1 0,1 1 1,-1-1-1,1 1 0,-1-1 1,1-3-1,-3-3 126,0 9-156,1 0-1,-1 0 0,1 0 0,-1 0 1,1 0-1,-1 0 0,0 0 1,1 0-1,-1 0 0,1 0 1,-1 0-1,0 0 0,1 0 0,-1 0 1,1 1-1,-1-1 0,1 0 1,-1 0-1,1 1 0,-2 0 0,-6 4 1,-1 1 0,1 1 0,0-1-1,0 1 1,1 1 0,-1 0-1,2 0 1,-1 0 0,1 1-1,1 0 1,-1 0 0,2 0-1,-1 0 1,-3 13 0,8-21-5,-1 0 0,1 1 0,-1-1 0,1 0 0,0 1 0,0-1 0,0 1 0,0-1 0,0 0 0,0 1 0,0-1 0,0 1 0,1-1 0,-1 0 0,0 1 0,1-1 0,-1 0 1,1 1-1,0-1 0,-1 0 0,1 0 0,0 0 0,0 0 0,0 1 0,0-1 0,0 0 0,0-1 0,0 1 0,0 0 0,0 0 0,0 0 0,0 0 0,0-1 0,1 1 0,-1-1 0,0 1 0,1-1 0,-1 1 0,0-1 0,1 0 0,1 0 0,6 2 26,1-2 0,-1 0 0,1 0 0,18-3-1,-17 2-7,24-3 18,-11 0 16,0 2-1,39 1 1,-61 1-51,0 0 0,0 0 0,0 1 0,0-1 0,-1 0 1,1 1-1,0 0 0,0-1 0,-1 1 0,1 0 0,0 0 1,-1 0-1,1 0 0,-1 0 0,3 2 0,-4 0 92,-5-4 2,-6-4 88,6 0-140,0 0 1,1-1-1,0 0 1,0 0-1,0 0 1,0 0-1,1-1 1,0 1-1,1-1 1,0 0-1,0 1 0,0-1 1,-1-9-1,3 15-102,0 0 0,0 0 0,0 0-1,0 1 1,1-1 0,-1 0-1,0 0 1,0 1 0,1-1 0,-1 0-1,0 0 1,1 1 0,-1-1-1,1 0 1,-1 1 0,0-1 0,1 1-1,0-1 1,-1 1 0,1-1-1,-1 1 1,1-1 0,0 1 0,-1-1-1,1 1 1,0-1 0,0 1-1,1-1 1,23-1-664,-6 2 201</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4:31.150"/>
    </inkml:context>
    <inkml:brush xml:id="br0">
      <inkml:brushProperty name="width" value="0.05" units="cm"/>
      <inkml:brushProperty name="height" value="0.05" units="cm"/>
    </inkml:brush>
  </inkml:definitions>
  <inkml:trace contextRef="#ctx0" brushRef="#br0">129 8 15027,'3'-7'2029,"-7"9"-258,-6 13 46,-34 91 1960,-10 58-2286,50-153-1416,-9 44 202,12-51-247,0 0 0,1 0 0,0 1 1,0-1-1,0 0 0,0 0 0,0 1 1,1-1-1,0 0 0,1 4 0,-1-6-16,-1-1-1,1 0 0,0 0 0,-1 0 0,1 0 0,0 0 0,0-1 1,-1 1-1,1 0 0,0 0 0,0 0 0,0-1 0,0 1 1,0-1-1,0 1 0,0-1 0,0 1 0,1-1 0,-1 1 1,0-1-1,0 0 0,0 0 0,0 1 0,1-1 0,-1 0 0,0 0 1,0 0-1,0 0 0,2-1 0,2 0 25,0 0 0,0 0 0,0 0 0,0-1 0,6-3 0,9-6 83,0-2-1,-2 0 1,0 0-1,0-2 1,23-25-1,15-12 143,-55 51-260,0 0 1,0 0-1,0 0 0,0 0 1,1 0-1,-1 0 1,0 1-1,0-1 1,1 0-1,-1 1 0,0-1 1,1 1-1,-1-1 1,1 1-1,-1 0 0,0 0 1,1 0-1,1-1 1,-2 2-7,0 0 1,-1-1 0,1 1-1,0-1 1,0 1-1,-1 0 1,1 0-1,0-1 1,-1 1 0,1 0-1,-1 0 1,1 0-1,-1 0 1,0 0 0,1 0-1,-1 0 1,0-1-1,1 1 1,-1 0 0,0 0-1,0 0 1,0 0-1,0 0 1,0 0-1,0 0 1,-1 2 0,1 17-483,-1 1 0,-5 22 0,0 12-2095,7-47 1939,5-2-131</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4:31.619"/>
    </inkml:context>
    <inkml:brush xml:id="br0">
      <inkml:brushProperty name="width" value="0.05" units="cm"/>
      <inkml:brushProperty name="height" value="0.05" units="cm"/>
    </inkml:brush>
  </inkml:definitions>
  <inkml:trace contextRef="#ctx0" brushRef="#br0">131 20 17700,'-3'-1'231,"0"1"0,1-1-1,-1 1 1,0-1 0,1 1 0,-1 0 0,0 0 0,0 0 0,1 0 0,-1 1 0,0-1 0,1 1 0,-1 0-1,1-1 1,-1 1 0,-2 2 0,0-1-13,1 1 0,-1 0 0,1 0 0,0 0 0,0 1-1,0-1 1,1 1 0,-5 5 0,3-2-124,0 0 1,1 0-1,-1 0 0,1 1 0,1 0 0,-1 0 1,1 0-1,1 0 0,0 0 0,-2 12 1,4-19-89,-1 1 1,1-1-1,0 1 1,0-1 0,0 1-1,0-1 1,0 1-1,1 0 1,-1-1 0,0 1-1,1-1 1,-1 1-1,1-1 1,-1 0 0,1 1-1,0-1 1,0 0-1,-1 1 1,1-1 0,0 0-1,0 0 1,0 1-1,1-1 1,-1 0 0,2 1-1,0-1 19,0 0-1,0 0 1,-1 0-1,1 0 1,0-1-1,0 0 1,0 1-1,0-1 1,0 0-1,0 0 1,0-1-1,-1 1 1,6-2-1,7-1 104,-1-2-1,0 0 1,0 0-1,0-1 1,-1-1-1,0 0 1,14-10-1,80-71 840,-47 38-561,-63 58-486,-25 32-160,19-28 14,0 0 1,1 0-1,0 1 1,0 0-1,2 0 1,0 1-1,0 0 1,-5 21-1,11-34 192,-1 1 0,1 0-1,0 0 1,-1 0 0,1 0 0,0-1-1,0 1 1,1 0 0,-1 0 0,0 0-1,1 0 1,-1-1 0,1 1 0,-1 0-1,1 0 1,0-1 0,0 1 0,0 0-1,0-1 1,0 1 0,1 1 0,22 7-388</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8:38.437"/>
    </inkml:context>
    <inkml:brush xml:id="br0">
      <inkml:brushProperty name="width" value="0.05" units="cm"/>
      <inkml:brushProperty name="height" value="0.05" units="cm"/>
    </inkml:brush>
  </inkml:definitions>
  <inkml:trace contextRef="#ctx0" brushRef="#br0">75 1 14611,'-2'1'425,"0"1"-1,0-1 1,-1 1 0,1-1-1,0 1 1,0 0-1,0 0 1,1 0 0,-1 0-1,0 0 1,1 0-1,0 0 1,-3 5 0,3-6-182,-5 10 174,0-1-1,0 1 1,1 0-1,0 1 1,1-1-1,1 1 1,-1 0-1,2 0 1,-2 19-1,3-30-393,1 0 1,0 1-1,0-1 0,1 1 1,-1-1-1,0 1 0,0-1 1,1 0-1,-1 1 0,1-1 1,-1 1-1,1-1 0,0 0 1,-1 0-1,1 1 0,0-1 1,0 0-1,0 0 0,0 0 1,0 0-1,0 0 0,2 2 1,-1-3-11,-1 1 0,1-1 0,0 1 0,0-1 0,-1 0 1,1 1-1,0-1 0,0 0 0,0 0 0,-1-1 0,1 1 1,0 0-1,0 0 0,0-1 0,2 0 0,4-2 3,-1-1 0,1 1 0,-1-1-1,0 0 1,0-1 0,10-8 0,-10 7-38,-1-1 0,0 0 1,0 0-1,0 0 0,-1-1 0,0 1 1,-1-1-1,0-1 0,0 1 1,0 0-1,2-13 0,-6 6-164,0 15 180,0 0 0,0 0 0,0 0 0,-1 0 0,1-1 0,0 1 0,0 0 0,0 0 0,-1 0 1,1 0-1,0 0 0,0 0 0,-1 0 0,1 0 0,0 0 0,0-1 0,0 1 0,-1 0 0,1 0 0,0 0 0,0 0 0,-1 0 0,1 0 0,0 1 0,0-1 0,-1 0 0,1 0 0,0 0 0,0 0 0,-1 0 0,1 0 0,-2 1-8,1 0 0,-1 0-1,1 0 1,0 0 0,-1 0-1,1 0 1,0 0-1,0 1 1,-1-1 0,1 0-1,-1 3 1,0-1-55,0 1-1,1 0 1,-1-1 0,1 1 0,0 0-1,0 0 1,1 0 0,-1 0-1,1 0 1,-1 8 0,1-11 25,1 0 0,-1 0 1,0 1-1,0-1 0,0 0 0,1 0 1,-1 0-1,1 0 0,-1 0 0,1 1 1,-1-1-1,1 0 0,0 0 0,-1 0 1,1 0-1,0-1 0,0 1 0,0 0 1,-1 0-1,1 0 0,0-1 0,0 1 1,0 0-1,1-1 0,-1 1 0,0-1 1,0 1-1,0-1 0,0 0 0,0 1 1,1-1-1,-1 0 0,0 0 0,0 0 1,0 0-1,1 0 0,1 0 0,10-1-410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4:32.474"/>
    </inkml:context>
    <inkml:brush xml:id="br0">
      <inkml:brushProperty name="width" value="0.05" units="cm"/>
      <inkml:brushProperty name="height" value="0.05" units="cm"/>
    </inkml:brush>
  </inkml:definitions>
  <inkml:trace contextRef="#ctx0" brushRef="#br0">110 21 15923,'6'-20'2845,"-10"26"-372,-11 34-386,-44 192 166,44-160-2036,-6 92 0,20-157-337,0 17-343,1-23 388,0-1 1,0 1 0,0 0-1,0 0 1,1 0 0,-1 0-1,0 0 1,0-1 0,1 1-1,-1 0 1,0 0 0,1-1-1,-1 1 1,1 0 0,-1 0-1,1-1 1,-1 1-1,1 0 1,-1-1 0,2 1-1,-1-1 49,0 0 0,0 0 0,0 0 0,0 0 0,0 0 0,0 0 0,0 0 0,0-1 0,0 1 0,0 0 0,0-1 0,-1 1 0,1-1 0,0 1 0,0-1 0,0 1 0,0-1 0,-1 0 0,1 1 0,0-1 0,-1 0 0,1 0 0,0 1 0,-1-1 0,2-2 0,0 0-131,12-13-443</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4:32.895"/>
    </inkml:context>
    <inkml:brush xml:id="br0">
      <inkml:brushProperty name="width" value="0.05" units="cm"/>
      <inkml:brushProperty name="height" value="0.05" units="cm"/>
    </inkml:brush>
  </inkml:definitions>
  <inkml:trace contextRef="#ctx0" brushRef="#br0">159 1 19972,'-43'105'2353,"-2"7"-1498,33-78-671,-2 4-2,1 2 1,2-1-1,-9 70 0,20-108-176,-1 1-1,1-1 1,0 0 0,0 1-1,0-1 1,0 1-1,1-1 1,-1 0 0,0 1-1,1-1 1,-1 0 0,1 3-1,0-4-2,-1 0 1,0 0-1,0 1 0,1-1 1,-1 0-1,0 0 0,0 0 1,1 1-1,-1-1 0,0 0 0,1 0 1,-1 0-1,0 0 0,1 0 1,-1 1-1,0-1 0,1 0 1,-1 0-1,1 0 0,-1 0 0,0 0 1,1 0-1,-1 0 0,0 0 1,1 0-1,-1-1 0,0 1 1,1 0-1,0 0 0,3-2 19,0-1 1,0 1-1,0-1 1,0 0-1,6-5 0,-9 6-21,32-28 91,43-34 47,-69 59-128,1 0 0,-1 0 0,1 1 1,0 0-1,0 0 0,0 1 0,1 0 0,13-2 0,-20 4-11,0 1 1,0-1 0,1 1 0,-1 0 0,0 0-1,0 0 1,0 1 0,1-1 0,-1 0 0,0 1 0,0-1-1,0 1 1,0 0 0,0 0 0,1 0 0,-2 0-1,1 0 1,0 0 0,0 0 0,0 1 0,0-1-1,-1 1 1,1-1 0,-1 1 0,1 0 0,-1-1-1,0 1 1,0 0 0,1 0 0,-1 0 0,-1 0 0,1 0-1,0 0 1,0 0 0,0 4 0,0-1 15,0 1 1,-1-1 0,1 0-1,-1 1 1,0-1 0,0 0-1,-1 0 1,0 1 0,0-1-1,0 0 1,0 0-1,-1 0 1,0 0 0,-3 6-1,0-3 105,0-1 0,0 0 0,0-1 0,-1 0 0,0 1 0,0-2-1,-1 1 1,0-1 0,0 0 0,0 0 0,0-1 0,-11 5 0,8-5 27,0 0 0,0-1 0,-1 0 1,0 0-1,1-1 0,-1-1 1,0 1-1,0-2 0,-11 0 0,19 0-220,1 0-1,-1-1 0,1 1 1,0-1-1,-1 1 0,1-1 1,0 0-1,0 0 1,-1 0-1,1 0 0,0 0 1,0 0-1,0-1 0,0 1 1,-2-3-1,3 2-5,0 1-1,0 0 1,0-1 0,0 1-1,0-1 1,0 1-1,1-1 1,-1 1 0,1-1-1,-1 1 1,1-1 0,0 0-1,-1 1 1,1-1 0,0 0-1,0 1 1,0-1-1,0 0 1,1 1 0,-1-1-1,0 0 1,2-2 0,3-8-576</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4:34.049"/>
    </inkml:context>
    <inkml:brush xml:id="br0">
      <inkml:brushProperty name="width" value="0.05" units="cm"/>
      <inkml:brushProperty name="height" value="0.05" units="cm"/>
    </inkml:brush>
  </inkml:definitions>
  <inkml:trace contextRef="#ctx0" brushRef="#br0">122 307 14403,'1'-3'526,"15"-36"1600,-16 38-2002,1 1-1,-1-1 1,1 0 0,-1 0-1,0 0 1,1 0 0,-1 0-1,0 0 1,0 0 0,0 0-1,0 0 1,0 0 0,0 0-1,0-1 1,0 1 0,0 0 0,-1 0-1,1 0 1,0 0 0,0 0-1,-1 0 1,1 1 0,-1-1-1,1 0 1,-1 0 0,1 0-1,-1 0 1,0 0 0,1 1-1,-1-1 1,0 0 0,-1 0 0,1 1-19,0 0 1,0 0-1,0 0 1,0 0 0,-1 0-1,1 0 1,0 0-1,0 0 1,0 1 0,0-1-1,0 1 1,0-1-1,-1 1 1,1-1-1,0 1 1,0-1 0,1 1-1,-1 0 1,0 0-1,0-1 1,0 1 0,-1 2-1,-20 24 563,19-23-498,-8 11-108,1 1 0,0 0 0,1 1 0,1 0 0,0 1 0,1 0 0,1 0 0,-6 30 0,12-46-64,0-1-1,0 1 0,0 0 1,0-1-1,0 1 0,0 0 0,0-1 1,0 1-1,1 0 0,-1-1 1,1 1-1,-1-1 0,1 1 1,-1-1-1,3 4 0,-3-5 4,1 1 0,0 0 0,0-1 0,0 1 0,0-1 0,-1 1 0,1-1 1,0 1-1,0-1 0,0 1 0,0-1 0,0 0 0,0 0 0,0 1 0,0-1 0,0 0 0,0 0 0,0 0 0,0 0 0,0 0 0,0 0 0,0-1 0,0 1 0,0 0 0,0-1 0,0 1 0,0 0 1,0-1-1,0 1 0,1-1 0,9-5 31,-1 0 1,1-1 0,-2 0 0,1-1-1,-1 0 1,0 0 0,0-1 0,-1 0-1,8-11 1,62-99 414,-72 108-404,13-20 114,-1-1 0,-1-1-1,-3-1 1,0 0 0,15-61-1,-28 81-120,-6 16-29,-8 17-28,-7 22-27,1 1 1,2 1 0,2 0-1,2 2 1,-14 86 0,26-127 44,0 9-8,-1 1 1,1 0-1,1-1 0,3 23 0,-3-34 11,0 0-1,0 0 0,1 0 1,-1 0-1,0-1 1,1 1-1,0 0 0,-1 0 1,1-1-1,0 1 0,0 0 1,0-1-1,0 1 1,0-1-1,0 1 0,0-1 1,1 0-1,-1 1 0,0-1 1,1 0-1,-1 0 0,1 0 1,0 0-1,-1 0 1,1 0-1,0 0 0,-1-1 1,1 1-1,0-1 0,0 1 1,0-1-1,-1 0 1,1 1-1,0-1 0,0 0 1,0 0-1,0-1 0,0 1 1,-1 0-1,1 0 0,0-1 1,0 1-1,2-2 1,5-1 5,0-1 1,-1 0 0,0-1 0,1 1-1,-2-1 1,1-1 0,-1 0 0,0 0 0,0 0-1,10-12 1,-4 2 14,0-1-1,-1 0 1,15-31-1,-16 19-40,-12 20-73,-10 18-108,-4 8 22,2 2 0,-15 25 0,22-33 117,0 0 1,1 0-1,1 0 1,-1 1-1,-4 23 1,9-34 60,0 0 1,0-1 0,0 1 0,0 0-1,0-1 1,0 1 0,0 0 0,0-1-1,1 1 1,-1 0 0,0-1 0,0 1-1,0 0 1,1-1 0,-1 1 0,0-1-1,1 1 1,-1 0 0,1-1 0,-1 1-1,1-1 1,-1 1 0,1-1-1,-1 0 1,1 1 0,-1-1 0,1 1-1,-1-1 1,1 0 0,0 1 0,-1-1-1,1 0 1,0 0 0,-1 0 0,1 0-1,1 1 1,29 0-13,-25-1 1,39-2-4,9 0 90,0 2 0,94 12 0,-148-12-65,0 0 0,0 0 0,1 0 0,-1 0 1,0 0-1,0 0 0,0 0 0,1 0 0,-1 0 1,0 0-1,0 0 0,0 0 0,0-1 0,1 1 0,-1 0 1,0 0-1,0 0 0,0 0 0,0 0 0,1 0 0,-1-1 1,0 1-1,0 0 0,0 0 0,0 0 0,0 0 1,0-1-1,0 1 0,0 0 0,1 0 0,-1 0 0,0 0 1,0-1-1,0 1 0,0 0 0,0 0 0,0 0 1,0-1-1,0 1 0,0 0 0,0 0 0,0 0 0,0-1 1,0 1-1,-1 0 0,1 0 0,0-1 0,-2-9 193,2 10-178,-5-13 221,-22-80 1031,24 82-1192,1 0 0,1 0 0,0 1 0,0-1 0,1 0 0,2-19 0,-1 29-114,-1 0-1,0 0 1,1 0 0,-1 0-1,1 0 1,-1 0-1,1 1 1,-1-1-1,1 0 1,0 0 0,0 0-1,-1 1 1,1-1-1,0 0 1,0 1-1,0-1 1,0 1 0,-1-1-1,1 1 1,0-1-1,0 1 1,0 0-1,0-1 1,0 1-1,0 0 1,0 0 0,0 0-1,2 0 1,35 0-882,-23 0 872,25-2-311,9-8-109</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4:34.520"/>
    </inkml:context>
    <inkml:brush xml:id="br0">
      <inkml:brushProperty name="width" value="0.05" units="cm"/>
      <inkml:brushProperty name="height" value="0.05" units="cm"/>
    </inkml:brush>
  </inkml:definitions>
  <inkml:trace contextRef="#ctx0" brushRef="#br0">95 1 17244,'-6'37'1760,"-4"12"-1064,2 4-248,-2 5 785,1 3-193,2-3-368,0-2-288,3-10-624,-2-7-304,0-15-240,0-5 568,-1-8-136,-1-4-161</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4:34.958"/>
    </inkml:context>
    <inkml:brush xml:id="br0">
      <inkml:brushProperty name="width" value="0.05" units="cm"/>
      <inkml:brushProperty name="height" value="0.05" units="cm"/>
    </inkml:brush>
  </inkml:definitions>
  <inkml:trace contextRef="#ctx0" brushRef="#br0">1 91 17708,'3'-3'202,"14"-12"1158,0 1-1,34-22 1,-46 32-1115,1 1 0,-1 1-1,1-1 1,0 1 0,0 0 0,0 0-1,0 1 1,0-1 0,0 1 0,0 1-1,0-1 1,1 1 0,-1 0-1,12 2 1,-16-1-217,0-1-1,-1 0 0,1 1 1,0-1-1,-1 1 0,1 0 1,0-1-1,-1 1 0,1 0 1,-1 0-1,1 0 0,-1 0 1,0 0-1,1 0 1,-1 1-1,0-1 0,0 0 1,0 1-1,0-1 0,0 1 1,1 2-1,-1-2-17,0 1 1,-1 0-1,1 0 0,-1-1 0,0 1 1,0 0-1,0 0 0,0 0 0,0 0 1,0-1-1,-1 1 0,0 3 0,-3 5-45,0 1 0,-1-1 0,0 0-1,-13 20 1,15-26 26,-3 3-67,1 1 0,0 0 0,1 0 0,-7 16 0,11-23 50,-1 0 0,1 0 0,-1 0 0,1 0 0,0 0 0,-1 0 0,1 0 0,0 1 0,1-1 0,-1 0 0,0 0 0,0 0 0,1 0 0,0 0 0,-1 0 0,1 0 0,0 0 0,0 0 0,0 0 0,0 0 0,0-1 0,0 1 0,0 0 0,1-1 0,-1 1 0,1-1 0,-1 1 0,4 1 0,42 23-415,-37-21 360,1 1 1,-1 0-1,0 0 1,14 12-1,-22-16 71,1 1-1,-1 0 1,0-1-1,0 1 1,0 0 0,0 0-1,0 0 1,-1 0-1,1 0 1,-1 1 0,0-1-1,0 0 1,0 1-1,0-1 1,-1 1-1,1-1 1,-1 1 0,0-1-1,0 6 1,-2-1 43,1 0 1,-1-1 0,0 0-1,-1 1 1,0-1-1,0 0 1,0 0 0,-1-1-1,0 1 1,0-1-1,-1 0 1,0 0-1,0 0 1,0-1 0,-8 7-1,-3 1 277,1-1-1,-1-1 0,-1-1 1,-32 16-1,41-22-161,0 0 0,0-1 0,0 0 0,-1-1 0,1 1 0,-1-2 0,0 1 0,0-1-1,0 0 1,-16-2 0,24 1-172,0 0 0,0 0 0,1 0 0,-1 0 0,0 0 0,1-1 0,-1 1 0,0 0 0,1 0 0,-1-1 0,0 1 0,1 0 0,-1-1 0,1 1 0,-1-1 0,1 1 0,-1-1 0,1 1 0,-1-1 0,1 1 0,-1-1 0,1 0 0,0 1 0,-1-1 0,1 1 0,0-1 0,-1-1 0,1 1-15,0-1 0,0 1 0,0-1 0,0 1-1,0-1 1,1 1 0,-1-1 0,0 1 0,1-1 0,-1 1-1,1-1 1,1-1 0,2-4-13,0 0 1,1 0-1,7-9 0,10-6-288,4-2-54</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4:35.407"/>
    </inkml:context>
    <inkml:brush xml:id="br0">
      <inkml:brushProperty name="width" value="0.05" units="cm"/>
      <inkml:brushProperty name="height" value="0.05" units="cm"/>
    </inkml:brush>
  </inkml:definitions>
  <inkml:trace contextRef="#ctx0" brushRef="#br0">124 250 17468,'8'-2'420,"0"1"0,0-1 0,-1 0 0,1-1 0,0 0 0,-1 0 0,0 0 0,0-1 1,0 0-1,9-8 0,2-2 318,0-2 0,21-22 1,-26 23-358,19-25 1,-29 37-335,-1-1-1,1 0 1,-1 1 0,0-1-1,0 0 1,-1-1 0,1 1-1,-1 0 1,0 0 0,0-1-1,0 1 1,0 0 0,-1-7-1,0 10-33,0 0 0,0 0 0,0 0-1,-1 0 1,1 0 0,0 0 0,0 0 0,-1 0-1,1 0 1,-1 0 0,1 0 0,-1 0 0,1 0 0,-1 0-1,0 0 1,1 1 0,-1-1 0,0 0 0,0 0-1,0 1 1,1-1 0,-1 1 0,-2-2 0,2 2 3,-1-1 0,0 1 0,0-1 1,0 1-1,0 0 0,0 0 0,0 0 1,0 0-1,0 0 0,0 0 1,-3 1-1,-4 1 30,1 1 0,0 0 0,0 0 0,-14 8 1,-2 4-40,1 2 1,1 0-1,0 1 1,1 2-1,1 0 1,1 1-1,1 1 1,1 0-1,1 1 1,-24 47-1,37-63-73,0 0-1,0-1 1,1 1-1,-1 0 0,2 0 1,-1 1-1,0 7 1,2-13 18,0-1 0,0 1 1,0 0-1,0-1 1,0 1-1,0-1 0,1 1 1,-1 0-1,0-1 1,1 1-1,0-1 0,-1 1 1,1-1-1,0 1 1,0-1-1,0 0 0,-1 1 1,2-1-1,-1 0 1,0 0-1,0 0 0,0 0 1,0 0-1,1 0 1,-1 0-1,1 0 0,-1 0 1,0 0-1,1-1 1,-1 1-1,1-1 0,0 1 1,-1-1-1,1 0 1,-1 1-1,3-1 1,3 0-117,0 1 0,-1-1 1,1-1-1,-1 1 0,1-1 1,0 0-1,-1-1 0,0 0 1,7-2-1,4-3-98,0-1 1,16-10-1,25-17-619</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4:35.842"/>
    </inkml:context>
    <inkml:brush xml:id="br0">
      <inkml:brushProperty name="width" value="0.05" units="cm"/>
      <inkml:brushProperty name="height" value="0.05" units="cm"/>
    </inkml:brush>
  </inkml:definitions>
  <inkml:trace contextRef="#ctx0" brushRef="#br0">165 1 19004,'-41'34'1956,"25"-23"-1441,1 1-1,1 1 1,0 1-1,1 0 0,0 0 1,-18 30-1,30-43-484,0 0 0,0 1 0,1-1 0,-1 1 1,0-1-1,1 1 0,-1-1 0,1 1 0,-1-1 0,1 1 0,0 0 0,0-1 0,0 1 0,0 0 0,0-1 0,0 3 0,1-3-28,-1 0-1,1 0 1,0-1-1,0 1 1,-1 0 0,1-1-1,0 1 1,0-1-1,0 1 1,0-1-1,-1 1 1,1-1 0,0 1-1,0-1 1,0 0-1,0 0 1,0 0-1,0 1 1,0-1 0,0 0-1,0 0 1,0 0-1,0 0 1,0-1-1,0 1 1,0 0-1,2-1 1,41-6-201,-28 4 141,-1 0 0,1 1-1,24 0 1,-35 3 51,-1-1-1,0 0 1,0 1 0,1 0 0,-1 0 0,0 0 0,0 1-1,0-1 1,0 1 0,-1 0 0,1 0 0,0 0-1,-1 1 1,1-1 0,-1 1 0,0 0 0,6 6 0,-8-7 16,1 0 0,-1 0 0,0 0 0,0 0 0,0 0 1,0 0-1,0 0 0,0 0 0,0 0 0,-1 1 1,1-1-1,-1 0 0,0 1 0,0-1 0,0 0 0,0 1 1,0 1-1,-1 1 48,0-1 0,0 0 0,0 0 0,-1 0 0,1 0 0,-1 0 0,0 0 0,-4 6 0,-3 1 181,-1 0 0,1 0 0,-2-1 0,-16 14 0,14-14-111,0-1 0,0 0 0,-1-1 0,0-1-1,0 0 1,-17 5 0,30-11-181,0-1 0,0 1 0,0-1 0,0 0 0,0 0 0,0 0 0,0 1 0,0-1 0,0 0 0,0 0 0,0-1 0,0 1 0,0 0 0,-1 0 0,1-1 14,1 1 1,0 0-1,-1 0 1,1 0 0,0-1-1,0 1 1,-1 0 0,1 0-1,0-1 1,0 1 0,-1 0-1,1-1 1,0 1-1,0 0 1,0-1 0,0 1-1,-1 0 1,1-1 0,0 1-1,0 0 1,0-1-1,0 1 1,0-1 0,0 1-1,0 0 1,0-1 0,1-2-68,-1 0 1,1-1 0,0 1 0,0 0-1,0 0 1,1 0 0,-1 0-1,2-2 1,16-26-554</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4:36.294"/>
    </inkml:context>
    <inkml:brush xml:id="br0">
      <inkml:brushProperty name="width" value="0.05" units="cm"/>
      <inkml:brushProperty name="height" value="0.05" units="cm"/>
    </inkml:brush>
  </inkml:definitions>
  <inkml:trace contextRef="#ctx0" brushRef="#br0">308 1 15787,'-18'4'1240,"0"0"-1,0 2 1,1 0-1,-25 12 1,28-11-951,0 1 0,0 1 0,1 0-1,0 1 1,-15 15 0,26-24-284,1 1-1,-1 0 0,0-1 1,1 1-1,-1 0 0,1 0 1,0 0-1,0 0 0,0 0 1,0 1-1,0-1 0,0 0 1,0 0-1,1 1 0,-1-1 1,0 4-1,2-4-11,-1 0-1,0-1 1,1 1-1,-1-1 1,1 1 0,0 0-1,-1-1 1,1 1 0,0-1-1,0 0 1,0 1 0,0-1-1,0 0 1,1 1 0,-1-1-1,0 0 1,0 0 0,1 0-1,-1 0 1,1 0 0,-1-1-1,1 1 1,2 1 0,17 7-48,-6-2 20,0 0 0,0 1 0,-1 0 0,19 14-1,-31-20 42,1 0 0,-1 0 0,1 1-1,-1-1 1,0 0 0,0 1 0,0 0-1,0-1 1,0 1 0,-1 0 0,1 0-1,-1 0 1,0 0 0,1 0 0,-2 1-1,1-1 1,0 0 0,-1 0 0,1 1-1,-1-1 1,0 0 0,0 1 0,0-1-1,-1 0 1,1 0 0,-1 1 0,-1 5-1,-1-3 58,0-1-1,0 1 0,-1-1 1,1 0-1,-1 0 0,0-1 1,0 1-1,-1-1 0,0 0 1,1 0-1,-1 0 1,-7 4-1,-9 4 370,-38 18 0,51-26-440,0-1-1,-1 0 0,1 0 0,-1 0 1,1-1-1,-1-1 0,0 1 0,-12-1 1,21-1-31,-1 0 0,0 0 0,0 0 0,1 0 0,-1 0 0,0 0 0,0 0 0,0 0 0,1 0 0,-1 0 0,0-1 0,1 1 0,-1 0 0,0-1 0,0 1 1,1 0-1,-1-1 0,0 1 0,1-1 0,-1 1 0,1-1 0,-1 1 0,1-1 0,-1 0 0,0 0 12,1 0 0,0-1-1,0 1 1,0 0 0,0 0 0,0 0 0,0 0-1,0 0 1,0 0 0,1-1 0,-1 1 0,0 0-1,1 0 1,-1 0 0,1 0 0,-1 0 0,1 0-1,-1 0 1,2-1 0,13-18-497</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4:36.681"/>
    </inkml:context>
    <inkml:brush xml:id="br0">
      <inkml:brushProperty name="width" value="0.05" units="cm"/>
      <inkml:brushProperty name="height" value="0.05" units="cm"/>
    </inkml:brush>
  </inkml:definitions>
  <inkml:trace contextRef="#ctx0" brushRef="#br0">11 207 14923,'3'0'457,"0"0"-1,0-1 1,-1 0 0,1 0-1,0 0 1,-1 0-1,1 0 1,-1 0 0,1-1-1,-1 1 1,1-1-1,-1 1 1,4-5 0,29-31 2352,-26 26-2419,4-4 97,29-34 549,-39 45-940,1-1 0,-1 0 0,0 0 0,-1 0 1,1 0-1,-1-1 0,0 1 0,2-7 0,-4 11-91,0 1 1,0 0-1,0 0 0,0 0 1,0-1-1,1 1 0,-1 0 0,0 0 1,0 0-1,0-1 0,0 1 1,0 0-1,0 0 0,0-1 0,0 1 1,0 0-1,0 0 0,0-1 1,0 1-1,0 0 0,0 0 1,0 0-1,0-1 0,0 1 0,0 0 1,0 0-1,0-1 0,0 1 1,0 0-1,-1 0 0,1 0 0,0-1 1,0 1-1,0 0 0,0 0 1,0 0-1,-1 0 0,1-1 0,0 1 1,0 0-1,0 0 0,-1 0 1,1 0-1,0 0 0,0 0 1,0-1-1,-1 1 0,1 0 0,0 0 1,0 0-1,-1 0 0,1 0 1,0 0-1,0 0 0,-1 0 0,1 0 1,0 0-1,0 0 0,-1 0 1,1 0-1,0 0 0,0 1 1,0-1-1,-1 0 0,1 0 0,0 0 1,0 0-1,0 0 0,-1 1 1,-16 12 139,-4 7-141,1 2 1,1 0-1,1 1 0,0 1 0,2 1 0,-14 29 1,29-52-9,-1 0 1,1 0 0,0 0 0,1 0 0,-1 1-1,0-1 1,1 0 0,-1 1 0,1-1 0,0 0 0,-1 1-1,1-1 1,0 0 0,1 5 0,0-6 1,-1 0 0,1 0 0,0 0 0,0 0-1,0 0 1,0 0 0,-1 0 0,1 0 0,0 0 0,1-1 0,-1 1 0,0 0 0,0-1 0,0 1 0,0-1 0,0 1-1,1-1 1,-1 0 0,0 1 0,0-1 0,1 0 0,-1 0 0,0 0 0,0 0 0,1 0 0,-1 0 0,0 0 0,2-1 0,19-1-4,-1-1 0,1-1 0,26-8 0,-31 7 4,-1 1 0,1 0 1,0 1-1,0 1 0,0 0 0,0 1 0,18 2 0,-32 0 4,0 0 0,0-1 1,0 1-1,-1 0 0,1 1 1,0-1-1,-1 0 0,1 1 1,-1 0-1,1-1 0,-1 1 1,0 0-1,3 3 0,-5-4 1,1-1 0,0 1 0,-1 0 0,1 0 0,0 0 0,-1 0 0,1 0 0,-1-1 0,0 1 0,1 0 0,-1 0 0,0 0 0,1 0 0,-1 0 0,0 0 0,0 0-1,0 1 1,0-1 0,0 0 0,0 0 0,0 0 0,0 0 0,0 0 0,0 0 0,-1 0 0,1 0 0,0 0 0,-1 0 0,1 0 0,-1-1 0,1 1 0,-1 0 0,0 0 0,1 0 0,-1 0 0,0-1 0,1 1 0,-1 0 0,-2 1 0,3-2 11,0 0 0,0 0 0,0 0 0,-1 1 1,1-1-1,0 0 0,0 0 0,0 0 0,-1 0 0,1 1 1,0-1-1,0 0 0,-1 0 0,1 0 0,0 0 1,0 0-1,-1 0 0,1 0 0,0 0 0,0 0 1,-1 0-1,1 0 0,0 0 0,0 0 0,-1 0 1,1 0-1,0 0 0,-1 0 0,1 0 0,0 0 1,0 0-1,0 0 0,-1-1 0,1 1 0,0 0 1,0 0-1,-1 0 0,1 0 0,0-1 0,0 1 1,0 0-1,-1 0 0,-3-16 331,5-22 94,-1 38-417,25-212 895,-25 211-961,0 0-1,0 0 1,0 0-1,1 0 0,-1 0 1,0 0-1,0 0 1,1 0-1,-1 0 1,0 0-1,1 1 0,-1-1 1,1 0-1,-1 0 1,1 0-1,-1 1 0,1-1 1,0 0-1,-1 0 1,1 1-1,0-1 1,-1 1-1,1-1 0,0 1 1,0-1-1,0 1 1,0-1-1,-1 1 0,1 0 1,0-1-1,1 1 1,1 0-210,0 1 1,1-1 0,-1 1 0,0 0 0,0 0-1,0 0 1,0 0 0,2 2 0,0-1 73,-1 0 0,0 0 1,1-1-1,-1 0 0,7 1 1,17-1-683</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4:37.964"/>
    </inkml:context>
    <inkml:brush xml:id="br0">
      <inkml:brushProperty name="width" value="0.05" units="cm"/>
      <inkml:brushProperty name="height" value="0.05" units="cm"/>
    </inkml:brush>
  </inkml:definitions>
  <inkml:trace contextRef="#ctx0" brushRef="#br0">73 58 17876,'-13'30'1357,"2"-7"-664,1-1 0,1 2 0,1-1 0,1 1-1,-6 45 1,12-68-668,1 0-1,0 0 0,0 0 0,0 0 1,0 0-1,0 0 0,0-1 0,0 1 1,0 0-1,0 0 0,0 0 1,1 0-1,-1 0 0,0 0 0,0 0 1,1 0-1,-1 0 0,1-1 0,-1 1 1,1 0-1,-1 0 0,1-1 0,0 1 1,-1 0-1,1 0 0,1 0 0,-1-1 8,1 1-1,-1-1 0,0 0 0,1 0 0,-1 0 0,0 0 1,1 0-1,-1-1 0,0 1 0,1 0 0,-1-1 1,0 1-1,1 0 0,-1-1 0,0 0 0,2 0 0,7-6 133,1 0 1,-1 0-1,9-10 0,-17 16-147,168-175 1278,-104 102-1179,-66 74-115,0 0-1,0 0 0,0 0 0,0-1 0,0 1 1,0 0-1,0 0 0,0 0 0,0-1 0,1 1 1,-1 0-1,0 0 0,0 0 0,0-1 0,0 1 1,1 0-1,-1 0 0,0 0 0,0 0 1,0 0-1,1 0 0,-1-1 0,0 1 0,0 0 1,0 0-1,1 0 0,-1 0 0,0 0 0,0 0 1,1 0-1,-1 0 0,0 0 0,0 0 0,1 0 1,-1 0-1,0 0 0,0 0 0,0 0 0,1 0 1,-1 0-1,0 1 0,0-1 0,0 0 1,1 0-1,-1 0 0,0 0 0,0 0 0,0 0 1,1 1-1,-1-1 0,0 0 0,0 0 0,0 0 1,0 1-1,0-1 0,1 0 0,-1 0 0,0 0 1,0 1-1,0-1 0,0 0 0,0 0 1,0 0-1,0 1 0,0-1 0,0 0 0,0 0 1,0 1-1,0-1 0,-1 6 2,-1 0 0,0 0 0,0 0 0,-1-1 0,-4 9 0,1-2 1,-5 9-7,-8 17 99,1 1-1,-19 61 1,37-99-79,-1 1 1,1-1-1,-1 0 0,1 1 1,0-1-1,-1 1 1,1-1-1,0 0 0,0 1 1,0-1-1,0 1 1,0-1-1,1 1 0,-1-1 1,0 1-1,1-1 1,-1 0-1,1 1 0,0 0 1,-1-1-2,1-1 0,0 0 0,-1 1 0,1-1 0,0 0 0,0 0 0,-1 0-1,1 1 1,0-1 0,-1 0 0,1 0 0,0 0 0,0 0 0,-1 0 0,1-1 0,0 1 0,-1 0 0,1 0 0,0 0 0,0-1 0,-1 1 0,1 0 0,0 0 0,-1-1 0,2 0 0,4-3 67,0 0 0,1 0-1,-2-1 1,1 0 0,8-9 0,12-19 78,-1-1 0,-1-1-1,-3-1 1,22-47 0,-85 196-394,30-84 194,-18 48-30,28-69 72,-1 1 0,1-1 0,1 1 0,-1 0 0,1 0 0,1 14 0,0-22 1,0 0-1,0-1 0,0 1 1,0-1-1,0 1 0,0-1 1,0 1-1,1 0 0,-1-1 1,0 1-1,0-1 0,0 1 1,1-1-1,-1 1 0,0-1 0,1 1 1,-1-1-1,0 0 0,1 1 1,-1-1-1,1 1 0,-1-1 1,1 0-1,-1 1 0,1-1 1,-1 0-1,1 0 0,0 1 0,0-1 2,0 0-1,1 0 0,-1 0 0,0 0 0,1 0 0,-1 0 0,0 0 1,1 0-1,-1-1 0,0 1 0,0-1 0,2 0 0,29-18-32,-14 3-475,0 0 0,26-31 0,-36 37-361,1-1 0,-2-1 0,1 1 0,-2-1-1,0 0 1,6-15 0,-10 16-1973,-4 16 679,1-4 2045,1 1 0,-1 0 0,1-1-1,-1 1 1,1-1 0,0 1 0,0 0-1,0-1 1,0 1 0,0 0 0,0-1 0,1 4-1,0-4 121,0 0-1,-1 0 1,1 0-1,0 0 1,0 0-1,0 0 1,1 0-1,-1-1 1,0 1-1,0 0 1,0-1-1,0 1 1,1-1-1,-1 1 1,0-1-1,1 0 1,-1 1-1,0-1 1,0 0-1,1 0 1,-1 0-1,0 0 1,1 0-1,-1 0 1,0-1-1,1 1 1,-1 0-1,0-1 1,2 0-1,4 0 191,-1-1-1,1 0 1,0-1 0,7-4-1,0 0 456,-1-1-1,0-1 0,16-14 0,-25 19-341,0 1 0,0-1 0,0 0 0,-1 0 0,0 0 0,0 0-1,0-1 1,0 1 0,-1-1 0,0 0 0,0 0 0,0 0 0,2-9 0,-4 14-279,0-1 1,0 1-1,0 0 0,0 0 1,1-1-1,-1 1 1,0 0-1,0-1 1,0 1-1,0 0 0,0-1 1,0 1-1,0 0 1,-1 0-1,1-1 0,0 1 1,0 0-1,0-1 1,0 1-1,0 0 0,0 0 1,0-1-1,-1 1 1,1 0-1,0 0 0,0 0 1,0-1-1,-1 1 1,1 0-1,0 0 0,0 0 1,-1-1-1,1 1 1,0 0-1,0 0 1,-1 0-1,1 0 0,0 0 1,0 0-1,-1 0 1,1-1-1,-1 1 0,-15 6 597,-17 16-103,7 2-191,1 1 0,1 2 0,1 0 0,-31 48 0,50-69-264,1 0 0,0 0 0,0 0 0,0 1-1,-2 7 1,5-13-58,-1 0-1,1 0 1,0-1-1,0 1 1,-1 0-1,1 0 0,0 0 1,0 0-1,0-1 1,0 1-1,0 0 1,0 0-1,1 0 1,-1 0-1,0-1 0,0 1 1,1 0-1,-1 0 1,0 0-1,1-1 1,-1 1-1,0 0 1,1 0-1,-1-1 1,1 1-1,0-1 0,-1 1 1,1 0-1,-1-1 1,1 1-1,0-1 1,0 1-1,-1-1 1,1 0-1,0 1 1,0-1-1,-1 0 0,1 1 1,0-1-1,0 0 1,0 0-1,0 0 1,-1 0-1,1 1 1,0-1-1,0 0 1,0-1-1,0 1 0,-1 0 1,1 0-1,0 0 1,1-1-1,12-1 16,0-1 0,-1 0 1,1-1-1,-1 0 0,0-1 0,0-1 0,15-8 0,86-58-100,-96 59 47,2-1-20,-12 8-35,0 0 1,1 1-1,15-9 1,-21 16-138,-5 6 122,-4 8 17,6-16 72,-4 8-23,0-1 2,1 1-1,0-1 1,0 1-1,0-1 0,1 1 1,-2 14-1,4-22 30,0 1-1,0-1 1,0 0-1,0 0 1,0 1-1,0-1 1,0 0-1,0 0 0,0 1 1,0-1-1,0 0 1,0 0-1,0 1 1,0-1-1,0 0 1,0 0-1,0 0 1,1 1-1,-1-1 0,0 0 1,0 0-1,0 0 1,0 1-1,1-1 1,-1 0-1,0 0 1,0 0-1,0 0 1,1 1-1,-1-1 0,0 0 1,0 0-1,0 0 1,1 0-1,-1 0 1,0 0-1,0 0 1,1 0-1,-1 0 1,0 0-1,0 0 0,1 0 1,-1 0-1,0 0 1,0 0-1,1 0 1,-1 0-1,0 0 1,0 0-1,1 0 1,-1 0-1,0 0 0,1 0 1,10-8-7,6-8-6,-2-1 0,25-37 0,-34 46-6,-4 7-88,-2 6 52,-2 7-13,-117 315 174,101-280 1,10-22-55,-1 0 1,-1-1-1,-26 43 0,27-57-33,9-10-19,0 0 1,0 0-1,-1 0 1,1 0-1,0 0 1,0 1 0,0-1-1,0 0 1,0 0-1,0 0 1,-1 0 0,1 0-1,0 0 1,0 0-1,0 0 1,0 0-1,0 0 1,-1 0 0,1 0-1,0-1 1,0 1-1,0 0 1,0 0-1,0 0 1,0 0 0,-1 0-1,1 0 1,0 0-1,0 0 1,0 0 0,0 0-1,0 0 1,0-1-1,0 1 1,0 0-1,0 0 1,-1 0 0,1 0-1,0 0 1,0 0-1,0 0 1,0-1 0,0-1 0,0 0 1,-1 0-1,1 0 1,0 0-1,1 0 0,-1 0 1,0 0-1,0 0 1,2-4-1,2-8-26,1 1-1,1 0 0,0 0 0,1 0 0,12-17 0,49-58-133,-15 22 72,42-77 2,-82 120 94,-1-1 0,-1 1-1,-2-2 1,11-38 0,-17 38 21,-6 15-11,2 10-18,1 0 0,-1 0-1,1 0 1,0 1 0,-1-1 0,1 0 0,-1 0 0,1 0-1,0 0 1,-1 0 0,1 0 0,0 1 0,-1-1 0,1 0 0,0 0-1,-1 1 1,1-1 0,0 0 0,-1 0 0,1 1 0,0-1-1,0 0 1,-1 1 0,1-1 0,0 0 0,-1 1 0,-5 9 20,-1 0 1,1 1-1,1-1 1,0 1-1,0 0 1,1 1-1,-3 13 1,2-4 42,1 1 0,1-1 1,-1 26-1,4-42-78,0 0 0,1-1 1,-1 1-1,1 0 0,0-1 0,0 1 0,0-1 0,1 1 0,-1-1 1,1 1-1,0-1 0,1 0 0,-1 0 0,1 0 0,3 4 0,-4-6-19,0 1 0,1-1 0,-1-1-1,1 1 1,-1 0 0,1-1-1,-1 1 1,1-1 0,0 0 0,0 1-1,0-1 1,0-1 0,0 1 0,0 0-1,0-1 1,0 0 0,0 1-1,0-1 1,0 0 0,0-1 0,0 1-1,0 0 1,0-1 0,5-1 0,22-10-227</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8:39.046"/>
    </inkml:context>
    <inkml:brush xml:id="br0">
      <inkml:brushProperty name="width" value="0.05" units="cm"/>
      <inkml:brushProperty name="height" value="0.05" units="cm"/>
    </inkml:brush>
  </inkml:definitions>
  <inkml:trace contextRef="#ctx0" brushRef="#br0">16 0 14435,'-1'2'290,"0"0"-1,0 0 1,1 0-1,-1 0 1,1 0-1,-1 0 1,1 0-1,0 0 1,-1 2-1,-7 273 5971,8-151-5339,0-112-846,-2 6-29,2-1 0,1 0 0,0 1 0,2-1 1,6 31-1,-8-49-32,-1-1 0,0 1 0,1 0 1,-1 0-1,1 0 0,-1 0 1,1 0-1,-1 0 0,1-1 0,-1 1 1,1 0-1,0-1 0,0 1 1,-1 0-1,1-1 0,0 1 0,0-1 1,0 1-1,-1-1 0,1 1 1,0-1-1,0 1 0,0-1 0,0 0 1,0 0-1,0 0 0,0 1 1,0-1-1,0 0 0,0 0 0,0 0 1,0 0-1,0-1 0,0 1 1,0 0-1,0 0 0,0-1 0,0 1 1,-1 0-1,1-1 0,0 1 1,0-1-1,0 1 0,0-1 0,-1 1 1,3-2-1,4-3 127,0-1 0,0 0 0,11-12 0,-16 17-120,36-44 292,-24 28-309,30-29 0,-43 45-9,-1 1-1,0-1 1,0 1-1,1 0 1,-1-1-1,1 1 1,-1 0-1,0 0 1,1-1-1,-1 1 1,1 0-1,-1 0 1,0 0-1,1-1 1,-1 1-1,1 0 1,-1 0-1,1 0 1,-1 0-1,1 0 1,-1 0-1,1 0 1,-1 0-1,1 0 1,-1 0-1,0 0 1,1 0-1,0 0 1,4 13-105,-9 29 2,3-32 96,-7 52 4,8-62 10,0 0-1,0 0 1,1 0-1,-1 0 1,0 0 0,0 0-1,0 0 1,0 0 0,0 0-1,0 0 1,0 0-1,0 0 1,0 0 0,0 0-1,0 0 1,0 0 0,0 0-1,0 0 1,1 0-1,-1 0 1,0 0 0,0 0-1,0 0 1,0 0 0,0 0-1,0 0 1,0 0-1,0 0 1,0 0 0,0 0-1,0 0 1,0 0 0,0 0-1,0 0 1,0 0-1,0 0 1,0 0 0,1 0-1,-1 0 1,0 0 0,0 0-1,0 0 1,0 0-1,0 1 1,0-1 0,0 0-1,0 0 1,0 0 0,0 0-1,0 0 1,0 0-1,0 0 1,0 0 0,0 0-1,0 0 1,0 0 0,0 0-1,0 0 1,0 0-1,0 1 1,0-1 0,0 0-1,0 0 1,0 0 0,0 0-1,0 0 1,-1 0-1,1 0 1,0 0 0,6-5 81,5-8 24,0-9-9,-1 1-1,-2-2 1,11-36 0,-19 58-113,1 0-1,-1 0 1,0 0 0,1 1 0,-1-1 0,1 0 0,-1 0-1,1 1 1,-1-1 0,1 0 0,0 1 0,-1-1 0,1 1 0,0-1-1,-1 1 1,1-1 0,0 1 0,0-1 0,-1 1 0,1 0-1,0-1 1,0 1 0,0 0 0,0 0 0,0-1 0,0 1 0,-1 0-1,1 0 1,0 0 0,0 0 0,0 0 0,0 1 0,1-1-1,18-3-662,-14 0 329,0 0 0,0-1-1,-1 0 1,1 0 0,-1 0-1,0 0 1,-1-1 0,1 0-1,-1 0 1,0 0 0,0-1 0,0 1-1,3-8 1,0-1-247,-1-1 0,0 1-1,-2-1 1,6-25 0,-2-4-457</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4:39.039"/>
    </inkml:context>
    <inkml:brush xml:id="br0">
      <inkml:brushProperty name="width" value="0.05" units="cm"/>
      <inkml:brushProperty name="height" value="0.05" units="cm"/>
    </inkml:brush>
  </inkml:definitions>
  <inkml:trace contextRef="#ctx0" brushRef="#br0">15 165 14595,'-2'-5'333,"-1"1"-1,2 0 0,-1-1 1,0 1-1,1-1 1,0 0-1,0 0 0,0 1 1,1-1-1,-1 0 1,1 0-1,0 0 0,1 0 1,-1 1-1,1-1 1,0 0-1,0 0 0,3-8 1,-2 9-120,-1 0 0,1 0 0,0 1 0,0-1 0,0 0 0,1 0 0,-1 1 0,1 0 0,0-1 0,0 1 0,0 0-1,0 1 1,1-1 0,-1 0 0,1 1 0,-1 0 0,1 0 0,0 0 0,0 0 0,0 0 0,5 0 0,-7 1-176,-1 1 1,0 0-1,1 0 0,-1 0 1,0 0-1,1 0 0,-1 0 1,0 0-1,1 1 0,-1-1 1,0 0-1,1 1 0,-1-1 1,0 1-1,0-1 0,1 1 1,-1 0-1,0-1 0,0 1 0,0 0 1,0 0-1,0 0 0,0 0 1,0 0-1,0 0 0,0 0 1,-1 0-1,1 0 0,0 1 1,-1-1-1,1 0 0,-1 0 1,1 1-1,-1-1 0,1 0 1,-1 3-1,2 5-37,-1 0 0,0 0 1,0 0-1,-1 11 0,0-14-3,-2 25-177,-1 0 0,-11 49 1,3-25-66,10-50 221,0-1 1,1 0 0,0 1-1,0-1 1,0 0-1,0 1 1,0-1-1,1 1 1,0-1 0,2 6-1,-3-9 24,1 1 0,0-1 0,0 0 0,-1 0 0,1 1 0,0-1 0,0 0 0,0 0 0,0 0 0,1 0 0,-1 0 0,0 0 0,0 0 0,0-1 0,1 1 0,-1 0 0,0-1 0,1 1 0,-1-1 0,1 1 0,-1-1 0,1 0 0,-1 0 0,1 1 0,-1-1 0,1 0 0,-1 0 0,1-1 0,-1 1 0,1 0 0,-1 0 0,3-2 1,11-2 36,0 0 0,0-1 0,-1-1 0,0-1 0,0 0 0,0-1 0,20-15 0,-18 11 18,-1-1-1,-1 0 1,1-1 0,-2 0-1,19-27 1,-30 37-41,1 1 0,-1-1 0,0 0 0,0 0 0,0 0 0,0 0 0,-1 0 0,1-1 0,-1 1 0,0 0 0,-1-1 0,1 1 0,-1 0 0,0-7 0,-1 8-36,1-1-1,-1 1 0,0 0 1,-1 0-1,1 0 1,0 0-1,-1 0 0,0 0 1,0 0-1,0 1 1,0-1-1,0 0 0,0 1 1,-1 0-1,1-1 1,-1 1-1,1 0 0,-1 1 1,-4-4-1,-6 0-196,-1-3-2908,15 6 1476,10 3 606,10 1 39</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4:39.492"/>
    </inkml:context>
    <inkml:brush xml:id="br0">
      <inkml:brushProperty name="width" value="0.05" units="cm"/>
      <inkml:brushProperty name="height" value="0.05" units="cm"/>
    </inkml:brush>
  </inkml:definitions>
  <inkml:trace contextRef="#ctx0" brushRef="#br0">161 1 16724,'-4'0'298,"1"1"1,0-1 0,-1 1 0,1 0 0,-1 0-1,1 0 1,0 1 0,0-1 0,0 1 0,0 0-1,0 0 1,0 0 0,-3 2 0,-2 3 148,0 0 0,1 1 0,-7 8 1,0 1-12,1 2-1,-13 22 1,23-35-362,0 0 0,0 0 0,0 0 0,1 1 0,0-1 0,0 1 0,1-1 0,0 1 0,0-1 0,0 1 0,1 11 0,0-17-56,0 0 0,0 0 1,0 0-1,0 0 1,1 0-1,-1 0 0,0 0 1,0 0-1,1 0 0,-1 0 1,1-1-1,-1 1 1,1 0-1,-1 0 0,1 0 1,0 0-1,-1-1 0,1 1 1,0 0-1,0-1 1,-1 1-1,1 0 0,0-1 1,0 1-1,0-1 0,0 1 1,0-1-1,0 0 1,0 1-1,-1-1 0,1 0 1,0 0-1,0 0 0,0 1 1,0-1-1,0 0 1,0 0-1,1-1 0,-1 1 1,0 0-1,-1 0 0,1 0 1,0-1-1,0 1 1,0 0-1,2-2 0,3 0 61,1-1 0,0 0 0,-1-1-1,0 0 1,8-6 0,86-79 519,-23 19-275,-73 67-316,-1 0-1,1 1 1,0-1-1,0 1 0,0-1 1,7-2-1,-10 5-6,-1 0 1,1 0-1,0 0 0,0-1 1,-1 1-1,1 0 0,0 0 1,0 0-1,-1 0 0,1 0 1,0 0-1,0 1 0,-1-1 0,1 0 1,0 0-1,0 0 0,-1 1 1,1-1-1,0 0 0,-1 1 1,1-1-1,0 1 0,-1-1 1,1 1-1,-1-1 0,1 1 1,0-1-1,-1 1 0,1-1 1,-1 1-1,0 0 0,1-1 1,-1 1-1,0 0 0,1-1 1,-1 1-1,0 0 0,0 0 1,1-1-1,-1 1 0,0 0 0,0 0 1,0 1-1,1 39-7,-1-37 9,-1 1 1,1 0-1,0 0 0,0 0 1,1 0-1,-1 0 0,1 0 0,0-1 1,1 1-1,-1 0 0,1-1 1,3 7-1,-5-10 2,1-1 1,0 1 0,-1 0-1,1-1 1,0 1-1,0-1 1,-1 1-1,1-1 1,0 0-1,0 1 1,0-1 0,0 0-1,0 1 1,0-1-1,0 0 1,-1 0-1,1 0 1,0 0-1,0 0 1,0 0 0,0 0-1,0 0 1,0 0-1,0-1 1,0 1-1,0 0 1,-1 0 0,3-2-1,22-13 109,-24 15-106,65-53 253,-42 32-113,42-27-1,-63 46-137,1 0 0,-1 0 0,0 0 0,1 1 0,0-1 0,-1 1 0,8-1-1,-10 2-10,0 0-1,0 0 0,0 0 0,0 0 1,0 0-1,0 0 0,-1 0 0,1 0 1,0 1-1,0-1 0,0 0 0,-1 0 1,1 1-1,0-1 0,0 1 0,-1-1 1,1 1-1,0-1 0,-1 1 0,1-1 1,0 1-1,-1 0 0,1-1 0,-1 1 1,1 0-1,-1 0 0,1-1 0,-1 1 1,0 0-1,1 0 0,-1 0 0,0-1 1,0 1-1,0 0 0,1 0 1,-1 0-1,0 1 0,0 7-129,0-1 0,-1 1 0,1-1 0,-2 1 0,1-1 0,-1 0 0,-1 0-1,-4 12 1,4-12-50,0 1-1,1 0 0,0-1 0,0 1 0,1 0 0,-1 14 0,2-23 174,0 0 0,0 1-1,0-1 1,0 0-1,0 0 1,0 0-1,0 0 1,0 1 0,0-1-1,0 0 1,0 0-1,0 0 1,0 0-1,0 0 1,0 1 0,0-1-1,0 0 1,0 0-1,0 0 1,0 0-1,0 0 1,1 0 0,-1 1-1,0-1 1,0 0-1,0 0 1,0 0-1,0 0 1,0 0 0,1 0-1,-1 0 1,0 0-1,0 0 1,0 1-1,0-1 1,0 0 0,0 0-1,1 0 1,-1 0-1,0 0 1,0 0-1,1 0 1,5-3-482</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4:39.909"/>
    </inkml:context>
    <inkml:brush xml:id="br0">
      <inkml:brushProperty name="width" value="0.05" units="cm"/>
      <inkml:brushProperty name="height" value="0.05" units="cm"/>
    </inkml:brush>
  </inkml:definitions>
  <inkml:trace contextRef="#ctx0" brushRef="#br0">413 4 21573,'9'-3'2272,"-9"9"-1640,-16 9-280,-4 7 1513,-10 9-1113,-5 8-224,-6 13-288,-4 5-48,0 3-72,-1 2-24,7-5-160,3-4-120,10-10-552,5-10-272,11-17-673,1-12 1297,6-21-328,3-12-240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4:40.363"/>
    </inkml:context>
    <inkml:brush xml:id="br0">
      <inkml:brushProperty name="width" value="0.05" units="cm"/>
      <inkml:brushProperty name="height" value="0.05" units="cm"/>
    </inkml:brush>
  </inkml:definitions>
  <inkml:trace contextRef="#ctx0" brushRef="#br0">0 0 19700,'15'6'1913,"2"10"-1177,3 4-296,7 6 872,6 2-304,7 4-271,0-1-249,3 4-664,-1-2-513,-2-6 609,0-4-112,-8-10-144</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4:43.558"/>
    </inkml:context>
    <inkml:brush xml:id="br0">
      <inkml:brushProperty name="width" value="0.05" units="cm"/>
      <inkml:brushProperty name="height" value="0.05" units="cm"/>
    </inkml:brush>
  </inkml:definitions>
  <inkml:trace contextRef="#ctx0" brushRef="#br0">9367 1 13347,'-45'26'2986,"30"-19"-2954,0 0 1,-1-1-1,0 0 0,0-1 1,-19 3-1,-85 7 142,6 0 14,-11 14-49,-28 6-93,-295 5 21,271-28-54,-5-2-55,1-7 0,-225-26 0,-272-45-30,-3 35 21,438 35 64,-301 41-1,-142 87-329,612-114 240,-286 76-399,128-29 234,-348 92 50,381-98 437,3 8 0,-348 169 0,140-37 359,244-120-520,53-26 59,-189 123 1,131-53 157,-262 169 351,84-79-556,273-163-90,3 3 0,-105 104 1,171-154 67,-4 4-176,1-1-1,-1 1 1,0-1 0,0-1-1,-6 5 1,10-8 47,1 1 1,-1-1 0,0 1-1,0-1 1,0 0 0,1 0-1,-1 1 1,0-1 0,0 0-1,0 0 1,0 0 0,0 0-1,1 0 1,-1 0 0,0 0-1,0 0 1,0 0 0,0 0-1,0 0 1,0-1 0,1 1-1,-1 0 1,0-1 0,0 1-1,0 0 1,1-1 0,-1 1-1,0-1 1,1 1 0,-1-1-1,0 0 1,1 1 0,-1-1-1,1 0 1,-1 1 0,1-1-1,-1 0 1,1 0 0,-1 1-1,1-1 1,0 0 0,-1 0-1,1 0 1,0 0 0,0 1-1,-1-2 1,-5-23-501</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4:46.843"/>
    </inkml:context>
    <inkml:brush xml:id="br0">
      <inkml:brushProperty name="width" value="0.05" units="cm"/>
      <inkml:brushProperty name="height" value="0.05" units="cm"/>
    </inkml:brush>
  </inkml:definitions>
  <inkml:trace contextRef="#ctx0" brushRef="#br0">12733 336 10242,'1'0'64,"-1"-1"0,0 1 0,0 0 0,0 0 1,1-1-1,-1 1 0,0 0 0,0-1 0,0 1 0,0-1 0,0 1 0,0 0 0,0-1 0,0 1 0,0 0 0,0-1 0,0 1 0,0 0 0,0-1 1,0 1-1,0 0 0,0-1 0,0 1 0,0-1 0,0 1 0,0 0 0,-1-1 0,1 1 0,0 0 0,0 0 0,0-1 0,-1 1 0,-13-8 1222,-19 3-64,33 5-1189,-33-1 435,0 1 0,-60 8 1,-17 2-425,-821-24 679,202-49-707,321 20 12,-546-5-54,227 17-5,-636-9 36,581 24-13,-239 3 29,48 11 166,236-4 114,-16-21 15,739 25-313,-551-21 176,334 32-179,1 11 0,-380 81 0,398-53 55,-345 83 273,534-125-262,0 2 1,0 0-1,0 2 1,1 0-1,0 1 0,1 1 1,1 2-1,0 0 1,1 0-1,0 2 1,1 1-1,-24 28 1,-35 48-80,-114 180 0,183-260 6,-1 1 0,2 0-1,0 1 1,0 0 0,2 0-1,-5 17 1,9-27 6,0 0 0,0 0-1,1 0 1,0 0 0,0 0 0,0 0 0,0 0 0,1 0 0,0 0 0,0 0-1,0 0 1,1 0 0,0 0 0,0 0 0,0-1 0,0 1 0,1-1 0,-1 0-1,1 0 1,0 0 0,1 0 0,-1 0 0,6 4 0,6 4-3,0 0 0,0-2 0,2 0 0,-1-1 0,1 0 0,22 7 1,113 31-11,-135-42 13,334 79-152,453 49-1,370-34 151,76-64-253,0-49-483,14-16 440,532-9 519,75-41-113,-1843 78-113,807-64 127,-595 35 9,343-88 0,-78-31-72,-376 104-50,58-19-34,50 13 12,-231 50 38,0 0 1,0-1-1,-1 1 0,1-1 0,-1-1 1,1 1-1,-1-1 0,0 0 0,0 0 1,0 0-1,-1-1 0,0 0 0,1 0 1,-2 0-1,1 0 0,-1-1 0,6-11 1,2-7 103,-2 0 0,0-1 1,5-26-1,-12 43-126,2-8 18,0 0 0,-1 0 0,-1-1 0,0-25 0,-2 37-3,0 0 1,0 0-1,-1 0 0,0 0 0,0 0 0,0 0 0,-1 0 0,0 0 0,0 0 1,0 1-1,0-1 0,-1 1 0,0-1 0,0 1 0,0 0 0,0 0 1,-1 0-1,-6-5 0,0 2 42,0 1 0,0 0 0,0 0 0,-1 1 0,0 1 0,-23-7 0,-72-9 196,79 15-210,-263-29-922,248 31 694</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4:57.265"/>
    </inkml:context>
    <inkml:brush xml:id="br0">
      <inkml:brushProperty name="width" value="0.05" units="cm"/>
      <inkml:brushProperty name="height" value="0.05" units="cm"/>
    </inkml:brush>
  </inkml:definitions>
  <inkml:trace contextRef="#ctx0" brushRef="#br0">1 591 14091,'7'3'131,"0"-1"0,-1-1 0,2 1 0,-1-1 0,0 0 1,0 0-1,14-2 0,55-8-113,-50 5 97,321-65 336,-117 21-268,-30 14 58,249-11 0,-38 30 294,131-6 107,354-46-378,-344 23-212,-76 8-26,706-45-10,-343 64-24,0 27 58,341-2 163,26-56-81,-142-9-106,4 34-7,-196 48 5,0 27 29,411 17 6,755-21 156,-808-50-175,-39 0-14,189-6-56,-1309 6 20,722-25 218,-433 17-66,-115 5-85,-100 3-29,-159 6-7,9-2-49,0 0-1,-1-1 0,1 1 1,0-1-1,-1 0 1,1 0-1,-1-1 0,0 0 1,1 0-1,-8-1 1,-28-15-67</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6:22.279"/>
    </inkml:context>
    <inkml:brush xml:id="br0">
      <inkml:brushProperty name="width" value="0.05" units="cm"/>
      <inkml:brushProperty name="height" value="0.05" units="cm"/>
    </inkml:brush>
  </inkml:definitions>
  <inkml:trace contextRef="#ctx0" brushRef="#br0">5 1 16075,'-5'4'1705,"11"6"-921,3-4-240,15-2 1152,3-4-727,12 0-305,8 2 16,5-4-168,4 1-184,-3-5-328,-3 2-200,-4 2-496,-8 1-320,-10 1-1505,-13 0 2057,-23 0-376,-11 3-344</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6:22.715"/>
    </inkml:context>
    <inkml:brush xml:id="br0">
      <inkml:brushProperty name="width" value="0.05" units="cm"/>
      <inkml:brushProperty name="height" value="0.05" units="cm"/>
    </inkml:brush>
  </inkml:definitions>
  <inkml:trace contextRef="#ctx0" brushRef="#br0">1 97 18116,'-1'14'1704,"11"-14"-1048,13 6-216,9-10 665,8 1-225,7-12-184,7 5-440,5 2-1056,-3-7-1593,-7 1 2089,-3-9-392,-5-1-304</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6:23.151"/>
    </inkml:context>
    <inkml:brush xml:id="br0">
      <inkml:brushProperty name="width" value="0.05" units="cm"/>
      <inkml:brushProperty name="height" value="0.05" units="cm"/>
    </inkml:brush>
  </inkml:definitions>
  <inkml:trace contextRef="#ctx0" brushRef="#br0">0 1 19180,'13'0'1368,"10"0"-1128,4 3-96,8 1 249,3 3-169,3 5 0,-7 2-48,-4 12-120,-10 2-16,-14 13-40,-8 7 0,-13 12 40,-13 2-8,-6 3 8,-3 1-176,-3-9 144,-2-4-16,-2-16 8</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8:39.471"/>
    </inkml:context>
    <inkml:brush xml:id="br0">
      <inkml:brushProperty name="width" value="0.05" units="cm"/>
      <inkml:brushProperty name="height" value="0.05" units="cm"/>
    </inkml:brush>
  </inkml:definitions>
  <inkml:trace contextRef="#ctx0" brushRef="#br0">123 9 12227,'0'-1'67,"0"1"1,-1-1-1,1 0 0,-1 1 1,1-1-1,0 1 1,-1-1-1,0 1 1,1 0-1,-1-1 1,1 1-1,-1-1 1,1 1-1,-1 0 1,0 0-1,1-1 1,-1 1-1,0 0 0,1 0 1,-1 0-1,0-1 1,1 1-1,-1 0 1,0 0-1,1 0 1,-1 0-1,0 0 1,1 1-1,-2-1 1,1 1 21,0-1 0,0 1 0,0 0 0,0 0 0,0 0 0,0 0 0,0 0 0,0 0 0,0 1 0,0-1 0,1 0 0,-1 0 0,0 2 0,-3 7 264,0 0 0,-4 20 0,8-28-320,-7 38 112,2 0 1,2 0 0,1 0-1,3 0 1,1 0-1,12 71 1,1-51 21,-13-55-166,0 0-1,0 0 1,0 0-1,1-1 1,-1 1 0,1-1-1,0 1 1,1-1 0,4 5-1,1-4-40,-8-11 28,-9-12 72,-34-35 553,26 35 405,1 0 0,1-2 0,-15-27 0,28 45-855,0 0-1,0 0 1,0 0-1,0 0 1,0 0-1,1 0 1,-1 0 0,1-1-1,-1-2 1,2 5-134,-1-1 1,0 0 0,0 1 0,0-1 0,1 1-1,-1-1 1,0 1 0,0-1 0,1 1-1,-1-1 1,1 1 0,-1-1 0,0 1 0,1-1-1,-1 1 1,1-1 0,-1 1 0,1 0-1,-1-1 1,1 1 0,-1 0 0,1 0 0,0-1-1,-1 1 1,1 0 0,-1 0 0,1 0-1,0 0 1,-1 0 0,1 0 0,-1 0-1,1 0 1,0 0 0,-1 0 0,1 0 0,0 0-1,22 1-176,-14-1-91,0 1-1,1-1 1,-1-1-1,0 1 1,1-2-1,-1 1 0,0-1 1,0-1-1,13-4 1,4-10-266</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6:23.695"/>
    </inkml:context>
    <inkml:brush xml:id="br0">
      <inkml:brushProperty name="width" value="0.05" units="cm"/>
      <inkml:brushProperty name="height" value="0.05" units="cm"/>
    </inkml:brush>
  </inkml:definitions>
  <inkml:trace contextRef="#ctx0" brushRef="#br0">163 0 17124,'-10'12'506,"0"-1"1,1 1 0,1 0 0,0 1 0,0 0 0,-7 19 0,-27 85 216,41-112-692,-13 37 62,3 1-1,2 0 1,1 1 0,3 0 0,1 0 0,4 85-1,0-125-79,1-1 0,-1 1 0,1-1-1,0 1 1,0-1 0,0 1-1,0-1 1,0 0 0,1 0-1,0 1 1,-1-1 0,1 0 0,3 3-1,-4-5 5,1 0 0,-1 0 0,1 0-1,0 0 1,-1 0 0,1 0 0,0 0-1,0 0 1,-1-1 0,1 1 0,0-1-1,0 1 1,0-1 0,0 0 0,0 0-1,-1 0 1,1 0 0,0 0 0,0 0-1,0 0 1,0-1 0,0 1 0,0-1-1,-1 1 1,4-2 0,4-2 86,1 0 1,0-1-1,-1 0 0,0-1 1,15-12-1,39-40 483,-44 39-221,38-30-1,-56 48-343,1 0 0,-1 0 0,1 0 0,-1 0 1,1 0-1,0 0 0,-1 0 0,1 0 0,0 1 0,0-1 0,-1 1 0,1-1 1,0 1-1,0 0 0,3 0 0,-4 0-13,0 0 0,-1 1 0,1-1 1,-1 0-1,1 1 0,-1-1 0,1 1 0,-1-1 1,1 1-1,-1-1 0,1 1 0,-1-1 0,0 1 0,1-1 1,-1 1-1,0 0 0,1-1 0,-1 1 0,0 0 0,0-1 1,0 1-1,1 0 0,-1-1 0,0 1 0,0 0 0,0-1 1,0 2-1,-1 9 31,0-1 0,-1 0 0,0 0 1,-4 13-1,2-11-33,4-11-3,-4 13 25,1 1-1,0-1 0,0 28 0,2-41-26,1 0 0,0 0 0,0 0 0,1 0 0,-1-1 0,0 1 0,0 0 0,0 0 0,1 0 0,-1 0 0,0 0-1,1 0 1,-1-1 0,0 1 0,1 0 0,-1 0 0,1-1 0,0 1 0,-1 0 0,1-1 0,0 1 0,-1 0 0,1-1 0,0 1-1,0-1 1,-1 1 0,3 0 0,-1-1 2,0 1 0,1-1 0,-1 1 0,1-1 0,-1 0 0,1 0 0,-1 0 0,1 0 0,-1 0 0,4-2 0,3 0 17,0 0-1,0-2 1,0 1-1,14-8 0,35-30 139,-43 30-83,0 0 1,1 0-1,17-8 0,-32 19-69,0-1 0,0 1 0,0-1 0,0 1 0,0 0 0,0-1 0,0 1 0,0 0 0,0 0 0,0-1 0,0 1 0,0 0 0,0 0 0,0 0 0,0 0 0,0 1 0,0-1 0,0 0 0,0 0 0,0 1 0,0-1 0,0 0 0,0 1 0,0-1 0,2 2 0,-2-1-3,0 1 1,0-1-1,0 1 1,0-1-1,0 1 1,0 0-1,0-1 1,-1 1-1,1 0 1,-1-1-1,1 1 1,-1 0-1,1 3 1,0 6 8,-1 0-1,0 1 1,-3 17 0,2-24-104,1-3-13,-1 0 1,1 0-1,0 0 0,0 0 0,-1 0 0,2 0 0,-1 0 1,0 0-1,0 1 0,1-1 0,-1 0 0,2 2 0,3-8-481,0 2 204</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6:24.147"/>
    </inkml:context>
    <inkml:brush xml:id="br0">
      <inkml:brushProperty name="width" value="0.05" units="cm"/>
      <inkml:brushProperty name="height" value="0.05" units="cm"/>
    </inkml:brush>
  </inkml:definitions>
  <inkml:trace contextRef="#ctx0" brushRef="#br0">12 4 23117,'-5'-2'1672,"2"2"-1336,0-2-224,6 4-200,-3-1-664,8 0 752,2-1-248,2 0-224</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6:24.770"/>
    </inkml:context>
    <inkml:brush xml:id="br0">
      <inkml:brushProperty name="width" value="0.05" units="cm"/>
      <inkml:brushProperty name="height" value="0.05" units="cm"/>
    </inkml:brush>
  </inkml:definitions>
  <inkml:trace contextRef="#ctx0" brushRef="#br0">318 33 18468,'0'-1'75,"1"1"0,-1 0 0,0-1-1,1 1 1,-1-1 0,0 1 0,0 0 0,1-1 0,-1 1 0,0-1 0,0 1-1,0 0 1,0-1 0,1 1 0,-1-1 0,0 1 0,0-1 0,0 1 0,0-1-1,0 1 1,0 0 0,0-1 0,0 1 0,-1-1 0,1 1 0,0-1 0,0 1-1,0-1 1,0 1 0,0 0 0,-1-1 0,1 1 0,-1-1 0,-15-9 1195,-27 3 523,28 6-1637,0 2 0,1 0 0,-1 1-1,1 0 1,0 1 0,0 1 0,0 0 0,-16 8 0,22-9-163,-1 1 1,1 0-1,0 1 0,0 0 1,1 0-1,-1 1 1,1-1-1,0 2 1,1-1-1,-1 1 1,1 0-1,1 0 1,-10 16-1,14-22-1,1 1-1,-1-1 1,0 0-1,1 1 1,-1-1-1,1 1 1,-1-1-1,1 1 1,0-1-1,0 1 1,0-1-1,0 1 1,0 0-1,0-1 1,0 1 0,1 2-1,-1-4 1,0 1 1,1 0-1,0 0 1,-1 0-1,1-1 1,-1 1-1,1 0 0,0-1 1,-1 1-1,1-1 1,0 1-1,0-1 1,-1 1-1,1-1 1,0 1-1,0-1 0,0 0 1,0 1-1,0-1 1,1 0-1,6 1-36,-1 0-1,1-1 0,0 0 1,0-1-1,10-1 1,-3 0-3,2 0-1,-1 0 17,1 0 0,-1 2 1,1-1-1,0 2 0,-1 0 1,23 6-1,-37-7 34,-1 0 0,1 0 1,-1 1-1,0-1 0,1 1 1,-1-1-1,0 1 0,1 0 0,-1-1 1,0 1-1,0 0 0,1 0 1,-1 0-1,0 0 0,0 0 0,0 0 1,0 0-1,0 0 0,0 0 1,-1 1-1,1-1 0,0 0 0,-1 1 1,1-1-1,-1 0 0,1 1 1,-1-1-1,1 1 0,-1-1 0,0 1 1,0-1-1,0 1 0,0-1 1,0 0-1,0 1 0,0-1 0,0 1 1,-1-1-1,1 1 0,-1-1 1,1 0-1,-1 1 0,1-1 0,-2 3 1,-2 3 89,-1 0-1,1 0 1,-1 0 0,0-1 0,0 0 0,-11 10-1,5-6 68,-1 0 0,0-1-1,0-1 1,-21 12 0,31-19-197,-1 1-1,0-1 1,0 1 0,0-1 0,0 0-1,0 0 1,0-1 0,0 1 0,0-1-1,0 1 1,-1-1 0,1 0 0,0 0 0,0 0-1,0-1 1,0 1 0,0-1 0,-1 0-1,1 0 1,0 0 0,0 0 0,1 0-1,-1-1 1,0 1 0,0-1 0,1 0-1,-1 0 1,-2-2 0,-4-8-294</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6:25.716"/>
    </inkml:context>
    <inkml:brush xml:id="br0">
      <inkml:brushProperty name="width" value="0.05" units="cm"/>
      <inkml:brushProperty name="height" value="0.05" units="cm"/>
    </inkml:brush>
  </inkml:definitions>
  <inkml:trace contextRef="#ctx0" brushRef="#br0">176 161 17660,'1'-2'116,"-1"0"0,0 0 0,1 0 0,-1-1 0,0 1-1,-1 0 1,1 0 0,0 0 0,-1 0 0,1 0 0,-1 0 0,1 0 0,-1 0 0,0 0 0,0 0 0,0 0 0,0 0 0,0 1 0,0-1 0,-1 0 0,1 1 0,-1-1 0,1 1-1,-1-1 1,1 1 0,-1 0 0,0 0 0,0-1 0,0 1 0,0 1 0,1-1 0,-1 0 0,0 0 0,0 1 0,-5-2 0,3 2-22,0 0 0,0 0-1,0 0 1,0 1 0,0-1 0,0 1 0,0 0 0,0 0 0,0 0 0,0 1 0,0-1-1,1 1 1,-1 0 0,0 0 0,1 0 0,0 0 0,-7 6 0,3 0-45,0 0 0,0 0 0,0 1-1,-7 13 1,11-18-45,1 1 1,0-1-1,0 1 0,0 0 0,0 0 0,1 0 0,0 0 0,0 0 0,0 0 0,1 0 0,-1 6 0,1-9-4,1-1 0,-1 0-1,0 0 1,1 1 0,-1-1 0,1 0-1,-1 0 1,1 0 0,-1 1 0,1-1-1,0 0 1,0 0 0,-1 0 0,1 0-1,0 0 1,0-1 0,0 1 0,0 0-1,0 0 1,0 0 0,1-1 0,-1 1 0,0-1-1,0 1 1,0-1 0,1 1 0,-1-1-1,0 0 1,1 1 0,-1-1 0,0 0-1,0 0 1,1 0 0,-1 0 0,0 0-1,3-1 1,4 0 3,-1 1-1,1-2 1,-1 1 0,13-5-1,12-7-2,-17 7 2,0 1 0,19-5-1,-32 10-3,-1 0 0,0-1 0,0 1-1,0 0 1,1 0 0,-1 0 0,0 0-1,0 0 1,0 0 0,1 1 0,-1-1-1,0 0 1,0 1 0,0-1 0,0 1-1,0-1 1,0 1 0,0-1 0,0 1-1,0 0 1,0-1 0,0 1 0,0 0-1,0 0 1,0 0 0,0 0 0,-1 0-1,1 0 1,0 0 0,-1 0 0,1 0-1,-1 0 1,1 0 0,-1 0 0,0 0-1,1 0 1,-1 2 0,2 6-11,-1-1 1,0 0-1,-1 1 0,0 11 0,0-9 4,-3 52 41,-3 0 1,-2-1 0,-32 120-1,31-149 98,-1-1 0,-1 0-1,-2-1 1,-27 49 0,39-79-118,1 0 0,-1 0 0,1 0 0,-1 0 0,0 0 0,0-1 0,1 1 1,-1 0-1,0 0 0,0-1 0,0 1 0,0 0 0,0-1 0,0 1 0,0-1 0,0 1 1,0-1-1,0 0 0,0 1 0,-1-1 0,1 0-7,0 0 1,1-1-1,-1 1 1,0 0-1,1 0 1,-1-1-1,1 1 0,-1 0 1,1-1-1,-1 1 1,0-1-1,1 1 1,0-1-1,-1 1 0,1-1 1,-1 1-1,1-1 1,0 0-1,-1 1 0,1-1 1,0 1-1,-1-1 1,1 0-1,0 1 1,0-1-1,0 0 0,0 1 1,0-1-1,0 0 1,0 0-1,0 1 1,0-2-1,0-6 8,0 0 0,0 1-1,1-1 1,1 0 0,-1 1 0,5-13 0,20-46-11,-19 50-5,12-23-21,2 0 1,29-42-1,60-70-28,-21 31 39,-43 58 25,29-42 3,-67 90-18,0 0-1,0 0 1,-2 0 0,0-1-1,7-25 1,-12 39 2,-1-1 1,1 1 0,-1-1-1,1 0 1,-1 1-1,0-1 1,0 0-1,0 1 1,0-1-1,0 0 1,0 1-1,0-1 1,0 1-1,-1-1 1,1 0-1,-1 1 1,1-1-1,-1 1 1,0-3-1,0 4 1,0 0 0,0-1 0,0 1 0,1 0 0,-1 0 0,0-1 0,0 1 0,0 0 0,0 0-1,1 0 1,-1 0 0,0 0 0,0 0 0,0 0 0,0 1 0,1-1 0,-1 0 0,0 0 0,0 1 0,0-1 0,1 0 0,-1 1-1,0-1 1,0 1 0,0 0 0,-9 5 1,0 1 0,1 0 0,-13 14 0,10-9 9,1 1 0,0 1 0,1-1 0,0 2 0,-14 29-1,21-37-7,-1 1 0,1 0 0,0 0-1,1-1 1,0 2 0,0-1 0,1 0-1,-1 0 1,2 1 0,0-1-1,0 0 1,0 1 0,1-1 0,2 9-1,-2-13-46,0-1-1,1 0 1,-1 0-1,1 0 1,0 0-1,0 0 0,0 0 1,0 0-1,1 0 1,-1-1-1,1 1 1,-1-1-1,1 0 0,0 0 1,0 0-1,0 0 1,0 0-1,0-1 1,1 1-1,-1-1 0,0 0 1,1 0-1,-1 0 1,1-1-1,-1 1 1,1-1-1,-1 0 1,5 0-1,6 0-131,0-1 0,-1 0 0,1-1 0,-1-1 0,1 0 0,12-5 0,15-7-343</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6:26.152"/>
    </inkml:context>
    <inkml:brush xml:id="br0">
      <inkml:brushProperty name="width" value="0.05" units="cm"/>
      <inkml:brushProperty name="height" value="0.05" units="cm"/>
    </inkml:brush>
  </inkml:definitions>
  <inkml:trace contextRef="#ctx0" brushRef="#br0">78 0 19588,'-31'40'1666,"25"-34"-1457,0 0 0,1 1 0,0 0 0,0 0 0,1 0 0,0 0 0,0 1-1,-3 7 1,7-14-200,0 0-1,0 0 1,0 0-1,0-1 1,0 1-1,0 0 0,0 0 1,0 0-1,0-1 1,0 1-1,0 0 1,0 0-1,1-1 1,-1 1-1,0 0 0,1 0 1,-1-1-1,0 1 1,1 0-1,-1-1 1,1 1-1,-1 0 1,1-1-1,-1 1 0,1-1 1,-1 1-1,1-1 1,0 1-1,-1-1 1,1 0-1,0 1 1,0-1-1,-1 0 0,1 1 1,0-1-1,0 0 1,-1 0-1,1 0 1,0 1-1,0-1 1,-1 0-1,2 0 0,6 0-64,0 1-1,-1-2 0,13 0 0,-11 0 45,-4 1-28,8-2-83,-1 1 1,0 1-1,1 0 0,-1 0 1,0 2-1,0-1 0,1 2 1,17 5-1,-29-8 124,0 0 0,0 1 0,0-1 0,-1 0 0,1 1 0,0-1 0,0 1 0,-1 0 0,1-1 0,0 1 0,0-1 0,-1 1 0,1 0 0,-1 0 0,1-1 0,-1 1 0,1 0 0,-1 0 0,1 0 0,-1-1 0,0 1 0,1 0 0,-1 0 0,0 0 0,0 0 0,1 2 0,-2-1 33,1-1 0,-1 1 1,1 0-1,-1 0 0,1 0 1,-1 0-1,0 0 0,0-1 0,0 1 1,0 0-1,0-1 0,-2 3 0,-4 3 220,0 1 0,-1-1-1,-14 11 1,8-8 133,1-1 1,-30 14-1,40-21-392,-1-1 0,0 1 0,1-1 0,-1 1 0,0-1 0,0 0 0,0-1 1,0 1-1,0-1 0,0 1 0,0-1 0,0-1 0,0 1 0,0 0 0,0-1 0,0 0 1,-6-2-1,-2-5-57,7-3-74</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6:27.677"/>
    </inkml:context>
    <inkml:brush xml:id="br0">
      <inkml:brushProperty name="width" value="0.05" units="cm"/>
      <inkml:brushProperty name="height" value="0.05" units="cm"/>
    </inkml:brush>
  </inkml:definitions>
  <inkml:trace contextRef="#ctx0" brushRef="#br0">253 439 11202,'1'-4'497,"-1"-1"0,0 0 0,0 0-1,0 0 1,0 0 0,-1 0 0,0 0-1,0 0 1,-2-6 0,2 10-368,1-1-1,0 1 1,-1 0 0,0-1 0,1 1 0,-1 0-1,0 0 1,1 0 0,-1-1 0,0 1-1,0 0 1,0 0 0,0 0 0,0 1 0,0-1-1,0 0 1,-1 0 0,1 0 0,0 1-1,0-1 1,-1 1 0,1-1 0,0 1-1,-1-1 1,1 1 0,0 0 0,-1 0 0,1 0-1,0-1 1,-1 1 0,1 0 0,-1 1-1,1-1 1,0 0 0,-3 1 0,-7 2 78,1 1 0,-1 1-1,1-1 1,1 1 0,-1 1 0,1 0 0,0 0 0,0 1 0,1 0 0,-12 12-1,3 2-207,0 0-1,2 1 0,-15 27 0,29-46 0,-1 0 1,1-1-1,-1 1 0,1 0 0,0-1 1,0 1-1,1 0 0,-1 0 0,1 0 0,-1 0 1,1 0-1,0 0 0,0 0 0,0 0 0,0 0 1,1 3-1,0-5 0,-1 0 1,1 1-1,0-1 0,0 0 1,0 1-1,0-1 1,-1 0-1,1 0 1,1 0-1,-1 0 0,0 0 1,0 0-1,0 0 1,1 0-1,-1 0 0,0-1 1,1 1-1,-1 0 1,0-1-1,1 1 1,-1-1-1,1 0 0,-1 1 1,1-1-1,-1 0 1,1 0-1,-1 0 1,1 0-1,-1 0 0,1 0 1,-1 0-1,3-1 1,5-1-4,0 0 1,0-1-1,0 1 1,0-2 0,0 1-1,-1-1 1,0-1 0,10-6-1,-5 2 15,0 0 0,-1-1-1,0-1 1,10-12 0,11-20 57,-24 30 1,20-23 1,-44 76 79,10-26-103,-2 4 58,1 1-1,0-1 1,2 1-1,0 1 1,-1 24-1,5-43-86,-1 1 0,1-1-1,0 1 1,0-1 0,1 1 0,-1-1-1,0 1 1,0-1 0,1 1 0,-1-1-1,1 1 1,-1-1 0,1 0 0,0 1-1,-1-1 1,1 0 0,0 0 0,0 1-1,0-1 1,0 0 0,0 0 0,0 0 0,0 0-1,0 0 1,1 0 0,-1 0 0,0-1-1,0 1 1,1 0 0,-1-1 0,1 1-1,-1-1 1,1 1 0,-1-1 0,1 0-1,-1 1 1,1-1 0,-1 0 0,1 0-1,-1 0 1,1 0 0,1-1 0,5 0 38,1 0 0,-1-1 0,1 0 0,-1 0 0,1-1 0,8-4 0,37-19 192,81-51 0,-132 75-249,1 0-1,-1 0 0,0 0 1,1 0-1,-1 1 0,1 0 0,0-1 1,4 0-1,-7 2 1,-1 0 1,1 0-1,-1 0 1,1 0-1,-1 0 1,1 0-1,-1 0 1,1 1-1,-1-1 1,1 0-1,-1 0 0,1 0 1,-1 0-1,1 1 1,-1-1-1,1 0 1,-1 0-1,1 1 1,-1-1-1,0 0 0,1 1 1,-1-1-1,1 1 1,-1 0-1,1 0-1,-1 0 0,1 0-1,-1 1 1,0-1-1,0 0 1,1 1 0,-1-1-1,0 0 1,0 1 0,0-1-1,-1 0 1,1 0 0,0 1-1,-1 1 1,1-1-3,-1 0-1,1 1 1,0-1 0,-1 0 0,1 1 0,0-1-1,1 1 1,-1 3 0,1-6 8,-1 1 0,0-1 0,0 1 0,1-1 0,-1 1 0,0-1 0,0 1 0,1-1 1,-1 1-1,1-1 0,-1 1 0,0-1 0,1 0 0,-1 1 0,1-1 0,-1 0 0,1 1 0,-1-1 0,1 0 0,-1 0 0,1 1 0,-1-1 0,1 0 0,-1 0 0,1 0 0,0 0 0,-1 0 1,1 0-1,-1 0 0,1 0 0,-1 0 0,1 0 0,0 0 0,-1 0 0,1 0 0,-1 0 0,1 0 0,-1-1 0,2 1 0,5-3 12,0 0 0,0-1 0,0 0-1,10-6 1,4-3 19,-10 5 1,0 0 0,15-13 0,-19 15-32,0 0-1,0 0 1,0 0-1,1 1 1,0 1-1,15-8 1,-22 12-4,-1 0 1,0 0-1,1 0 0,-1-1 1,1 1-1,-1 0 0,1 0 1,-1 0-1,1 0 1,-1 0-1,1 0 0,-1 0 1,1 0-1,-1 0 1,1 0-1,-1 0 0,1 1 1,-1-1-1,1 0 0,-1 0 1,1 0-1,-1 1 1,1-1-1,-1 0 0,1 0 1,-1 1-1,0-1 1,1 0-1,-1 1 0,0-1 1,1 1-1,-1-1 0,0 0 1,0 1-1,1-1 1,-1 1-1,0-1 0,0 1 1,0-1-1,1 1 1,-1-1-1,0 1 0,0-1 1,0 1-1,0-1 0,0 1 1,-1 27-97,0-24 82,-2 20-46,0-13 59,2-1 0,0 1 0,0 0 0,1 14 0,0-24 8,0 0 0,0-1 0,1 1 0,-1 0-1,0-1 1,0 1 0,1-1 0,-1 1 0,0 0 0,1-1-1,-1 1 1,0-1 0,1 1 0,-1-1 0,1 1-1,-1-1 1,1 1 0,-1-1 0,1 1 0,-1-1-1,1 0 1,0 1 0,-1-1 0,1 0 0,0 0 0,-1 1-1,1-1 1,0 0 0,-1 0 0,1 0 0,0 0-1,-1 0 1,1 0 0,0 0 0,-1 0 0,1 0-1,0 0 1,-1 0 0,1 0 0,0-1 0,-1 1 0,2 0-1,27-13 128,-4-5-6,30-26 1,-35 27-191,1 0 1,33-19-1,-54 35 57,0 1-1,1 0 0,-1 0 0,0-1 0,1 1 0,-1 0 0,0 0 0,1-1 0,-1 1 0,1 0 0,-1 0 0,1 0 0,-1 0 0,0 0 0,1 0 0,-1 0 0,1 0 0,-1 0 0,1 0 0,-1 0 0,0 0 0,1 0 0,-1 0 0,1 0 0,-1 0 1,0 0-1,1 0 0,-1 1 0,1-1 0,-1 0 0,0 0 0,1 0 0,-1 1 0,2 14-217,-12 19-60,10-32 273,-2 3 2,0 0-1,0 0 1,0 0 0,1 0-1,0 0 1,-1 10-1,2-14 14,0 0 0,1 0 0,-1 0 0,0 0 0,0-1 0,0 1 0,1 0 0,-1 0 0,0 0 0,1 0 0,-1-1 0,1 1 0,-1 0 0,1 0 0,-1-1 0,1 1 0,-1 0 0,1-1 0,1 2-1,-1-2 1,1 1 0,-1 0-1,1-1 1,0 1-1,-1-1 1,1 1-1,0-1 1,0 0 0,-1 1-1,1-1 1,0 0-1,0 0 1,2-1-1,9-1 7,-1 0-1,-1-1 1,1 0-1,0-1 1,-1 0-1,1-1 1,-1 0-1,-1-1 1,1 0-1,-1-1 1,0 0-1,0-1 1,11-12-1,7-8-5,-2-1-1,41-62 1,-29 31-87,-4-3 1,32-76-1,-48 100 31,4-9-7,-20 45 90,-2 5 13,-10 24 62,-8 29-51,2 1 0,3 0-1,-12 112 1,22-125-67,4 64-1,1-34 20,-2-73-13,0 1 0,0-1 0,0 1 0,0 0 0,0-1 0,0 1 0,0-1 0,0 1 0,0-1 0,0 1 0,0-1 0,0 1 0,0-1 0,0 1 0,-1-1 0,1 1 0,0-1 0,0 1 0,-1-1 0,1 1 0,0-1 0,-1 1 0,1-1 0,0 0 0,-1 1 0,1-1 0,-1 0 0,1 1 0,-1-1 0,0 0-13,0 0 0,0 0-1,1 0 1,-1 0 0,0 0 0,0-1-1,0 1 1,0 0 0,1-1-1,-1 1 1,0 0 0,0-1 0,1 1-1,-1-1 1,0 1 0,0-2-1,-24-25-423,14 9 537,1 0-1,0 0 1,1-1 0,1 0-1,1-1 1,1 0 0,1 0-1,0 0 1,2-1 0,-2-36-1,4 56-64,1-1-1,0 0 1,0 1-1,1-1 1,-1 1 0,0-1-1,0 0 1,1 1-1,-1-1 1,1 1-1,0-1 1,-1 1-1,1-1 1,0 1-1,0 0 1,0-1 0,0 1-1,0 0 1,0 0-1,0-1 1,0 1-1,0 0 1,1 0-1,-1 0 1,0 1-1,1-1 1,-1 0 0,1 0-1,-1 1 1,1-1-1,-1 1 1,1-1-1,0 1 1,-1 0-1,1-1 1,-1 1 0,1 0-1,0 0 1,-1 0-1,1 0 1,1 1-1,12 0-121,0 1-1,0 1 1,-1 1-1,25 8 1,-13-6-20,-4-14-32</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6:29.359"/>
    </inkml:context>
    <inkml:brush xml:id="br0">
      <inkml:brushProperty name="width" value="0.05" units="cm"/>
      <inkml:brushProperty name="height" value="0.05" units="cm"/>
    </inkml:brush>
  </inkml:definitions>
  <inkml:trace contextRef="#ctx0" brushRef="#br0">39 273 16996,'-15'13'1979,"12"-12"-1759,1 1 0,0-1-1,0 1 1,0 0 0,0 0 0,0 0-1,0 0 1,1 0 0,-1 0 0,-2 4 0,5-6-158,-1 0 0,0 1 0,1-1 0,-1 0 0,0 0 0,1 0 0,-1 0-1,1 0 1,-1 0 0,0 0 0,1 1 0,-1-1 0,1 0 0,-1 0 0,0 0 0,1-1 0,-1 1 0,1 0 0,-1 0 0,1 0 0,-1 0 0,0 0 0,1 0 0,-1-1 0,0 1 0,1 0 0,-1 0 0,1-1 0,7-5 129,0 0 0,0-1-1,0 0 1,-1 0 0,0-1-1,8-12 1,34-55 355,-41 62-460,-1 0-1,-1 0 1,0 0 0,-1-1 0,0 0 0,-1 0 0,0 0 0,-2 0 0,2-17 0,-3 30-80,-1 1 0,0-1 0,0 0 0,0 0 0,0 0 0,0 0 0,0 0 0,0 0 0,0 0 0,0 0 0,-1 0 0,1 0 0,0 0 0,-1 0 0,1 1 0,0-1 0,-1 0 0,1 0 0,-2-1 0,2 2-3,-1 0 1,1 0-1,-1 0 1,1 0-1,-1 0 1,1 0-1,-1 0 0,1 0 1,-1 0-1,1 0 1,-1 0-1,1 0 1,-1 0-1,1 0 0,-1 1 1,1-1-1,-1 0 1,1 0-1,-1 0 0,1 1 1,-1-1-1,1 0 1,0 1-1,-1 0 1,-4 3 6,1 1 0,-1-1 0,1 1 0,-6 9 0,-4 10-16,1 0 0,0 1 0,2 1 0,1 0 1,1 0-1,1 1 0,1 0 0,-4 42 1,10-67 1,1 0-1,0 0 1,0 0 0,0 0 0,0 0 0,0 0 0,0 0 0,1 0 0,-1 0 0,1 0 0,-1 0 0,1 0-1,0-1 1,0 1 0,0 0 0,0 0 0,0-1 0,0 1 0,0 0 0,3 2 0,-2-3-1,0 0 1,0 0-1,0-1 1,0 1-1,0 0 0,0-1 1,0 1-1,0-1 1,0 0-1,1 1 0,-1-1 1,0 0-1,0-1 1,0 1-1,0 0 1,1-1-1,-1 1 0,0-1 1,2 0-1,73-28-64,-59 21 64,-1 1 0,2 1 1,-1 0-1,0 2 0,24-4 1,-39 8 1,-1 0 0,1 0 0,-1 0 0,0 0 0,1 0 0,-1 0 0,1 1 0,-1-1 0,0 1 0,1 0 0,-1-1 0,0 1 0,0 0 0,0 1 0,1-1 0,-1 0 0,0 1 0,-1-1 0,1 1 0,0-1 0,3 4 0,-3-2 9,0 0-1,-1 1 0,1-1 1,-1 0-1,1 1 0,-1-1 1,0 1-1,0-1 0,0 1 1,-1-1-1,1 1 1,-1 7-1,-2-52 497,-13-67 1,4 34-660,10 74 120,1-1-1,0 1 1,0 0-1,0-1 1,0 1 0,0 0-1,0-1 1,0 1-1,0 0 1,0-1 0,0 1-1,0 0 1,0-1-1,1 1 1,-1 0 0,0-1-1,0 1 1,0 0-1,0 0 1,0-1 0,1 1-1,-1 0 1,0 0-1,0-1 1,1 1-1,-1 0 1,0 0 0,0 0-1,1-1 1,-1 1-1,0 0 1,0 0 0,1 0-1,-1 0 1,0-1-1,1 1 1,-1 0 0,0 0-1,1 0 1,-1 0-1,0 0 1,1 0 0,-1 0-1,0 0 1,1 0-1,-1 0 1,0 0 0,1 0-1,-1 0 1,0 1-1,0-1 1,1 0 0,-1 0-1,0 0 1,1 0-1,-1 1 1,29 12-1100,-10-3 769,14 4-397</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6:31.009"/>
    </inkml:context>
    <inkml:brush xml:id="br0">
      <inkml:brushProperty name="width" value="0.05" units="cm"/>
      <inkml:brushProperty name="height" value="0.05" units="cm"/>
    </inkml:brush>
  </inkml:definitions>
  <inkml:trace contextRef="#ctx0" brushRef="#br0">157 481 16219,'-85'131'5442,"92"-139"-5295,0 0 1,0 0-1,1 1 1,-1 0 0,19-12-1,-26 18-144,1 1-1,0 0 1,0 0 0,-1 0 0,1 0-1,0 0 1,-1 0 0,1 0-1,0 0 1,0 0 0,-1 0-1,1 1 1,0-1 0,-1 0-1,1 0 1,0 1 0,-1-1-1,1 0 1,-1 1 0,1-1-1,0 0 1,-1 1 0,1-1-1,-1 1 1,1-1 0,-1 1-1,1-1 1,-1 1 0,0 0-1,1-1 1,-1 1 0,0-1-1,1 1 1,-1 0 0,0-1-1,0 1 1,1 0 0,-1 0-1,0-1 1,0 2 0,7 35 3,-6-33-6,2 29 47,-2 0 0,-1 0 0,-1 0 0,-2 0 0,-10 49 0,-1-23 286,-2-1 0,-27 62-1,41-114-314,-1 0-1,1 0 0,-1 0 0,0 0 0,-1 0 0,1-1 0,-1 0 0,0 1 0,-1-2 0,1 1 0,-1 0 0,0-1 0,0 0 0,-7 5 1,12-9-26,-1 0 0,1 0 1,-1 0-1,1 0 1,0 0-1,-1 0 1,1 0-1,0 0 1,-1 0-1,1 0 1,-1 0-1,1 0 0,0 0 1,-1 0-1,1 0 1,-1 0-1,1 0 1,0 0-1,-1 0 1,1-1-1,0 1 1,-1 0-1,1 0 0,0 0 1,-1-1-1,1 1 1,0 0-1,0-1 1,-1 1-1,1 0 1,0 0-1,0-1 1,-1 1-1,1 0 0,0-1 1,0 1-1,0-1 1,0 1-1,0 0 1,0-1-1,-1 1 1,1 0-1,0-1 1,0 1-1,0-1 0,0 1 1,0 0-1,0-1 1,1 1-1,-1-1 1,0 1-1,2-26-305,2 8 80,2 1-1,0 0 1,16-30-1,35-50-391,-32 54 465,60-85-139,4-8 343,-57 83 56,52-99 460,-75 128-342,-10 17 47,-6 14-134,-7 12-12,-17 36 375,-44 106 0,73-156-460,0 1 0,0-1 0,1 0 0,0 1 0,0-1 1,0 1-1,0-1 0,1 8 0,0-11-29,1-1-1,-1 1 1,0-1 0,0 0-1,1 1 1,-1-1-1,1 0 1,-1 0 0,1 1-1,0-1 1,0 0 0,-1 0-1,1 0 1,0 0 0,0 0-1,0 0 1,0 0 0,0 0-1,0 0 1,0 0 0,1-1-1,-1 1 1,0 0 0,0-1-1,0 1 1,1-1 0,-1 1-1,0-1 1,1 0 0,-1 1-1,0-1 1,1 0 0,-1 0-1,1 0 1,-1 0 0,0 0-1,3-1 1,1 1 5,-1-1 0,0 0-1,0 0 1,0-1 0,0 1 0,0-1 0,0 1 0,0-1-1,7-5 1,6-3 21,-14 8-24,-1 1-1,0-1 1,0 0 0,-1 0-1,1 0 1,0 0-1,-1 0 1,1 0-1,-1 0 1,1-1 0,0-3-1,8-10 15,-9 15-17,0 0-1,0 0 1,0 0-1,0 0 1,1 0-1,-1 0 1,0 0-1,1 1 1,-1-1 0,3 0-1,2-3 37,-6 3-38,1 1 0,-1-1 0,0 1 0,1-1 1,-1 1-1,0-1 0,1 1 0,-1-1 0,1 1 0,-1 0 0,1-1 0,-1 1 1,1 0-1,-1-1 0,1 1 0,-1 0 0,1 0 0,-1-1 0,1 1 0,0 0 1,-1 0-1,1 0 0,0 0 0,0 0-1,0 0 0,0-1-1,0 1 1,0 0 0,0-1 0,-1 1 0,1 0 0,0-1 0,0 1-1,0-1 1,0 1 0,-1-1 0,1 1 0,0-1 0,-1 0 0,1 1-1,0-1 1,-1 0 0,1 0 0,-1 0 0,1 1 0,0-3 0,0 1-2,0 1 0,0-1 0,0 0 1,1 1-1,-1-1 0,0 0 0,1 1 0,-1 0 1,4-3-1,-3 3-2,0-1 0,0 0 0,-1 1 0,1-1 1,0 0-1,0 0 0,-1 0 0,2-4 0,3-2-6,0-1-1,0 1 1,0-1-1,1 2 1,0-1 0,16-11-1,20-24-16,46-81 14,-67 96 41,-1-1-1,-2 0 1,0-2 0,-3 0-1,0-1 1,21-64-1,-31 59 6,-6 35-31,0 0-1,0 0 1,0 0 0,0 0 0,0 0-1,0 1 1,-1-1 0,1 0 0,0 0-1,-1 0 1,0 1 0,1-1-1,-1 0 1,0 0 0,0 1 0,-1-3-1,1 4 0,0-1 0,1 1 0,-1 0 0,0 0 0,0 0 0,1 0-1,-1-1 1,0 1 0,1 0 0,-1 0 0,0 0 0,0 0 0,1 1-1,-1-1 1,0 0 0,0 0 0,1 0 0,-1 1 0,0-1 0,1 0 0,-1 1-1,0-1 1,1 0 0,-1 1 0,1-1 0,-1 1 0,0 0 0,-17 15 7,17-15-9,-12 13 6,0 1 0,1 1 1,1 0-1,0 1 1,1 0-1,-9 22 1,-38 115 31,52-138-32,-4 12 17,1 1-1,1 1 1,2-1 0,0 1-1,3 0 1,1 59 0,2-82-17,0 0 0,0-1 0,0 1-1,1-1 1,0 1 0,1-1 0,-1 0 0,1 0 0,6 9 0,-8-13-3,0 0-1,0-1 1,1 1 0,-1 0-1,0-1 1,1 0 0,-1 1-1,1-1 1,0 0 0,-1 1-1,1-1 1,0 0 0,0-1-1,0 1 1,0 0-1,0 0 1,0-1 0,0 1-1,0-1 1,0 1 0,0-1-1,0 0 1,0 0 0,0 0-1,0 0 1,0 0 0,0-1-1,0 1 1,0-1 0,0 1-1,0-1 1,0 0-1,0 0 1,0 1 0,0-1-1,2-2 1,2-2 13,1 0 1,-1 0-1,0 0 0,-1-1 0,1 0 1,-1 0-1,0-1 0,6-11 0,0-1 79,17-41-1,-18 34-23,-1 0 0,-1 0 0,-1-1 0,-2 0 0,3-29 1,-13 73-12,3 21-71,1-36 12,1 0 0,1-1 1,-1 1-1,0-1 0,0 1 0,0-1 1,1 1-1,-1-1 0,1 1 0,0-1 1,-1 1-1,1-1 0,0 1 0,0-1 1,-1 0-1,1 0 0,0 1 0,0-1 1,1 0-1,-1 0 0,0 0 0,0 0 1,0 0-1,1 0 0,-1-1 0,1 1 1,-1 0-1,0-1 0,1 1 0,-1-1 1,1 1-1,-1-1 0,1 1 0,0-1 1,-1 0-1,1 0 0,-1 0 0,3 0 1,3-2 11,-1 1 1,0-1 0,1 0-1,-1 0 1,0-1 0,0 0 0,0 0-1,5-4 1,25-16 67,-2-2 1,-1-1-1,0-2 0,-3-1 1,0-1-1,-2-2 0,46-66 1,-73 96-80,1 0 0,-1 1-1,0-1 1,0 0-1,0 0 1,0 0-1,0 0 0,0 0 1,0 0-1,-1 0 1,1 0-1,-1 0 1,1-1-1,-1 1 0,0-3 1,0 5-2,0 0 0,0-1 0,0 1 0,0 0 0,0 0 0,0 0 0,0 0 0,0-1 0,0 1 0,0 0 0,0 0 0,-1 0 0,1 0 0,0-1 0,0 1 0,0 0 0,0 0 0,0 0 0,0 0 0,-1 0 0,1 0 0,0 0 0,0-1-1,0 1 1,0 0 0,-1 0 0,1 0 0,0 0 0,0 0 0,0 0 0,-1 0 0,1 0 0,0 0 0,0 0 0,0 0 0,0 0 0,-1 0 0,1 0 0,0 0 0,0 0 0,-11 5-1,-8 10-5,6-2 6,1 1 1,0 0 0,2 1-1,0 0 1,0 1 0,1 0-1,1 0 1,1 1 0,-9 28-1,10-20 12,1-1 0,1 1 0,1 0 0,1 0 0,1 0 0,5 38 0,15 67 54,-31-169 15,1 11-126,-90-248-380,93 253 415,7 21 14,0 0 1,0 0-1,0 1 1,1-1-1,-1 0 1,1 0-1,-1 0 1,1 0-1,0 0 1,0 0-1,0 0 0,0 0 1,0 0-1,1-3 1,-1 4-1,1 1 0,0-1 0,0 0 0,0 0 0,-1 1-1,1-1 1,0 0 0,0 1 0,0-1 0,0 1 0,0-1 0,0 1 0,0-1 0,0 1 0,0 0 0,0 0 0,1-1 0,-1 1 0,0 0 0,0 0 0,0 0 0,0 0 0,0 0 0,0 0 0,0 1 0,2-1-1,71 10-52,-52-6-831,1-1 0,35 0 0,-47-5 404,-11 1 462,0 1 0,0 0 0,0 0 0,0 0 0,0-1 0,0 1 0,0 0 0,0 0 0,0-1 0,0 1 0,0 0 0,0 0 0,0-1-1,0 1 1,0 0 0,-1 0 0,1 0 0,0-1 0,0 1 0,0 0 0,0 0 0,0 0 0,-1 0 0,1-1 0,0 1 0,0 0 0,0 0 0,-1 0 0,1 0 0,0 0 0,0 0 0,0 0 0,-1-1 0,1 1 0,0 0 0,0 0 0,-1 0 0,1 0 0,0 0 0,-1 0 0,-16-7-705</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6:31.445"/>
    </inkml:context>
    <inkml:brush xml:id="br0">
      <inkml:brushProperty name="width" value="0.05" units="cm"/>
      <inkml:brushProperty name="height" value="0.05" units="cm"/>
    </inkml:brush>
  </inkml:definitions>
  <inkml:trace contextRef="#ctx0" brushRef="#br0">4 1 17852,'-4'3'1344,"10"-2"-1048,11 6-120,9 3-16,3-3-208,5 8 128,3 2-120,-5-4-144</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6:32.349"/>
    </inkml:context>
    <inkml:brush xml:id="br0">
      <inkml:brushProperty name="width" value="0.05" units="cm"/>
      <inkml:brushProperty name="height" value="0.05" units="cm"/>
    </inkml:brush>
  </inkml:definitions>
  <inkml:trace contextRef="#ctx0" brushRef="#br0">266 13 17876,'-2'-2'103,"0"1"0,0 0 0,0-1 0,0 1 0,0 0 0,0 1 0,0-1 0,0 0 0,-1 0 0,1 1 0,0 0 0,0-1 0,-1 1 0,1 0 0,0 0 0,-1 0 0,1 0 0,0 0 0,-5 2 0,0-1 17,1 1 0,-1 0 0,0 1-1,1-1 1,-10 6 0,5-1 1,-1 1-1,1 1 1,0 0-1,1 0 1,0 1-1,1 0 1,0 0 0,0 1-1,-10 19 1,10-14-83,0 0 0,2 1-1,0 0 1,1 0 0,0 0 0,-5 33 0,10-47-35,1 0 0,-1 0 0,1 0 0,0 0 0,0-1 0,0 1 0,0 0 0,0 0 0,1 0 0,-1 0 0,1 0 0,0 0 0,0-1 0,0 1 0,0 0 0,0-1 0,3 4 0,-2-4-8,0 0 1,0-1 0,0 1-1,0-1 1,0 1 0,1-1-1,-1 0 1,1 0-1,-1 0 1,1 0 0,-1 0-1,1-1 1,0 1 0,-1-1-1,1 0 1,0 1-1,-1-1 1,4-1 0,7 1-41,0 0-1,-1 1 1,1 0 0,0 1 0,20 6 0,-30-7 40,0 1 1,1-1-1,-1 1 0,0-1 0,0 1 1,0 0-1,0 0 0,0 0 1,-1 0-1,1 1 0,-1-1 0,1 1 1,-1-1-1,0 1 0,0 0 1,0 0-1,0 0 0,-1 0 0,1 0 1,-1 1-1,0-1 0,0 0 0,0 1 1,0-1-1,0 5 0,-1-1 46,0-1 0,0 1 0,-1-1-1,0 1 1,0-1 0,-1 1 0,0-1-1,0 0 1,0 0 0,-1 0-1,0 0 1,0 0 0,-1-1 0,-5 8-1,-5 5 350,-1 0 0,-30 27 0,38-39-218,0-1 0,0 0 0,-1 0-1,1 0 1,-13 4 0,19-8-146,0 0 0,-1-1-1,1 1 1,0-1 0,-1 0-1,1 1 1,0-1-1,-1 0 1,1 0 0,-1 0-1,1 0 1,-1 0 0,1 0-1,0 0 1,-1-1-1,1 1 1,-3-1 0,3 0-32,1 0 1,-1 0 0,0 0 0,0 0 0,1 0-1,-1 0 1,0 0 0,1 0 0,-1 0 0,1 0-1,-1-1 1,1 1 0,0 0 0,0 0 0,-1 0-1,1-1 1,0 1 0,0 0 0,0 0 0,0 0-1,0-1 1,1 1 0,-1 0 0,1-2 0,0-5-198,1 1 1,1 0 0,-1 0 0,1 0-1,0 1 1,1-1 0,0 1 0,0 0-1,0 0 1,1 0 0,0 0 0,0 1-1,0 0 1,9-7 0,10-7-1048,1 1 1,29-15-1,-29 18 494,59-39-743,-51 28 1021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7:46.557"/>
    </inkml:context>
    <inkml:brush xml:id="br0">
      <inkml:brushProperty name="width" value="0.05" units="cm"/>
      <inkml:brushProperty name="height" value="0.05" units="cm"/>
    </inkml:brush>
  </inkml:definitions>
  <inkml:trace contextRef="#ctx0" brushRef="#br0">0 1 14259,'6'1'1344,"8"-1"-712,8 3-191,8-2 543,2 2-176,5-1-240,3-1-256,2 1 1601,-5-2-1577,-3-5-24,-8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8:39.860"/>
    </inkml:context>
    <inkml:brush xml:id="br0">
      <inkml:brushProperty name="width" value="0.05" units="cm"/>
      <inkml:brushProperty name="height" value="0.05" units="cm"/>
    </inkml:brush>
  </inkml:definitions>
  <inkml:trace contextRef="#ctx0" brushRef="#br0">167 0 15899,'-38'15'2600,"18"-7"-893,-27 13 0,42-18-1431,0 0 0,-1 0-1,2 1 1,-1 0 0,0 0 0,1 0-1,0 0 1,0 1 0,-6 7 0,9-10-261,0 0 1,0 0 0,0-1-1,0 1 1,0 0 0,0 0-1,1 0 1,-1 0 0,1 0 0,-1 0-1,1 0 1,0 0 0,0 0-1,0 0 1,0 0 0,0 0-1,0 0 1,0 0 0,1 0 0,0 3-1,1-2-35,-1-1 0,1 1 0,-1-1 0,1 1 0,0-1 0,0 0 0,0 0 0,0 0 0,1 0 0,-1 0 0,0-1 0,5 3-1,6 3-154,1-1 0,-1-1 0,1 0 0,20 3 0,-30-7 156,3 1-45,38 11-156,-43-12 235,1 0-1,-1 0 1,0 0 0,0 0-1,0 0 1,0 0-1,0 1 1,-1-1-1,1 1 1,0-1 0,-1 1-1,1 0 1,-1-1-1,1 1 1,-1 0 0,2 3-1,-3-4 12,1 0 0,-1 0-1,0 0 1,0-1 0,0 1 0,0 0 0,0 0-1,0 0 1,0 0 0,0 0 0,0 0 0,0 0-1,0-1 1,-1 1 0,1 0 0,0 0 0,-1 0-1,1 0 1,0-1 0,-1 1 0,1 0 0,-2 1-1,0 0 36,0 0 0,0 0 0,0-1 0,0 1 0,0-1 1,0 1-1,-4 1 0,-4 1 133,1 0 0,-1-1 1,-10 3-1,14-4-211,0-1-1,0 0 1,-1 0-1,-9-1 1,15 1-6,0-1 1,0 0 0,0 0 0,0-1 0,0 1 0,0 0-1,0 0 1,0 0 0,0-1 0,0 1 0,0 0 0,0-1-1,1 1 1,-1-1 0,0 1 0,0-1 0,0 0 0,0 1-1,1-1 1,-1 0 0,0 0 0,1 1 0,-1-1 0,0 0-1,1 0 1,-1 0 0,1 0 0,-1 0 0,1 0 0,0 0-1,-1 0 1,1 0 0,0 0 0,0 0 0,-1-2 0,1-12-260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6:32.780"/>
    </inkml:context>
    <inkml:brush xml:id="br0">
      <inkml:brushProperty name="width" value="0.05" units="cm"/>
      <inkml:brushProperty name="height" value="0.05" units="cm"/>
    </inkml:brush>
  </inkml:definitions>
  <inkml:trace contextRef="#ctx0" brushRef="#br0">90 1 17092,'0'3'1784,"-1"10"-1088,-6 4-224,-2 14 1129,-1 7-353,-1 8-384,-2 4-200,0 3-256,1-3-24,5-7-88,1-6-63,5-8-322,1-9-183,1-12-616,5-5-192,0-6 824,3-7-208,-1-15-160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6:33.201"/>
    </inkml:context>
    <inkml:brush xml:id="br0">
      <inkml:brushProperty name="width" value="0.05" units="cm"/>
      <inkml:brushProperty name="height" value="0.05" units="cm"/>
    </inkml:brush>
  </inkml:definitions>
  <inkml:trace contextRef="#ctx0" brushRef="#br0">14 3 21349,'-2'-3'1752,"-3"7"-1344,0-1-200,3 0 648,2 1-512,3 1-896,3-1 1576,1 0-1040,-1 3-48,1 3-24</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6:33.580"/>
    </inkml:context>
    <inkml:brush xml:id="br0">
      <inkml:brushProperty name="width" value="0.05" units="cm"/>
      <inkml:brushProperty name="height" value="0.05" units="cm"/>
    </inkml:brush>
  </inkml:definitions>
  <inkml:trace contextRef="#ctx0" brushRef="#br0">93 441 12955,'-29'54'2488,"20"-39"-1864,0 0 0,1 1 1,0 0-1,2 1 1,0 0-1,0 0 0,-3 21 1,8-29-405,0-1 0,1 1 0,0 0 0,0-1 0,2 12 0,-2-19-183,1 0 0,-1 0 0,0 1 0,1-1 0,-1 0 0,1 0 0,-1 0 0,1 0 0,0 0 0,-1 1 0,1-1 0,0 0 0,0-1 0,0 1 0,0 0 0,0 0 0,0 0 0,1 0 0,-1 0-8,1-1 0,0 1 0,-1-1 0,1 0 1,-1 0-1,1 0 0,0 0 0,-1 0 0,1 0 0,0 0 0,-1 0 0,1 0 0,-1-1 0,1 1 0,-1-1 0,1 1 0,-1-1 0,3-1 0,8-5 80,-1-1-1,0 0 1,0-1-1,0 0 1,-1-1 0,-1 0-1,15-19 1,-6 7-1,24-31-21,-3-3 0,-2-1 0,36-75-1,-53 93-59,18-51 0,-34 79-16,0-1 0,-1 0 1,0 0-1,-1 0 0,0 0 1,-1-1-1,0 1 0,-1 0 1,-2-16-1,1 25-8,1 1 0,0-1-1,-1 1 1,0-1 0,1 1 0,-1-1 0,0 1 0,0 0 0,-1-1-1,1 1 1,0 0 0,-1 0 0,0 0 0,1 0 0,-1 0 0,0 0-1,-4-3 1,4 4-1,0 0 0,0 0 0,0 0 0,-1 0-1,1 1 1,0-1 0,-1 1 0,1 0 0,-1-1 0,1 1 0,0 0-1,-1 0 1,1 1 0,0-1 0,-5 2 0,-2 0 0,1 1 1,0 1 0,0-1 0,0 1-1,1 1 1,-1-1 0,1 1-1,0 1 1,-7 7 0,-2 2-8,1 1 1,1 1 0,1 0-1,0 1 1,2 1-1,0 0 1,1 0-1,-15 41 1,24-57-21,-1 1 0,2-1 1,-1 1-1,0 0 0,1-1 0,-1 1 0,1 0 1,0 0-1,0-1 0,1 1 0,-1 0 0,1 0 1,0-1-1,0 1 0,3 6 0,-2-6-39,1 0-1,-1 0 1,1 0 0,0-1-1,0 1 1,1-1 0,-1 0-1,1 0 1,0 0-1,0 0 1,0-1 0,6 3-1,38 17-498,-33-15 352,1 0-1,18 12 1,-29-15 196,0-1-1,0 1 1,0 0 0,-1 1 0,0-1-1,0 1 1,0-1 0,0 1-1,-1 1 1,4 6 0,-3-2 61,0-1 1,-1 1-1,0 0 1,0 0-1,-1 1 1,0-1-1,-1 0 1,0 1-1,-2 18 1,-2 2 122,-13 58 0,8-50-173,5-23 5</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6:33.982"/>
    </inkml:context>
    <inkml:brush xml:id="br0">
      <inkml:brushProperty name="width" value="0.05" units="cm"/>
      <inkml:brushProperty name="height" value="0.05" units="cm"/>
    </inkml:brush>
  </inkml:definitions>
  <inkml:trace contextRef="#ctx0" brushRef="#br0">43 1 19028,'-10'31'1616,"0"-1"-1135,3-1-353,3 1 1840,-2-6-1344,4-7-64,-2-2-56</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6:34.417"/>
    </inkml:context>
    <inkml:brush xml:id="br0">
      <inkml:brushProperty name="width" value="0.05" units="cm"/>
      <inkml:brushProperty name="height" value="0.05" units="cm"/>
    </inkml:brush>
  </inkml:definitions>
  <inkml:trace contextRef="#ctx0" brushRef="#br0">210 181 15771,'1'-2'122,"-1"0"-1,0 0 1,0 0-1,0 0 1,-1 0-1,1 0 1,0 0-1,-1-1 1,1 1-1,-1 0 0,0 0 1,0 1-1,0-1 1,0 0-1,0 0 1,0 0-1,0 0 1,-1 1-1,1-1 1,0 1-1,-1-1 1,1 1-1,-1 0 0,0-1 1,0 1-1,1 0 1,-1 0-1,0 0 1,0 0-1,0 0 1,0 1-1,0-1 1,0 1-1,0-1 1,0 1-1,0 0 0,0-1 1,-1 1-1,1 0 1,0 1-1,0-1 1,0 0-1,0 1 1,0-1-1,0 1 1,0-1-1,0 1 1,0 0-1,0 0 0,0 0 1,-3 2-1,-4 3 46,1 1 0,-1 0-1,1 1 1,0 0-1,1 0 1,0 1 0,-12 18-1,10-12-138,0 0 1,1 1-1,1 0 0,-6 21 0,10-27-21,0-1-1,1 1 1,1 0-1,-1 16 1,2-24-7,0-1 1,-1 1-1,1 0 1,1 0-1,-1-1 1,0 1-1,0 0 1,1-1-1,-1 1 1,0 0-1,1 0 1,0-1-1,-1 1 1,1-1-1,0 1 1,0-1-1,0 1 1,0-1-1,0 0 1,0 1-1,1-1 1,-1 0-1,0 0 1,1 0-1,-1 0 0,1 0 1,-1 0-1,1 0 1,-1 0-1,1 0 1,-1-1-1,1 1 1,3 0-1,-2-1 3,1 0 0,0-1 0,0 1 0,0-1 0,0 0 0,0 0 0,-1 0 0,1 0 0,0-1 0,-1 1 0,1-1 0,-1 0-1,1 0 1,3-3 0,7-6 8,23-23 0,-12 9 47,-1-3 0,-1 0 0,32-52 1,-41 57 29,-2 0 0,0-2 1,-2 1-1,0-1 0,9-43 1,-18 57 48,-5 14-27,-7 17-35,-4 20-42,1 0 1,-13 65-1,22-83-32,2 1 1,0-1-1,2 1 0,1-1 1,0 1-1,6 32 1,-6-52-69,1 1 0,0-1 1,-1 0-1,1 0 0,1 0 1,-1 0-1,0 0 0,1 0 0,0 0 1,-1 0-1,1-1 0,0 1 1,0 0-1,1-1 0,3 4 1,-4-5 18,0 0 0,0 0 0,-1 0 1,1-1-1,0 1 0,0-1 0,0 1 1,0-1-1,0 0 0,0 1 0,0-1 1,0 0-1,0 0 0,0-1 0,0 1 1,0 0-1,0-1 0,0 1 0,0-1 1,-1 1-1,1-1 0,0 0 0,0 0 1,0 0-1,2-2 0,1 0-28,-1-1 0,0 1-1,0-1 1,7-8 0,18-26-460</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6:35.431"/>
    </inkml:context>
    <inkml:brush xml:id="br0">
      <inkml:brushProperty name="width" value="0.05" units="cm"/>
      <inkml:brushProperty name="height" value="0.05" units="cm"/>
    </inkml:brush>
  </inkml:definitions>
  <inkml:trace contextRef="#ctx0" brushRef="#br0">164 74 12571,'-9'21'1849,"0"0"0,-2 0 0,-22 34 0,33-55-1822,0 0-1,0 1 1,0-1-1,0 0 1,0 0-1,0 0 1,0 0 0,0 0-1,0 0 1,0 0-1,0 1 1,0-1-1,0 0 1,0 0 0,0 0-1,0 0 1,0 0-1,0 0 1,0 1 0,0-1-1,0 0 1,-1 0-1,1 0 1,0 0-1,0 0 1,0 0 0,0 0-1,0 0 1,0 0-1,0 0 1,0 1-1,0-1 1,-1 0 0,1 0-1,0 0 1,0 0-1,0 0 1,0 0 0,0 0-1,0 0 1,0 0-1,-1 0 1,1 0-1,0 0 1,0 0 0,0 0-1,0 0 1,0 0-1,0 0 1,-1 0-1,1 0 1,0 0 0,0 0-1,0 0 1,0 0-1,0 0 1,0-1 0,0 1-1,-1 0 1,1 0-1,0 0 1,0 0-1,0 0 1,0 0 0,0 0-1,0 0 1,0 0-1,0-1 1,0 1 0,1-13 521,5-15-272,-4 18-194,8-21 36,-9 31-110,-1 0-1,0-1 1,0 1 0,1 0 0,-1-1 0,0 1 0,0 0 0,1-1 0,-1 1 0,0-1 0,0 1 0,0 0 0,0-1 0,1 1 0,-1-1 0,0 1 0,0-1 0,0 1 0,0 0 0,0-1 0,0 1 0,0-1 0,0 1 0,0-1 0,0 1 0,-1 0 0,1-1 0,0 1 0,0-1 0,0 1 0,0 0 0,-1-1 0,1 1-1,0-1 1,0 1 0,-1 0 0,1-1 0,0 1 0,-1 0 0,1 0 0,0-1 0,-1 1 0,1 0 0,-1 0 0,1-1 0,0 1 0,-1 0 0,1 0 0,-1 0 0,1 0 0,-1 0 0,1-1 0,0 1 0,-1 0 0,1 0 0,-1 0 0,1 0 0,-1 0 0,0 1 0,-1-1 23,0 0 0,0 0-1,0 1 1,0-1 0,0 1 0,0 0 0,0-1 0,0 1 0,1 0 0,-1 0 0,0 0 0,-1 2 0,-4 5 30,0 0 0,1 1 0,0 0 0,0 0 0,1 0 0,1 1 0,-6 14 0,2-1 27,1 1-1,-4 26 1,10-43-60,-1 1 0,2-1 0,-1 0 1,2 12-1,-1-18-21,0 0 0,0-1 0,0 1 0,0 0 0,0 0 0,0 0 0,0 0 0,1-1-1,-1 1 1,0 0 0,1 0 0,-1 0 0,0-1 0,1 1 0,-1 0 0,1-1 0,0 1 0,-1 0 0,1-1 0,-1 1 0,1-1 0,0 1-1,-1-1 1,1 1 0,0-1 0,0 1 0,-1-1 0,1 0 0,0 1 0,0-1 0,0 0 0,-1 0 0,1 0 0,0 0 0,0 1 0,0-1 0,0 0-1,0 0 1,-1-1 0,1 1 0,0 0 0,0 0 0,0 0 0,0-1 0,-1 1 0,1 0 0,0 0 0,0-1 0,0 0 0,6-2 29,0-1 0,-1 1 0,1-2 0,-1 1 1,0-1-1,0 1 0,9-11 0,35-45 92,-40 47-97,116-170-111,-119 175-189,-8 20 138,-8 23-17,-15 29-9,14-41 155,1 1 1,1 0-1,1 0 1,-5 40 0,12-64 3,0 1-1,0-1 1,-1 1 0,1-1 0,0 1 0,0-1 0,0 1 0,1-1 0,-1 1 0,0 0 0,0-1 0,0 1 0,0-1 0,0 1 0,1-1 0,-1 1 0,0-1 0,0 0 0,1 1-1,-1-1 1,0 1 0,1-1 0,-1 1 0,0-1 0,1 0 0,-1 1 0,1-1 0,-1 0 0,1 1 0,0-1 0,0 0 1,1 1 0,-1-1 0,0 0 0,1 0 0,-1 0 1,0 0-1,1 0 0,-1 0 0,1-1 0,-1 1 0,3-1 0,33-17 36,-36 17-38,12-8 10,0 0 0,22-21-1,-28 22-17,1 1 0,0 0 0,0 0 0,1 1 0,0 0 0,0 0 0,0 1 0,20-7 0,-28 11 4,0 1 0,0 0 0,0-1 0,0 1 0,0 0 0,1 0 0,-1 0 0,0 0-1,0 0 1,0 0 0,0 0 0,1 0 0,-1 0 0,0 0 0,0 1 0,0-1 0,0 0 0,0 1-1,0-1 1,0 1 0,0 0 0,0-1 0,0 1 0,0 0 0,0-1 0,0 1 0,0 1 0,1 0-3,-1 0 1,0 1 0,0-1-1,0 1 1,0-1 0,0 1 0,-1-1-1,1 1 1,-1-1 0,0 1-1,1 4 1,-2 8-11,0 0-1,-1 1 1,-4 17 0,6-32 15,-18 67 238,-43 105-1,23-72 150,34-80-245,4-21-139,0 0-1,0 0 1,1 0 0,-1 0-1,0 0 1,1 0-1,-1 0 1,0 0 0,0 0-1,1 0 1,-1 0 0,0 0-1,0 0 1,1 0-1,-1 0 1,0 0 0,1 0-1,-1 0 1,0-1 0,0 1-1,1 0 1,-1 0-1,0 0 1,0 0 0,0 0-1,1-1 1,-1 1 0,0 0-1,0 0 1,0-1 0,1 1-1,-1 0 1,0 0-1,0 0 1,0-1 0,5-4-13,-1-1-1,0 1 1,0-1 0,5-11 0,57-135-325,81-174-401,-131 296 592,0 0 1,36-48-1,-50 76 124,0 0 1,-1-1-1,1 2 0,0-1 0,0 0 1,0 0-1,1 1 0,-1-1 1,0 1-1,0-1 0,4 0 0,-6 2 16,0 0-1,1 0 1,-1 0 0,0 0-1,1 0 1,-1 0-1,0 0 1,1 0-1,-1 0 1,1 0 0,-1 0-1,0 0 1,1 0-1,-1 0 1,0 0-1,1 0 1,-1 0-1,0 1 1,1-1 0,-1 0-1,0 0 1,1 0-1,-1 1 1,0-1-1,1 0 1,-1 1-1,1 0 2,-1 0 0,1 0 0,-1 0 0,0 0-1,1 0 1,-1 1 0,0-1 0,0 0-1,1 0 1,-1 0 0,0 0 0,-1 3-1,-1 17-34,1-18 24,1 1 0,-1-1-1,1 0 1,0 1 0,0-1 0,0 1 0,0-1 0,0 0 0,1 1 0,-1-1 0,1 1 0,0-1 0,0 0 0,1 0 0,-1 0 0,0 0 0,5 6 0,40 40-569,-33-36 414,0 0-1,-1 1 1,13 18 0,-22-28 166,-1 1 1,1-1 0,-1 0-1,0 1 1,-1 0 0,1-1-1,-1 1 1,1 0 0,-1 0-1,-1 0 1,1 0 0,-1 0-1,0-1 1,0 1 0,0 0-1,-2 8 1,-1-6 94,1 0 0,-1 0-1,-1 0 1,1-1 0,-1 0 0,0 1 0,-1-1 0,1 0-1,-1-1 1,-1 1 0,1-1 0,-1 0 0,0-1-1,0 1 1,0-1 0,0 0 0,-1-1 0,0 1-1,1-1 1,-10 2 0,14-4-162,-1 0 1,0-1-1,1 1 1,-1-1-1,0 1 0,0-1 1,1 0-1,-1 0 0,0-1 1,0 1-1,1 0 0,-1-1 1,0 0-1,1 1 0,-1-1 1,0 0-1,1 0 0,-1-1 1,1 1-1,0-1 1,-1 1-1,1-1 0,0 0 1,0 1-1,0-1 0,0 0 1,0 0-1,1-1 0,-1 1 1,1 0-1,-1 0 0,1-1 1,0 1-1,-2-5 1,-7-25-491</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6:36.202"/>
    </inkml:context>
    <inkml:brush xml:id="br0">
      <inkml:brushProperty name="width" value="0.05" units="cm"/>
      <inkml:brushProperty name="height" value="0.05" units="cm"/>
    </inkml:brush>
  </inkml:definitions>
  <inkml:trace contextRef="#ctx0" brushRef="#br0">25 1 19196,'-12'90'2654,"7"-63"-2269,1 0 0,2 0-1,1 40 1,1-64-364,0 0 1,0 0-1,1 0 0,-1 0 1,1 0-1,0 0 0,0-1 1,0 1-1,0 0 0,0-1 1,0 1-1,1 0 1,0-1-1,-1 0 0,3 3 1,-2-4-8,-1 0 0,1 0 0,0 0 0,-1 0 0,1 0 0,0-1 0,0 1 1,-1 0-1,1-1 0,0 0 0,0 1 0,0-1 0,0 0 0,0 0 1,0 0-1,0 0 0,-1 0 0,1-1 0,0 1 0,0-1 0,0 1 0,0-1 1,-1 1-1,3-2 0,12-6 61,-1 0 1,0-1 0,-1 0-1,0-1 1,0-1-1,-1 0 1,0-1-1,11-14 1,-9 11-15,0 0 1,0 1-1,2 1 0,29-19 1,-45 31-62,-1 1 1,1-1-1,0 1 0,-1-1 1,1 1-1,0-1 1,0 1-1,-1 0 1,1 0-1,0-1 0,0 1 1,0 0-1,0 0 1,-1 0-1,1 0 1,0 0-1,0 0 0,0 0 1,-1 0-1,1 0 1,0 0-1,0 0 1,0 1-1,0-1 0,-1 0 1,1 1-1,0-1 1,0 0-1,-1 1 1,1-1-1,0 1 1,-1-1-1,2 2 0,-1 0 3,1 1 1,0 1-1,-1-1 0,0 0 0,0 0 0,0 0 0,1 5 0,8 20 33,-10-27-34,1 0 0,-1 0 0,1-1 1,-1 1-1,1 0 0,0 0 1,0 0-1,-1 0 0,1-1 1,0 1-1,0 0 0,0-1 1,0 1-1,0-1 0,0 1 1,0-1-1,0 1 0,0-1 0,0 0 1,0 0-1,0 1 0,1-1 1,2 0 1,-1-1 0,0 1 0,1-1 0,-1 1 1,0-1-1,0 0 0,1-1 0,-1 1 0,0 0 0,0-1 0,4-3 1,-4 3 2,0 0 0,0 1 0,1-1 0,-1 1 0,0-1 0,1 1 0,5-1 0,-7 2-5,-1 0-1,1 0 0,0 0 1,-1 1-1,1-1 0,0 0 0,-1 1 1,1-1-1,0 1 0,-1 0 0,1-1 1,-1 1-1,1 0 0,-1 0 1,0 0-1,1 0 0,-1 0 0,0 0 1,0 1-1,1-1 0,0 2 0,2 3-9,0 0-1,0 0 0,0 0 1,-1 0-1,0 1 0,0 0 1,0-1-1,2 13 0,0 6-119,2 29 0,-1-1-176,-3-101 97,-1 4 44</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6:36.634"/>
    </inkml:context>
    <inkml:brush xml:id="br0">
      <inkml:brushProperty name="width" value="0.05" units="cm"/>
      <inkml:brushProperty name="height" value="0.05" units="cm"/>
    </inkml:brush>
  </inkml:definitions>
  <inkml:trace contextRef="#ctx0" brushRef="#br0">0 0 17044,'0'9'1232,"4"0"-1192,4 2-304,3-4 512,5 0-88,8 3-96</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6:37.089"/>
    </inkml:context>
    <inkml:brush xml:id="br0">
      <inkml:brushProperty name="width" value="0.05" units="cm"/>
      <inkml:brushProperty name="height" value="0.05" units="cm"/>
    </inkml:brush>
  </inkml:definitions>
  <inkml:trace contextRef="#ctx0" brushRef="#br0">162 142 17396,'-24'21'1304,"0"1"0,-24 31 0,39-43-1083,2 0 1,0 0 0,0 1-1,1 0 1,0 0-1,1 0 1,0 1 0,-5 19-1,9-27-188,0-1 0,0 1 0,1 0-1,0 0 1,0-1 0,0 1 0,0 0 0,1 0-1,-1-1 1,2 5 0,-2-7-27,1 0-1,-1 0 1,0-1-1,1 1 1,-1-1 0,0 1-1,1 0 1,-1-1 0,1 1-1,-1-1 1,1 1 0,-1-1-1,1 1 1,0-1-1,-1 1 1,1-1 0,0 0-1,-1 1 1,1-1 0,0 0-1,0 1 1,1-1-2,-1 0 0,1 0 0,-1 0 1,1 0-1,0-1 0,-1 1 0,1 0 0,-1-1 0,1 1 0,-1-1 1,1 1-1,-1-1 0,3-1 0,8-6 28,0 0 0,-1 0 0,0-1 0,0-1 0,-1 1 0,0-2 0,-1 0-1,0 0 1,9-14 0,9-21 137,25-52 0,-37 67-104,-6 12-22,7-11-7,14-42 1,-54 112-152,9-5 72,-15 46 0,27-70 49,0 0 0,1 0 1,0 1-1,1-1 0,0 0 1,1 1-1,0-1 0,3 22 1,-2-29-7,0-1 1,-1 0 0,1-1-1,0 1 1,1 0 0,-1 0-1,0 0 1,1-1 0,0 1-1,0 0 1,-1-1-1,1 0 1,1 1 0,-1-1-1,0 0 1,0 0 0,1 0-1,-1-1 1,1 1 0,0 0-1,0-1 1,-1 0 0,1 1-1,0-1 1,0-1 0,0 1-1,0 0 1,0-1 0,0 1-1,0-1 1,0 0 0,1 0-1,4-1 1,1 1 3,-1-2-1,1 1 1,0-1 0,0-1-1,-1 0 1,0 0 0,1 0-1,-1-1 1,0 0 0,12-9-1,-10 5 12,0-1 0,15-15 0,-22 20 1,1 0-1,-1-1 0,0 1 0,0-1 1,-1 1-1,1-1 0,-1 0 0,0 0 0,2-6 1,-4 10-11,1 0 0,-1 0 1,0 1-1,0-1 1,0 0-1,0 1 0,0-1 1,1 0-1,-1 0 1,-1 1-1,1-1 0,0 0 1,0 0-1,0 1 0,0-1 1,0 0-1,-1 0 1,1 1-1,0-1 0,-1 0 1,1 1-1,0-1 1,-1 0-1,0 0 0,0 1 2,1 0-1,-1-1 0,0 1 0,0 0 0,1 0 1,-1 0-1,0-1 0,0 1 0,1 0 0,-1 0 1,0 0-1,0 1 0,0-1 0,1 0 1,-1 0-1,0 0 0,0 0 0,-1 1 0,-2 1 16,-1 0-1,1 1 0,0-1 0,-1 1 1,1 0-1,-5 4 0,3-1-13,0 0 0,1 0 0,-1 0 0,1 1 0,1 0 0,-1 0 0,1 0 0,0 0 0,1 1 0,-4 11 0,6-18-10,1 0 1,0 0-1,0 0 1,0 1-1,0-1 1,0 0-1,0 0 0,0 0 1,1 1-1,-1-1 1,0 0-1,1 0 0,-1 0 1,1 0-1,-1 0 1,1 0-1,-1 0 1,1 0-1,0 0 0,0 0 1,-1 0-1,1 0 1,0 0-1,0 0 0,0-1 1,0 1-1,0 0 1,0-1-1,0 1 1,0-1-1,0 1 0,2 0 1,3 1-6,0 0 1,0 0-1,1-1 0,-1 0 1,6 0-1,203 16-129,-116-9 251,-99-8-99,0 0 0,1 0-1,-1 0 1,0 0 0,1 0 0,-1 0 0,0 0 0,1 0 0,-1 0 0,0 0 0,1 0-1,-1 0 1,0 0 0,1-1 0,-1 1 0,0 0 0,0 0 0,1 0 0,-1 0 0,0-1 0,0 1-1,1 0 1,-1 0 0,0-1 0,0 1 0,1 0 0,-1 0 0,0-1 0,0 1 0,0 0 0,0-1-1,0 1 1,1 0 0,-1-1 0,0 1 0,0 0 0,0 0 0,0-1 0,0 1 0,0 0 0,0-1-1,0 1 1,0 0 0,0-1 0,0 1 0,0 0 0,0-1 0,0 1 0,-1 0 0,1-1 0,-5-16 417,5 17-393,-15-45 484,2-1 0,2 0-1,-7-54 1,18 98-555,0 0-1,-1 0 1,1-1-1,0 1 0,0 0 1,1 0-1,-1 0 1,0 0-1,1 0 1,-1 0-1,1 0 1,-1 0-1,1 0 1,1-2-1,-1 3-41,0 0 0,0 0-1,0 0 1,0 0 0,0 1-1,0-1 1,0 0 0,1 0-1,-1 1 1,0-1 0,0 1-1,1-1 1,-1 1 0,0-1 0,1 1-1,-1 0 1,1 0 0,-1 0-1,0 0 1,1 0 0,1 0-1,51 3-789,-19 1 311</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6:38.368"/>
    </inkml:context>
    <inkml:brush xml:id="br0">
      <inkml:brushProperty name="width" value="0.05" units="cm"/>
      <inkml:brushProperty name="height" value="0.05" units="cm"/>
    </inkml:brush>
  </inkml:definitions>
  <inkml:trace contextRef="#ctx0" brushRef="#br0">55 87 16275,'-12'46'992,"2"0"1,-6 69-1,10-66-673,1-9-239,1 0 0,3 72 0,1-109-68,0 1 0,1-1 0,-1 0 0,1 1 0,-1-1 0,1 0 0,0 1 0,1-1 0,-1 0 0,0 0 0,1 0 0,0 0 0,0 0 0,-1-1 0,4 4 0,-4-6 0,0 1 1,0 0-1,0-1 1,0 1-1,0-1 1,0 1-1,0-1 1,0 0-1,0 1 1,0-1-1,0 0 1,1 0 0,-1 0-1,0 1 1,0-1-1,0 0 1,2-1-1,0 1 15,-1-1-1,1 0 1,0 0-1,-1 0 1,1 0 0,0 0-1,-1-1 1,0 1-1,4-3 1,6-7 119,1 0 0,-1-1 1,-1 0-1,-1-1 0,1 0 0,-2 0 1,0-1-1,0-1 0,-2 1 0,7-18 1,-1-2 256,-1 0 0,-1-1-1,8-55 1,-16 72-165,-3 18-234,0 0 0,0 0 0,0 0 0,0 1 0,0-1-1,0 0 1,0 0 0,0 0 0,0 0 0,0 0 0,1 0-1,-1 0 1,0 0 0,0 0 0,0-1 0,0 1 0,0 0-1,0 0 1,0 0 0,0 0 0,0 0 0,0 0 0,0 0 0,0 0-1,0 0 1,0 0 0,0 0 0,0 0 0,0 0 0,0 0-1,0 27 33,-1-7-37,8 101-36,-5-104 29,1 0 1,1-1-1,0 0 1,1 0-1,10 21 1,-14-34 10,1 1 1,0-1-1,0 0 1,0 1-1,0-1 1,0 0-1,1 0 1,-1-1-1,1 1 0,0 0 1,0-1-1,0 0 1,0 0-1,0 0 1,0 0-1,1 0 1,-1 0-1,1-1 1,-1 0-1,1 0 1,0 0-1,-1 0 1,1 0-1,0-1 0,0 1 1,-1-1-1,1 0 1,0 0-1,0-1 1,0 1-1,-1-1 1,1 0-1,0 0 1,5-2-1,2-3 63,0 1 0,-1-1 0,0-1 0,0 0 0,0 0 0,-1-1-1,0 0 1,-1-1 0,0 0 0,0 0 0,-1-1 0,10-15 0,-2-1 199,-2-1 0,0 0 1,16-55-1,-23 61-92,0-1 1,-2 1-1,2-37 0,-5 46-165,-1 1 0,0-1-1,-1 0 1,-1 1-1,0-1 1,0 0-1,-1 1 1,-7-18-1,10 28-71,-1 0-1,1-1 1,-1 1-1,1 0 1,-1 0-1,1 0 1,-1 0-1,0 0 0,0 0 1,1 0-1,-1 0 1,0 0-1,0 0 1,0 1-1,0-1 1,0 0-1,0 1 1,0-1-1,-1 1 0,1-1 1,0 1-1,0-1 1,0 1-1,-1 0 1,1-1-1,0 1 1,-2 0-1,1 0 9,1 1 0,0-1-1,0 1 1,0-1 0,0 1-1,1 0 1,-1-1 0,0 1 0,0 0-1,0 0 1,0-1 0,1 1 0,-1 0-1,0 0 1,1 0 0,-1 0 0,1 0-1,-1 0 1,1 0 0,-1 0 0,1 0-1,0 0 1,0 0 0,-1 1 0,1-1-1,0 0 1,0 0 0,0 0 0,0 0-1,1 2 1,-1 17-676</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8:40.283"/>
    </inkml:context>
    <inkml:brush xml:id="br0">
      <inkml:brushProperty name="width" value="0.05" units="cm"/>
      <inkml:brushProperty name="height" value="0.05" units="cm"/>
    </inkml:brush>
  </inkml:definitions>
  <inkml:trace contextRef="#ctx0" brushRef="#br0">4 68 16524,'-3'8'2272,"3"-3"-1392,5-5-360,3-3 1361,-1 0-969,3-1-224,0-5-1032,0-4 536,3-8-328,-2-7-88</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6:38.823"/>
    </inkml:context>
    <inkml:brush xml:id="br0">
      <inkml:brushProperty name="width" value="0.05" units="cm"/>
      <inkml:brushProperty name="height" value="0.05" units="cm"/>
    </inkml:brush>
  </inkml:definitions>
  <inkml:trace contextRef="#ctx0" brushRef="#br0">184 135 18516,'1'-8'357,"-1"0"0,0 0 1,0 0-1,-1-1 0,0 1 0,0 0 0,-3-9 1,3 14-247,0 1 0,1-1 1,-1 1-1,0 0 0,0-1 1,-1 1-1,1 0 0,0 0 1,-1 0-1,0 0 0,1 0 1,-1 0-1,0 0 0,0 1 1,0-1-1,0 1 0,0-1 1,0 1-1,0 0 0,-1 0 1,1 0-1,0 0 0,-1 0 1,1 0-1,0 1 1,-1-1-1,1 1 0,-4-1 1,3 2-57,0-1 0,-1 1 1,1-1-1,0 1 0,0 0 0,0 1 1,0-1-1,-1 0 0,2 1 1,-1 0-1,0-1 0,0 1 1,0 0-1,1 1 0,-1-1 1,1 0-1,0 1 0,0-1 1,-3 4-1,-1 4-38,-1-1 0,1 1 0,1 1 0,-6 13 0,4-5-38,1-1 1,-5 23-1,10-33 2,-1 0 0,1 1-1,1-1 1,-1 0 0,2 1-1,-1-1 1,3 13-1,-3-20 16,1 1-1,-1 0 0,0 0 0,1-1 1,0 1-1,-1 0 0,1-1 0,0 1 1,0 0-1,0-1 0,0 1 0,0-1 1,0 0-1,1 1 0,-1-1 0,0 0 0,1 0 1,-1 0-1,1 0 0,-1 0 0,1 0 1,1 1-1,0-2 6,-1 1 0,1-1 0,0 1 0,-1-1 0,1 0 0,0 0 1,-1 0-1,1-1 0,0 1 0,-1-1 0,1 1 0,0-1 0,2-1 0,5-3 34,0 1-1,-1-1 0,0-1 0,0 0 0,-1 0 1,11-10-1,-8 6 51,-2-1 1,1 0-1,-2-1 0,1 0 1,-2 0-1,12-23 1,-16 29-78,-1 1 0,0-1 0,0 1 1,0-1-1,0 0 0,-1 0 0,0 0 1,-1 0-1,1 0 0,-1 0 0,0 0 1,-1 0-1,1 0 0,-1 0 1,0 0-1,-1 0 0,1 0 0,-5-9 1,5 13-123,0 1 0,0-1 0,0 0 0,0 1 0,0 0 0,-1-1 0,1 1 0,0 0 0,-1-1 0,1 1 1,-1 0-1,1 0 0,-1 0 0,0 0 0,1 0 0,-4 0 0,-29-3-3647,19 4 3127,4-2-612</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6:39.416"/>
    </inkml:context>
    <inkml:brush xml:id="br0">
      <inkml:brushProperty name="width" value="0.05" units="cm"/>
      <inkml:brushProperty name="height" value="0.05" units="cm"/>
    </inkml:brush>
  </inkml:definitions>
  <inkml:trace contextRef="#ctx0" brushRef="#br0">99 22 16067,'9'-22'3794,"-10"26"-2651,-13 36 1019,-9 23-1354,-21 92 0,35-113-735,2 0 0,2 1 0,0 56-1,5-92-59,1-1-1,-1 1 1,1 0-1,0-1 0,1 1 1,-1-1-1,1 1 1,1-1-1,3 8 0,-4-11-54,-1-1 0,1 1 0,0-1 0,0 1 0,0-1 0,0 0-1,0 0 1,1 0 0,-1 0 0,1-1 0,-1 1 0,1-1-1,-1 1 1,1-1 0,0 0 0,0 0 0,0 0 0,0 0-1,0-1 1,0 1 0,0-1 0,5 1 0,-2-1-189,0-1 0,0 1 0,-1-1 0,1 0 0,0 0 0,-1-1 1,1 1-1,-1-1 0,0-1 0,1 1 0,-1-1 0,0 0 0,5-4 0,13-13-536</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6:41.316"/>
    </inkml:context>
    <inkml:brush xml:id="br0">
      <inkml:brushProperty name="width" value="0.05" units="cm"/>
      <inkml:brushProperty name="height" value="0.05" units="cm"/>
    </inkml:brush>
  </inkml:definitions>
  <inkml:trace contextRef="#ctx0" brushRef="#br0">2 182 15443,'0'-3'312,"-1"1"-1,1-1 0,0 0 0,0 0 1,0 1-1,0-1 0,0 0 1,1 0-1,-1 0 0,1 1 0,0-1 1,0 0-1,2-4 0,21-36 1741,-17 31-1447,-1 3-334,-1 0 0,1 0 0,1 1 0,0 0 0,0 0 1,10-8-1,-15 14-241,-1 1 0,1-1 0,0 1 1,0 0-1,0-1 0,1 1 1,-1 0-1,0 0 0,0 0 0,1 0 1,-1 1-1,0-1 0,1 1 1,-1-1-1,0 1 0,1 0 1,-1 0-1,1 0 0,-1 0 0,1 0 1,-1 1-1,0-1 0,1 1 1,-1-1-1,0 1 0,1 0 0,-1 0 1,0 0-1,0 0 0,0 0 1,0 1-1,0-1 0,2 2 0,2 3-37,1 0 0,-2 1-1,1-1 1,-1 1 0,0 0-1,0 1 1,-1-1 0,0 1-1,0 0 1,-1 0 0,0 0-1,-1 0 1,4 14 0,-6-21-58,0 0 1,0 0-1,0 0 0,-1-1 1,1 1-1,0 0 1,0 0-1,0-1 1,0 1-1,-1 0 1,1 0-1,0-1 0,-1 1 1,1 0-1,-1-1 1,1 1-1,-1 0 1,1-1-1,-1 1 0,1-1 1,-1 1-1,1-1 1,-1 1-1,0-1 1,1 1-1,-1-1 1,0 0-1,0 1 0,0-1 1,-7 5-169,-1 4-235</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6:41.765"/>
    </inkml:context>
    <inkml:brush xml:id="br0">
      <inkml:brushProperty name="width" value="0.05" units="cm"/>
      <inkml:brushProperty name="height" value="0.05" units="cm"/>
    </inkml:brush>
  </inkml:definitions>
  <inkml:trace contextRef="#ctx0" brushRef="#br0">55 1 14507,'-1'17'6154,"-1"30"-4214,-2 23-1045,-17 81 0,10-87-819,-4 110 1,15-172-116,-1 0 0,1-1 0,0 1 0,0 0 0,0 0 0,0-1 1,1 1-1,-1 0 0,0 0 0,1-1 0,-1 1 0,1 0 0,0-1 0,-1 1 0,1 0 0,0-1 0,0 1 1,0-1-1,0 0 0,0 1 0,1-1 0,1 2 0,4 1-213</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6:43.582"/>
    </inkml:context>
    <inkml:brush xml:id="br0">
      <inkml:brushProperty name="width" value="0.05" units="cm"/>
      <inkml:brushProperty name="height" value="0.05" units="cm"/>
    </inkml:brush>
  </inkml:definitions>
  <inkml:trace contextRef="#ctx0" brushRef="#br0">233 130 16003,'1'-6'369,"-1"0"-1,0-1 0,0 1 0,0 0 0,-1 0 1,0 0-1,0 0 0,0 0 0,-1 0 0,-4-12 1,4 15-229,1 0-1,-1 0 1,0 0 0,0 0 0,0 0 0,0 0 0,0 0 0,-1 0 0,1 1 0,-1-1 0,1 1-1,-1 0 1,0 0 0,0 0 0,0 0 0,0 0 0,-1 1 0,1-1 0,0 1 0,-6-1 0,7 2-134,-1 0 1,1 0 0,0 0 0,0 1-1,-1-1 1,1 1 0,0-1 0,0 1 0,-1 0-1,1 0 1,0 0 0,0 0 0,0 0-1,0 1 1,0-1 0,1 0 0,-1 1 0,0 0-1,1-1 1,-1 1 0,1 0 0,-1 0-1,1 0 1,0 0 0,0 0 0,-1 3 0,-4 5 15,0 2 1,2-1-1,-6 19 1,1 6 75,1 1 0,3 0 1,-3 57-1,10 114 255,-2-188-323,6 255 402,-15-324 338,-34-175-192,35 185-593,7 35 20,1 2-23,-1-1 0,0 1-1,1-1 1,0 1 0,-1-1 0,1 1-1,0-1 1,1-3 0,-1 5-14,1 0-1,-1 0 1,1 1 0,-1-1 0,1 1 0,-1-1 0,1 1-1,0-1 1,-1 0 0,1 1 0,0 0 0,-1-1 0,1 1-1,0-1 1,-1 1 0,1 0 0,0 0 0,0-1 0,0 1-1,-1 0 1,1 0 0,0 0 0,0 0 0,0 0 0,-1 0-1,1 0 1,0 0 0,0 0 0,0 0 0,-1 1 0,1-1-1,1 1 1,15 1-720,0-1-1,1-1 1,-1 0 0,0-1-1,0-1 1,0 0-1,0-1 1,0-1-1,0-1 1,-1 0 0,0-2-1,0 1 1,0-2-1,27-17 1,-38 21 553,5-2-42,-1 0 1,15-13-1,-21 16 470,-1 0 0,0 1 0,1-1 0,-1 0 0,0 0 0,0 0 0,-1-1 0,1 1 0,-1 0 0,1-1 0,-1 1 0,1-6 0,-2 9-175,0-1 0,0 1 1,0 0-1,0 0 0,0-1 0,0 1 0,0 0 0,0 0 0,0-1 0,0 1 0,0 0 0,0 0 0,0-1 0,-1 1 0,1 0 1,0 0-1,0 0 0,0-1 0,0 1 0,0 0 0,-1 0 0,1 0 0,0-1 0,0 1 0,0 0 0,-1 0 0,1 0 1,0 0-1,0 0 0,0 0 0,-1-1 0,1 1 0,0 0 0,0 0 0,-1 0 0,1 0 0,0 0 0,0 0 0,-1 0 1,1 0-1,0 0 0,0 0 0,-1 0 0,1 0 0,0 0 0,0 0 0,-1 0 0,1 0 0,0 1 0,0-1 0,-1 0 1,1 0-1,0 0 0,0 0 0,-1 1 0,-14 5 1276,8 0-1050,-1 0 1,1 0-1,0 0 0,0 1 1,1 0-1,0 1 1,0-1-1,-8 16 1,3-4-123,2-1 1,0 1-1,-5 22 1,12-35-117,0-1 0,1 1 1,0 0-1,0 0 0,0 0 1,1 0-1,0 9 0,0-14-30,0 0 0,0 0 0,1 1 0,-1-1 0,0 0 0,1 0 0,-1 1 0,1-1-1,-1 0 1,1 0 0,0 0 0,-1 0 0,1 0 0,0 0 0,0 0 0,0 0 0,0 0 0,-1 0 0,1 0-1,0-1 1,1 1 0,-1 0 0,0-1 0,0 1 0,0-1 0,0 1 0,0-1 0,1 1 0,-1-1 0,0 0-1,0 0 1,1 0 0,-1 1 0,0-1 0,1 0 0,-1-1 0,0 1 0,0 0 0,1 0 0,-1 0 0,0-1-1,2 0 1,5-1 27,-1-1 0,1-1 0,-1 1 0,0-1 0,0 0 0,0-1 0,0 0 0,-1 0 0,0 0 0,0-1 0,11-12 0,-7 7-23,1 0 0,14-9 1,-25 19-23,0 1 0,0 0 1,1 0-1,-1 0 1,0-1-1,0 1 0,0 0 1,1 0-1,-1 0 1,0 0-1,0 0 0,1-1 1,-1 1-1,0 0 1,1 0-1,-1 0 0,0 0 1,0 0-1,1 0 1,-1 0-1,0 0 0,1 0 1,-1 0-1,0 0 1,0 0-1,1 0 0,-1 0 1,0 0-1,0 0 1,1 1-1,-1-1 1,0 0-1,1 0 0,-1 0 1,0 0-1,0 0 1,0 1-1,1-1 0,2 14-181,-6 18-158,-13 31-1806,16-62 2125,0-1-1,0 0 1,0 0 0,0 0 0,0 1 0,-1-1 0,1 0 0,0 0 0,0 1 0,0-1 0,0 0 0,0 0 0,0 0 0,0 1 0,0-1 0,0 0 0,0 0 0,0 1 0,0-1 0,0 0 0,0 0-1,1 1 1,-1-1 0,0 0 0,0 0 0,0 0 0,0 1 0,0-1 0,0 0 0,1 0 0,-1 0 0,0 1 0,0-1 0,0 0 0,0 0 0,1 0 0,-1 0 0,0 0 0,0 1 0,0-1 0,1 0-1,-1 0 1,0 0 0,0 0 0,1 0 0,-1 0 0,12-4-571,1-6-10</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6:44.033"/>
    </inkml:context>
    <inkml:brush xml:id="br0">
      <inkml:brushProperty name="width" value="0.05" units="cm"/>
      <inkml:brushProperty name="height" value="0.05" units="cm"/>
    </inkml:brush>
  </inkml:definitions>
  <inkml:trace contextRef="#ctx0" brushRef="#br0">120 1 15619,'-8'7'328,"1"1"-1,0 0 0,0 1 0,0 0 0,1 0 1,1 0-1,0 1 0,0 0 0,-6 18 0,-1 7 778,-9 55 0,14-57-685,2 1 1,1 0 0,2-1 0,1 1 0,2 0 0,7 47-1,-8-77-395,1-1-1,0 1 0,1 0 0,-1 0 0,1-1 0,-1 1 0,4 5 0,-4-8-22,-1 0-1,1-1 1,0 1-1,-1 0 1,1-1-1,-1 1 1,1-1-1,0 1 1,0 0-1,-1-1 1,1 0-1,0 1 1,0-1-1,0 1 1,-1-1 0,1 0-1,0 1 1,0-1-1,0 0 1,0 0-1,0 0 1,0 0-1,0 0 1,-1 0-1,1 0 1,0 0-1,0 0 1,0 0-1,0-1 1,0 1-1,0 0 1,-1-1-1,1 1 1,0 0-1,0-1 1,0 1-1,-1-1 1,1 1-1,1-2 1,20-23-8,-20 22-1,-1 1 1,1-1-1,0 0 0,0 1 0,1-1 0,-1 1 1,0 0-1,1-1 0,-1 1 0,1 0 0,0 1 0,0-1 1,0 0-1,0 1 0,4-2 0,-6 3 4,-1 0 0,1 0-1,0 0 1,0 1 0,-1-1 0,1 0-1,0 0 1,-1 1 0,1-1 0,0 0-1,-1 1 1,1-1 0,-1 0 0,1 1-1,-1-1 1,1 1 0,-1-1 0,1 1-1,-1 0 1,1-1 0,-1 1 0,1-1-1,-1 2 1,11 21-26,0 1-29,-10-23 41,0 0-1,0 0 1,0-1 0,0 1-1,0 0 1,0 0 0,0 0 0,0-1-1,0 1 1,1-1 0,-1 1-1,0-1 1,0 1 0,0-1 0,1 0-1,-1 0 1,0 1 0,1-1 0,-1 0-1,0 0 1,0 0 0,2-1-1,0 1-49,-1-1 0,1 0 0,-1 0-1,0 0 1,0 0 0,1 0 0,-1-1-1,0 1 1,0-1 0,3-2-1,3-4-316,-1-1 0,0 1 0,0-1 0,5-11 0,12-22-1073,-3-1 0,27-74 1,-27 57 843</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6:44.467"/>
    </inkml:context>
    <inkml:brush xml:id="br0">
      <inkml:brushProperty name="width" value="0.05" units="cm"/>
      <inkml:brushProperty name="height" value="0.05" units="cm"/>
    </inkml:brush>
  </inkml:definitions>
  <inkml:trace contextRef="#ctx0" brushRef="#br0">164 1 14723,'1'3'167,"0"0"-1,-1 0 1,1 0 0,-1 0-1,0 0 1,1 0 0,-1 0-1,-1 0 1,1 0 0,0 0-1,-1 0 1,1 0 0,-1 0-1,0 0 1,0 0 0,0-1-1,-2 5 1,0 0 182,-18 57 1588,-16 79-1,28-96-1614,3-1 0,1 1 1,3 1-1,5 84 0,2-97-241,-3-25-72,0 1 0,-1-1 0,-1 0 0,0 13 0,-2-23-59,0-6 24,-28-110-287,-23-84 1100,53 200-768,-1 0 0,1 0 1,0-1-1,0 1 0,0 0 1,0 0-1,0 0 0,0 0 0,0-1 1,0 1-1,0 0 0,0 0 1,0 0-1,0 0 0,0-1 0,0 1 1,0 0-1,0 0 0,0 0 1,0 0-1,0-1 0,0 1 1,0 0-1,0 0 0,0 0 0,0 0 1,0-1-1,0 1 0,1 0 1,-1 0-1,0 0 0,0 0 0,0 0 1,0-1-1,0 1 0,0 0 1,1 0-1,-1 0 0,9 2 379,18 12-159,-16-8-129,3 0-294,0-1 1,0 0-1,1-1 1,-1-1-1,1 0 1,0-1-1,0-1 0,0 0 1,0-1-1,0 0 1,0-2-1,-1 1 1,1-2-1,0 0 1,19-7-1,-2-2-413</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6:44.841"/>
    </inkml:context>
    <inkml:brush xml:id="br0">
      <inkml:brushProperty name="width" value="0.05" units="cm"/>
      <inkml:brushProperty name="height" value="0.05" units="cm"/>
    </inkml:brush>
  </inkml:definitions>
  <inkml:trace contextRef="#ctx0" brushRef="#br0">95 1 12803,'-5'5'2707,"2"-1"-2417,1-1 1,-1 1-1,1 0 0,-1 0 0,1 0 1,0 0-1,1 1 0,-1-1 0,1 0 1,0 1-1,0-1 0,0 1 0,1-1 1,-1 1-1,1 0 0,0-1 0,1 1 1,-1-1-1,2 8 0,-1-11-299,-1 0 0,0-1 0,0 1 0,1-1 0,-1 1 0,1-1 0,-1 1 0,1 0 0,-1-1 0,0 0 0,1 1 0,0-1 0,-1 1 0,1-1 0,-1 0 0,1 1 0,-1-1 0,1 0 0,0 0 0,-1 1 0,1-1 0,0 0 0,-1 0 0,2 0 0,19-2-498,6 0-127,-26 2 624,0 0-1,-1 0 1,1 1-1,0-1 1,0 1 0,0-1-1,0 1 1,0-1-1,0 1 1,-1-1 0,1 1-1,0 0 1,0-1 0,-1 1-1,1 0 1,-1 0-1,1-1 1,0 1 0,-1 0-1,1 0 1,-1 0-1,0 0 1,1 0 0,-1 0-1,1 1 1,0 6 252,1 0 0,-1 0 0,-1 1-1,0-1 1,0 0 0,0 1 0,-1-1 0,0 0 0,-1 0 0,0 1 0,0-1-1,-1-1 1,0 1 0,0 0 0,-1-1 0,0 1 0,0-1 0,0 0 0,-1-1-1,0 1 1,-1-1 0,0 0 0,0 0 0,0 0 0,0-1 0,-11 7 0,15-11-210,-1 0 1,1 0 0,0 0-1,-1 0 1,1-1 0,-1 1-1,1 0 1,-1-1 0,1 0-1,-1 0 1,1 0-1,-1 0 1,-2 0 0,4 0-52,-1-1 0,1 1-1,0 0 1,0-1 0,0 1 0,0-1 0,0 1 0,0-1 0,0 0 0,0 1 0,0-1 0,0 0-1,0 0 1,0 1 0,0-1 0,1 0 0,-1 0 0,0 0 0,1 0 0,-1 0 0,1 0-1,-1 0 1,1-1 0,-1 1 0,1 0 0,0 0 0,-1 0 0,1 0 0,0-2 0,-2-17-213</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6:45.715"/>
    </inkml:context>
    <inkml:brush xml:id="br0">
      <inkml:brushProperty name="width" value="0.05" units="cm"/>
      <inkml:brushProperty name="height" value="0.05" units="cm"/>
    </inkml:brush>
  </inkml:definitions>
  <inkml:trace contextRef="#ctx0" brushRef="#br0">72 68 17628,'-4'3'190,"1"1"0,0 0 0,0 0 1,0 0-1,0 0 0,1 0 0,0 1 0,0-1 1,0 1-1,0-1 0,-1 9 0,-10 55 724,-14 384 2511,29-436-3167,-1-16-252,-1 0 0,0 0 0,0 0 0,0 0 0,0 0 0,0 0 0,1 0 0,-1 0 0,0 0 0,0 0 0,0 0 0,0 0 0,1 0 0,-1 0 0,0 0 1,0 0-1,0 0 0,0 0 0,1 0 0,-1 0 0,0 0 0,0 0 0,0 0 0,0-1 0,0 1 0,0 0 0,1 0 0,-1 0 0,0 0 0,0 0 0,0 0 0,0 0 0,0-1 0,0 1 0,0 0 0,0 0 0,1 0 1,-1 0-1,0 0 0,0-1 0,0 1 0,0 0 0,0 0 0,10-30 257,-4-12-209,-2 0 0,-1-1 0,-6-74 0,4 120-106,0 0-1,1 0 1,0 0-1,0-1 1,0 1-1,0 0 1,0-1-1,0 1 1,1-1-1,-1 0 1,1 0-1,0 0 1,4 3-1,-3-3 43,-1 0-1,1 1 1,0-2 0,0 1 0,0 0-1,0-1 1,0 1 0,0-1-1,0 0 1,0-1 0,1 1-1,-1-1 1,0 1 0,9-2 0,-4-2 36,-1 1 1,0-2 0,1 1-1,-1-1 1,0-1 0,-1 1 0,1-1-1,-1-1 1,0 1 0,0-1-1,6-8 1,9-9 208,32-47 0,-40 52-125,-2-1-1,0 0 0,-1-1 0,-1 0 0,-1-1 1,-1 0-1,0-1 0,-2 1 0,5-29 1,-11 46-105,1 1 1,-1 0-1,0-1 1,0 1 0,-1 0-1,1 0 1,-1-1-1,1 1 1,-1 0 0,0 0-1,-2-5 1,2 7-10,0 0 1,1 0-1,-1 1 1,0-1 0,1 0-1,-1 0 1,0 1-1,0-1 1,0 1-1,0-1 1,0 0-1,0 1 1,0 0-1,0-1 1,0 1-1,0-1 1,0 1-1,0 0 1,0 0-1,0 0 1,0 0 0,0 0-1,0 0 1,0 0-1,0 0 1,0 0-1,0 0 1,0 0-1,0 1 1,0-1-1,0 0 1,0 1-1,0-1 1,0 1-1,0-1 1,0 1-1,0-1 1,-1 2 0,-5 3-23,0 0 0,0 1 1,1 0-1,0 0 1,0 0-1,0 1 1,0-1-1,-6 12 1,-34 66-113,42-77 130,-37 88-62,36-81 74,1-1 0,0 1 0,1 0-1,1 0 1,-1 17 0,3-30-2,0 1-1,-1 0 1,1 0 0,0 0-1,0-1 1,0 1 0,1 0 0,-1 0-1,0-1 1,1 1 0,-1 0 0,1 0-1,0-1 1,-1 1 0,1 0-1,0-1 1,0 1 0,0-1 0,0 1-1,0-1 1,1 0 0,-1 1 0,0-1-1,0 0 1,1 0 0,-1 0-1,1 0 1,-1 0 0,1 0 0,0 0-1,-1-1 1,1 1 0,0 0 0,-1-1-1,1 0 1,2 1 0,6-1-6,0 0 1,-1 0 0,1-1-1,-1-1 1,18-4-1,14-1-101,-38 7 90,0 0-1,1 0 1,-1 0-1,0 1 1,1-1-1,-1 1 1,0 0-1,0 0 0,1 0 1,-1 1-1,0-1 1,0 1-1,0-1 1,0 1-1,-1 0 1,1 0-1,-1 0 0,1 1 1,-1-1-1,1 1 1,-1-1-1,0 1 1,0 0-1,-1 0 0,1 0 1,0 0-1,-1 0 1,0 0-1,0 0 1,2 5-1,1 9-44,0 1 0,-1 0 0,-1-1 0,0 26 0,-2-35 54,0 19-21,-1-20-57,1-1 0,0 1 0,1 0 1,2 12-1,-3-19 66,0 0 1,0-1 0,0 1 0,0 0 0,0 0 0,0 0-1,0 0 1,0-1 0,0 1 0,0 0 0,0 0-1,0 0 1,0 0 0,1 0 0,-1-1 0,0 1 0,0 0-1,0 0 1,0 0 0,0 0 0,0 0 0,1 0 0,-1 0-1,0 0 1,0 0 0,0-1 0,0 1 0,1 0-1,-1 0 1,0 0 0,0 0 0,0 0 0,0 0 0,1 0-1,-1 0 1,0 0 0,0 0 0,0 0 0,1 0 0,-1 0-1,0 1 1,0-1 0,0 0 0,0 0 0,0 0-1,1 0 1,-1 0 0,0 0 0,0 0 0,0 0 0,0 0-1,0 1 1,1-1 0,-1 0 0,0 0 0,0 0 0,0 0-1,0 0 1,0 1 0,0-1 0,0 0 0,0 0 0,0 0-1,0 0 1,0 1 0,0-1 0,7-16-305,-4-14 13,-2-5-123</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6:46.163"/>
    </inkml:context>
    <inkml:brush xml:id="br0">
      <inkml:brushProperty name="width" value="0.05" units="cm"/>
      <inkml:brushProperty name="height" value="0.05" units="cm"/>
    </inkml:brush>
  </inkml:definitions>
  <inkml:trace contextRef="#ctx0" brushRef="#br0">137 180 14195,'2'2'208,"0"-2"-1,0 1 1,0 0-1,-1 0 1,1-1-1,0 1 1,0-1-1,0 1 1,0-1-1,0 0 1,0 0-1,0 0 1,0 0-1,0 0 1,4-1-1,-1 0 226,0 0 1,0-1-1,0 0 0,0 0 0,9-5 0,0-2 709,-1-1-1,24-21 0,-31 25-902,0-1-1,-1 1 1,0-1-1,0 0 1,-1 0-1,7-14 1,-10 19-193,0-1 0,-1 1 1,1 0-1,0 0 0,-1-1 1,0 1-1,1 0 0,-1-1 1,0 1-1,0-1 0,0 1 1,-1-4-1,0 5-29,1-1 1,-1 1-1,1 0 1,-1-1 0,0 1-1,0 0 1,0 0-1,0 0 1,1 0-1,-1 0 1,-1 0-1,1 0 1,0 0-1,0 0 1,0 1 0,0-1-1,-1 0 1,1 1-1,0-1 1,0 1-1,-1-1 1,1 1-1,-2-1 1,-2 0 2,0 0 0,-1 0 0,1 1 0,0 0 0,0 0 0,-1 0-1,1 0 1,0 1 0,0 0 0,0 0 0,-10 3 0,6 0-12,0 0 1,1 0-1,0 1 0,0 0 1,0 1-1,-8 6 0,-3 6-10,1 0-1,1 1 0,-29 43 1,37-48-1,0 1 1,1 0-1,-9 21 0,14-29-7,1 1 1,0-1-1,0 1 0,0-1 0,1 1 0,0 0 0,1-1 0,-1 1 0,3 13 0,-2-18-28,0-1 1,1 1-1,0 0 0,-1-1 0,1 0 0,0 1 1,0-1-1,1 0 0,-1 1 0,0-1 0,1 0 1,0 0-1,-1 0 0,1 0 0,0 0 0,0 0 1,0-1-1,3 3 0,-1-2 15,-1 0-1,2 0 1,-1-1-1,0 1 1,0-1-1,0 0 1,1 0-1,-1 0 1,1-1 0,4 0-1,1 0 14,0 0 1,0-1-1,-1 0 0,1-1 0,0 0 1,-1-1-1,1 0 0,-1 0 0,11-7 1,24-18-217</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8:40.918"/>
    </inkml:context>
    <inkml:brush xml:id="br0">
      <inkml:brushProperty name="width" value="0.05" units="cm"/>
      <inkml:brushProperty name="height" value="0.05" units="cm"/>
    </inkml:brush>
  </inkml:definitions>
  <inkml:trace contextRef="#ctx0" brushRef="#br0">139 123 17828,'2'-8'712,"0"1"0,0-1 0,-1 0 0,1-10 0,-2 16-592,0 1 1,0-1-1,0 1 0,0 0 0,0-1 1,-1 1-1,1-1 0,0 1 0,-1 0 1,1-1-1,-1 1 0,0 0 0,1 0 1,-2-2-1,1 3-48,1-1-1,-1 1 1,0-1 0,1 1-1,-1 0 1,0-1 0,1 1-1,-1 0 1,0-1 0,0 1-1,1 0 1,-1 0 0,0 0-1,0 0 1,0 0 0,1 0-1,-1 0 1,0 0 0,0 0-1,1 0 1,-1 0 0,0 1-1,0-1 1,1 0 0,-1 1-1,0-1 1,-1 1 0,-3 2-12,0 0 0,0 0 0,1 0 0,-1 1 0,1 0 0,0 0 0,0 0 0,0 0 0,0 1 0,-2 4 0,-31 53 287,35-58-345,-20 44 42,20-44-34,1 0 0,-1-1 0,1 2 0,1-1-1,-1 0 1,0 0 0,1 0 0,0 0 0,0 0-1,1 5 1,-1-8 1,0 0-1,0 0 1,1-1-1,-1 1 0,0 0 1,1-1-1,-1 1 1,1 0-1,-1-1 1,1 1-1,-1-1 0,1 1 1,0-1-1,-1 1 1,1-1-1,0 1 1,-1-1-1,1 1 1,0-1-1,-1 0 0,1 0 1,0 1-1,0-1 1,-1 0-1,1 0 1,0 0-1,0 0 0,0 0 1,-1 0-1,1 0 1,0 0-1,0 0 1,0 0-1,-1 0 0,1 0 1,0-1-1,0 1 1,-1 0-1,1 0 1,0-1-1,32-15 262,-22 7-186,0 0 0,0 0 0,-1-1-1,0-1 1,-1 0 0,0 0 0,13-22-1,-17 24-89,0 0 0,0-1 1,-1 0-1,0 0 0,-1 0 0,0-1 0,0 1 0,-1-1 0,0 0 0,-1-18 0,0 27-10,-1 1-1,-1 0 0,1 0 1,0-1-1,0 1 1,0 0-1,0 0 0,-1 0 1,1-1-1,-1 1 1,1 0-1,-1 0 0,1 0 1,-2-1-1,2 1 1,-1 1 0,1 0-1,0 0 1,0 0 0,-1-1-1,1 1 1,-1 0 0,1 0 0,0 0-1,-1 0 1,1 0 0,0 0-1,-1 0 1,1 0 0,0 0 0,-1 0-1,1 0 1,-1 0 0,1 0-1,0 0 1,-1 0 0,1 0 0,0 0-1,-1 0 1,1 0 0,-1 0-1,1 1 1,-1-1 0,-1 1-75,1 1 1,-1-1 0,0 1 0,0 0-1,1-1 1,-1 1 0,1 0-1,-1 0 1,1 0 0,0 0-1,0 0 1,-1 2 0,-8 28-1729,9-30 1608,0 0 0,1 0 1,-1 0-1,1 1 0,0-1 0,0 0 1,0 0-1,0 1 0,0-1 0,0 0 1,1 1-1,0 2 0,5 0-582,2-5-125</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6:47.180"/>
    </inkml:context>
    <inkml:brush xml:id="br0">
      <inkml:brushProperty name="width" value="0.05" units="cm"/>
      <inkml:brushProperty name="height" value="0.05" units="cm"/>
    </inkml:brush>
  </inkml:definitions>
  <inkml:trace contextRef="#ctx0" brushRef="#br0">86 147 11306,'-1'5'2011,"4"-8"-1469,-2 2-606,1-1-1,-1 1 1,1-1-1,-1 1 0,1 0 1,0 0-1,0 0 1,0 0-1,0 0 0,-1 0 1,5-1-1,34-16-1953,38-16-1789,-73 33 3709,39-16 4631,-42 16-4114,-1 1 0,1-1 0,-1 0-1,1 0 1,-1 0 0,1 0 0,-1 0 0,0 0 0,1 0-1,-1 0 1,0 0 0,0-1 0,0 1 0,0 0 0,0-1-1,0 1 1,0-1 0,-1 0 0,1 1 0,0-1 0,-1 1-1,1-3 1,-1 3-314,0 0 0,-1 1-1,1-1 1,-1 0 0,1 0-1,0 1 1,-1-1 0,1 0-1,-1 1 1,0-1 0,1 1-1,-1-1 1,1 1 0,-1-1-1,0 1 1,1-1 0,-1 1-1,0 0 1,0-1 0,1 1-1,-1 0 1,0 0 0,0-1-1,0 1 1,1 0 0,-1 0-1,0 0 1,0 0 0,0 0-1,1 0 1,-2 0 0,-27 2 701,17 0-704,1 1 0,-1 1 1,0 0-1,1 0 0,0 1 1,0 1-1,0 0 0,1 0 1,-19 16-1,14-9-90,1 0 0,1 0 0,0 1 0,1 1 0,-17 26 0,27-38-11,-19 36 2,20-37-3,0 1 1,0-1-1,1 0 1,-1 0 0,0 1-1,1-1 1,0 0-1,0 1 1,-1-1-1,1 0 1,1 1 0,-1-1-1,0 0 1,0 1-1,2 3 1,-1-5 0,-1 0-1,1 0 1,0 0 0,-1 0 0,1-1-1,0 1 1,0 0 0,0 0-1,-1-1 1,1 1 0,0 0-1,0-1 1,0 1 0,0-1 0,0 1-1,0-1 1,1 0 0,-1 1-1,0-1 1,0 0 0,0 0-1,0 0 1,0 0 0,0 0 0,0 0-1,1 0 1,-1 0 0,2 0-1,33-11 5,63-38 18,-77 36-30,1 1 0,1 1-1,-1 1 1,36-10 0,-57 20 2,0-1 0,1 0 0,-1 1-1,0-1 1,1 1 0,-1 0 0,0 0 0,1 0 0,-1 0 0,1 0-1,-1 0 1,0 1 0,1-1 0,-1 1 0,0 0 0,1 0 0,-1-1-1,0 2 1,0-1 0,0 0 0,0 0 0,0 1 0,0-1 0,3 4-1,-3-2-2,0 0 0,0 1 0,-1 0 0,1-1 0,-1 1 0,0 0-1,0 0 1,0-1 0,-1 1 0,1 0 0,-1 0 0,0 0 0,0 0-1,-1 5 1,-2 14-14,0-4 201,9-33 96,4-19-127,-1-2-1,-1 1 0,4-65 1,-12 101-153,0 0-1,0 0 1,1 0 0,-1 0-1,0 0 1,1 0 0,-1 0 0,1 0-1,0 0 1,-1 0 0,1 0-1,0-1 1,0 1 0,0 0-1,0 0 1,1-1 0,-1 1 0,0-1-1,1 1 1,-1-1 0,1 1-1,0-1 1,-1 0 0,1 0 0,0 0-1,0 0 1,-1 0 0,1 0-1,0-1 1,0 1 0,0 0 0,3-1-1,0 1 6,-1-1-1,1 0 1,-1-1-1,1 1 1,-1-1-1,0 0 0,1 0 1,-1 0-1,0-1 1,0 0-1,0 1 1,0-2-1,0 1 1,4-3-1,13-13 28,-2 0 0,34-41 0,-61 75-53,-32 76-68,37-83 96,0 0 1,1 0 0,0 0-1,0 0 1,1 0-1,1 0 1,-1 1 0,2 12-1,-1-21 0,0 0 0,0 0 1,1 0-1,-1 0 0,0 0 0,1 0 0,-1 0 0,0 0 1,1 0-1,-1 0 0,1 0 0,-1 0 0,1 0 0,0 0 1,-1-1-1,1 1 0,0 0 0,-1 0 0,1-1 0,0 1 1,0-1-1,0 1 0,0 0 0,1 0 0,0-1 1,0 1 0,0-1 0,1 0 0,-1 0 0,0 0 0,0 0 0,0 0 1,0 0-1,0 0 0,0-1 0,3 0 0,5-2 4,-1-1 0,1 0 0,-1-1 0,9-5 0,31-24 5,50-44 0,-55 42-36,-43 35 20,-1 0 1,1 0 0,0 0-1,0 1 1,1-1 0,-1 0 0,0 1-1,0-1 1,0 0 0,0 1-1,0 0 1,1-1 0,-1 1 0,0 0-1,2-1 1,-3 1 2,1 1 0,-1-1 1,0 0-1,1 0 0,-1 1 1,0-1-1,0 0 0,1 0 0,-1 1 1,0-1-1,0 0 0,0 1 1,1-1-1,-1 1 0,0-1 0,0 0 1,0 1-1,0-1 0,0 0 1,0 1-1,0-1 0,0 1 0,0-1 1,0 0-1,0 1 0,0-1 1,0 0-1,0 1 0,0-1 0,0 1 1,-14 43-17,11-36 4,-1 4 8,1-1-1,1 1 0,-2 14 0,3-22 6,1 0 0,-1 0-1,1 0 1,0 0 0,1 0-1,-1 0 1,1 0 0,0 0-1,0 0 1,0-1 0,0 1-1,0 0 1,4 5-1,-4-8 0,1 1 0,0 0 0,-1-1 0,1 0 0,0 1 0,0-1 0,0 0 0,0 0 0,0 0 0,0 0 0,0 0 0,0 0 0,1-1-1,-1 1 1,0-1 0,0 0 0,1 1 0,-1-1 0,0 0 0,0 0 0,1 0 0,-1-1 0,0 1 0,0-1 0,1 1 0,-1-1 0,0 0 0,0 1-1,2-2 1,3-1 4,-1 0-1,0 0 1,0 0-1,0-1 0,0 0 1,0 0-1,-1 0 0,7-8 1,-11 11-53,1-1 0,-1 1 1,1-1-1,-1 0 0,0 0 0,0 1 1,0-1-1,0 0 0,0 0 0,-1 0 1,1 0-1,-1 0 0,1 0 0,-1 0 1,1 0-1,-1 0 0,0 0 0,0 0 1,0-1-1,0 1 0,-1 0 0,1 0 1,0 0-1,-1 0 0,0 0 0,1 0 1,-1 0-1,0 0 0,0 1 1,0-1-1,-2-2 0,-1-2-229,-1 1 0,0 0 0,0 0 0,0 0 0,-1 0 0,1 1-1,-1 0 1,-7-3 0,-12-7-466</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6:47.616"/>
    </inkml:context>
    <inkml:brush xml:id="br0">
      <inkml:brushProperty name="width" value="0.05" units="cm"/>
      <inkml:brushProperty name="height" value="0.05" units="cm"/>
    </inkml:brush>
  </inkml:definitions>
  <inkml:trace contextRef="#ctx0" brushRef="#br0">1 60 24421,'0'2'1737,"3"-2"-1545,0-10-200,2 4 504,3-11-120,-3-12-208</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6:50.122"/>
    </inkml:context>
    <inkml:brush xml:id="br0">
      <inkml:brushProperty name="width" value="0.05" units="cm"/>
      <inkml:brushProperty name="height" value="0.05" units="cm"/>
    </inkml:brush>
  </inkml:definitions>
  <inkml:trace contextRef="#ctx0" brushRef="#br0">231 128 16347,'-1'-2'137,"-1"0"0,1 0 0,0 0 0,-1 0 0,1 0 0,-1 1 0,1-1-1,-1 1 1,0-1 0,0 1 0,1-1 0,-1 1 0,0 0 0,0 0-1,-1 0 1,1 0 0,0 0 0,0 0 0,0 1 0,-1-1 0,1 1-1,0-1 1,-1 1 0,1 0 0,0 0 0,-1 0 0,1 0 0,0 1-1,0-1 1,-1 1 0,1-1 0,0 1 0,0 0 0,-1 0 0,-1 1-1,-2 1 23,0 1-1,0 0 0,0 0 0,1 0 0,0 1 0,0-1 0,0 2 0,0-1 0,1 0 0,-7 11 0,-3 9-70,1 1 0,1 0 0,1 0 0,1 1 0,1 1 0,2 0 0,-8 55 0,15-80-98,-1 4-30,1 1 1,0 0-1,1 14 0,-1-21 28,0 0 1,0 0-1,0 0 0,1 0 0,-1 0 1,0 0-1,0 0 0,1 0 0,-1 0 0,0 0 1,1 0-1,-1 0 0,1 0 0,0 0 1,-1 0-1,1 0 0,0-1 0,-1 1 0,1 0 1,0 0-1,0-1 0,0 1 0,-1-1 1,1 1-1,0 0 0,0-1 0,0 0 0,0 1 1,0-1-1,0 0 0,0 1 0,0-1 1,0 0-1,0 0 0,0 0 0,0 0 0,1 0 1,0 0-1,4-2-42,0 0-1,0 0 1,-1-1 0,1 0-1,-1 0 1,0 0 0,0 0-1,0-1 1,0 0 0,0 0-1,-1 0 1,0-1 0,5-5-1,7-11-156,23-39 0,-23 35 303,-2-2 1,-1 1-1,-2-2 1,0 1-1,-2-2 1,-1 1-1,-1-1 0,-1 0 1,2-53-1,-8 79-41,0-1 0,0 1-1,0-1 1,-1 0 0,1 1 0,-1-1-1,0 1 1,-3-7 0,4 9-45,0 1 1,0 0-1,0-1 0,-1 1 1,1 0-1,0 0 1,0-1-1,0 1 1,-1 0-1,1 0 1,0-1-1,0 1 1,-1 0-1,1 0 0,0 0 1,-1 0-1,1-1 1,0 1-1,0 0 1,-1 0-1,1 0 1,0 0-1,-1 0 0,1 0 1,0 0-1,-1 0 1,1 0-1,0 0 1,-1 0-1,1 0 1,-1 0-1,1 0 1,-1 0-1,0 1 1,0 0 1,0 0-1,0 0 1,-1 0-1,1 0 0,0 0 1,0 0-1,0 1 1,0-1-1,1 0 1,-1 1-1,-1 1 0,-9 22-3,1 0 0,1 0 0,1 1 0,1 0 0,2 0 0,0 1 0,2 0 0,1 0 0,2 41 0,0-60-5,1-1 0,0 1 0,0-1-1,0 1 1,1-1 0,0 0-1,1 1 1,0-1 0,6 11 0,-7-15 0,-1-1 0,1 1 0,0-1 0,0 0 0,0 0 0,0 0 0,1 0 0,-1 0 0,1 0 0,-1 0 0,1-1 1,-1 0-1,1 1 0,0-1 0,0 0 0,0 0 0,-1 0 0,1-1 0,0 1 0,0-1 0,0 0 0,0 0 0,0 0 0,0 0 0,0 0 1,0 0-1,4-2 0,0 1 1,-1-1 0,0 0 0,0-1 0,1 0 0,-2 0 0,1 0 0,0 0 1,-1-1-1,11-8 0,1-5 26,22-25 0,-26 27 11,-13 14-37,0 1 0,1-1 0,-1 1 0,0-1 0,0 1 0,1 0 0,-1-1-1,0 1 1,1 0 0,-1-1 0,1 1 0,-1 0 0,0-1 0,1 1 0,-1 0-1,1 0 1,-1-1 0,1 1 0,-1 0 0,1 0 0,-1 0 0,1 0 0,-1 0-1,1-1 1,-1 1 0,1 0 0,-1 0 0,1 0 0,-1 1 0,1-1 0,-1 0 0,1 0-1,-1 0 1,1 0 0,-1 0 0,1 0 0,-1 1 0,0-1 0,1 0 0,-1 0-1,1 1 1,-1-1 0,1 0 0,-1 1 0,0-1 0,1 1 0,-1-1 0,0 0-1,0 1 1,1-1 0,-1 1 0,0-1 0,0 1 0,1-1 0,-1 0 0,0 1-1,0 0 1,10 39-25,-7-23 15,-1-12 8,0 0 0,0-1 1,0 1-1,0-1 0,1 1 1,-1-1-1,1 0 0,0 1 1,5 3-1,-6-6 5,-1-1 0,1 0 0,0 0 0,-1 1 0,1-1 0,0 0-1,0-1 1,0 1 0,0 0 0,0 0 0,0-1 0,0 1 0,0-1 0,0 0 0,1 0-1,-1 0 1,0 0 0,0 0 0,0 0 0,0 0 0,0-1 0,0 1 0,0-1 0,0 1 0,3-3-1,8-2 18,-1-2 0,-1 0 0,1 0 0,-1-1 0,-1 0 0,0-1 0,0 0 0,0-1 0,11-15 0,-10 10 14,0 1 0,-2-2 0,1 1 0,-2-1 0,0-1 0,8-26 0,-15 40-23,0 0-1,0-1 1,0 1 0,-1 0 0,0-1-1,0 1 1,0 0 0,0-1 0,-1-6 0,1 10-11,0 0 1,0 0 0,0-1-1,-1 1 1,1 0 0,0 0-1,0-1 1,0 1 0,0 0-1,0 0 1,0-1 0,-1 1-1,1 0 1,0 0 0,0 0-1,0-1 1,-1 1 0,1 0-1,0 0 1,0 0 0,-1-1-1,1 1 1,0 0-1,0 0 1,-1 0 0,1 0-1,0 0 1,0 0 0,-1 0-1,1 0 1,0 0 0,0 0-1,-1 0 1,1 0 0,0 0-1,-1 0 1,0 1 0,-1-1-1,1 1 1,0 0-1,0 0 1,-1 0-1,1 0 1,0 0-1,0 0 1,0 0-1,0 1 1,1-1-1,-2 2 1,-4 7 4,1 0 0,0 1 1,1-1-1,0 1 1,1 0-1,0 0 0,1 1 1,0-1-1,1 0 1,0 1-1,0-1 0,1 1 1,1-1-1,0 1 1,1-1-1,5 19 1,-6-26-6,1 0 0,0-1 0,0 1 0,0-1 0,0 1 0,0-1 0,1 0 0,0 0 0,-1 0 0,1 0 0,0 0 0,1-1 0,-1 1 0,0-1 0,1 0 0,-1 0 0,1 0 0,0-1 0,-1 1 0,1-1 0,8 2 0,-9-3-3,-1 1-1,1-1 1,0 1 0,0-1-1,0 0 1,0-1 0,0 1-1,0 0 1,0-1 0,0 1 0,0-1-1,-1 0 1,1 0 0,0 0-1,-1-1 1,1 1 0,0-1-1,-1 1 1,0-1 0,1 0 0,-1 0-1,0 0 1,0 0 0,0 0-1,0 0 1,0-1 0,-1 1-1,1 0 1,-1-1 0,1 0-1,0-3 1,1-1 13,-1-1 0,0 0 0,-1 0 0,0-1-1,0 1 1,-1 0 0,0-10 0,-4-26-37</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6:50.545"/>
    </inkml:context>
    <inkml:brush xml:id="br0">
      <inkml:brushProperty name="width" value="0.05" units="cm"/>
      <inkml:brushProperty name="height" value="0.05" units="cm"/>
    </inkml:brush>
  </inkml:definitions>
  <inkml:trace contextRef="#ctx0" brushRef="#br0">12 0 17572,'-10'5'1424,"9"3"-1264,1 2-144,4-3 568,6 2-136,3-5-264</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6:50.987"/>
    </inkml:context>
    <inkml:brush xml:id="br0">
      <inkml:brushProperty name="width" value="0.05" units="cm"/>
      <inkml:brushProperty name="height" value="0.05" units="cm"/>
    </inkml:brush>
  </inkml:definitions>
  <inkml:trace contextRef="#ctx0" brushRef="#br0">26 6 18500,'1'0'75,"-1"0"0,0-1 0,0 1 0,0 0 1,0 0-1,0-1 0,0 1 0,0 0 0,0 0 0,0 0 0,0-1 0,1 1 0,-1 0 1,0 0-1,0 0 0,0-1 0,0 1 0,1 0 0,-1 0 0,0 0 0,0 0 1,0 0-1,1-1 0,-1 1 0,0 0 0,0 0 0,1 0 0,-1 0 0,0 0 0,0 0 1,0 0-1,1 0 0,-1 0 0,0 0 0,0 0 0,1 0 0,-1 0 0,2 11 1633,-5 31-369,2-23-989,-5 75-450,5-1 1,22 183 0,-47-324-2212,8 9 1718</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6:51.409"/>
    </inkml:context>
    <inkml:brush xml:id="br0">
      <inkml:brushProperty name="width" value="0.05" units="cm"/>
      <inkml:brushProperty name="height" value="0.05" units="cm"/>
    </inkml:brush>
  </inkml:definitions>
  <inkml:trace contextRef="#ctx0" brushRef="#br0">7 54 16059,'-7'-7'1505,"8"5"-937,5 2-168,11 0 920,6-3-240,16 2-279,13-2-129,12-4-128,6-3-32,3 3-48,-1-2-280,-6 8-792,-7-2 632,-12 3-112,-11 0-96</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6:52.101"/>
    </inkml:context>
    <inkml:brush xml:id="br0">
      <inkml:brushProperty name="width" value="0.05" units="cm"/>
      <inkml:brushProperty name="height" value="0.05" units="cm"/>
    </inkml:brush>
  </inkml:definitions>
  <inkml:trace contextRef="#ctx0" brushRef="#br0">4 26 14963,'0'23'3650,"-3"100"639,3 81-3555,7-167-423,-7-36-287,0 0 0,0 0 0,1 0 1,-1 0-1,1 0 0,-1 0 0,1 0 0,-1 0 0,1-1 0,0 1 0,-1 0 0,1 0 0,1 1 0,-1-2-5,-1 0-1,1 0 1,-1 0 0,1 0-1,-1 0 1,1 0 0,-1 0-1,1 0 1,-1 0 0,1 0-1,-1 0 1,1 0 0,-1 0-1,1-1 1,-1 1 0,0 0-1,1 0 1,-1-1 0,1 1-1,-1 0 1,0 0 0,1-1-1,-1 1 1,1 0 0,-1-1-1,0 1 1,0 0 0,1-1-1,-1 1 1,0-1 0,1 0-1,2-3 79,-1-1 0,1 0 0,-1 0-1,0 0 1,0 0 0,-1 0 0,1 0-1,0-10 1,4-48 438,-6 54-467,1-18-73,-1 0-1,-2-1 1,-1 1 0,-1 0-1,-1 0 1,-16-50 0,22 80-187,1 0 0,0 0 0,0-1 0,1 1 0,-1-1 1,0 1-1,1-1 0,0 0 0,-1 0 0,1 0 0,0-1 1,0 1-1,0-1 0,0 1 0,0-1 0,0 0 0,1 0 0,-1 0 1,0-1-1,6 1 0,8 2-453,0-2 1,0 0-1,19-1 1,8-5-483,1-2 0,-1-2-1,0-1 1,0-3 0,70-30 0,-94 33 1625,-34 19 491,-1 1 1,2 0 0,-1 1 0,2 0 0,-22 25 0,13-12-376,2 1 0,-22 39 0,13-11 89,27-49-638,0 0 0,-1 0 0,1 0 0,1 0 0,-1 0 0,0 0 0,1 0 0,0 0 0,0 0 0,0 0 0,2 8 0,-2-11-48,0 0 0,1 0 0,-1-1 0,0 1 0,1 0 0,-1 0 0,1 0 0,-1 0 0,1-1 0,-1 1 0,1 0 0,-1 0 0,1-1 0,0 1 0,-1 0 0,1-1 0,0 1 0,0-1-1,0 1 1,-1-1 0,1 1 0,0-1 0,0 0 0,2 1 0,-1-1 3,0 1 0,1-1-1,-1 0 1,1 0 0,-1-1 0,0 1-1,1 0 1,-1-1 0,4-1 0,4-2 16,0 0 0,0-1 1,13-8-1,6-9 70,0 0 1,29-30-1,29-23 132,-86 73-233,1 1 0,-1 0 0,1 0 0,-1 0 0,1 0 0,0 0 0,-1 0-1,1 1 1,0-1 0,0 1 0,-1-1 0,1 1 0,3-1 0,-4 1-4,-1 1 0,1-1 1,0 0-1,0 1 1,0-1-1,-1 1 1,1-1-1,0 1 0,-1-1 1,1 1-1,0-1 1,-1 1-1,1-1 0,-1 1 1,1 0-1,-1-1 1,1 1-1,-1 0 0,0 0 1,1-1-1,-1 1 1,0 0-1,0 0 1,1 0-1,-1 0 0,0-1 1,0 1-1,0 0 1,0 0-1,0 0 0,0 0 1,2 81 29,-2-82-29,0 1 0,0 0 1,0-1-1,1 1 0,-1-1 1,0 1-1,0 0 0,0-1 1,0 1-1,1-1 0,-1 1 1,0-1-1,1 1 0,-1-1 1,0 1-1,1-1 0,-1 1 1,0-1-1,1 0 0,-1 1 1,1-1-1,-1 1 0,1-1 1,-1 0-1,1 0 1,-1 1-1,1-1 0,-1 0 1,1 0-1,0 0 0,-1 1 1,1-1-1,-1 0 0,1 0 1,0 0-1,-1 0 0,1 0 1,-1 0-1,1 0 0,-1 0 1,1 0-1,0-1 0,-1 1 1,1 0-1,-1 0 0,1 0 1,-1-1-1,1 1 1,0-1-1,29-18 100,-27 17-97,55-45 159,-38 29-117,1 1 0,0 1 0,1 1 0,36-18 1,-56 32-49,0 0-1,0 0 1,0 0 0,0 1 0,0-1 0,0 0 0,0 1 0,0 0 0,1-1 0,-1 1 0,0 0 0,0 0 0,0 0 0,0 0 0,0 1-1,0-1 1,1 1 0,-1-1 0,0 1 0,2 1 0,-2-1 0,-1 1 0,1-1-1,-1 1 1,0-1 0,0 1-1,0 0 1,0-1 0,0 1 0,0 0-1,0 0 1,0 0 0,-1 0-1,1 0 1,-1 0 0,0-1 0,1 1-1,-1 1 1,0-1 0,0 0-1,0 0 1,0 0 0,-1 2 0,-5 41 18,4-35 2,0 1 0,1-1-1,0 1 1,0-1-1,2 1 1,1 14 0,-2-24-40,0-1 0,0 1 0,1-1 0,-1 0 0,0 1 0,1-1 0,-1 0 0,0 1 0,1-1 0,-1 0 0,1 1 0,-1-1 0,0 0 0,1 1 0,-1-1 0,1 0 0,-1 0 0,1 0 0,-1 0 0,1 1 0,-1-1 0,1 0 0,-1 0 0,1 0 0,-1 0 0,1 0 0,-1 0 0,1 0 0,-1 0 0,1 0 0,-1-1 0,1 1 0,-1 0 0,1 0 0,-1 0 0,1-1 0,-1 1 0,0 0 0,1 0 0,-1-1 0,1 1 0,-1 0 0,0-1 0,1 0 0,21-14-986,-22 15 1002,69-58-350,-41 35-131</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6:52.544"/>
    </inkml:context>
    <inkml:brush xml:id="br0">
      <inkml:brushProperty name="width" value="0.05" units="cm"/>
      <inkml:brushProperty name="height" value="0.05" units="cm"/>
    </inkml:brush>
  </inkml:definitions>
  <inkml:trace contextRef="#ctx0" brushRef="#br0">112 0 16756,'-2'1'297,"-1"0"1,1-1-1,-1 1 1,1 0-1,0 0 1,0 0-1,-1 1 1,1-1-1,0 0 0,0 1 1,0-1-1,0 1 1,-2 3-1,-23 25 1228,-7 19-451,32-45-1057,-1 0 0,1 1 0,0-1 0,0 0 1,1 1-1,-1 0 0,1-1 0,0 1 0,0 0 1,0 5-1,1-9-27,0-1 1,0 1 0,0 0 0,0-1-1,1 1 1,-1 0 0,0-1 0,0 1-1,1 0 1,-1-1 0,0 1 0,1 0-1,-1-1 1,0 1 0,1-1 0,-1 1-1,1-1 1,-1 1 0,1-1 0,-1 1-1,1-1 1,-1 0 0,1 1 0,0-1-1,-1 0 1,1 1 0,-1-1-1,1 0 1,0 0 0,-1 1 0,1-1-1,0 0 1,-1 0 0,1 0 0,0 0-1,0 0 1,-1 0 0,1 0 0,0 0-1,0-1 1,31-8-631,-27 7 477,5-1-95,-1 0 0,1 1-1,0 0 1,0 0 0,0 1 0,16 1 0,-23 0 237,-1 0 0,1 0 0,-1 0 0,0 1 1,1 0-1,-1-1 0,0 1 0,1 0 0,-1 0 0,0 0 1,0 0-1,0 1 0,0-1 0,2 2 0,-2-1 66,-1-1-1,0 1 1,0-1-1,0 1 0,0 0 1,-1-1-1,1 1 1,0 0-1,-1 0 1,1-1-1,-1 1 1,0 0-1,1 0 1,-1 0-1,0 0 1,0 0-1,0 0 0,-1-1 1,1 1-1,0 0 1,-1 2-1,-3 7 201,0-1 0,-1 0 0,0 0 0,0-1 0,-1 1 0,0-1 0,-1 0 0,0-1-1,0 1 1,-1-2 0,0 1 0,0-1 0,-1 0 0,0 0 0,0-1 0,-11 5 0,18-10-235,0-1 0,1 1 0,-1 0 0,0-1 0,0 1 0,1-1 0,-1 0 0,0 0 0,0 0 0,0 0 0,0 0 0,0 0 0,1 0 0,-4-1 0,4 1-5,0-1-1,1 1 1,-1-1-1,0 1 1,1-1-1,-1 1 1,0-1-1,1 0 0,-1 1 1,1-1-1,-1 0 1,1 0-1,-1 1 1,1-1-1,-1 0 1,1 0-1,0 0 1,0 0-1,-1 1 1,1-1-1,0 0 1,0 0-1,0 0 0,0 0 1,0 0-1,0 0 1,0 0-1,0 1 1,0-1-1,0 0 1,1-1-1,4-20-159</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6:52.951"/>
    </inkml:context>
    <inkml:brush xml:id="br0">
      <inkml:brushProperty name="width" value="0.05" units="cm"/>
      <inkml:brushProperty name="height" value="0.05" units="cm"/>
    </inkml:brush>
  </inkml:definitions>
  <inkml:trace contextRef="#ctx0" brushRef="#br0">65 4 17940,'13'-3'2064,"-13"7"-1192,-4 5-319,-7 8 1831,0 3-1048,-3 7-663,2 2-225,2 2-200,3 2 16,1-4-168,3-2-152,6-2-800,0-8 784,-3-20-121,7-4-63</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6:53.556"/>
    </inkml:context>
    <inkml:brush xml:id="br0">
      <inkml:brushProperty name="width" value="0.05" units="cm"/>
      <inkml:brushProperty name="height" value="0.05" units="cm"/>
    </inkml:brush>
  </inkml:definitions>
  <inkml:trace contextRef="#ctx0" brushRef="#br0">64 1 18244,'-6'134'5056,"-20"68"-4246,15-126-256,-10 93 483,32-371-136,-11 202-903,0 0 0,0-1 1,0 1-1,0 0 1,0 0-1,0-1 0,0 1 1,0 0-1,0 0 0,0-1 1,0 1-1,0 0 1,0 0-1,0-1 0,1 1 1,-1 0-1,0 0 0,0 0 1,0-1-1,0 1 1,0 0-1,0 0 0,1-1 1,-1 1-1,0 0 0,0 0 1,0 0-1,0 0 1,1-1-1,-1 1 0,0 0 1,0 0-1,1 0 0,-1 0 1,0 0-1,0 0 0,1 0 1,-1 0-1,0 0 1,0 0-1,1 0 0,-1 0 1,0 0-1,0 0 0,1 0 1,-1 0-1,0 0 1,0 0-1,1 0 0,-1 0 1,0 0-1,0 0 0,1 0 1,-1 0-1,0 0 1,0 0-1,0 1 0,1-1 1,-1 0-1,0 0 0,0 0 1,0 0-1,1 1 1,-1-1-1,0 0 0,0 0 1,0 1-1,0-1 0,0 0 1,18 23-59,-11-13 30,-2-5 13,-1 0 1,1 0 0,0-1 0,0 1-1,0-1 1,0-1 0,1 1 0,-1-1-1,1 0 1,0 0 0,10 3 0,-11-5 14,-1 0 0,0 0 1,1-1-1,-1 0 0,1 0 1,-1 0-1,1-1 0,-1 1 1,0-1-1,1 0 0,-1 0 1,0-1-1,0 1 0,0-1 1,0 0-1,0 0 0,0 0 1,4-3-1,-1-1 27,1 0 0,-1 0 0,0 0 1,11-14-1,-16 17 4,1 0 0,0-1 0,-1 1 0,0-1 0,0 0 0,0 0 0,0 0 1,-1 0-1,1 0 0,-1 0 0,0 0 0,1-7 0,-2 10-27,-1 1 1,1 0-1,0 0 0,0 0 1,0 0-1,0 0 1,0-1-1,0 1 0,0 0 1,0 0-1,0 0 0,0 0 1,0 0-1,-1 0 0,1 0 1,0-1-1,0 1 0,0 0 1,0 0-1,0 0 1,-1 0-1,1 0 0,0 0 1,0 0-1,0 0 0,0 0 1,0 0-1,-1 0 0,1 0 1,0 0-1,0 0 1,0 0-1,0 0 0,0 0 1,-1 0-1,1 0 0,0 0 1,0 0-1,0 0 0,0 0 1,0 0-1,-1 0 0,1 0 1,0 0-1,0 1 1,0-1-1,0 0 0,0 0 1,0 0-1,-1 0 0,1 0 1,0 0-1,0 0 0,0 1 1,0-1-1,0 0 1,0 0-1,0 0 0,0 0 1,0 1-1,-9 8 33,1 2-39,2 1 1,-1 1 0,2-1-1,-1 1 1,2 0-1,0 0 1,0 1 0,2-1-1,-1 1 1,0 16-1,3-28-20,0 0 0,0 0 0,0-1 0,0 1 0,0 0-1,1-1 1,-1 1 0,1 0 0,-1-1 0,1 1 0,-1 0 0,1-1-1,0 1 1,-1-1 0,2 2 0,-1-2 4,0 0 0,0-1 0,-1 1-1,1-1 1,0 1 0,0-1 0,0 1 0,-1-1 0,1 1 0,0-1 0,0 0-1,0 1 1,0-1 0,0 0 0,0 0 0,0 0 0,0 1 0,0-1 0,2-1 0,0 1 9,0-1 1,0 1 0,0-1-1,-1 0 1,1 0 0,0-1-1,0 1 1,0-1 0,-1 1 0,1-1-1,-1 0 1,1 0 0,-1 0-1,0 0 1,2-3 0,8-10-168</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8:41.400"/>
    </inkml:context>
    <inkml:brush xml:id="br0">
      <inkml:brushProperty name="width" value="0.05" units="cm"/>
      <inkml:brushProperty name="height" value="0.05" units="cm"/>
    </inkml:brush>
  </inkml:definitions>
  <inkml:trace contextRef="#ctx0" brushRef="#br0">57 0 16508,'-22'75'3424,"-5"23"-59,24-83-3029,1 0 0,0-1 0,2 1 0,-1 0 0,3 15 0,5 14-62,2-1-1,16 46 0,-14-51-238,0-2 45,-11-36-77,0 0 0,0-1-1,0 1 1,0 0 0,0 0-1,0 0 1,0 0 0,0 0 0,1 0-1,-1 0 1,0 0 0,0 0-1,0 0 1,0 0 0,0 0 0,0 0-1,1 0 1,-1 0 0,0 0-1,0 0 1,0 0 0,0 0-1,0 0 1,0 0 0,1 0 0,-1 0-1,0 0 1,0 0 0,0 0-1,0 0 1,0 0 0,0 0-1,0 0 1,1 0 0,-1 0 0,0 0-1,0 0 1,0 0 0,0 0-1,0 0 1,0 1 0,0-1 0,0 0-1,0 0 1,0 0 0,1 0-1,-1 0 1,0 0 0,0 0-1,0 1 1,0-1 0,0 0 0,0 0-1,0 0 1,0 0 0,0 0-1,3-11 59,16-183 140,7-40-891,-24 226 643,0 0 0,0 0 0,0 0 1,1 0-1,0 0 0,7-11 1,-9 18 38,-1-1 0,1 1 1,0-1-1,1 1 0,-1 0 1,0 0-1,0 0 1,0-1-1,1 1 0,-1 0 1,0 0-1,1 1 1,-1-1-1,1 0 0,-1 0 1,1 1-1,0-1 1,-1 1-1,1-1 0,0 1 1,-1 0-1,1 0 1,0 0-1,-1 0 0,1 0 1,0 0-1,-1 0 0,1 0 1,0 1-1,-1-1 1,1 0-1,0 1 0,-1 0 1,1-1-1,-1 1 1,1 0-1,2 2 0,0-1-3,0 1 0,0 0-1,0 1 1,-1-1 0,1 1-1,-1-1 1,0 1-1,0 0 1,0 0 0,-1 1-1,1-1 1,-1 0-1,0 1 1,0-1 0,0 1-1,-1 0 1,0 0 0,0 0-1,0 0 1,-1-1-1,1 1 1,-1 0 0,0 0-1,-1 7 1,0-6 17,1-1 0,-1 1 0,0-1 0,-1 1 0,0-1-1,0 1 1,0-1 0,0 0 0,-1 0 0,0 0 0,0 0 0,0 0 0,0-1 0,-1 1 0,0-1 0,0 0 0,0 0 0,0 0 0,-1-1-1,-9 6 1,-33 11 209,44-19-265,0 0-1,0 0 1,0-1-1,0 1 1,0 0-1,0-1 1,0 0-1,-1 0 1,1 0-1,0 0 1,0 0-1,0-1 1,0 0-1,-4 0 1,7 0 22,0 1 0,-1 0 0,1 0 0,-1 0 1,1-1-1,0 1 0,-1 0 0,1-1 0,0 1 0,-1 0 1,1-1-1,0 1 0,-1 0 0,1-1 0,0 1 1,0-1-1,0 1 0,-1 0 0,1-1 0,0 1 0,0-1 1,0 1-1,0-1 0,0 1 0,0-1 0,0 1 1,0-1-1,0 1 0,0-1 0,0 1 0,0 0 0,0-1 1,0 1-1,0-1 0,1 1 0,-1-1 0,0 1 1,0 0-1,0-1 0,1 1 0,-1-1 0,1 1 0,13-17-282,-13 17 288,20-20-451</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6:54.012"/>
    </inkml:context>
    <inkml:brush xml:id="br0">
      <inkml:brushProperty name="width" value="0.05" units="cm"/>
      <inkml:brushProperty name="height" value="0.05" units="cm"/>
    </inkml:brush>
  </inkml:definitions>
  <inkml:trace contextRef="#ctx0" brushRef="#br0">783 161 20788,'-8'-1'1929,"-4"1"-1449,4 4-400,5 2 1120,1 1-1704,1 2-336,1-6 616,0-2-184,-7 3-144</inkml:trace>
  <inkml:trace contextRef="#ctx0" brushRef="#br0" timeOffset="1">1 110 16043,'5'0'1889,"7"-3"-1249,6-7-296,2-3 1368,9-9-1344,1 1 1,5-2-313,6 6-112</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6:54.622"/>
    </inkml:context>
    <inkml:brush xml:id="br0">
      <inkml:brushProperty name="width" value="0.05" units="cm"/>
      <inkml:brushProperty name="height" value="0.05" units="cm"/>
    </inkml:brush>
  </inkml:definitions>
  <inkml:trace contextRef="#ctx0" brushRef="#br0">1 100 18796,'2'-5'454,"1"0"0,0 0 0,0 1-1,0-1 1,1 1 0,-1 0 0,1 0 0,5-4 0,-8 7-394,0 0 1,0 0-1,1 0 0,-1 1 1,0-1-1,0 1 1,1-1-1,-1 1 0,0-1 1,1 1-1,-1 0 0,0-1 1,1 1-1,-1 0 1,1 0-1,-1 0 0,0 0 1,1 0-1,-1 1 1,1-1-1,-1 0 0,0 1 1,1-1-1,-1 1 1,0-1-1,0 1 0,1 0 1,-1-1-1,0 1 1,0 0-1,0 0 0,0 0 1,0 0-1,0 0 1,0 0-1,0 0 0,0 0 1,1 2-1,-1 0-78,1 0 1,0 0-1,-1 0 0,1 0 1,-1 1-1,0-1 0,0 0 0,-1 1 1,1-1-1,-1 1 0,1-1 1,-1 1-1,0 0 0,-1-1 0,1 1 1,0-1-1,-1 1 0,0-1 1,-2 5-1,-2 9-105,-1-1 0,-13 24 0,17-35 98,-6 8-40,6-10 59,0 0 1,1 0 0,-1 0 0,1 0-1,-1 0 1,1 1 0,0-1 0,0 0 0,0 1-1,0 6 1,1-10 7,0 0 0,0 1 0,1-1 0,-1 0 0,0 1 0,0-1 0,0 1 0,1-1-1,-1 0 1,0 1 0,0-1 0,1 0 0,-1 0 0,0 1 0,0-1 0,1 0 0,-1 0 0,0 1 0,1-1-1,-1 0 1,1 0 0,-1 0 0,0 0 0,1 1 0,-1-1 0,0 0 0,1 0 0,-1 0 0,1 0 0,-1 0-1,1 0 1,-1 0 0,0 0 0,1 0 0,-1 0 0,1 0 0,-1 0 0,0-1 0,1 1 0,-1 0 0,0 0 0,1 0-1,-1 0 1,1-1 0,20-10 67,22-20 197,-3-2 1,71-74 0,-71 67 62,-56 70 119,14-26-444,0 0 1,1 0 0,-1 0-1,1 0 1,0 0 0,0 0 0,0 0-1,1 0 1,-1 1 0,2 6-1,-1-10-2,0 0 0,1 0 0,-1 0 0,1 0-1,-1 0 1,1 0 0,0 0 0,-1 0 0,1 0-1,0 0 1,0 0 0,0-1 0,0 1 0,0 0-1,0 0 1,0-1 0,0 1 0,0-1 0,0 1 0,0-1-1,0 1 1,0-1 0,0 0 0,0 0 0,0 1-1,0-1 1,1 0 0,-1 0 0,0 0 0,0 0 0,0 0-1,2-1 1,5 0 6,-1 0 0,0 0 0,13-4 0,9-7 33,-2 0 1,0-2-1,0 0 0,-1-2 0,39-32 0,-26 20-21,-46 44-97,-4-1 32,-16 34 1,25-44 22,-1 1 1,1-1-1,1 0 0,-1 0 0,1 1 0,0-1 0,0 1 0,0-1 0,1 1 1,0-1-1,1 9 0,-1-13-32,0 0 0,0 0 0,1 0-1,-1 0 1,1 0 0,-1 0 0,0 0 0,1 0 0,0 0 0,-1 0 0,1 0 0,0 0-1,-1 0 1,1-1 0,0 1 0,0 0 0,0-1 0,-1 1 0,1 0 0,0-1-1,0 1 1,0-1 0,0 0 0,0 1 0,0-1 0,0 0 0,0 1 0,0-1 0,1 0-1,-1 0 1,0 0 0,0 0 0,0 0 0,0 0 0,0 0 0,0 0 0,0-1 0,0 1-1,0 0 1,0-1 0,0 1 0,0 0 0,1-2 0,6-1-142,-1 0 1,1 0 0,-1-1-1,8-6 1,12-8-481</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6:55.701"/>
    </inkml:context>
    <inkml:brush xml:id="br0">
      <inkml:brushProperty name="width" value="0.05" units="cm"/>
      <inkml:brushProperty name="height" value="0.05" units="cm"/>
    </inkml:brush>
  </inkml:definitions>
  <inkml:trace contextRef="#ctx0" brushRef="#br0">140 47 20460,'-40'105'3220,"-9"28"-1737,36-88-1288,2 1 1,1 1 0,3 0 0,-2 94 0,13-122-124,0-17-20,-1-13-32,2-18-29,1-52 0,-6 65-45,-1 1 1,0 0-1,-1-1 0,0 1 0,-7-21 1,10 37-46,1 1 1,-1-1-1,1 1 1,-1-1 0,1 0-1,0 0 1,0 0-1,0 0 1,0 0 0,0 0-1,4 1 1,29 8-1347,-4-7 297,0-1 0,0-2 0,-1-1 0,1-1 1,-1-2-1,1-1 0,-1-2 0,31-10 0,-50 14 1080,-5 1 198,1 0 0,-1 0 0,0 0 0,0 0 0,0-1-1,-1 0 1,11-8 0,-16 11-104,0 0-1,0 0 1,0 0 0,1 0-1,-1 0 1,0 0-1,0-1 1,0 1-1,0 0 1,0 0-1,0 0 1,0 0 0,0 0-1,0 0 1,0 0-1,0-1 1,0 1-1,0 0 1,0 0-1,0 0 1,0 0 0,0 0-1,-1 0 1,1 0-1,0-1 1,0 1-1,0 0 1,0 0-1,0 0 1,0 0 0,0 0-1,0 0 1,0 0-1,0 0 1,0 0-1,-1-1 1,1 1-1,0 0 1,0 0 0,0 0-1,0 0 1,0 0-1,0 0 1,0 0-1,-1 0 1,1 0-1,0 0 1,0 0 0,0 0-1,0 0 1,0 0-1,0 0 1,-1 0-1,1 0 1,0 0-1,0 0 1,0 0 0,0 0-1,0 0 1,0 0-1,0 0 1,-1 0-1,1 1 1,0-1-1,-10 0 915,-1 4-312,1 0 0,-1 1 0,1 0 0,0 1 0,1 0 0,-13 9 0,1 3 404,-27 28 1,47-45-1001,-5 4 119,0 1 0,1 0 0,0 0 0,0 0 0,1 0 0,-1 1 1,1 0-1,1-1 0,-1 2 0,-2 9 0,6-16-137,-1-1 1,1 1-1,0 0 0,0 0 1,0-1-1,0 1 0,0 0 0,0 0 1,0 0-1,0-1 0,0 1 1,0 0-1,0 0 0,1-1 1,-1 1-1,0 0 0,1-1 1,-1 1-1,0 0 0,1-1 1,-1 1-1,1 0 0,-1-1 1,1 1-1,-1-1 0,1 1 1,-1-1-1,1 1 0,0-1 0,-1 1 1,1-1-1,0 1 0,-1-1 1,1 0-1,0 0 0,0 1 1,-1-1-1,1 0 0,0 0 1,0 0-1,-1 0 0,1 0 1,0 0-1,0 0 0,-1 0 1,1 0-1,0 0 0,1-1 1,5 1 1,0-1 1,-1 0-1,1-1 1,8-3-1,3-3-59,-1 0-1,-1-1 0,1-1 1,-2-1-1,1 0 1,-1-1-1,21-23 1,29-21-1052,-87 122 80,19-57 1079,1 0 0,0-1 0,1 1 0,0 0-1,0 12 1,1-19-36,0 0 0,0-1 0,1 1-1,-1-1 1,0 1 0,1 0 0,-1-1 0,1 1-1,-1-1 1,1 0 0,-1 1 0,1-1 0,0 1-1,0-1 1,0 0 0,0 1 0,0-1 0,0 0-1,0 0 1,0 0 0,1 0 0,-1 0 0,0 0-1,1 0 1,-1-1 0,0 1 0,1 0 0,-1-1-1,1 1 1,-1-1 0,1 1 0,0-1-1,-1 0 1,1 0 0,-1 0 0,1 1 0,-1-2-1,3 1 1,3-1 35,1 0-1,-1 0 0,0-1 1,0 0-1,0 0 1,0-1-1,0 0 0,0 0 1,-1-1-1,0 0 1,12-8-1,1-4 37,0-1 0,19-22 0,-5-2-90,-1-1 0,-2-1 1,-3-2-1,-1-1 0,-2-1 1,23-65-1,-44 105-12,0-1-5,0 1-1,0-1 1,-1 0 0,0 0-1,0 0 1,0-13 0,-2 21 7,0 0 1,1-1-1,-1 1 0,0 0 1,0 0-1,0-1 0,0 1 1,0 0-1,0-1 1,0 1-1,0 0 0,0 0 1,0-1-1,0 1 1,0 0-1,0-1 0,0 1 1,0 0-1,-1 0 0,1-1 1,0 1-1,0 0 1,0-1-1,0 1 0,0 0 1,-1 0-1,1 0 1,0-1-1,0 1 0,0 0 1,-1 0-1,1 0 0,0-1 1,0 1-1,-1 0 1,1 0-1,-8 9-26,-8 23-5,0 5 137,1 1 0,3 0-1,1 0 1,2 1 0,1 1-1,2 0 1,2 0-1,2 0 1,1 0 0,7 55-1,-46-220-21,35 111-102,1 1-8,-1 0-1,0 0 1,-1 0 0,0 0-1,-1 1 1,-17-22-1,17 27 2,5 9 20,12 12 24,-3-8-10,1-1 0,-1 0 0,1-1 0,0 0 1,0 0-1,0-1 0,1 0 0,10 3 0,0-2-226,0 0 0,35 2-1,-53-6 171,35-1-658,-35 0 685,1 1-1,-1 0 1,0 0-1,1-1 1,-1 1-1,0 0 1,1-1 0,-1 0-1,0 1 1,0-1-1,1 0 1,-1 1-1,0-1 1,0 0 0,0 0-1,0 0 1,0 0-1,0 0 1,0 0 0,0 0-1,-1 0 1,2-3-1,0-16-318</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6:56.149"/>
    </inkml:context>
    <inkml:brush xml:id="br0">
      <inkml:brushProperty name="width" value="0.05" units="cm"/>
      <inkml:brushProperty name="height" value="0.05" units="cm"/>
    </inkml:brush>
  </inkml:definitions>
  <inkml:trace contextRef="#ctx0" brushRef="#br0">2 85 21309,'-2'0'1832,"5"-2"-1376,7 1-184,2-3 512,1 1-448,2-5 681,-2 0-841,4 1-128,-2 0-48</inkml:trace>
  <inkml:trace contextRef="#ctx0" brushRef="#br0" timeOffset="1">126 0 15371,'-1'2'2193,"1"5"-1065,1-2-472,-1 0 2345,3 0-1745,2 3-536,-1-3-256,0 0-864,0-2-376,2-2 640,1-1-160,1-3-136</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6:59.202"/>
    </inkml:context>
    <inkml:brush xml:id="br0">
      <inkml:brushProperty name="width" value="0.05" units="cm"/>
      <inkml:brushProperty name="height" value="0.05" units="cm"/>
    </inkml:brush>
  </inkml:definitions>
  <inkml:trace contextRef="#ctx0" brushRef="#br0">86 0 14667,'1'2'232,"0"0"-1,0 1 0,0-1 1,-1 0-1,1 0 1,-1 0-1,1 1 0,-1-1 1,0 0-1,0 1 0,0-1 1,0 3-1,0-4-164,-5 83 3163,-25 144-1,8-85-1981,22-142-1241,-1-1-1,1 1 0,0 0 0,0-1 1,-1 1-1,1 0 0,0-1 0,0 1 0,0 0 1,0-1-1,0 1 0,0 0 0,0-1 1,0 1-1,0 0 0,0 0 0,1-1 0,-1 1 1,0-1-1,0 1 0,1 0 0,-1-1 1,0 1-1,1 0 0,-1-1 0,0 1 0,2 0 1,13-10 115,-6 1-109,-1 3-61,0 0-1,0 0 1,0 1 0,1 0 0,-1 0-1,1 1 1,0 1 0,0-1 0,0 1-1,14-1 1,-20 3 11,1-1 1,-1 1-1,1 1 0,-1-1 0,1 0 0,-1 1 1,1 0-1,-1 0 0,1 0 0,-1 0 1,0 0-1,1 1 0,-1-1 0,0 1 0,0 0 1,0 0-1,0 0 0,-1 1 0,1-1 0,0 0 1,-1 1-1,0 0 0,1 0 0,-1 0 1,0 0-1,-1 0 0,1 0 0,-1 0 0,1 0 1,1 6-1,-1 0 41,0 0 0,-1 0 0,1 0 0,-2 1 0,1-1 0,-2 0 0,1 1 0,-1-1 0,0 0 0,-1 1 0,0-1 1,-1 0-1,-4 12 0,1-8 150,0 1 0,0-1 0,-2 0 0,1-1 0,-2 0 0,1 0 0,-20 19 0,26-28-101,-1-1-1,1 0 1,0 0 0,-1 0-1,1 0 1,-1 0-1,1-1 1,-1 1-1,0-1 1,0 0-1,1 0 1,-1 0-1,0 0 1,0 0-1,0 0 1,-1-1-1,1 0 1,0 1 0,0-1-1,0 0 1,0-1-1,-5 0 1,4 0-19,0-1 1,0 0-1,0 0 0,1 0 1,-1-1-1,0 1 1,1-1-1,0 0 1,-1 0-1,1 0 0,1 0 1,-1 0-1,0-1 1,1 0-1,-4-5 0,-3-7-346,1 0-1,-7-18 0,12 27 148,1 0 1,0 0-1,0 0 0,0 0 1,1 0-1,0 0 0,1 0 1,0-10-1,3 6-266,6 4-57</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6:59.870"/>
    </inkml:context>
    <inkml:brush xml:id="br0">
      <inkml:brushProperty name="width" value="0.05" units="cm"/>
      <inkml:brushProperty name="height" value="0.05" units="cm"/>
    </inkml:brush>
  </inkml:definitions>
  <inkml:trace contextRef="#ctx0" brushRef="#br0">37 121 15555,'-4'3'549,"0"0"-1,-1 0 0,1 1 1,1 0-1,-8 8 0,11-11-432,-1-1 0,0 1 0,1 0-1,-1 0 1,1 0 0,-1 0 0,1 0 0,0 0 0,-1 0-1,1 0 1,0 0 0,0 0 0,0 0 0,-1 0-1,1 2 1,1-3-42,-1 1 1,0 0-1,1-1 0,-1 1 0,0-1 1,1 1-1,-1-1 0,1 1 0,-1-1 1,1 1-1,-1-1 0,1 0 0,-1 1 1,1-1-1,-1 0 0,1 1 0,0-1 1,-1 0-1,1 0 0,-1 1 1,1-1-1,0 0 0,-1 0 0,1 0 1,0 0-1,-1 0 0,1 0 0,0 0 1,5 0 57,0 0 1,-1-1 0,1 0-1,0 0 1,-1 0 0,1-1-1,-1 1 1,0-1 0,1-1-1,-1 1 1,0-1 0,0 0-1,4-3 1,3-3 56,-1 0 0,0 0 1,0-1-1,9-11 0,-15 16-118,-1 0 0,0 1 1,0-1-1,-1-1 0,1 1 1,-1 0-1,0-1 0,-1 0 0,1 0 1,-1 1-1,0-1 0,1-13 1,-2 19-71,-1 0 1,0 0-1,0-1 0,0 1 1,0 0-1,0-1 1,0 1-1,0 0 0,0-1 1,0 1-1,0 0 1,0 0-1,-1-1 1,1 1-1,0 0 0,0-1 1,0 1-1,0 0 1,0 0-1,0-1 0,-1 1 1,1 0-1,0 0 1,0-1-1,0 1 1,-1 0-1,1 0 0,0 0 1,0-1-1,-1 1 1,1 0-1,0 0 1,-1 0-1,1 0 0,0 0 1,-12 4-58,-9 16-123,7-4 57,1 0 0,1 1 0,1 0 1,0 0-1,1 1 0,1 1 0,1 0 1,1 0-1,-8 30 0,14-46 109,1-1 1,-1 1-1,1 0 1,0 0-1,0-1 1,0 1-1,0 0 0,1-1 1,-1 1-1,1 0 1,-1-1-1,1 1 1,0 0-1,2 3 0,-2-5 9,0 0 0,0 0 0,0 0 0,0 0 0,0 0 0,0 0 0,0 0 0,1-1 0,-1 1 0,0 0 0,1-1 0,-1 1 0,0-1-1,1 1 1,-1-1 0,1 0 0,-1 0 0,1 0 0,-1 0 0,1 0 0,-1 0 0,1 0 0,-1 0 0,0 0 0,1-1 0,-1 1-1,1 0 1,1-2 0,6-1-12,-1 0-1,1-1 1,-1 0-1,0 0 0,0-1 1,0 0-1,12-11 1,47-48-40,-51 47 51,6-6-6,-9 8-5,0 2 1,28-23 0,-40 36 12,-1 0-1,1-1 1,0 1 0,-1-1 0,1 1 0,-1 0 0,1-1 0,0 1 0,-1 0 0,1 0 0,0-1 0,-1 1 0,1 0 0,0 0 0,0 0 0,-1 0 0,1 0 0,0 0 0,-1 0 0,2 0 0,-1 1 0,-1-1 0,1 0 0,-1 1 0,1-1 0,-1 0 0,0 1 0,1-1 0,-1 1 0,0-1 0,1 1 0,-1-1 0,0 1 0,0-1 0,1 1 0,-1-1 0,0 1 1,0-1-1,0 1 0,0-1 0,0 2 0,-2 34-97,1-30 83,-2 22-20,0-11 25,1 0 0,1 0 1,1 20-1,0-36 13,0-1 0,0 1 1,0-1-1,0 1 0,0 0 1,0-1-1,0 1 0,0-1 0,0 1 1,0-1-1,0 1 0,0 0 0,0-1 1,1 1-1,-1-1 0,0 1 1,0-1-1,1 1 0,-1-1 0,0 1 1,1-1-1,-1 1 0,1-1 1,-1 0-1,0 1 0,1-1 0,-1 1 1,1-1-1,-1 0 0,1 1 1,-1-1-1,1 0 0,-1 0 0,1 0 1,0 1-1,-1-1 0,1 0 1,-1 0-1,1 0 0,-1 0 0,1 0 1,0 0-1,-1 0 0,1 0 0,-1 0 1,1 0-1,0 0 0,-1-1 1,1 1-1,-1 0 0,1 0 0,-1 0 1,1-1-1,-1 1 0,1 0 1,-1-1-1,1 1 0,-1 0 0,1-1 1,1 0-61,-1-1 1,0 1 0,1 0 0,-1 0-1,0-1 1,0 1 0,0-1 0,0 1-1,0-1 1,0 1 0,0-1-1,0 0 1,-1 1 0,1-1 0,-1 0-1,1 1 1,-1-1 0,0 0-1,1 0 1,-1-1 0,-3-8-163,-1 0-78</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7:00.338"/>
    </inkml:context>
    <inkml:brush xml:id="br0">
      <inkml:brushProperty name="width" value="0.05" units="cm"/>
      <inkml:brushProperty name="height" value="0.05" units="cm"/>
    </inkml:brush>
  </inkml:definitions>
  <inkml:trace contextRef="#ctx0" brushRef="#br0">21 1 17932,'3'7'2328,"-3"-1"-1463,-4-8-513,-1 1 2288,4 1-2488,-5-6-184,-1 2-192</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7:04.414"/>
    </inkml:context>
    <inkml:brush xml:id="br0">
      <inkml:brushProperty name="width" value="0.05" units="cm"/>
      <inkml:brushProperty name="height" value="0.05" units="cm"/>
    </inkml:brush>
  </inkml:definitions>
  <inkml:trace contextRef="#ctx0" brushRef="#br0">1 0 18108,'1'6'1848,"3"1"-1368,-1-3-208,3 1 969,8-1-1193,5 2-248,0-3 200,2 0-144,5 1-112</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7:04.879"/>
    </inkml:context>
    <inkml:brush xml:id="br0">
      <inkml:brushProperty name="width" value="0.05" units="cm"/>
      <inkml:brushProperty name="height" value="0.05" units="cm"/>
    </inkml:brush>
  </inkml:definitions>
  <inkml:trace contextRef="#ctx0" brushRef="#br0">11 0 17988,'1'0'3145,"-5"3"-2649,0 1 2176,1 3-1688,3 1-1224,0 3-504,3 1-1136,1-1 1504,2-1-312,2-1-297</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7:13.603"/>
    </inkml:context>
    <inkml:brush xml:id="br0">
      <inkml:brushProperty name="width" value="0.05" units="cm"/>
      <inkml:brushProperty name="height" value="0.05" units="cm"/>
    </inkml:brush>
  </inkml:definitions>
  <inkml:trace contextRef="#ctx0" brushRef="#br0">62 385 14587,'0'-1'39,"0"1"0,0 0 0,0 0 0,0 0 0,0-1-1,0 1 1,0 0 0,0 0 0,0 0 0,0-1 0,0 1 0,0 0 0,0 0-1,0 0 1,0 0 0,0-1 0,0 1 0,0 0 0,0 0 0,-1 0 0,1 0-1,0 0 1,0-1 0,0 1 0,0 0 0,0 0 0,-1 0 0,1 0 0,0 0-1,0 0 1,0 0 0,0-1 0,-1 1 0,1 0 0,0 0 0,0 0 0,0 0 0,-1 0-1,1 0 1,0 0 0,0 0 0,0 0 0,0 0 0,-1 0 0,1 0 0,0 0-1,0 0 1,0 0 0,-1 1 0,1-1 0,0 0 0,0 0 0,0 0 0,0 0-1,-1 0 1,1 0 0,-10 15 1124,-7 21-132,11-20-725,1 0 0,1 0-1,0 1 1,1-1-1,0 1 1,1 26 0,2-42-281,0 0 1,0 0 0,0 1 0,0-1 0,0 0 0,0 0 0,0 1 0,0-1 0,1 0-1,-1 0 1,1 0 0,-1 1 0,1-1 0,-1 0 0,1 0 0,-1 0 0,1 0 0,0 0-1,0 0 1,0 0 0,-1 0 0,1 0 0,0 0 0,0-1 0,0 1 0,2 1 0,-1-2 2,0 1 0,0-1 0,0 0 0,1 0 0,-1 0 1,0 0-1,0 0 0,0-1 0,0 1 0,0-1 1,0 1-1,0-1 0,0 0 0,3-1 0,5-4 56,1 0 0,-1 0 0,0-1 0,13-12 0,-4 2 82,0-1-1,-1-1 0,-1-1 1,-1 0-1,-1-1 0,0-1 1,14-30-1,-26 46-90,-2 5-48,-1 0 0,1 0 0,-1-1 0,1 1 0,-1 0 0,1 0 0,-1-1 0,0 1 0,1-1 0,-1 1 0,0 0 0,0-1 1,0-1-1,-1 4-3,0-1 0,0 1 1,0-1-1,0 1 1,0-1-1,0 1 0,0 0 1,0 0-1,0 0 1,1-1-1,-1 1 1,-1 2-1,-4 6 12,0 1 0,0 0 0,1 1 0,0-1 1,1 1-1,0 0 0,-2 13 0,2-4-40,0 0 1,2 0-1,-1 26 1,3-43 3,0 0 0,0 1 0,0-1 0,0 0 0,1 0-1,-1 0 1,1 0 0,0 0 0,0 0 0,0 0 0,1-1 0,-1 1 0,0 0 0,1 0 0,0-1 0,0 1 0,0-1 0,4 5 0,-4-6 2,1 0 0,-1 1 0,1-1-1,-1 0 1,1 0 0,0 0 0,0 0 0,-1-1 0,1 1 0,0-1-1,0 0 1,0 1 0,-1-1 0,1-1 0,0 1 0,0 0-1,0-1 1,0 1 0,-1-1 0,1 0 0,3-1 0,6-3 27,0 0 0,0-1 0,0-1 0,-1 0 0,0 0 0,-1-1 0,0 0 0,0-1 1,15-17-1,-14 14 35,-1-2-1,0 0 1,-1 0 0,0-1 0,-1 0 0,-1 0-1,6-17 1,-6-7 150,-10 20-70,3 19-139,-1 0 0,1-1 0,0 1 0,0 0 0,-1-1 0,1 1 0,0 0 0,0-1 0,-1 1 0,1 0-1,0 0 1,-1-1 0,1 1 0,0 0 0,-1 0 0,1 0 0,0-1 0,-1 1 0,1 0 0,-1 0 0,1 0 0,0 0 0,-1 0 0,1 0 0,-1 0 0,1 0 0,-1 0 0,1 0 0,0 0 0,-1 0 0,1 0 0,-1 0 0,0 1 0,-1 0 2,1 1 0,-1-1 0,0 1 0,0-1 0,1 1 0,-1 0 0,1 0-1,0 0 1,-1 0 0,1 0 0,0 0 0,0 0 0,0 1 0,0-1 0,1 0 0,-1 1 0,1-1 0,-1 0 0,1 5 0,0-6-1,1-1 1,-1 0 0,0 0-1,1 1 1,-1-1 0,0 0-1,1 0 1,-1 0-1,1 1 1,-1-1 0,0 0-1,1 0 1,-1 0 0,1 0-1,-1 0 1,1 0 0,-1 0-1,0 0 1,1 0 0,-1 0-1,1 0 1,-1 0-1,1 0 1,-1 0 0,0-1-1,1 1 1,-1 0 0,1 0-1,-1 0 1,0-1 0,1 1-1,-1 0 1,0 0 0,1-1-1,-1 1 1,0 0-1,0-1 1,1 1 0,-1 0-1,0-1 1,0 1 0,1-1-1,-1 1 1,0 0 0,0-1-1,0 1 1,0-1 0,0 1-1,1 0 1,-1-1-1,0 1 1,0-1 0,-4 42-101,5-34 93,0 0-1,0 0 0,1-1 1,0 1-1,0 0 0,1-1 1,-1 1-1,1-1 1,1 0-1,6 9 0,-9-13 2,1 0-1,0-1 0,-1 1 1,1-1-1,0 1 1,0-1-1,0 1 1,0-1-1,0 0 0,0 0 1,0 0-1,0 0 1,1-1-1,-1 1 0,0 0 1,0-1-1,1 0 1,-1 1-1,0-1 1,1 0-1,-1 0 0,0-1 1,1 1-1,-1 0 1,0-1-1,1 1 0,-1-1 1,0 0-1,0 0 1,0 0-1,1 0 0,-1 0 1,0 0-1,3-3 1,5-3 5,-1 0 0,1-1 0,-1 0 1,0-1-1,-1 0 0,0 0 0,6-11 0,45-77 38,-41 65-33,-9 15-16,-45 113-117,27-75 117,-2 2-3,1 0 0,1 1 0,1 0-1,-7 43 1,14-67 9,1 1-1,0 0 1,-1 0-1,1 0 1,0-1-1,0 1 1,0 0-1,0 0 1,0 0-1,0 0 1,0-1-1,0 1 1,0 0 0,0 0-1,1 0 1,-1-1-1,0 1 1,0 0-1,1 0 1,-1 0-1,0-1 1,1 1-1,-1 0 1,1-1-1,-1 1 1,1 0 0,0-1-1,-1 1 1,1-1-1,-1 1 1,1-1-1,0 1 1,0-1-1,-1 1 1,1-1-1,0 0 1,0 1-1,-1-1 1,1 0 0,0 0-1,0 0 1,0 1-1,0-1 1,-1 0-1,1 0 1,0 0-1,0 0 1,0 0-1,0-1 1,-1 1-1,1 0 1,0 0 0,0-1-1,1 1 1,7-4-6,0 1 1,0-1 0,16-10 0,-14 8 0,-1 1 2,30-16-10,49-18 1,-77 35-1,0 0 1,1 0 0,-1 1 0,1 1 0,0 0-1,0 1 1,0 0 0,24 2 0,-34 0-5,-1-1 0,1 0 0,-1 0 0,1 1 0,-1-1-1,1 1 1,-1 0 0,1 0 0,-1 0 0,0 0 0,1 0 0,-1 0 0,0 1 0,0-1 0,0 1 0,0 0 0,0-1 0,0 1 0,0 0 0,-1 0 0,1 0 0,-1 0 0,1 1 0,-1-1 0,0 0 0,0 1 0,0-1 0,0 0 0,0 1 0,-1-1 0,1 1 0,-1-1 0,1 1 0,-1 2 0,1-25-17,9-38 0,-2 10 59,-7 44-20,5-28 13,-6 31-19,0 0 1,0 0-1,1 1 0,-1-1 1,0 0-1,1 0 1,-1 0-1,1 0 0,-1 1 1,1-1-1,-1 0 1,1 1-1,-1-1 1,1 0-1,-1 1 0,1-1 1,0 1-1,0-1 1,-1 1-1,1-1 0,0 1 1,0-1-1,0 1 1,-1 0-1,1-1 1,0 1-1,0 0 0,0 0 1,1 0-1,8 0-28,1 0 0,-1 0-1,1-1 1,-1-1-1,1 1 1,-1-2 0,0 1-1,1-1 1,-2-1 0,1 0-1,0-1 1,13-7 0,3-5-55,-1-2 0,-1 0 0,0-1 0,-2-2 0,0 0 1,-1-1-1,-1-1 0,20-34 0,-35 52 67,-1-1 0,0 1 1,0-1-1,-1 0 0,0 0 0,0-1 1,0 1-1,2-15 0,-5 22 17,0 0 0,0 0 0,1-1 0,-1 1 0,0 0 0,0 0 0,0 0 0,0-1 0,0 1 0,0 0 0,0 0 0,0 0 0,0-1 0,0 1 0,0 0 0,0 0 0,0 0 0,-1 0 0,1-1 0,0 1 0,0 0 0,0 0 0,0 0 0,0 0 0,0-1 0,0 1 0,0 0-1,-1 0 1,1 0 0,0 0 0,0 0 0,0-1 0,0 1 0,-1 0 0,1 0 0,0 0 0,0 0 0,0 0 0,-1 0 0,-7 4 0,-8 16-12,-7 15 62,3 0 1,1 2-1,1 1 0,2 0 0,2 1 1,-12 54-1,23-82-8,0 0-1,1 0 1,1 1-1,0-1 1,0 1-1,2-1 1,-1 1-1,1-1 1,1 0-1,0 1 1,0-1-1,1 0 1,5 11-1,-12-32 11,1-1-1,0 0 0,1 0 0,-2-12 1,-2-13-93,-4-7 89,-31-82-1,40 124-37,1 1-1,0-1 0,-1 1 1,1-1-1,-1 0 0,1 0 1,0 1-1,0-1 0,-1 0 1,1 1-1,0-1 0,0 0 1,0 0-1,0 1 0,0-1 1,0 0-1,0 0 0,0 0 1,0 1-1,0-1 0,0 0 1,1 0-1,-1 1 1,0-1-1,0 0 0,1 1 1,-1-1-1,1 0 0,-1 1 1,0-1-1,1 0 0,1 0 15,0 0 1,0 1-1,0-1 0,0 1 0,1-1 0,-1 1 0,0 0 0,0-1 0,3 2 1,9-2 1,146-7-816,-157 7 682,0 1 0,1-1-1,-1 0 1,0 0 0,0 0-1,5-3 1,-7 4 90,0 0-1,0-1 1,-1 1 0,1-1-1,0 1 1,0-1 0,-1 0-1,1 1 1,-1-1 0,1 0-1,0 1 1,-1-1 0,1 0-1,-1 0 1,0 0 0,1 1-1,-1-1 1,0 0 0,1 0-1,-1 0 1,0 0 0,0 0-1,0 0 1,0 0 0,0 1-1,0-1 1,0 0 0,0 0-1,0 0 1,0-1 0,-9-17-412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8:42.134"/>
    </inkml:context>
    <inkml:brush xml:id="br0">
      <inkml:brushProperty name="width" value="0.05" units="cm"/>
      <inkml:brushProperty name="height" value="0.05" units="cm"/>
    </inkml:brush>
  </inkml:definitions>
  <inkml:trace contextRef="#ctx0" brushRef="#br0">68 1 16964,'0'0'71,"0"0"0,-1 0 0,1 0 0,-1-1 0,1 1 0,0 0 0,-1 0 0,1 1 0,0-1 0,-1 0 0,1 0 0,-1 0 0,1 0 0,0 0 0,-1 0 0,1 0 0,0 1 0,-1-1 0,1 0 0,0 0 0,-1 0 0,1 1 0,0-1 0,0 0 0,-1 0 0,1 1 0,0-1 0,0 0 0,0 1 0,-1-1 0,1 0 0,0 1 0,0-1 0,0 0 0,0 1 0,0-1 0,-1 1 0,1-1 0,0 0 0,0 1 0,0-1 0,0 0 0,0 1 0,-4 22 926,3-20-579,-14 145 2906,13 77-2533,2-141-525,3-22-84,1-86 295,-9-50-131,-29-136 0,31 199-360,3 12-19,6 17-28,-3-12 55,0-1 0,0 1-1,1-1 1,0 0 0,0 0 0,0 0 0,0-1-1,1 1 1,0-1 0,10 7 0,-12-10 7,0 1 0,0 0-1,0-1 1,1 0 0,-1 0 0,0 0 0,1 0 0,-1 0 0,1-1 0,-1 0 0,1 1 0,-1-1 0,1 0 0,-1-1 0,1 1 0,-1-1-1,1 1 1,-1-1 0,0 0 0,1 0 0,4-3 0,-1 0 6,1-1 1,-1 0-1,0 0 0,0-1 0,-1 1 1,1-1-1,-1-1 0,-1 1 1,1-1-1,-1 0 0,0-1 0,-1 1 1,0-1-1,0 0 0,0 0 0,-1 0 1,0 0-1,-1-1 0,2-8 0,-4 16-6,0 0 0,0 1 0,0-1 0,0 0-1,0 0 1,0 1 0,0-1 0,0 0 0,0 0-1,0 1 1,0-1 0,0 0 0,0 1 0,-1-1-1,1 0 1,0 0 0,-1 1 0,0-2 0,1 2-1,0 0 0,-1 0 0,1 0 0,0 0 0,-1 0 0,1 0 0,0 0 0,-1 0 0,1 0 0,0 0 0,-1 0 0,1 0 0,-1 0 0,1 1 0,0-1 0,0 0 0,-1 0 0,1 0 0,0 0 0,-1 1 1,1-1-1,0 0 0,0 0 0,-1 1 0,1-1 0,0 1 0,-3 1-1,1 1 0,-1 0 0,1 1 0,0-1 0,0 0 0,-2 5 0,-3 11-7,1 1 0,-7 34 0,12-45 17,0 0 0,0 1 0,0-1 1,2 1-1,-1-1 0,1 1 0,0-1 0,4 11 1,-5-18-8,0-1 1,0 1 0,1-1 0,-1 1 0,1-1 0,-1 1 0,1-1-1,0 0 1,0 1 0,-1-1 0,1 0 0,0 1 0,0-1 0,0 0 0,0 0-1,1 0 1,-1 0 0,0 0 0,0 0 0,1 0 0,-1 0 0,0-1-1,1 1 1,-1 0 0,1-1 0,-1 1 0,1-1 0,-1 0 0,1 1 0,-1-1-1,1 0 1,-1 0 0,3 0 0,-1-1 4,1 0 0,-1 0-1,0 0 1,0 0 0,0 0-1,-1-1 1,1 0 0,0 1 0,0-1-1,-1 0 1,1 0 0,-1-1 0,0 1-1,0 0 1,3-4 0,-5 6-7,4-5 9,0 1 1,0-1-1,-1 0 0,1 0 0,-1-1 0,-1 1 1,1-1-1,-1 0 0,0 1 0,3-13 0,-5 18-15,0 0-1,0 0 0,0 0 0,0-1 1,0 1-1,0 0 0,1 0 0,-1 0 1,0-1-1,0 1 0,0 0 1,0 0-1,0 0 0,0-1 0,0 1 1,-1 0-1,1 0 0,0 0 1,0-1-1,0 1 0,0 0 0,0 0 1,0 0-1,0-1 0,0 1 1,0 0-1,-1 0 0,1 0 0,0 0 1,0-1-1,0 1 0,0 0 1,0 0-1,-1 0 0,1 0 0,0 0 1,0 0-1,0 0 0,-1-1 0,1 1 1,0 0-1,0 0 0,0 0 1,-1 0-1,-7 8-904,-4 9-1449,10-17 1846,-5-5-113</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7:14.006"/>
    </inkml:context>
    <inkml:brush xml:id="br0">
      <inkml:brushProperty name="width" value="0.05" units="cm"/>
      <inkml:brushProperty name="height" value="0.05" units="cm"/>
    </inkml:brush>
  </inkml:definitions>
  <inkml:trace contextRef="#ctx0" brushRef="#br0">2 1 16996,'-1'11'1384,"11"-1"-1000,7 0-168,3-1 8,6-5 152,4-3-104,2-1-96</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7:14.348"/>
    </inkml:context>
    <inkml:brush xml:id="br0">
      <inkml:brushProperty name="width" value="0.05" units="cm"/>
      <inkml:brushProperty name="height" value="0.05" units="cm"/>
    </inkml:brush>
  </inkml:definitions>
  <inkml:trace contextRef="#ctx0" brushRef="#br0">271 26 19172,'-3'-3'261,"-1"0"-1,1 1 0,-1-1 1,0 1-1,0 0 1,0 0-1,0 0 1,-1 1-1,1-1 1,0 1-1,-1 0 1,1 1-1,-1-1 1,-5 0-1,3 2-75,-1-1 1,1 1-1,-1 0 1,1 0-1,0 1 0,0 0 1,-1 1-1,-6 3 0,3-1-145,0 1 1,1 0-1,0 0 0,0 1 0,0 1 0,1-1 0,0 2 0,1-1 0,0 1 0,-12 16 0,19-22-41,-1 0 0,0-1 0,1 1 0,-1 0-1,1 0 1,0 0 0,0 0 0,0 0 0,0 1 0,1-1 0,-1 6 0,1-8-6,0 1 1,1-1 0,-1 1 0,1-1 0,-1 0-1,1 1 1,-1-1 0,1 0 0,0 1 0,0-1 0,0 0-1,-1 0 1,1 0 0,0 0 0,1 0 0,-1 0-1,0 0 1,0 0 0,0 0 0,0-1 0,1 1-1,-1 0 1,0-1 0,1 1 0,-1-1 0,1 0 0,1 1-1,12 3-110,0-1-1,1-1 0,19 1 0,-22-2-6,1 0-1,0 1 1,-1 0-1,18 6 1,-31-8 124,1 0-1,0 0 1,-1 0 0,1 1 0,-1-1-1,1 0 1,-1 0 0,1 1 0,-1-1-1,1 0 1,-1 1 0,0-1 0,1 0-1,-1 1 1,1-1 0,-1 1 0,0-1 0,1 1-1,-1-1 1,0 1 0,0-1 0,1 1-1,-1-1 1,0 1 0,0-1 0,0 1-1,0-1 1,1 1 0,-1 0 0,-1 1 20,1-1 1,0 0 0,-1 1-1,1-1 1,-1 0-1,1 0 1,-1 1 0,1-1-1,-1 0 1,0 0-1,-1 2 1,-28 24 539,20-20-333,-1 0 0,1-1 0,-21 8 0,27-12-267,0 0-1,0-1 0,-1 0 1,1 1-1,-1-2 0,1 1 1,-1-1-1,1 1 0,-1-1 0,1 0 1,-1-1-1,1 1 0,-7-2 1,10 1-8,0 1-1,-1-1 1,1 1 0,0-1 0,0 1 0,0-1 0,0 0 0,0 0 0,0 0-1,0 1 1,0-1 0,0 0 0,1 0 0,-1 0 0,0 0 0,0 0 0,1-1-1,-1 1 1,1 0 0,-1 0 0,1 0 0,-1 0 0,1-1 0,0 1-1,0 0 1,0 0 0,0-1 0,-1 1 0,1 0 0,1-1 0,-1 1 0,0 0-1,1-2 1,9-12-461</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7:14.786"/>
    </inkml:context>
    <inkml:brush xml:id="br0">
      <inkml:brushProperty name="width" value="0.05" units="cm"/>
      <inkml:brushProperty name="height" value="0.05" units="cm"/>
    </inkml:brush>
  </inkml:definitions>
  <inkml:trace contextRef="#ctx0" brushRef="#br0">175 410 17540,'-3'4'203,"0"-1"1,0 1 0,0-1-1,-1 0 1,1 0-1,-1 0 1,1-1-1,-8 4 1,-10 9 123,13-9-101,-11 9 520,-28 29 0,42-39-647,1 0 0,0 0 1,0 1-1,0-1 0,1 1 0,0 0 0,0 0 0,0 0 0,1 0 0,0 0 0,-2 8 0,4-12-79,0-1 0,-1 0 0,1 1 0,0-1 0,0 1 0,0-1 0,0 1 0,0-1 0,0 1 1,0-1-1,1 0 0,-1 1 0,1-1 0,-1 1 0,1-1 0,-1 0 0,1 1 0,0-1 0,-1 0 0,1 0 0,0 0 0,0 0 0,0 1 0,0-1 0,0 0 0,0 0 0,0-1 0,0 1 0,1 0 0,-1 0 0,0-1 0,0 1 0,1 0 0,-1-1 0,1 1 0,-1-1 0,0 0 0,1 1 1,-1-1-1,1 0 0,-1 0 0,3 0 0,3 0 11,0 0 1,0-1 0,0 0-1,0 0 1,-1-1 0,1 1 0,0-1-1,7-4 1,3-3-8,0-1 0,-1 0-1,0-1 1,0-1 0,-2 0 0,1-2-1,-2 1 1,1-2 0,-2 1 0,0-2-1,14-23 1,-9 10-5,-2 0-1,-1-1 1,-1-1-1,-1 0 1,14-62-1,-21 70-30,-2 0 1,2-29-1,-5 46 4,1 0-1,-1 1 1,-1-1 0,1 0-1,-1 1 1,0-1 0,-1 0-1,1 1 1,-1-1 0,0 1-1,0 0 1,-1 0 0,0 0-1,-4-7 1,5 10-1,0 0 0,-1 0 0,1 0 1,0 1-1,-1-1 0,1 1 0,-1 0 0,0-1 0,1 1 0,-1 0 0,0 0 0,0 1 1,1-1-1,-1 1 0,0-1 0,0 1 0,0 0 0,0 0 0,0 0 0,0 0 0,0 1 1,0-1-1,-3 2 0,-1 0-8,-1 0-1,0 1 1,0 0-1,1 0 1,0 1 0,-13 8-1,17-10 14,0 1 0,0-1 0,0 0-1,0 1 1,0 0 0,1 0 0,-1 0-1,1 0 1,0 0 0,0 0 0,0 0-1,0 1 1,0-1 0,1 1 0,0-1-1,0 1 1,0 0 0,0 0 0,0-1-1,0 7 1,2-5-6,-1 0-1,1 1 0,0-1 1,0 0-1,1 0 1,-1 0-1,1 0 1,0 0-1,1 0 0,-1-1 1,1 1-1,0-1 1,0 1-1,6 5 0,30 33-114,-21-25 64,-1 1-1,-1 0 0,-1 1 0,20 34 0,-30-42 68,0 0 1,-1 0 0,-1 0 0,0 0-1,0 1 1,-1-1 0,-1 1-1,0-1 1,0 1 0,-2 0 0,1-1-1,-2 1 1,0 0 0,0-1 0,-1 0-1,-1 1 1,0-1 0,-6 12 0,4-7 37,4-7-15</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7:15.976"/>
    </inkml:context>
    <inkml:brush xml:id="br0">
      <inkml:brushProperty name="width" value="0.05" units="cm"/>
      <inkml:brushProperty name="height" value="0.05" units="cm"/>
    </inkml:brush>
  </inkml:definitions>
  <inkml:trace contextRef="#ctx0" brushRef="#br0">189 443 18212,'0'-1'107,"0"0"-1,0-1 1,0 1 0,-1 0 0,1 0 0,0-1-1,-1 1 1,1 0 0,-1 0 0,0-1-1,1 1 1,-1 0 0,0 0 0,0 0-1,0 0 1,0 0 0,0 0 0,0 0-1,0 0 1,0 1 0,0-1 0,0 0 0,-2 0-1,1 0 2,0 1 0,0 0 0,0-1-1,0 1 1,0 0 0,0 0 0,0 1-1,0-1 1,0 0 0,0 1-1,0-1 1,0 1 0,0 0 0,-2 0-1,-3 3 118,-1 0 0,1 1 0,0-1 0,0 1-1,0 1 1,-8 8 0,4-3-61,1 1 0,1 1 0,-16 26 0,21-32-126,0 0-1,1 1 0,0-1 1,0 1-1,1 0 0,0 0 0,0 0 1,1 0-1,0 10 0,1-17-31,0 1 0,0-1 0,0 0 0,0 0 0,0 0 0,0 0 0,0 0 0,1 1 0,-1-1 0,0 0 0,1 0 0,-1 0 0,1 0 0,-1 0 0,1 0 0,0 0 0,-1 0 0,1 0 0,0-1 0,0 1 0,0 0 0,-1 0 0,1-1 0,2 2 0,-1-1 2,0 0 1,1-1 0,-1 1 0,0-1 0,0 1-1,1-1 1,-1 0 0,0 0 0,1 0 0,-1 0-1,4-1 1,4-1 9,-1 0 0,0-1-1,-1 0 1,1-1 0,12-6 0,-2-3 2,-1 0 1,0-1 0,-1 0-1,0-2 1,-1 0-1,-1-1 1,-1 0 0,0-2-1,-1 1 1,15-30-1,-26 44-20,-1 1 0,1 0-1,-1-1 1,1 1-1,-1-1 1,0 1 0,0-1-1,-1 1 1,1-5-1,-2 8-2,0 1 0,0-1 0,0 0-1,0 1 1,1-1 0,-1 1 0,0 0-1,0-1 1,0 1 0,1 0 0,-1-1-1,0 1 1,1 0 0,-1 0 0,0 1-1,-17 23-29,1 1-1,1 1 0,2 1 0,1 0 1,-17 51-1,29-76 34,0 0 0,0 0 0,1 0 0,-1 0 0,1 1 0,0-1 0,-1 0 0,1 0 1,1 0-1,-1 0 0,2 6 0,-2-8 1,0 0 0,1-1 0,-1 1-1,1 0 1,-1-1 0,1 1 0,-1 0 0,1-1 0,-1 1 0,1-1 0,0 1-1,-1-1 1,1 1 0,0-1 0,-1 0 0,1 1 0,0-1 0,-1 0 0,2 1-1,0-1 3,0 0 1,1 1-1,-1-1 0,0 0 0,1 0 0,-1 0 0,0-1 0,0 1 0,3-1 0,6-2 3,-1-1 0,0 0 0,0 0 0,-1-1 0,1 0 0,-1-1 0,0 0 0,9-9 0,7-6 12,33-38 1,24-40-25,129-204 1,-184 256-84,-24 42-3,-18 28-4,-166 312-142,164-297 256,2 2 0,2-1 0,1 2 1,2 0-1,2 0 0,2 0 0,-2 50 1,8-74-14,-1 6-3,1-1 1,6 42 0,-5-63-2,-1 0-1,0 1 1,0-1-1,0 0 1,1 0 0,-1 0-1,1 0 1,-1 0-1,1 1 1,-1-1 0,1 0-1,0 0 1,-1 0-1,1 0 1,0-1 0,0 1-1,0 0 1,1 1-1,-1-2 0,0 0 0,-1 0 0,1 1-1,0-1 1,-1 0 0,1 0 0,0 0-1,0 0 1,-1 0 0,1-1 0,0 1 0,0 0-1,-1 0 1,1 0 0,0-1 0,-1 1-1,1 0 1,0-1 0,-1 1 0,1 0-1,-1-1 1,2 0 0,3-4-3,1-1 0,-1 1-1,0-1 1,7-10 0,-10 12 4,434-687-104,-352 522 93,-63 123-28,-38 101 33,-187 576 490,201-599-322,3-31-158,0-1 0,0 1 0,0-1 1,0 1-1,0-1 0,0 1 0,0-1 1,0 0-1,0 1 0,1-1 0,-1 1 0,0-1 1,0 1-1,0-1 0,1 0 0,-1 1 1,0-1-1,0 0 0,1 1 0,-1-1 1,0 0-1,1 1 0,0-1 0,0 0-1,0 0 1,-1 0 0,1 0 0,0 0-1,-1-1 1,1 1 0,-1 0-1,1 0 1,0-1 0,-1 1 0,1 0-1,-1-1 1,1 1 0,-1-1 0,1 1-1,-1-1 1,1 1 0,-1-1-1,1 1 1,0-2 0,3-3 8,-1 0 1,1 0-1,-1-1 1,0 1-1,0-1 1,0 0-1,2-10 1,12-48 50,-14 48-47,4-27 2,-2 0-1,-2-1 0,-3-66 1,-1 44-19,2 69-32,0 0 0,0 0 1,0 0-1,0 0 0,0 0 1,1 0-1,0-1 1,-1 1-1,5 4 0,23 27-812,-23-29 611,0 0 0,0 0 0,0 0 0,1-1 0,0 0 0,0-1 0,0 1 0,0-1 0,0-1 0,0 1 1,1-1-1,0 0 0,-1-1 0,1 0 0,0 0 0,0-1 0,-1 0 0,1 0 0,10-2 0,17-5-665</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7:16.409"/>
    </inkml:context>
    <inkml:brush xml:id="br0">
      <inkml:brushProperty name="width" value="0.05" units="cm"/>
      <inkml:brushProperty name="height" value="0.05" units="cm"/>
    </inkml:brush>
  </inkml:definitions>
  <inkml:trace contextRef="#ctx0" brushRef="#br0">187 0 14259,'-6'5'659,"-75"59"5649,66-51-5721,0 1 1,1 1-1,-12 16 1,25-30-592,0 0 1,1 0 0,-1 0-1,1-1 1,-1 1 0,1 0-1,-1 0 1,1 0 0,-1 0-1,1 0 1,0 0 0,0 0-1,-1 0 1,1 0 0,0 0-1,0 0 1,0 0 0,0 1-1,1-1-25,-1 0 0,0-1 0,0 1 0,1-1 0,-1 1 0,1 0 0,-1-1 0,1 1 0,-1-1 0,1 1 0,-1-1 0,1 0-1,-1 1 1,1-1 0,-1 1 0,1-1 0,0 0 0,-1 0 0,1 1 0,1-1 0,4 2-298,0-1 1,1 0-1,0-1 1,10 0-1,-3 1-28,-4 0 56,1 0 0,-1 1 0,0 1 0,17 5 0,-22-6 258,0 0 0,-1 0 0,1 0-1,-1 1 1,1 0 0,-1-1-1,0 1 1,0 1 0,0-1 0,-1 1-1,6 6 1,-8-9 74,0 1 0,0-1 0,-1 0-1,1 1 1,-1-1 0,1 0 0,-1 1 0,0-1 0,1 0 0,-1 1-1,0-1 1,0 1 0,0-1 0,0 1 0,0-1 0,0 0 0,0 1-1,-1-1 1,1 1 0,0-1 0,-2 3 0,0-1 48,1 0 0,-1 0 0,0 0 0,0-1-1,-1 1 1,1-1 0,-1 1 0,-4 3 0,-5 2 236,0-1 0,0 0 0,-18 8 0,18-11 49,1 0-1,0 0 1,-1-1 0,1 0-1,-1-1 1,0 0-1,-20 0 1,17-2 39</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7:17.080"/>
    </inkml:context>
    <inkml:brush xml:id="br0">
      <inkml:brushProperty name="width" value="0.05" units="cm"/>
      <inkml:brushProperty name="height" value="0.05" units="cm"/>
    </inkml:brush>
  </inkml:definitions>
  <inkml:trace contextRef="#ctx0" brushRef="#br0">163 0 17940,'-2'4'287,"-1"-1"0,1 0 0,0 1 0,0 0 0,0-1 0,1 1 0,-1 0 0,1 0 0,-2 6 0,0 1 118,-117 483 3843,100-353-3805,37-193-125,137-438-132,-149 477-190,13-33-9,-17 43 8,1 0 0,-1 0 0,1 0 0,0 0-1,0 0 1,0 1 0,1-1 0,-1 1 0,1-1-1,4-3 1,-7 6 3,1 0 0,0-1-1,0 1 1,0 0 0,-1 0-1,1 0 1,0 0 0,0 0-1,0 0 1,-1 0 0,1 0-1,0 0 1,0 0 0,0 0-1,0 0 1,-1 0 0,1 1-1,0-1 1,0 0 0,-1 1-1,1-1 1,0 0 0,0 1-1,-1-1 1,1 1 0,-1 0-1,1-1 1,0 1 0,-1-1-1,1 1 1,-1 0 0,1 0-1,15 24-46,-16-25 49,5 13-6,1 0 0,-2 0 0,0 0 0,0 1 0,-1-1 0,-1 1 0,0 0 0,-1 0 0,-1 0 0,0 0 0,-4 27 0,3-33 45,-1 0 0,1-1 0,-1 1-1,-1-1 1,0 0 0,0 0 0,0 1 0,0-2 0,-1 1-1,-1 0 1,1-1 0,-1 0 0,0 0 0,0 0 0,-1-1-1,0 0 1,0 0 0,0 0 0,0 0 0,-1-1-1,1 0 1,-15 5 0,18-8-40,0 0 1,1 0-1,-1 0 0,0-1 1,0 1-1,0-1 0,-1 0 0,1 0 1,0 0-1,-4 0 0,6-1-63,-1 1-1,1-1 1,-1 1-1,1-1 1,-1 1-1,1-1 1,0 0-1,-1 1 1,1-1-1,0 0 0,0 0 1,0 0-1,0 0 1,0 0-1,0-1 1,-1 0-1,0-1-29,1 0-1,-1 0 0,1 0 0,1-1 0,-1 1 1,0 0-1,1 0 0,-1-1 0,1 1 0,0 0 1,0-1-1,0 1 0,1 0 0,-1-1 0,1 1 1,0 0-1,-1 0 0,3-4 0,9-22-545</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7:17.955"/>
    </inkml:context>
    <inkml:brush xml:id="br0">
      <inkml:brushProperty name="width" value="0.05" units="cm"/>
      <inkml:brushProperty name="height" value="0.05" units="cm"/>
    </inkml:brush>
  </inkml:definitions>
  <inkml:trace contextRef="#ctx0" brushRef="#br0">133 542 18780,'-9'4'2861,"-12"10"-2032,9-2-525,0 0 1,1 1-1,0 0 0,-10 17 1,16-21-297,0 0 0,1 0 0,-1 0 0,2 1 0,-1-1 0,1 1 0,1 0 0,-2 12 0,4-19-2,-1-1 0,1 0 0,0 0 0,0 0 1,0 1-1,1-1 0,-1 0 0,0 0 0,1 0 0,-1 0 0,1 0 0,0 0 1,0 0-1,0 0 0,0 0 0,0 0 0,2 3 0,-1-3 1,-1-1 0,1 0 0,-1 0 0,1 0 0,0 0 1,-1-1-1,1 1 0,0 0 0,0-1 0,-1 1 0,1-1 0,0 1 0,0-1 0,0 0 0,0 0 0,0 0 0,-1 0 0,1 0 0,0-1 0,0 1 0,2-1 0,5-1 43,1-1 0,-1-1 1,0 0-1,-1 0 0,1 0 0,-1-1 0,0-1 0,0 1 0,0-1 0,-1 0 0,0-1 0,0 0 1,-1 0-1,0-1 0,7-10 0,-7 9 16,0 0 0,0 0 0,-1-1 0,-1 0-1,1 0 1,-2 0 0,1-1 0,-2 1 0,1-1 0,-1 0 0,-1 0 0,0 0 0,0-12 0,-2 21-57,1-1 0,0 1 0,0-1 0,-1 1 0,0 0 0,1 0 0,-1-1 0,0 1 0,0 0 0,0 0 0,-3-4 0,4 5-9,-1 1-1,0-1 1,1 0 0,-1 1-1,0-1 1,0 0-1,1 1 1,-1-1 0,0 1-1,0-1 1,0 1-1,0 0 1,0-1-1,0 1 1,0 0 0,0 0-1,0-1 1,0 1-1,-2 0 1,1 1-6,-1-1 0,1 1 0,0 0 1,0 0-1,-1 0 0,1 0 0,0 0 1,0 0-1,0 0 0,0 1 0,0-1 0,0 1 1,1 0-1,-1-1 0,0 1 0,1 0 0,-1 0 1,1 0-1,0 0 0,-2 5 0,0-3-2,1 1 0,0 1-1,0-1 1,1 0 0,-1 0-1,1 0 1,0 1 0,1-1 0,-1 1-1,2 9 1,-1-13 8,0 0 0,0 0-1,1-1 1,-1 1 0,1 0 0,-1 0-1,1-1 1,0 1 0,-1-1 0,1 1-1,0 0 1,0-1 0,0 0 0,1 1-1,-1-1 1,0 0 0,0 1 0,1-1 0,-1 0-1,1 0 1,-1 0 0,1 0 0,-1 0-1,1-1 1,0 1 0,-1 0 0,1-1-1,0 1 1,-1-1 0,1 1 0,0-1-1,0 0 1,0 0 0,-1 0 0,1 0-1,2 0 1,3-1 7,0 0-1,-1-1 1,1 1 0,0-1-1,-1 0 1,1-1-1,-1 0 1,0 0-1,0 0 1,10-8 0,5-4 21,29-29 1,-19 14 3,-2-2 1,-2-1 0,45-69-1,-35 39-1,43-101 0,-75 152-31,-1 5 2,0-1 1,-1 0-1,0 0 1,0 0-1,-1 0 1,0 0-1,0 0 1,-1 0-1,0-17 1,-1 24-3,0 1-1,0-1 1,0 1-1,0-1 1,0 1 0,-1-1-1,1 1 1,0-1 0,0 1-1,-1-1 1,1 1-1,0-1 1,0 1 0,-1-1-1,1 1 1,-1 0 0,1-1-1,0 1 1,-1-1-1,1 1 1,-1 0 0,1-1-1,-1 1 1,1 0 0,-1 0-1,1 0 1,-1-1-1,1 1 1,-1 0 0,1 0-1,-1 0 1,1 0 0,-1 0-1,0 0 1,1 0-1,-1 0 1,1 0 0,-1 0-1,1 0 1,-1 0 0,1 0-1,-1 1 1,1-1-1,-1 0 1,1 0 0,-1 1-1,1-1 1,-1 0 0,0 1-1,-22 15-7,6 1 9,2 1 1,0 0-1,1 1 0,1 1 0,1 0 0,0 1 0,2 0 0,0 0 1,-7 27-1,1 5 37,3 2 0,-12 95 0,19-107-29,3 1 0,2-1 1,5 56-1,-4-96-9,0 0 0,0-1 1,1 1-1,-1-1 0,1 1 0,0-1 1,0 1-1,0-1 0,0 1 0,0-1 1,1 0-1,-1 1 0,0-1 0,1 0 1,0 0-1,0 0 0,3 3 0,-3-4 0,0-1 1,0 1-1,0 0 0,0-1 0,0 1 0,0-1 0,0 0 1,0 0-1,0 0 0,0 0 0,0 0 0,0 0 0,0 0 0,0 0 1,0-1-1,0 1 0,0-1 0,-1 0 0,1 0 0,0 1 0,0-1 1,0 0-1,-1-1 0,4-1 0,8-7 2,0 0 0,-1-1 0,0 0 0,-1-1 0,0 0 0,0-1 0,-2 0 0,0-1 0,11-21 0,-6 8 16,-2 0-1,-1-1 1,-1-1-1,8-35 1,-18 62-18,1 0 1,-1 0-1,1 0 1,-1 0-1,0 0 0,0 0 1,0 0-1,0 0 1,0 0-1,0 0 0,0 0 1,-1 0-1,0-3 0,1 5 0,-1 0 0,1 0 0,0 0 0,0 0 0,0 0 0,0 0 0,-1 0-1,1-1 1,0 1 0,0 0 0,0 0 0,-1 0 0,1 0 0,0 0 0,0 0-1,0 0 1,0 0 0,-1 0 0,1 1 0,0-1 0,0 0 0,0 0 0,-1 0-1,1 0 1,0 0 0,0 0 0,0 0 0,0 0 0,-1 0 0,1 1 0,0-1-1,0 0 1,0 0 0,0 0 0,0 0 0,0 0 0,-1 1 0,1-1 0,-10 17-13,-8 24-2,2 0 1,1 1-1,3 1 0,-8 43 1,20-84 17,-1 0-1,1-1 1,0 1 0,-1 0 0,1-1 0,0 1 0,0-1-1,1 1 1,-1 0 0,0-1 0,0 1 0,1 0 0,-1-1 0,1 1-1,-1-1 1,2 4 0,-1-5 0,0 0 1,0 1-1,0-1 0,0 1 0,0-1 0,0 0 1,0 0-1,0 0 0,0 0 0,0 0 1,0 0-1,0 0 0,0 0 0,0 0 0,1 0 1,-1 0-1,0-1 0,0 1 0,-1 0 1,1-1-1,0 1 0,0-1 0,0 1 0,0-1 1,0 1-1,0-1 0,1-1 0,7-3-239,-1 0-1,1-1 0,-1-1 0,0 0 0,0 0 0,-1 0 1,0-1-1,0 0 0,-1 0 0,0-1 0,-1 1 0,1-2 0,-2 1 1,1 0-1,-1-1 0,3-12 0,-1-8-540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7:18.563"/>
    </inkml:context>
    <inkml:brush xml:id="br0">
      <inkml:brushProperty name="width" value="0.05" units="cm"/>
      <inkml:brushProperty name="height" value="0.05" units="cm"/>
    </inkml:brush>
  </inkml:definitions>
  <inkml:trace contextRef="#ctx0" brushRef="#br0">269 23 17748,'9'-11'1247,"-1"0"399,-11 19 151,-33 57 444,-37 77-1408,69-133-803,-95 234 808,81-193-570,3 2 1,-17 99 0,30-140-238,1-3-8,0-1-1,0 1 1,0-1-1,1 1 1,0-1 0,3 15-1,-3-22-21,0 0 0,0-1 0,0 1 0,0 0 0,0 0 0,0 0 0,0-1 0,0 1 0,0 0 0,0 0 0,1 0 0,-1-1 0,0 1 0,0 0 0,0 0 0,0 0 0,0 0 0,0-1 0,1 1-1,-1 0 1,0 0 0,0 0 0,0 0 0,0 0 0,1 0 0,-1 0 0,0-1 0,0 1 0,0 0 0,1 0 0,-1 0 0,0 0 0,0 0 0,0 0 0,1 0 0,-1 0 0,0 0 0,0 0 0,1 0 0,-1 0 0,0 0 0,0 0 0,0 1 0,1-1 0,-1 0 0,0 0 0,0 0-1,0 0 1,0 0 0,1 0 0,-1 0 0,0 0 0,0 1 0,0-1 0,0 0 0,0 0 0,1 0 0,-1 0 0,0 1 0,0-1 0,0 0 0,0 0 0,0 0 0,0 1 0,0-1 0,0 0 0,0 0 0,0 0 0,0 1 0,7-15 25,-1-20-88,-1 0 1,-2 0 0,-1 0 0,-5-53 0,2 40-48,0-7-55,1 54 163,0 0 0,0 0-1,0 0 1,0 1 0,0-1 0,1 0 0,-1 0 0,0 0 0,0 0 0,0 0 0,0 0 0,1 1 0,-1-1 0,0 0-1,0 0 1,0 0 0,1 0 0,-1 0 0,0 0 0,0 0 0,0 0 0,1 0 0,-1 0 0,0 0 0,0 0 0,0 0-1,1 0 1,-1 0 0,0 0 0,0 0 0,0 0 0,1 0 0,-1 0 0,0 0 0,0-1 0,0 1 0,0 0 0,1 0-1,-1 0 1,0 0 0,0 0 0,0 0 0,0-1 0,1 1 0,-1 0 0,0 0 0,0 0 0,0 0 0,0-1 0,0 1-1,0 0 1,0 0 0,0 0 0,0-1 0,0 1 0,0 0 0,1 0 0,-1 0 0,0-1 0,0 1 0,0 0 0,-1 0-1,1 0 1,0-1 0,0 1 0,0 0 0,14 16-4,-11-12-1,2 1 4,-1 0 1,1 0-1,1 0 1,-1 0 0,1-1-1,-1 0 1,1 0-1,0-1 1,1 1 0,-1-1-1,0-1 1,1 1-1,0-1 1,-1 0-1,1-1 1,0 1 0,0-1-1,0-1 1,11 0-1,-9 0 4,0-1 0,0-1 0,0 0 0,0 0-1,0-1 1,-1 0 0,1 0 0,-1-1 0,1 0-1,-1-1 1,-1 1 0,1-2 0,-1 1 0,11-11-1,-5 3 9,0-1-1,-1 0 0,-1-1 0,-1-1 0,0 1 0,-1-2 1,9-20-1,-71 188 6,34-95-13,5-15 8,2 0 1,-9 52-1,21-90-81,0-1 0,-1 1 0,1-1 0,0 0 0,1 1 0,-1-1 0,0 1 0,1-1 0,0 4 0,-1-6 51,0 0 0,1 0 0,-1 1 0,0-1 0,0 0 0,0 1 0,0-1 0,1 0 1,-1 0-1,0 1 0,0-1 0,1 0 0,-1 0 0,0 0 0,0 1 0,1-1 1,-1 0-1,0 0 0,1 0 0,-1 0 0,0 0 0,0 0 0,1 0 0,-1 0 0,0 1 1,1-1-1,-1 0 0,14-9-378,-10 4 364,0-1 0,-1 1 0,0-1 0,1 0 0,-2 0 0,1-1 0,-1 1 0,0-1 0,0 1 0,1-13 0,1 3-93,8-43-300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7:19.029"/>
    </inkml:context>
    <inkml:brush xml:id="br0">
      <inkml:brushProperty name="width" value="0.05" units="cm"/>
      <inkml:brushProperty name="height" value="0.05" units="cm"/>
    </inkml:brush>
  </inkml:definitions>
  <inkml:trace contextRef="#ctx0" brushRef="#br0">5 0 15203,'0'13'2081,"-2"1"-1289,-1 2-328,3 1 2249,3-1-2713,4 0-369,5-7 449,4-2-128,4-6-264</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7:19.469"/>
    </inkml:context>
    <inkml:brush xml:id="br0">
      <inkml:brushProperty name="width" value="0.05" units="cm"/>
      <inkml:brushProperty name="height" value="0.05" units="cm"/>
    </inkml:brush>
  </inkml:definitions>
  <inkml:trace contextRef="#ctx0" brushRef="#br0">196 1 15163,'-8'15'1120,"-1"0"-1,0 0 0,-1-1 1,-18 21-1,-2 1 1059,7-10-943,17-20-956,1 0 0,0 0 0,0 0 0,0 1 0,0-1 0,1 1 1,-5 10-1,9-16-288,0-1 1,1 0 0,-1 1-1,0-1 1,0 0 0,0 1 0,0-1-1,0 0 1,1 1 0,-1-1-1,0 0 1,0 0 0,1 1 0,-1-1-1,0 0 1,0 0 0,1 1-1,-1-1 1,0 0 0,0 0 0,1 0-1,-1 0 1,0 1 0,1-1-1,-1 0 1,0 0 0,1 0-1,-1 0 1,1 0 0,-1 0 0,0 0-1,1 0 1,-1 0 0,0 0-1,1 0 1,-1 0 0,0 0 0,1-1-1,26 1-519,-8 0 79,-14 1 353,1 0 0,-1 0 0,1 0 0,-1 1 0,0 0 0,0 0 0,1 1 0,-2-1 0,1 1 0,0 0 0,-1 0 0,1 1 0,-1-1 0,6 7 0,-9-8 116,1 0 1,-1 0-1,1 0 0,-1 0 0,0 0 1,0 0-1,0 0 0,0 1 1,0-1-1,-1 0 0,1 1 0,-1-1 1,1 0-1,-1 1 0,0-1 0,0 1 1,0-1-1,0 1 0,-1-1 1,1 0-1,0 1 0,-1-1 0,0 1 1,0-1-1,1 0 0,-1 0 0,-1 1 1,1-1-1,0 0 0,0 0 0,-1 0 1,1 0-1,-1-1 0,-3 4 1,-4 5 336,-2 0 0,1-1 0,-22 15 0,26-21-287,1 0 0,-1 1 0,0-2 0,0 1 0,0-1 0,0 0-1,0 0 1,-1-1 0,1 0 0,-11 1 0,16-2-160,0 0 0,0 0-1,0 0 1,0 0 0,0 0-1,0 0 1,-1-1 0,1 1-1,0 0 1,0-1 0,0 1-1,1-1 1,-1 1 0,0-1-1,0 1 1,0-1-1,0 0 1,0 1 0,1-1-1,-1 0 1,0 0 0,1 0-1,-1 1 1,0-1 0,1 0-1,-1 0 1,1 0 0,-1 0-1,1 0 1,0 0 0,-1 0-1,1 0 1,0 0 0,0 0-1,0-1 1,0-1 0,0-1-184,0 0 0,0-1 1,1 1-1,0-1 1,-1 1-1,2 0 0,-1 0 1,3-6-1,10-15-977</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8:42.972"/>
    </inkml:context>
    <inkml:brush xml:id="br0">
      <inkml:brushProperty name="width" value="0.05" units="cm"/>
      <inkml:brushProperty name="height" value="0.05" units="cm"/>
    </inkml:brush>
  </inkml:definitions>
  <inkml:trace contextRef="#ctx0" brushRef="#br0">29 54 19060,'-8'31'6070,"0"36"-5308,7-50-331,-4 20-191,2-10-25,0 0 0,2 39 0,1-65-210,0-1-1,0 1 1,0 0-1,0-1 1,0 1-1,0 0 1,0 0-1,1-1 1,-1 1-1,0 0 1,0-1-1,1 1 0,-1 0 1,0-1-1,1 1 1,-1-1-1,0 1 1,1 0-1,-1-1 1,1 1-1,-1-1 1,1 1-1,-1-1 0,1 1 1,0-1-1,-1 0 1,2 1-1,-1-1 2,0 0 0,0 0-1,0 0 1,0 0 0,0 0-1,0 0 1,0-1-1,0 1 1,0 0 0,0-1-1,0 1 1,0-1 0,0 1-1,0-1 1,2 0 0,4-5 18,0 0 1,0 0-1,6-8 1,-11 12-21,32-37 12,-2-2-1,-2-1 1,36-66 0,-57 86-122,-9 17 6,-6 13 21,0 3 73,0 0 0,1 1 0,0-1 0,0 1 0,2 0-1,-1 0 1,2 1 0,0-1 0,0 1 0,0 14-1,2-26 12,0 1 0,0-1 0,1 0 0,-1 0 0,0 1 0,0-1 0,1 0 0,-1 0 0,1 1 0,-1-1 0,1 0 0,-1 0 0,1 0 0,0 0 0,-1 0 0,1 0 0,0 0 0,0 0 0,0 0 0,0 0 0,0-1-1,0 1 1,0 0 0,0 0 0,2 0 0,-1 0 2,1-1 0,-1 0-1,1 0 1,-1 1 0,0-1 0,1-1-1,-1 1 1,0 0 0,1-1-1,-1 1 1,0-1 0,4-1-1,7-3 11,-1-1 0,0 0 0,18-13-1,-29 18-16,126-97-231,-65 49-181,-81 103 70,19-53 345,-1 0 1,1 0-1,-1 1 0,1-1 1,-1 0-1,1 1 1,0-1-1,0 0 1,-1 1-1,1-1 1,0 0-1,0 1 1,0-1-1,1 1 0,-1-1 1,0 0-1,0 1 1,1-1-1,-1 0 1,1 1-1,-1-1 1,1 0-1,0 0 0,-1 0 1,1 1-1,0-1 1,1 1-1,0-1 1,0 0 0,0 0 1,0 0-1,0 0 0,0 0 0,0-1 0,1 1 0,-1-1 0,0 1 0,0-1 1,0 0-1,1 0 0,-1 0 0,0 0 0,0-1 0,0 1 0,4-1 0,14-6-169,0 0 1,-1 0-1,0-2 0,-1 0 0,1-2 0,-2 0 0,20-16 0,-2 3-660,-30 22 371,-4 4 177,-7 10 140,-3 9 446,8-21-292,1 1-1,0 0 1,0-1 0,-1 1-1,1-1 1,0 1 0,0 0 0,0-1-1,0 1 1,0 0 0,0-1-1,0 1 1,0 0 0,0-1 0,0 1-1,0-1 1,0 1 0,1 0-1,-1-1 1,0 1 0,0-1-1,1 1 1,-1 0 0,1 0 0,0-1-13,0 1 0,0-1 0,0 0 0,0 0 0,0 1 0,0-1 0,0 0 0,0 0 0,0 0 0,0 0 0,0-1 0,0 1 0,0 0 0,0 0 0,-1-1 0,1 1 0,0 0 0,0-1 0,0 1 0,0-1 0,0 1 0,1-2 0,20-14-794,-22 16 758,46-42-1367,-33 29 922</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7:19.938"/>
    </inkml:context>
    <inkml:brush xml:id="br0">
      <inkml:brushProperty name="width" value="0.05" units="cm"/>
      <inkml:brushProperty name="height" value="0.05" units="cm"/>
    </inkml:brush>
  </inkml:definitions>
  <inkml:trace contextRef="#ctx0" brushRef="#br0">90 341 16307,'1'0'52,"-1"0"0,0 0-1,1 0 1,-1 0 0,0 0-1,1 0 1,-1 0 0,0 0-1,1 0 1,-1 0 0,1 0-1,-1 0 1,0 0-1,1 0 1,-1 0 0,0 0-1,1 1 1,-1-1 0,0 0-1,0 0 1,1 0 0,-1 1-1,0-1 1,1 0 0,-1 0-1,0 1 1,0-1-1,0 0 1,1 0 0,-1 1-1,0-1 1,0 0 0,0 1-1,0-1 1,1 0 0,-1 1-1,0-1 1,0 0 0,0 1-1,0-1 1,0 1-1,0-1 1,0 0 0,0 1-1,0-1 1,0 0 0,0 1-1,0-1 1,-1 0 0,1 1-1,0-1 1,0 0 0,0 1-1,0-1 1,0 0-1,-1 1 1,1-1 0,0 0-1,-1 1 1,-17 25 1358,10-17-477,-6 11 16,2 1 0,-16 31 1,25-45-861,0 0 0,0 0 1,1 0-1,0 0 1,1 1-1,-1-1 0,1 1 1,1-1-1,-1 1 1,1-1-1,0 1 0,2 7 1,-1-13-77,-1 0 0,1-1 1,-1 1-1,1-1 0,0 1 1,0 0-1,0-1 0,0 0 1,0 1-1,0-1 0,0 0 1,1 1-1,-1-1 0,0 0 1,1 0-1,-1 0 0,1 0 1,-1 0-1,1 0 0,-1-1 1,1 1-1,0 0 0,-1-1 1,1 1-1,0-1 0,-1 0 1,1 0-1,0 1 0,0-1 1,-1 0-1,1 0 0,0-1 1,0 1-1,-1 0 0,4-1 1,3-1 0,-1 0 0,0 0 0,0 0 0,0-1 0,0 0 0,0 0 0,8-6 0,-2 0 0,-1-2 1,0 1-1,0-2 1,-1 0-1,0 0 0,-1-1 1,14-23-1,-3-1-41,28-67-1,-34 68-241,-1-2 0,-1 1 0,-3-2 1,11-73-1,-20 105 167,-1 1 0,0 0 1,0 0-1,0 0 0,-1 0 0,-2-11 1,2 16 72,1 0 1,0 0 0,-1 0 0,1 0 0,-1 0 0,1 1-1,-1-1 1,1 0 0,-1 0 0,0 0 0,0 0 0,1 1-1,-1-1 1,0 0 0,0 1 0,0-1 0,0 1-1,-1-2 1,1 2 2,0 0 0,-1 0-1,1 0 1,0 0-1,-1 0 1,1 0 0,0 0-1,0 0 1,-1 0 0,1 1-1,0-1 1,-1 0 0,1 1-1,0-1 1,0 1-1,0-1 1,0 1 0,-2 1-1,-6 4 9,1 1-1,0 0 0,1 0 1,0 0-1,0 1 0,0 0 1,1 0-1,-10 18 0,8-11 111,1 0 0,0 0 0,1 1 0,-8 29 0,12-36-85,1-1 1,0 1-1,0 0 0,1 0 0,0-1 0,0 1 0,1 0 0,0-1 0,1 1 0,0-1 0,0 1 0,1-1 1,0 0-1,0 0 0,1 0 0,0 0 0,0-1 0,7 9 0,-5-7-31,0 1 1,0-1-1,-1 1 0,0 1 0,0-1 0,-1 1 1,-1 0-1,0 0 0,0 0 0,-1 0 0,-1 0 1,0 0-1,0 1 0,-1-1 0,0 1 1,-1-1-1,-4 19 0,2-19 68,2-8-43,0 1-1,0 0 1,1-1 0,-1 1 0,1 0 0,0-1 0,0 1-1,0 0 1,1 5 0,-1-9-31,0 0 0,0 1 0,0-1-1,1 0 1,-1 0 0,0 0 0,0 1 0,1-1 0,-1 0 0,0 0-1,1 0 1,-1 0 0,0 1 0,1-1 0,-1 0 0,0 0 0,0 0-1,1 0 1,-1 0 0,0 0 0,1 0 0,-1 0 0,0 0 0,1 0 0,-1 0-1,0 0 1,1 0 0,-1 0 0,0 0 0,1 0 0,-1-1 0,0 1-1,1 0 1,-1 0 0,0 0 0,0 0 0,1-1 0,-1 1 0,0 0-1,0 0 1,1-1 0,-1 1 0,0 0 0,0 0 0,1-1 0,11-11-276,2-9-32,2-10-125</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7:20.370"/>
    </inkml:context>
    <inkml:brush xml:id="br0">
      <inkml:brushProperty name="width" value="0.05" units="cm"/>
      <inkml:brushProperty name="height" value="0.05" units="cm"/>
    </inkml:brush>
  </inkml:definitions>
  <inkml:trace contextRef="#ctx0" brushRef="#br0">723 813 12483,'-4'15'1364,"-1"0"0,-6 13 0,-6 16 3574,17-43-4891,0-1 1,0 0-1,0 0 0,0 1 1,0-1-1,0 0 1,0 1-1,0-1 1,0 0-1,0 0 1,0 1-1,0-1 1,0 0-1,0 1 1,0-1-1,0 0 1,0 0-1,0 1 0,0-1 1,0 0-1,1 0 1,-1 1-1,0-1 1,0 0-1,0 0 1,1 1-1,-1-1 1,0 0-1,0 0 1,0 0-1,1 1 1,-1-1-1,0 0 0,0 0 1,1 0-1,-1 0 1,1 0-1,14 3 308,-13-3-352,-1 0-1,1 0 0,0 0 1,-1 0-1,1 1 0,-1-1 1,1 0-1,-1 1 0,1 0 1,1 0-1,0 2 1,-2-1-1,1 1 1,0 0-1,0-1 1,-1 1-1,1 0 1,-1 0-1,0 0 1,0 0-1,0 0 1,0 4-1,0-4 9,0 1-1,0-1 0,0 0 0,0 1 0,1-1 0,-1 0 0,4 4 0,-4-6-3,0 0 0,0 0-1,0 0 1,0 0-1,0 0 1,0-1 0,0 1-1,1 0 1,-1-1-1,0 1 1,1-1-1,-1 1 1,0-1 0,1 0-1,-1 1 1,0-1-1,1 0 1,-1 0 0,1 0-1,-1 0 1,0 0-1,1-1 1,1 1-1,12-4 27,0 0 0,-1-1 0,0 0 0,25-14 0,-28 13-34,1 0-1,-1 0 1,1 2-1,0-1 1,0 2 0,1 0-1,20-3 1,-32 6 2,0-1 1,0 1-1,0 0 0,0 0 1,0 0-1,0 0 1,0 0-1,0 0 0,0 0 1,0 1-1,0-1 1,0 0-1,0 0 0,0 1 1,0-1-1,-1 1 1,1-1-1,0 1 0,0-1 1,0 1-1,0-1 1,-1 1-1,1 0 0,0 0 1,0-1-1,-1 1 1,1 0-1,-1 0 0,1 0 1,-1 0-1,1-1 1,-1 1-1,1 0 0,-1 0 1,0 0-1,1 1 1,-1 3 5,0 0 1,0 0-1,-1-1 1,1 1 0,-1 0-1,-3 7 1,-1 14-925,8-28 487,0-2 149</inkml:trace>
  <inkml:trace contextRef="#ctx0" brushRef="#br0" timeOffset="1">125 2 13123,'-8'-1'1448,"-4"1"-424,1 2-272,2 7 929,-1 3-65,3 2-191,0 2-137,-1-1-192,3 3-192,-2-3-1040,-2-3-2592,-1-14 2472,0-5-361,-2-7-295</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7:20.792"/>
    </inkml:context>
    <inkml:brush xml:id="br0">
      <inkml:brushProperty name="width" value="0.05" units="cm"/>
      <inkml:brushProperty name="height" value="0.05" units="cm"/>
    </inkml:brush>
  </inkml:definitions>
  <inkml:trace contextRef="#ctx0" brushRef="#br0">4 89 22821,'-3'-3'1240,"3"-14"-1856,0-6 648,0 0 48,-1 0-152</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7:22.756"/>
    </inkml:context>
    <inkml:brush xml:id="br0">
      <inkml:brushProperty name="width" value="0.05" units="cm"/>
      <inkml:brushProperty name="height" value="0.05" units="cm"/>
    </inkml:brush>
  </inkml:definitions>
  <inkml:trace contextRef="#ctx0" brushRef="#br0">109 1 16596,'-1'0'74,"0"0"0,0 0 0,1 1 0,-1-1 1,0 0-1,1 1 0,-1-1 0,0 1 1,1-1-1,-1 1 0,1 0 0,-1-1 1,1 1-1,-1-1 0,1 1 0,-1 0 0,1-1 1,0 1-1,-1 0 0,1 0 0,0-1 1,-1 1-1,1 0 0,0 0 0,0 1 1,-5 26 19,4-23 105,-85 646 2069,86-644-2265,-2 8 36,1 1-1,0 23 1,1-38-31,0 0-1,0 0 1,1 0-1,-1 0 1,0 0 0,0 0-1,0 0 1,1 0 0,-1-1-1,0 1 1,1 0 0,-1 0-1,1 0 1,-1-1 0,1 2-1,0-2-1,-1 0 0,0 0 0,1 1 1,-1-1-1,0 0 0,1 0 0,-1 0 0,0 0 0,1 0 0,-1 0 0,0 0 0,1 0 0,-1 0 0,0 0 0,1 0 1,-1 0-1,0 0 0,1 0 0,-1 0 0,0 0 0,0 0 0,1 0 0,-1-1 0,0 1 0,1 0 0,-1 0 1,1-1-1,2-1 42,-1-1 0,1 1 0,0-1 0,-1 0 0,1 0 0,2-6 0,27-51 602,-2 0-1,33-100 1,-39 95-277,95-287 1564,-106 319-2117,-13 33 169,0 0 1,0 0-1,0 0 0,0 0 0,0 0 0,0 0 0,0 0 0,0 0 0,0 0 1,0 0-1,0 0 0,0 0 0,0 0 0,0 0 0,1 0 0,-1 0 0,0 0 1,0 0-1,0 0 0,0 0 0,0 0 0,0 0 0,0 0 0,0 0 0,0 0 1,0 0-1,0 0 0,0 0 0,1 0 0,-1 0 0,0 0 0,0 0 0,0 0 1,0 0-1,0 0 0,0 0 0,0 0 0,0 0 0,0 0 0,0 0 0,0 0 0,0 0 1,0 0-1,0 0 0,1 0 0,-1 0 0,0 0 0,0 0 0,0-1 0,0 1 1,0 0-1,0 0 0,0 0 0,0 0 0,0 0 0,0 0 0,0 0 0,0 0 1,0 0-1,0 0 0,0 0 0,0-1 0,-2 18-937,-9 23 121,3-17 250</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7:23.273"/>
    </inkml:context>
    <inkml:brush xml:id="br0">
      <inkml:brushProperty name="width" value="0.05" units="cm"/>
      <inkml:brushProperty name="height" value="0.05" units="cm"/>
    </inkml:brush>
  </inkml:definitions>
  <inkml:trace contextRef="#ctx0" brushRef="#br0">4 345 17852,'12'-13'825,"0"1"1,0-1 0,-1-1-1,-1 0 1,0 0-1,13-28 1,35-96 1677,-58 137-2499,4-7 80,-1-1 1,0 1 0,-1-1 0,0 0 0,1-13 0,-3 22-82,0-1 1,1 0-1,-1 0 1,0 1-1,0-1 1,0 0-1,0 0 0,-1 0 1,1 1-1,0-1 1,0 0-1,0 0 0,-1 1 1,1-1-1,0 0 1,-1 0-1,1 1 1,0-1-1,-1 1 0,1-1 1,-1 0-1,1 1 1,-1-1-1,-1 0 0,2 0-1,-1 1 1,0 0-1,0 0 0,0 0 0,0 0 0,0 0 0,0 0 0,0 0 0,0 0 0,1 1 0,-1-1 0,0 0 0,0 0 0,0 1 0,0-1 0,1 0 0,-3 2 0,-3 1 1,1 1-1,-1 1 0,1-1 0,-7 7 0,-3 5-25,1 1 0,1 0 0,-17 29-1,24-37-25,1 1 1,0 0-1,0 0 0,2 0 0,-1 1 0,1-1 0,1 1 0,-3 20 0,5-29 34,0-1 1,0 1-1,0-1 1,0 1-1,0 0 0,1-1 1,-1 1-1,1-1 1,-1 1-1,1-1 1,-1 1-1,1-1 0,0 1 1,0-1-1,0 0 1,0 1-1,0-1 1,0 0-1,0 0 0,0 0 1,0 0-1,1 0 1,-1 0-1,0 0 1,1 0-1,-1 0 0,1 0 1,-1-1-1,1 1 1,-1-1-1,1 1 1,2 0-1,5 0-43,1 0 1,-1 0-1,1 0 1,14-2-1,-9 0 8,69-2-65,46-1 30,-106 5 26,-1 1 0,1 1 0,32 8 0,-55-11 73,-1 0-1,0 0 1,0 0 0,1 0 0,-1 1-1,0-1 1,0 0 0,0 0-1,1 0 1,-1 0 0,0 0 0,0 0-1,1 0 1,-1 0 0,0 0-1,0 0 1,1-1 0,-1 1 0,0 0-1,0 0 1,0 0 0,1 0-1,-1 0 1,0 0 0,0 0 0,1 0-1,-1-1 1,0 1 0,0 0-1,0 0 1,0 0 0,0-1 0,1 1-1,-1 0 1,0 0 0,0-1-1,0-10 355,-12-19 139,9 22-327,-15-34 385,8 19-458,1-1 0,-12-49 1,20 73-141,1-1 0,0 1 1,0 0-1,0-1 0,0 1 1,0-1-1,0 1 0,0 0 1,0-1-1,0 1 0,0-1 1,0 1-1,0 0 0,0-1 1,0 1-1,0-1 0,0 1 1,0 0-1,0-1 0,1 1 1,-1 0-1,0-1 0,0 1 1,0-1-1,1 1 0,-1 0 1,0 0-1,0-1 0,1 1 1,-1 0-1,0-1 0,1 1 1,-1 0-1,0 0 0,1 0 1,-1-1-1,1 1 0,-1 0 1,0 0-1,1 0 0,-1 0 1,1 0-1,-1 0 0,1 0 1,21 4-573,-18-3 559,18 5-421</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7:24.285"/>
    </inkml:context>
    <inkml:brush xml:id="br0">
      <inkml:brushProperty name="width" value="0.05" units="cm"/>
      <inkml:brushProperty name="height" value="0.05" units="cm"/>
    </inkml:brush>
  </inkml:definitions>
  <inkml:trace contextRef="#ctx0" brushRef="#br0">279 61 17044,'2'-2'376,"-1"0"1,1-1 0,-1 1-1,0 0 1,0 0-1,0-1 1,0 1 0,0 0-1,0-1 1,-1 1 0,1-5-1,-1 6-271,0 0 1,0 0-1,0 0 1,0 0-1,-1 0 0,1 0 1,0 1-1,-1-1 0,1 0 1,-1 0-1,1 0 0,-1 0 1,1 1-1,-1-1 1,0 0-1,1 0 0,-1 1 1,0-1-1,0 0 0,0 1 1,1-1-1,-1 1 0,0-1 1,0 1-1,0 0 0,0-1 1,0 1-1,0 0 1,0 0-1,0-1 0,0 1 1,0 0-1,0 0 0,0 0 1,-1 0-1,-5 0 11,0 0-1,-1 1 1,1-1 0,0 1-1,-1 1 1,1 0 0,0 0-1,0 0 1,0 0-1,0 1 1,1 1 0,-9 4-1,-1 2-101,1 1-1,0 0 0,-24 24 0,32-29-15,-40 46-36,43-48 28,1 0 0,1 0 0,-1 0 0,1 0 0,-1 0 0,1 1 0,0-1 0,1 1 0,-1-1 0,1 1 0,-1 7 0,2-11 6,0-1 0,0 1 0,0 0 0,0 0 0,0-1 0,0 1 0,0 0 1,0-1-1,0 1 0,1 0 0,-1-1 0,0 1 0,0 0 0,1-1 0,-1 1 0,1 0 0,-1-1 0,0 1 0,1-1 0,-1 1 0,1-1 0,-1 1 0,1-1 0,0 1 0,-1-1 0,1 0 0,-1 1 0,1-1 0,0 0 0,-1 1 0,1-1 0,0 0 0,-1 0 0,1 0 0,0 0 0,0 1 0,-1-1 0,1 0 0,0 0 0,0-1 0,3 1-9,0 0 0,-1-1 0,1 1 0,-1-1 0,1 0 0,4-2 0,7-4-18,0-1 0,-1 0 0,0-1 0,0 0 0,-1-2 0,13-12 1,-8 6 19,0-2 0,-2 0 1,20-28-1,-21 22 30,3-3-150,-17 27 90,-2 5 1,-7 18-24,-1-3 36,2 2 0,0-1 0,2 1 0,0 0 0,1 0 0,2 0 0,0 1 1,1-1-1,2 30 0,-1-49 28,1 0 0,-1 1 1,0-1-1,1 0 0,-1 0 1,1 0-1,0 0 0,0 0 1,0 0-1,0 0 0,0 0 0,0-1 1,0 1-1,0 0 0,1-1 1,-1 1-1,1-1 0,-1 1 1,1-1-1,3 2 0,-3-2 3,0 0-1,0 0 0,0-1 1,1 0-1,-1 1 0,0-1 1,1 0-1,-1 0 0,0 0 1,0 0-1,1 0 0,-1-1 1,0 1-1,0-1 0,0 0 1,1 1-1,-1-1 0,0 0 1,2-2-1,7-2 13,-2-2 1,1 1-1,-1-1 0,0 0 1,13-14-1,37-47 63,-34 37-54,-23 29-28,0 0 0,0 0 0,-1 0 0,1 0 0,0 0 0,1 1 0,3-3 0,-5 3 2,-1 1 0,1 0 0,-1 0 0,1 0 0,-1 0 0,0 0 0,1 0 0,-1 0 0,1 0 0,-1 0 0,1 0 0,-1 0 0,1 0 0,-1 0 0,1 0 0,-1 1 0,1-1 0,-1 0 0,0 0 0,1 0 0,-1 1 0,1-1 0,-1 0 0,0 1 0,1-1 0,-1 0 0,0 1 0,1-1 0,-1 0 0,0 1 0,0-1 0,1 1 0,-1-1 0,0 0 0,0 1 0,0-1 0,1 1 0,-1-1 0,0 1 0,0-1 0,0 1 0,0-1 0,0 1 0,0-1 0,0 1 0,0-1 0,0 1 0,3 46-75,-3-38 65,0 1 1,1-1 0,0 1-1,5 16 1,-6-25 12,0 0 0,0 0-1,1 0 1,-1 0 0,1 0 0,-1 0-1,1 0 1,-1 0 0,1 0 0,0 0-1,-1 0 1,1 0 0,0 0 0,0-1-1,-1 1 1,1 0 0,0-1 0,0 1-1,0-1 1,0 1 0,0-1 0,0 1-1,0-1 1,0 1 0,0-1 0,0 0-1,0 0 1,0 0 0,1 1 0,-1-1-1,0 0 1,0 0 0,0 0 0,0-1-1,0 1 1,0 0 0,0 0 0,0-1-1,2 0 1,3-1 4,0-1 0,0 0 0,0-1 0,0 1-1,6-5 1,-9 5-5,35-25 12,-14 9 2,30-17 0,-47 31-16,0 1-1,1 1 1,-1 0-1,1 0 0,0 0 1,0 1-1,0 0 1,0 1-1,9-2 0,-15 3 8,-1 0 0,1 0 0,0 0 0,-1 1 0,1-1 0,0 0 0,-1 1 0,1-1 0,-1 1 0,1-1 0,-1 1 0,1 0 0,-1-1 0,1 1 0,-1 0 0,1 0 0,-1 0 0,0 0-1,0 1 1,0-1 0,0 0 0,1 0 0,-1 1 0,-1-1 0,1 0 0,0 1 0,0-1 0,0 3 0,1 2-462,0 0 0,-1-1 0,0 1 0,0 0 0,0 0 0,-1 9 0,-2-14-7,-5-2-149</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7:25.721"/>
    </inkml:context>
    <inkml:brush xml:id="br0">
      <inkml:brushProperty name="width" value="0.05" units="cm"/>
      <inkml:brushProperty name="height" value="0.05" units="cm"/>
    </inkml:brush>
  </inkml:definitions>
  <inkml:trace contextRef="#ctx0" brushRef="#br0">158 357 16892,'1'0'62,"-1"-1"0,0 1 0,0-1 0,0 1 0,0-1 0,0 1 0,0-1 0,0 0 0,0 1 0,0-1 0,0 1 0,-1-1 0,1 1 0,0-1 0,0 1 0,0-1 0,-1 1 0,1-1 0,0 1 0,-1 0 0,1-1 0,0 1 0,-1-1 0,1 1 0,0 0 0,-1-1 0,1 1 0,-1 0 0,1-1 0,-1 1 0,1 0 0,0 0 0,-1-1 0,1 1 0,-1 0 0,1 0 0,-1 0 0,0 0 0,1 0 0,-1 0 0,1 0 0,-1 0 0,1 0 0,-1 0 0,1 0 0,-1 0 0,1 0 0,-1 0 0,1 0 0,-1 1 0,1-1 0,-1 0 0,1 0 0,-1 0 0,1 1 0,-1-1 0,1 0 0,0 1 0,-1-1 0,1 0 0,-1 1 0,-4 3 242,0-1 0,0 1 0,0 0 0,-5 6-1,-3 5-213,1 0-1,1 0 0,0 1 0,1 0 1,1 1-1,1 0 0,0 1 0,1-1 0,-8 33 1,15-49-91,-1 0 1,1 0-1,-1 0 1,1 1-1,0-1 1,0 0 0,0 0-1,-1 0 1,1 1-1,0-1 1,0 0-1,1 0 1,-1 0 0,0 0-1,0 1 1,0-1-1,1 0 1,-1 0-1,1 0 1,-1 0 0,1 0-1,-1 0 1,1 0-1,0 0 1,-1 0-1,3 2 1,-2-3 0,1 0 1,0 1-1,-1-1 1,1 0-1,-1 0 0,1-1 1,0 1-1,-1 0 1,1 0-1,-1-1 1,1 1-1,-1-1 0,1 1 1,-1-1-1,1 0 1,-1 0-1,1 1 1,-1-1-1,0 0 0,2-2 1,14-9 33,-1-2-1,0 0 1,-1 0 0,0-2 0,15-21-1,57-90 376,-82 120-384,97-164 565,-80 131-361,-2-1 0,18-55 1,-54 136-213,-23 44 0,-7 17-63,40-88 43,-9 23 19,1 1 0,2 0-1,1 0 1,-6 44 0,17-77-12,-1-1 1,1 0-1,0 0 1,0 1 0,0-1-1,0 0 1,1 0-1,-1 1 1,1-1 0,0 0-1,0 0 1,0 0-1,0 0 1,1 0 0,-1 0-1,1 0 1,-1 0-1,1-1 1,0 1-1,0 0 1,1-1 0,2 3-1,-1-2 4,1-1-1,-1 0 0,0 0 0,1 0 1,0 0-1,-1-1 0,1 1 0,0-1 1,0-1-1,-1 1 0,1-1 1,0 1-1,0-1 0,6-1 0,1-1 2,1 0 0,-1-1 0,0 0 0,1 0-1,-1-2 1,-1 1 0,1-2 0,-1 0 0,0 0-1,0-1 1,0 0 0,-1 0 0,0-2 0,-1 1-1,0-1 1,0 0 0,-1-1 0,0 0 0,-1 0-1,0-1 1,0 0 0,-1 0 0,-1-1 0,6-16-1,-10 26 3,-1-1-1,1 1 0,-1 0 1,1-1-1,-1 1 0,0-1 0,0 1 1,0 0-1,0-1 0,-1 1 1,1-1-1,-1 1 0,-1-5 0,2 7-6,-1-1 0,0 0 0,1 0 0,-1 0 0,0 1-1,1-1 1,-1 0 0,0 1 0,0-1 0,0 1 0,0-1 0,0 1-1,0-1 1,0 1 0,0 0 0,0-1 0,0 1 0,0 0 0,0 0-1,0 0 1,0 0 0,0 0 0,0 0 0,0 0 0,0 0 0,0 0-1,0 0 1,0 1 0,0-1 0,0 0 0,0 1 0,0-1 0,0 0-1,1 1 1,-2 0 0,-10 5 12,1-1 1,0 2-1,0 0 0,0 0 1,1 1-1,-12 12 0,2-1-14,-33 44 0,24-19-38,27-41 27,1 1-1,-1-1 0,1 1 1,-1 0-1,1-1 0,0 1 1,1 0-1,-1 0 0,0 0 1,1 8-1,1-11 4,-1 0-1,0 1 1,1-1 0,-1 1-1,1-1 1,0 0 0,-1 1-1,1-1 1,0 0 0,0 0-1,0 0 1,0 0 0,0 0-1,0 0 1,0 0 0,0 0-1,0 0 1,1 0 0,-1 0-1,0-1 1,1 1 0,-1 0-1,0-1 1,1 1 0,-1-1-1,1 0 1,-1 1 0,1-1-1,-1 0 1,3 0-1,6 1-33,0-1-1,0 0 0,14-3 0,-19 3 22,104-18-170,-77 12 155,0 0-1,0 2 1,0 2 0,0 1 0,38 3 0,-62-1 75,-1-1 0,0 1 0,0-2 0,1 1 0,-1-1 0,0 0 1,0 0-1,1-1 0,-1 0 0,0 0 0,-1 0 0,1-1 0,0 0 0,-1-1 0,0 0 1,1 0-1,-1 0 0,-1 0 0,1-1 0,-1 0 0,0 0 0,0-1 0,7-9 1,-4 5 94,20-28 316,-26 34-417,0 1 0,-1 0 0,1 0 0,-1-1 0,1 1 0,-1-1 0,0 1 0,-1-1 0,1 1 0,0-5 0,-1 11-66,1 0 0,0 1 0,-1-1 0,1 0 0,1 0 0,-1 0 0,0-1 0,1 1-1,-1 0 1,1 0 0,0-1 0,0 1 0,0-1 0,0 1 0,0-1 0,1 0 0,-1 0 0,1 0 0,-1 0 0,5 2 0,0 0-32,1 1 0,0-1 0,0-1 0,0 0 1,0 0-1,12 2 0,-5-2-78,-1-2 0,1 0 1,0-1-1,0 0 0,0-1 0,-1-1 0,1 0 1,27-8-1,-8-2-407,0-1 0,46-25 0,-78 37 525,18-7-446,-19 8 461,-1 0 1,0 0-1,0 0 0,1 0 0,-1 0 0,0 0 0,1 0 1,-1 0-1,0 0 0,1 0 0,-1 0 0,0 0 1,1 0-1,-1 0 0,0 0 0,0 1 0,1-1 0,-1 0 1,0 0-1,1 0 0,-1 1 0,0-1 0,0 0 0,0 0 1,1 1-1,-1-1 0,0 0 0,0 0 0,0 1 1,0-1-1,1 0 0,-1 1 0,0-1 0,0 0 0,0 1 1,0-1-1,0 0 0,0 0 0,0 1 0,0-1 1,0 0-1,0 1 0,0-1 0,0 0 0,0 1 0,0-1 1,0 0-1,0 1 0,-1-1 0,1 0 0,0 1 0,0-1 1,0 0-1,-1 1 0,-3 15-104,-1 0 0,-9 18-1,7-18 182,1-1 1,-7 28-1,-10 129 1087,0-1 210,17-146-1042,0 0 0,-1 0 1,-2 0-1,-17 36 0,24-57-241,0 0-1,-1-1 1,1 1-1,-1 0 1,0-1-1,0 0 1,0 1-1,0-1 1,-1 0-1,-6 4 1,9-6-56,-1 0 1,0-1 0,1 1 0,-1-1 0,0 1 0,1-1 0,-1 1-1,0-1 1,1 0 0,-1 0 0,0 0 0,0 0 0,1 0 0,-1 0-1,0-1 1,0 1 0,1 0 0,-1-1 0,0 1 0,1-1 0,-1 0 0,1 0-1,-1 1 1,1-1 0,-1 0 0,1 0 0,-1-1 0,1 1 0,0 0-1,-2-3 1,-4-4 30,1 0 1,-1-1-1,2 0 0,0 0 0,0-1 0,0 1 0,1-1 1,1 0-1,-4-17 0,1-1-16,1 1 0,-1-42 0,4 48-44,2 0 1,0-1-1,2 1 0,0 0 0,10-38 0,-10 52-84,0 0-1,1 0 1,0 1 0,0-1 0,1 1 0,0-1 0,0 1 0,0 0 0,1 0-1,0 1 1,0 0 0,0-1 0,1 2 0,-1-1 0,1 1 0,0 0 0,1 0-1,-1 0 1,1 1 0,9-3 0,85-23-907,-33 12 479,-16 2 51</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7:26.170"/>
    </inkml:context>
    <inkml:brush xml:id="br0">
      <inkml:brushProperty name="width" value="0.05" units="cm"/>
      <inkml:brushProperty name="height" value="0.05" units="cm"/>
    </inkml:brush>
  </inkml:definitions>
  <inkml:trace contextRef="#ctx0" brushRef="#br0">330 1 17668,'-12'6'315,"0"1"1,0 0-1,0 0 0,1 2 1,0-1-1,1 1 1,-1 1-1,2 0 0,0 0 1,0 1-1,-12 19 1,21-29-316,-1 0 1,1 0-1,-1 0 1,1 0 0,-1 0-1,1 0 1,0 0-1,0 0 1,-1 0 0,1 0-1,0 0 1,0 0-1,0 0 1,0 0 0,0 0-1,0 0 1,0 0 0,0 0-1,1 0 1,-1 0-1,0 0 1,1 2 0,0-2-17,1 1 0,-1 0 0,0-1 0,1 1 0,-1 0 0,1-1 1,-1 0-1,1 1 0,0-1 0,3 2 0,7 2-99,-1 0 0,1 0 0,16 3 0,-11-3 51,-4-1 20,36 15-70,-47-18 119,1 0 0,-1 0 1,0 1-1,1-1 1,-1 0-1,0 1 1,0 0-1,0 0 0,0-1 1,0 1-1,0 0 1,-1 0-1,1 1 1,-1-1-1,2 3 0,-3-3 16,1 0-1,-1 0 0,0-1 1,0 1-1,0 0 0,-1 0 1,1 0-1,0 0 0,-1 0 1,1 0-1,-1 0 0,0 0 1,1-1-1,-1 1 0,0 0 1,0 0-1,0-1 0,0 1 1,-1-1-1,1 1 0,0-1 1,-1 1-1,-1 0 0,-4 5 126,-1 0-1,-17 10 1,11-8-76,0-1 0,-1-1 0,1 0 0,-1-1 1,-1-1-1,1 0 0,-1-1 0,0 0 0,0-2 0,0 0 1,0-1-1,0 0 0,-1-1 0,1-1 0,-28-5 1,-6-5-2</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7:26.619"/>
    </inkml:context>
    <inkml:brush xml:id="br0">
      <inkml:brushProperty name="width" value="0.05" units="cm"/>
      <inkml:brushProperty name="height" value="0.05" units="cm"/>
    </inkml:brush>
  </inkml:definitions>
  <inkml:trace contextRef="#ctx0" brushRef="#br0">0 29 15043,'20'3'1769,"9"-7"-873,7-5-368,7 3 904,6 1-312,8 3-872,-1-1 313,-2 1-361,-2 2-80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7:27.244"/>
    </inkml:context>
    <inkml:brush xml:id="br0">
      <inkml:brushProperty name="width" value="0.05" units="cm"/>
      <inkml:brushProperty name="height" value="0.05" units="cm"/>
    </inkml:brush>
  </inkml:definitions>
  <inkml:trace contextRef="#ctx0" brushRef="#br0">55 1 15235,'-1'9'936,"0"0"0,-1 0 0,0 1 0,-1-1 0,-3 10 0,-4 10 295,8-19-958,-6 17 163,2-1 0,1 1 0,-3 47-1,8-73-425,-1 0 0,1 1 0,0-1-1,0 1 1,0-1 0,1 0 0,-1 1-1,0-1 1,0 0 0,1 1 0,-1-1-1,1 0 1,-1 0 0,1 1-1,0-1 1,-1 0 0,1 0 0,0 0-1,0 0 1,0 0 0,1 2 0,-1-3 2,0 0 0,1 1 1,-1-1-1,0 0 1,0 1-1,0-1 1,1 0-1,-1 0 0,0 0 1,0 0-1,1 0 1,-1 0-1,0 0 0,0-1 1,1 1-1,-1 0 1,0-1-1,2 0 1,6-3 48,-1-1-1,1 0 1,-1-1 0,11-9 0,28-28 162,-32 28-130,1 1 1,32-22-1,-48 35-91,1 1 0,1-1 0,-1 0 0,0 1 0,0-1 0,0 1 0,0-1 0,0 1 0,0 0 0,1-1 0,-1 1 0,0 0-1,0 0 1,0 0 0,1 0 0,-1 0 0,0 0 0,2 0 0,-2 1 0,-1-1-1,1 1 0,0-1 1,0 1-1,-1-1 1,1 1-1,0 0 1,-1-1-1,1 1 0,-1 0 1,1-1-1,-1 1 1,1 0-1,-1-1 0,1 1 1,-1 0-1,0 0 1,1 0-1,-1 1 1,1 5 1,0 0 0,0 1 1,-1-1-1,0 14 1,-1-9-14,1-2 6,-1-4 4,1 0 0,1 0 0,-1 1 0,1-1 1,1 7-1,-2-12 1,1 0 0,-1 0 0,0 0 0,1 0 0,-1 0 0,1 0 0,-1 0 0,1 0 0,0-1 0,-1 1 0,1 0 0,0 0 1,-1 0-1,1-1 0,0 1 0,0 0 0,0-1 0,0 1 0,0-1 0,0 1 0,0-1 0,0 1 0,0-1 0,0 0 0,0 1 0,0-1 0,0 0 1,0 0-1,0 0 0,0 0 0,0 0 0,0 0 0,0 0 0,0 0 0,2-1 0,4 0 5,-1-1 1,0 0-1,0-1 0,0 1 1,0-1-1,0 0 0,6-5 0,41-32 36,-20 14 1,-31 25-41,14-11 20,1 0 0,20-9 0,-36 21-20,-1-1-1,1 1 1,0-1 0,-1 1-1,1 0 1,0-1 0,0 1-1,0 0 1,-1-1 0,1 1-1,0 0 1,0 0 0,0 0-1,0 0 1,-1 0 0,1 0 0,0 0-1,0 0 1,0 0 0,0 1-1,-1-1 1,1 0 0,0 0-1,0 1 1,0-1 0,-1 0-1,1 1 1,0-1 0,0 1 0,-1-1-1,1 1 1,-1-1 0,1 1-1,0 0 1,-1-1 0,1 1-1,-1 0 1,1-1 0,-1 1-1,0 0 1,1 0 0,-1-1 0,0 1-1,1 0 1,-1 0 0,0 0-1,0 1 1,2 5-38,-2 0 0,1 1 0,-1-1 0,-1 11 0,1-7-277,0-11 274,-1 0 0,1 0 0,0 0 0,0 0 1,0 0-1,0 1 0,0-1 0,0 0 0,0 0 0,0 0 0,0 0 1,0 0-1,1 0 0,-1 1 0,0-1 0,0 0 0,0 0 0,0 0 1,0 0-1,0 0 0,0 0 0,0 0 0,0 1 0,0-1 1,0 0-1,0 0 0,0 0 0,1 0 0,-1 0 0,0 0 0,0 0 1,0 0-1,0 0 0,0 0 0,0 0 0,1 0 0,-1 1 1,0-1-1,0 0 0,0 0 0,0 0 0,0 0 0,0 0 0,1 0 1,-1 0-1,0 0 0,0 0 0,0-1 0,9-3-478,6-11 168,2-5-267</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8:43.427"/>
    </inkml:context>
    <inkml:brush xml:id="br0">
      <inkml:brushProperty name="width" value="0.05" units="cm"/>
      <inkml:brushProperty name="height" value="0.05" units="cm"/>
    </inkml:brush>
  </inkml:definitions>
  <inkml:trace contextRef="#ctx0" brushRef="#br0">72 0 15819,'-4'7'1231,"0"0"1,0-1-1,-11 11 0,-12 19 865,24-31-1903,0 0 1,1 0 0,0 1-1,0-1 1,0 1 0,1-1-1,-1 8 1,1-12-163,1 0 0,0 0 0,0 0-1,0 1 1,1-1 0,-1 0 0,0 0 0,0 0 0,1 0 0,-1 0 0,0 0-1,1 0 1,-1 0 0,1 0 0,-1 0 0,1 0 0,0 0 0,0 0 0,0 0-22,1 0 1,-1 0 0,0 0 0,1-1 0,-1 1 0,1-1-1,-1 1 1,1-1 0,-1 1 0,1-1 0,-1 0 0,1 0-1,-1 0 1,1 0 0,-1 0 0,3 0 0,8-1-55,-1-1 0,0 0 0,0-1 0,-1 0 0,1-1 0,10-4 0,61-36-457,2 0-364,-78 43 838,-9 8 137,-13 14 326,7-10-107,8-10-295,1 0 1,-1-1-1,1 1 1,-1 0-1,1 0 1,-1 0-1,1-1 1,0 1-1,-1 0 1,1 0-1,0 0 1,0 0-1,-1 0 1,1 0-1,0 0 1,0-1-1,0 1 1,0 0-1,0 0 1,0 0-1,1 0 1,-1 0-1,0 0 1,0 0-1,1 0 1,-1-1-1,0 1 1,2 1-1,-1-1-27,0 0 0,0 0 0,1-1 0,-1 1 0,0-1 0,1 1 0,-1-1 0,1 0-1,-1 1 1,1-1 0,-1 0 0,0 0 0,1 0 0,-1 0 0,3 0 0,4-1-423,0 0 1,-1-1 0,1 0 0,-1 0 0,14-6 0,-2-9-646,-9 12 336</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7:28.069"/>
    </inkml:context>
    <inkml:brush xml:id="br0">
      <inkml:brushProperty name="width" value="0.05" units="cm"/>
      <inkml:brushProperty name="height" value="0.05" units="cm"/>
    </inkml:brush>
  </inkml:definitions>
  <inkml:trace contextRef="#ctx0" brushRef="#br0">213 279 15315,'-51'36'2806,"-35"26"814,76-54-3286,0 0 1,1 1 0,0 1 0,1 0-1,-13 20 1,20-29-314,0 0-1,0 0 1,0 1 0,1-1 0,-1 0-1,0 0 1,1 1 0,-1-1-1,1 1 1,0-1 0,-1 0 0,1 1-1,0-1 1,0 1 0,0-1-1,0 1 1,0-1 0,0 1-1,0-1 1,1 0 0,-1 1 0,0-1-1,2 3 1,-1-3-13,0 0 0,0 0 0,0 0 0,0 0 0,1-1-1,-1 1 1,0 0 0,0-1 0,1 1 0,-1-1 0,0 1 0,1-1 0,-1 0 0,1 1 0,-1-1 0,1 0-1,-1 0 1,1 0 0,-1 0 0,0 0 0,1-1 0,2 0 0,5-1-5,0 0 0,0-1 0,0 0 1,0 0-1,0-1 0,-1-1 0,0 1 0,8-7 0,5-4-38,32-30-1,4-18-385,-9 8-1284,-49 59-3,-10 30-40,10-31 1601,0 0 0,0-1 0,1 1 0,-1 0 0,1 0 0,0 0 0,0 0 0,0-1-1,0 1 1,0 0 0,2 3 0,-2-5 106,1-1-1,-1 1 1,1-1-1,0 1 0,-1-1 1,1 1-1,0-1 1,0 1-1,0-1 1,-1 0-1,1 1 1,0-1-1,0 0 0,0 0 1,0 0-1,-1 0 1,1 0-1,0 0 1,0 0-1,0 0 0,0 0 1,0 0-1,-1 0 1,1 0-1,0 0 1,0-1-1,0 1 1,0 0-1,-1-1 0,1 1 1,1-2-1,26-14-464,-10-3 693,25-35 1,-43 54-158,0 0 1,0 0-1,0-1 1,0 1-1,0 0 1,0 0-1,0 0 1,0-1-1,0 1 1,0 0-1,0 0 1,1-1-1,-1 1 1,0 0-1,0 0 1,0 0-1,0 0 1,1-1-1,-1 1 1,0 0-1,0 0 1,0 0-1,0 0 1,1 0-1,-1 0 1,0 0 0,0-1-1,1 1 1,-1 0-1,0 0 1,0 0-1,0 0 1,1 0-1,-1 0 1,0 0-1,0 0 1,1 0-1,-1 0 1,0 0-1,0 0 1,1 1-1,-1 10 645,-8 26-180,7-34-423,-103 316 2946,65-216-1401,-30 128 1,67-226-1598,1 0 1,0 0-1,0 1 0,1-1 0,0 0 0,-1 1 0,2 5 1,-1-10-22,0-1 1,0 0 0,0 0 0,1 0 0,-1 0 0,0 1-1,0-1 1,0 0 0,0 0 0,0 0 0,0 0 0,1 0-1,-1 0 1,0 0 0,0 1 0,0-1 0,0 0 0,1 0-1,-1 0 1,0 0 0,0 0 0,0 0 0,1 0 0,-1 0-1,0 0 1,0 0 0,0 0 0,0 0 0,1 0 0,-1 0-1,0 0 1,0 0 0,0 0 0,1 0 0,-1 0 0,0 0-1,0-1 1,0 1 0,0 0 0,1 0 0,-1 0 0,0 0-1,0 0 1,0 0 0,0-1 0,0 1 0,0 0 0,1 0-1,-1 0 1,0 0 0,0 0 0,0-1 0,0 1 0,0 0-1,9-12-23,6-20-61,-1-2-1,-2 1 0,8-37 1,1 1-78,22-72-96,48-136-174,-67 212 372,3 2-1,43-72 1,-69 133 62,4-7 14,-1 1 0,1 1 0,0-1 0,1 1 0,0 0 0,0 0 0,0 0 0,13-8 0,-19 14-12,1 0 1,0 1-1,0-1 0,-1 0 1,1 1-1,0-1 1,0 1-1,0-1 1,0 1-1,0 0 1,0-1-1,0 1 0,0 0 1,0 0-1,0-1 1,0 1-1,-1 0 1,1 0-1,0 0 1,0 0-1,0 0 0,0 1 1,0-1-1,0 0 1,0 0-1,0 1 1,0-1-1,0 0 1,0 1-1,0-1 0,0 1 1,0-1-1,-1 1 1,1 0-1,0-1 1,0 1-1,-1 0 1,1-1-1,0 1 1,-1 0-1,1 0 0,-1 0 1,1 0-1,-1-1 1,1 1-1,-1 0 1,0 0-1,1 2 1,1 4 9,-1 0 1,0 0-1,0 0 1,0 0 0,-1 12-1,-3 14 95,-11 51-1,7-52-14,-3 55 1,10-84-110,0-1 1,0 0-1,0 1 1,0-1-1,1 1 1,-1-1-1,1 0 1,0 1-1,0-1 1,0 0-1,0 0 1,0 1 0,0-1-1,0 0 1,2 2-1,2 0-93,-1 1-1,1-1 1,-1 0-1,9 4 1,-9-5 38,1 0 0,-1 0 0,1 1 0,-1 0 0,0-1 0,-1 1 0,6 7 0,-7-8 72,0 0 0,0 0 0,0 1 0,-1-1 0,0 0 0,1 1 0,-1-1 0,0 1 0,-1-1 0,1 1 0,0-1 0,-1 1 0,0-1 0,0 1 0,0 0 0,0-1 0,-2 7 0,0-6 59,0 0-1,0 0 1,0 0 0,0 0-1,-1 0 1,1 0 0,-1 0-1,0-1 1,0 0 0,0 1-1,-1-1 1,1 0 0,-8 4-1,2-1-2,0 0-1,-1 0 1,0-1-1,0 0 0,0 0 1,-1-1-1,1-1 0,-1 0 1,0 0-1,0-1 1,0-1-1,0 0 0,-17 0 1,16-5-111,7-1-71</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7:28.753"/>
    </inkml:context>
    <inkml:brush xml:id="br0">
      <inkml:brushProperty name="width" value="0.05" units="cm"/>
      <inkml:brushProperty name="height" value="0.05" units="cm"/>
    </inkml:brush>
  </inkml:definitions>
  <inkml:trace contextRef="#ctx0" brushRef="#br0">60 1 17524,'-26'94'3616,"-1"4"-1343,25-86-2116,0 0 0,0 0 1,2 0-1,-1 0 0,2-1 0,1 16 0,-2-26-144,0 1-1,0 0 1,1-1-1,-1 1 1,0-1-1,1 1 1,-1-1-1,1 1 1,-1-1-1,1 1 1,0-1-1,0 0 1,-1 1-1,1-1 1,0 0-1,0 0 1,1 1-1,-1-1 1,0 0-1,0 0 0,0 0 1,3 1-1,-3-2-2,1 1 0,0-1 0,-1 0 0,1 0 0,0 0 0,-1 0 0,1 0 0,0-1 0,-1 1 0,1 0 0,0-1 0,-1 1 0,1-1 0,-1 0 0,1 1 0,-1-1 0,3-2 0,4-3 22,1 0 1,-2-1 0,1 0 0,-1 0-1,11-14 1,57-97 266,-17 24-137,-57 94-160,-1-1-1,1 0 0,-1 0 0,1 1 1,-1-1-1,1 0 0,0 0 0,-1 1 1,1-1-1,0 1 0,-1-1 0,1 1 0,0-1 1,0 1-1,0-1 0,0 1 0,0 0-1,-1 0 1,0 0-1,1 0 0,-1 0 0,0 0 0,0 0 0,1 0 0,-1 1 0,0-1 1,1 0-1,-1 0 0,0 0 0,0 1 0,1-1 0,-1 0 0,0 0 0,0 0 1,0 1-1,0-1 0,1 0 0,-1 1 0,0-1 0,0 0 0,0 0 0,0 1 1,0-1-1,0 0 0,0 1 0,1-1 0,1 30-9,-4-5 7,-8 38-1,5-41 85,2 0 0,-1 28 0,4-50-82,0 0 1,0 0-1,0 0 1,0 0 0,0 0-1,0 0 1,0 0-1,0 0 1,0 0-1,0 0 1,0 0 0,0 0-1,0 0 1,0 0-1,0 0 1,0 0 0,0 0-1,0 0 1,1 0-1,-1 0 1,0 0 0,0 0-1,0 0 1,0 0-1,0 0 1,0 0 0,0 0-1,0 0 1,0 0-1,0 0 1,0 0 0,0 0-1,0 0 1,0 0-1,1 0 1,-1 0 0,0 0-1,0 0 1,0 0-1,0 0 1,0 0-1,0 0 1,0 0 0,0 0-1,0 0 1,0 1-1,0-1 1,0 0 0,0 0-1,0 0 1,0 0-1,0 0 1,0 0 0,0 0-1,0 0 1,0 0-1,0 0 1,0 0 0,0 0-1,0 0 1,0 0-1,0 0 1,0 1 0,0-1-1,0 0 1,0 0-1,6-7-180,3-9-536,8-23-697,-11 28 930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7:29.220"/>
    </inkml:context>
    <inkml:brush xml:id="br0">
      <inkml:brushProperty name="width" value="0.05" units="cm"/>
      <inkml:brushProperty name="height" value="0.05" units="cm"/>
    </inkml:brush>
  </inkml:definitions>
  <inkml:trace contextRef="#ctx0" brushRef="#br0">177 74 21101,'0'-1'88,"1"0"1,-1 0 0,0 0-1,0 0 1,0 0 0,0 0 0,0 0-1,0 0 1,0 0 0,0 0 0,-1 0-1,1-1 1,0 1 0,-1 0-1,1 1 1,0-1 0,-1 0 0,1 0-1,-1 0 1,0 0 0,1 0 0,-1 0-1,0 1 1,1-1 0,-1 0-1,0 0 1,0 1 0,0-1 0,1 1-1,-3-2 1,2 2-26,-1 0 0,1 0 0,-1 0 0,1 0 0,-1 0 1,1 0-1,-1 0 0,1 0 0,-1 1 0,1-1 0,-1 0 0,1 1 0,0-1 0,-1 1 0,1 0 0,0 0 0,-1-1 0,1 1 1,0 0-1,0 0 0,-2 2 0,-12 12-11,1 1 1,0 0-1,1 1 1,1 0-1,0 1 1,2 1 0,0 0-1,1 0 1,-9 29-1,17-46-53,0 1 0,1-1-1,-1 0 1,0 1 0,1-1-1,0 1 1,-1-1 0,1 1-1,0-1 1,0 1 0,1-1 0,-1 1-1,0-1 1,1 1 0,1 2-1,-2-4 3,0-1-1,1 1 0,-1 0 0,1-1 1,-1 1-1,1-1 0,-1 1 1,1-1-1,-1 0 0,1 1 0,-1-1 1,1 1-1,0-1 0,-1 0 1,1 1-1,-1-1 0,1 0 0,0 0 1,-1 0-1,2 1 0,0-1 2,1 0-1,-1-1 1,0 1-1,0 0 1,0-1-1,0 1 1,0-1-1,0 1 1,3-3-1,8-3 12,-2-1 0,1 0 0,-1-1 1,0 0-1,-1-1 0,1 0 0,-2-1 0,11-13 0,-2 0 43,-1 0 0,25-48 0,-35 58-38,0-1 1,-1 0 0,-1 0-1,6-22 1,-10 27-20,-3 8-7,-6 13-22,-10 24-32,-21 62-81,34-82-41,0 0 0,1 0 0,1 0 1,-2 23-1,5-36 73,0 0 0,0 0-1,0 0 1,0 0 0,1 0 0,-1 0-1,1 0 1,0 0 0,0 0 0,0 0-1,0 0 1,0-1 0,2 4 0,-2-5 66,0 0 1,0 0-1,1 0 1,-1 0 0,0 0-1,1 0 1,-1 0-1,0 0 1,1 0-1,-1-1 1,1 1 0,-1 0-1,1-1 1,-1 0-1,1 1 1,-1-1 0,1 0-1,0 0 1,-1 0-1,1 0 1,-1 0-1,1 0 1,0 0 0,-1 0-1,1-1 1,2 0-1,27-10-621</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7:29.998"/>
    </inkml:context>
    <inkml:brush xml:id="br0">
      <inkml:brushProperty name="width" value="0.05" units="cm"/>
      <inkml:brushProperty name="height" value="0.05" units="cm"/>
    </inkml:brush>
  </inkml:definitions>
  <inkml:trace contextRef="#ctx0" brushRef="#br0">190 1 14539,'-3'3'268,"-1"0"0,1 1-1,0-1 1,1 1 0,-1 0 0,1 0-1,-1 0 1,1 0 0,0 0 0,1 1-1,-1-1 1,0 5 0,-6 12 528,-70 197 4698,56-139-4963,4 0-1,-12 106 1,29-178-514,1 0 1,0 0-1,0 0 1,0 0-1,1 0 1,2 9-1,-3-15-14,0-1-1,0 1 1,1 0-1,-1-1 0,0 1 1,0 0-1,1-1 1,-1 1-1,1 0 0,-1-1 1,1 1-1,-1 0 0,1-1 1,-1 1-1,1-1 1,-1 1-1,1-1 0,-1 0 1,1 1-1,0-1 1,-1 1-1,1-1 0,0 0 1,0 0-1,0 1 0,1-1 2,0-1 0,0 1 0,-1 0 0,1-1 0,0 0 0,-1 1 0,1-1 0,0 0 0,-1 0 0,1 0 0,-1 0 0,0 0 0,1 0 0,-1 0 0,0 0 0,2-3 0,23-24 33,-1-1 0,-2-2 1,24-39-1,27-37-41,-56 89-36,-18 18 38,0-1 1,0 1-1,0 0 0,0 0 0,1 0 1,-1 0-1,0-1 0,0 1 1,1 0-1,-1 0 0,0 0 0,0 0 1,1 0-1,-1 0 0,0 0 1,0 0-1,1-1 0,-1 1 0,0 0 1,0 0-1,1 0 0,-1 0 1,0 0-1,0 0 0,1 1 0,-1-1 1,0 0-1,0 0 0,1 0 1,-1 0-1,0 0 0,0 0 0,1 0 1,-1 0-1,0 1 0,0-1 1,0 0-1,1 0 0,-1 0 0,0 1 1,3 12-35,-5 16 1,-6 9-7,-14 39 1,11-41 103,-9 50 0,20-85-57,-1 0 1,1 0-1,0 0 1,0 0-1,0 0 0,0 0 1,0 0-1,0 0 1,0 1-1,0-1 0,0 0 1,0 0-1,1 0 1,-1 0-1,0 0 0,1 0 1,-1 0-1,1 0 0,0 1 1,0-1-2,-1-1 0,1 0 1,0 0-1,-1 1 0,1-1 0,-1 0 0,1 0 1,0 0-1,-1 0 0,1 0 0,0 0 1,0 0-1,-1 0 0,1 0 0,0 0 0,-1 0 1,1 0-1,0 0 0,-1 0 0,1-1 1,-1 1-1,2-1 0,6-3 26,-1 0 0,1-1 1,11-10-1,-13 11-24,53-46 66,-34 28-73,0 1 0,2 0 0,37-20 0,-63 41-2,0-1-1,1 0 1,-1 0 0,0 1-1,1-1 1,-1 1 0,0 0-1,1-1 1,-1 1 0,1 0 0,-1 0-1,1-1 1,2 2 0,-4-1 1,0 0 0,1 0 1,-1 0-1,0 0 0,1 1 1,-1-1-1,0 0 0,0 0 1,1 1-1,-1-1 0,0 0 1,0 1-1,1-1 0,-1 0 1,0 1-1,0-1 0,0 0 1,1 1-1,-1-1 0,0 1 1,0-1-1,0 0 1,0 1-1,0-1 0,0 0 1,0 1-1,0-1 0,0 1 1,0-1-1,0 1 0,-1 5-11,-1 1 0,0-1 0,0 0-1,-4 10 1,1-4 17,-10 24 10,8-21 40,1 0 0,-6 22 0,12-36-50,0-1 1,0 1-1,-1-1 0,1 1 1,0-1-1,0 0 0,0 1 1,0-1-1,-1 1 1,1-1-1,0 1 0,0-1 1,0 1-1,0-1 0,0 1 1,0-1-1,0 1 0,0-1 1,1 1-1,-1-1 0,0 1 1,0-1-1,0 1 0,0-1 1,1 1-1,-1-1 0,0 1 1,0-1-1,1 0 1,-1 1-1,0-1 0,1 1 1,-1-1-1,1 0 0,-1 1 1,0-1-1,1 0 0,-1 0 1,1 1-1,-1-1 0,1 0 1,-1 0-1,1 0 0,-1 0 1,1 1-1,-1-1 0,1 0 1,-1 0-1,1 0 0,-1 0 1,1 0-1,-1 0 1,1 0-1,-1-1 0,1 1 1,-1 0-1,1 0 0,0 0 1,3-2 22,0 1 0,0-1 0,-1 1 0,1-1 0,7-5 0,173-127 153,-183 133-186,0 0 0,0 0 0,0 0 0,0 0 0,0 0 0,0 1 0,1-1 1,-1 1-1,0-1 0,0 1 0,1-1 0,-1 1 0,0-1 0,1 1 0,-1 0 0,1 0 0,-1 0 1,0 0-1,1 0 0,-1 0 0,1 0 0,-1 0 0,0 1 0,1-1 0,1 1 0,-2 1 0,0-1-1,0 0 1,0 0-1,-1 1 1,1-1-1,0 0 0,-1 1 1,1-1-1,-1 1 1,1-1-1,-1 1 1,0-1-1,0 1 1,0-1-1,0 1 0,0 0 1,0-1-1,0 1 1,0-1-1,0 1 1,-1-1-1,1 1 1,-1 1-1,-20 65 63,23-64 67,5-7-65,5-6 2,9-11 29,45-37 40,-59 52-150,0 0 0,0 0 0,1 1 0,-1 0 0,1 0 0,0 1 0,13-3 0,-20 5 14,-1 1 1,1 0-1,0 0 0,0-1 1,-1 1-1,1 0 1,0 0-1,0 0 0,0 0 1,-1 0-1,1 0 0,0 0 1,0 1-1,-1-1 1,1 0-1,0 0 0,0 0 1,-1 1-1,1-1 1,0 0-1,0 1 0,-1-1 1,1 1-1,-1-1 1,1 1-1,0-1 0,-1 1 1,1-1-1,-1 1 1,1 1-1,0-1-12,-1 1 0,1 0-1,-1 0 1,1 0 0,-1 0 0,0 0 0,0 0-1,0 0 1,0 0 0,0 0 0,-1 3 0,-1 7-322,-1-1 1,-9 21-1,12-32 333,-24 48-674,22-42 416</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7:30.556"/>
    </inkml:context>
    <inkml:brush xml:id="br0">
      <inkml:brushProperty name="width" value="0.05" units="cm"/>
      <inkml:brushProperty name="height" value="0.05" units="cm"/>
    </inkml:brush>
  </inkml:definitions>
  <inkml:trace contextRef="#ctx0" brushRef="#br0">62 50 19388,'0'14'1134,"0"-11"-917,-1 0 0,1 0 1,1 0-1,-1 0 0,0 0 0,1 0 0,0 3 1,0-5-175,-1 0 0,0-1 0,1 1 1,-1-1-1,1 1 0,-1-1 0,1 1 1,-1-1-1,1 1 0,-1-1 0,1 1 1,0-1-1,-1 1 0,1-1 1,0 0-1,-1 1 0,1-1 0,0 0 1,-1 0-1,1 0 0,0 0 0,-1 1 1,1-1-1,0 0 0,0 0 0,-1 0 1,1 0-1,0 0 0,-1-1 1,1 1-1,0 0 0,0 0 0,-1 0 1,1-1-1,1 1 0,1-2 32,1 0 0,0 0 0,-1 0 0,0 0 0,1-1 0,-1 1 0,0-1 0,0 0 0,0 0 0,-1 0 0,4-5 0,-4 5-43,0 1-1,0 0 1,0-1-1,-1 1 1,0-1-1,1 0 0,-1 1 1,0-1-1,0 0 1,0 0-1,-1 0 1,1 0-1,-1 0 1,0 0-1,1 0 1,-2-4-1,1 6-21,0 1-1,0-1 0,0 1 1,0-1-1,-1 0 1,1 1-1,0-1 1,0 1-1,-1-1 1,1 1-1,0-1 1,-1 1-1,1-1 1,-1 1-1,1-1 1,-1 1-1,1 0 0,0-1 1,-1 1-1,0 0 1,1-1-1,-1 1 1,1 0-1,-1-1 1,1 1-1,-1 0 1,0 0-1,0 0 1,-1 0-1,1 0 0,-1 0 0,0 0 1,1 1-1,-1-1 0,1 1 1,-1-1-1,1 1 0,-1-1 1,1 1-1,-2 1 0,-3 2-3,0 0 0,1 0 0,0 1 0,-7 6 0,3 0-17,-1 1 0,2 0-1,-1 1 1,2-1 0,0 1 0,0 1-1,1-1 1,-8 28 0,14-39 12,-1-1-1,1 0 1,0 1 0,-1-1-1,1 0 1,0 1 0,0-1 0,0 1-1,0-1 1,0 0 0,0 1 0,0-1-1,1 1 1,-1-1 0,0 0-1,1 1 1,-1-1 0,1 0 0,-1 1-1,1-1 1,0 0 0,0 0 0,-1 0-1,1 1 1,1 0 0,0-1 1,0 0 1,0 0-1,-1-1 1,1 1-1,0 0 1,0-1-1,0 1 1,0-1-1,0 0 1,0 0-1,1 0 1,-1 0-1,0 0 1,0 0-1,2 0 1,9-3 7,0 0 1,0-1 0,0 0-1,12-6 1,58-31 39,17-7-9,-99 47-40,1 0 0,-1 1 0,1-1 0,-1 1 0,1-1 1,-1 1-1,1 0 0,-1-1 0,1 1 0,0 0 0,-1 0 1,1 0-1,-1 1 0,1-1 0,-1 0 0,3 1 0,-3 0 3,0-1-1,-1 1 0,1-1 0,-1 1 0,1-1 0,-1 1 1,1 0-1,-1-1 0,1 1 0,-1 0 0,1-1 0,-1 1 1,0 0-1,0 0 0,1-1 0,-1 1 0,0 0 0,0 0 1,0-1-1,0 1 0,0 0 0,0 0 0,0 1 0,-1 6 56,0 1-1,-1 0 0,0-1 1,-7 16-1,2 1 165,6-25-213,1 0 0,0 1-1,0-1 1,0 0 0,0 0-1,0 1 1,0-1 0,0 0-1,0 1 1,0-1 0,0 0-1,0 1 1,0-1 0,0 0-1,0 0 1,0 1 0,0-1-1,0 0 1,0 1 0,0-1-1,1 0 1,-1 0 0,0 1-1,0-1 1,0 0 0,0 1-1,1-1 1,-1 0 0,0 0-1,0 0 1,0 1-1,1-1 1,-1 0 0,0 0-1,0 0 1,1 0 0,-1 1-1,14-5 184,14-14-49,-26 17-128,23-20 50,-18 15-109,0 0-1,1 0 0,0 0 0,0 1 0,0 0 1,0 0-1,1 1 0,0 0 0,13-3 0,-22 6 37,1 1-1,-1 0 1,0 0-1,1 0 0,-1 0 1,0 0-1,1 0 1,-1 0-1,0 0 0,1 0 1,-1 0-1,0 0 1,1 0-1,-1 1 1,0-1-1,0 0 0,1 0 1,-1 0-1,0 0 1,1 0-1,-1 1 0,0-1 1,0 0-1,1 0 1,-1 0-1,0 1 0,0-1 1,1 0-1,-1 0 1,0 1-1,0-1 1,0 0-1,0 1 0,0-1 1,1 0-1,-1 1 1,0-1-1,0 0 0,0 0 1,0 1-1,-3 18-152,-14 16-66,-19 24-1528,32-53 1426</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7:32.177"/>
    </inkml:context>
    <inkml:brush xml:id="br0">
      <inkml:brushProperty name="width" value="0.05" units="cm"/>
      <inkml:brushProperty name="height" value="0.05" units="cm"/>
    </inkml:brush>
  </inkml:definitions>
  <inkml:trace contextRef="#ctx0" brushRef="#br0">41 1 18196,'-12'96'5488,"-16"168"-3673,28-259-1805,0 0 1,0 0-1,0 0 1,1 0-1,0 0 1,0 0-1,0 0 1,3 7-1,-4-11-8,1 0 0,-1-1-1,0 1 1,1-1 0,-1 1 0,0-1-1,1 1 1,-1-1 0,1 1 0,-1-1-1,1 1 1,-1-1 0,1 1-1,-1-1 1,1 0 0,0 1 0,-1-1-1,1 0 1,0 0 0,-1 0 0,1 1-1,-1-1 1,1 0 0,0 0 0,-1 0-1,2 0 1,0 0 2,0-1 0,0 0 0,-1 1 0,1-1 0,0 0 0,0 0-1,-1 0 1,1 0 0,-1-1 0,1 1 0,-1 0 0,1-1 0,1-2 0,11-13 36,-1-1 1,-1 0 0,-1-1-1,14-32 1,-2 5 11,-16 39-77,-2 13 13,1 18-9,-5-19 8,0 2 9,0 0 0,1 0 0,0 0 0,1-1 0,-1 1 0,7 11 0,-8-16 5,0-1 1,0 0-1,0 1 0,0-1 0,1 0 1,-1 0-1,0 0 0,0 0 1,1 0-1,-1 0 0,1 0 1,-1-1-1,1 1 0,-1 0 0,1-1 1,-1 1-1,1-1 0,-1 1 1,1-1-1,0 0 0,-1 0 0,1 0 1,0 0-1,-1 0 0,1 0 1,-1 0-1,1 0 0,0-1 0,-1 1 1,1-1-1,-1 1 0,1-1 1,-1 0-1,1 1 0,1-2 1,6-3 14,-1-1 1,0 0-1,0 0 1,-1 0-1,1-1 1,-2 0-1,1 0 1,7-11-1,4-7 124,17-35 0,-29 55-96,-4 12-35,-3 14-21,1-20 13,-3 33 4,2 1 0,1 0 0,6 43 0,-6-76-43,0 0-1,1 1 1,-1-1-1,1 1 1,0-1-1,0 0 1,-1 0 0,2 1-1,-1-1 1,0 0-1,0 0 1,1 0-1,-1 0 1,1 0-1,2 2 1,-2-3-52,-1-1 0,0 1 0,1-1 0,-1 1 0,0-1 0,1 0 0,-1 1 0,1-1 0,-1 0 0,0 0 0,1 0 0,-1 0 0,1 0 0,-1-1 1,0 1-1,1 0 0,-1-1 0,1 1 0,-1-1 0,0 1 0,0-1 0,1 0 0,-1 1 0,0-1 0,0 0 0,0 0 0,2-1 0,15-13-410,1-4-153</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7:32.674"/>
    </inkml:context>
    <inkml:brush xml:id="br0">
      <inkml:brushProperty name="width" value="0.05" units="cm"/>
      <inkml:brushProperty name="height" value="0.05" units="cm"/>
    </inkml:brush>
  </inkml:definitions>
  <inkml:trace contextRef="#ctx0" brushRef="#br0">19 1 20636,'-7'14'2201,"-2"-4"-1593,6-6-448,3-1 1680,5-1-2560,-1-2-512,6-5 1040,0 1-328,3 0-264</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7:33.192"/>
    </inkml:context>
    <inkml:brush xml:id="br0">
      <inkml:brushProperty name="width" value="0.05" units="cm"/>
      <inkml:brushProperty name="height" value="0.05" units="cm"/>
    </inkml:brush>
  </inkml:definitions>
  <inkml:trace contextRef="#ctx0" brushRef="#br0">232 422 15611,'-6'-2'355,"1"0"0,0 0 0,0 0 0,-1 1 0,1 0 0,-1 0 0,1 0 0,-1 1 0,0-1 0,1 1 0,-1 1-1,1-1 1,-1 1 0,-7 1 0,7 1-181,0-1 0,-1 1 0,1 0 0,0 0 0,0 0 0,1 1 0,-1 0 0,1 0 0,0 0-1,-8 9 1,5-4-123,1 0 0,0 1 0,0 0-1,1 0 1,0 1 0,1 0-1,1 0 1,-1 0 0,2 0 0,-1 1-1,2 0 1,-3 23 0,4-31-28,1 0 1,0 0-1,0 0 1,0-1-1,1 1 1,0 0 0,-1 0-1,1 0 1,0-1-1,1 1 1,-1 0-1,1-1 1,2 5-1,-2-6-8,-1 0-1,1 0 1,0-1 0,0 1-1,0 0 1,0-1-1,0 1 1,0-1-1,0 0 1,0 0-1,1 0 1,-1 0-1,1 0 1,-1 0-1,0 0 1,1-1-1,-1 0 1,1 1-1,0-1 1,4 0-1,6-1 6,-1 0-1,1-1 0,-1-1 1,1 0-1,-1 0 0,0-1 1,-1-1-1,1 0 0,11-7 1,7-5 16,-1-2 1,30-25-1,-28 19 43,-2-2 0,39-44 0,-53 53-32,-1 0-1,-1-2 1,0 0 0,-2 0 0,14-33 0,-23 48-31,0 0 1,-1 1 0,0-1-1,0 0 1,1-9 0,-2 14-17,0 0 1,0 0 0,0-1-1,0 1 1,0 0-1,0 0 1,0 0 0,0-1-1,0 1 1,0 0 0,0 0-1,0 0 1,0-1-1,0 1 1,0 0 0,0 0-1,0 0 1,0-1-1,0 1 1,0 0 0,0 0-1,-1 0 1,1 0 0,0 0-1,0-1 1,0 1-1,0 0 1,0 0 0,-1 0-1,1 0 1,0 0-1,0 0 1,0-1 0,0 1-1,-1 0 1,1 0 0,0 0-1,0 0 1,0 0-1,-1 0 1,1 0 0,0 0-1,0 0 1,-1 0-1,-14 14-9,1 4-5,2 1 0,0 0 0,1 1-1,1 0 1,1 1 0,1 0 0,0 0 0,2 0-1,1 1 1,0 0 0,-1 29 0,5-46 15,1 1 0,0-1 0,0 1 0,1-1 0,0 0 0,0 1 0,0-1 0,0 0 0,5 10 0,-5-13 0,0 0 1,1 0 0,-1 0 0,1 0-1,-1 0 1,1 0 0,0-1 0,0 1-1,0 0 1,0-1 0,0 0 0,0 1-1,0-1 1,0 0 0,1 0 0,-1 0-1,0-1 1,1 1 0,-1 0 0,0-1-1,1 0 1,-1 1 0,4-1 0,1-1 2,0 1 0,0-1 0,0 0 1,-1-1-1,1 0 0,0 0 0,-1-1 1,1 1-1,-1-1 0,0-1 0,0 1 1,0-1-1,-1 0 0,1 0 0,9-10 1,5-7 55,0-1 0,22-32 0,2-10 177,-3-2 1,-3-2 0,-2-1-1,29-85 1,-58 136-173,-2 7-8,-1 0 0,-1 0 0,3-13 0,-6 20-13,-2 5-15,-6 10-4,-9 22-17,-1 10-8,1 1 0,2 1 0,2 0 0,2 0 0,1 1 0,-4 90 0,13-120-75,1-1 1,1 1-1,1-1 1,0 0 0,1 1-1,1-1 1,0 0-1,1-1 1,10 24 0,-33-61-1280,15 19 1304,-110-208 500,105 188 206,8 24-638,0-1 0,0 1 0,1 0 0,-1-1 0,0 1 0,0-1 0,0 1 0,0-1 0,1 1 0,-1-1 0,0 1 0,0 0 1,1-1-1,-1 1 0,0 0 0,1-1 0,-1 1 0,0 0 0,1-1 0,-1 1 0,0 0 0,1 0 0,-1-1 0,1 1 0,-1 0 0,0 0 0,1 0 0,-1 0 0,1-1 0,-1 1 0,1 0 1,-1 0-1,1 0 0,-1 0 0,1 0 0,-1 0 0,1 0 0,-1 0 0,0 1 0,1-1 0,-1 0 0,1 0 0,-1 0 0,1 0 0,-1 0 0,1 1 0,106 14-327,-92-14 246,-1-1-1,1 0 1,-1-1 0,0-1-1,24-5 1,12-12-183</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7:34.094"/>
    </inkml:context>
    <inkml:brush xml:id="br0">
      <inkml:brushProperty name="width" value="0.05" units="cm"/>
      <inkml:brushProperty name="height" value="0.05" units="cm"/>
    </inkml:brush>
  </inkml:definitions>
  <inkml:trace contextRef="#ctx0" brushRef="#br0">169 39 16948,'1'0'144,"-1"-1"1,1 1 0,0 0-1,0-1 1,-1 1 0,1-1 0,0 1-1,-1-1 1,1 0 0,0 1-1,-1-1 1,1 0 0,-1 1-1,1-1 1,-1 0 0,1 1 0,-1-1-1,0 0 1,1 0 0,-1 0-1,0 0-38,0 1-1,-1-1 1,1 1 0,-1 0-1,1-1 1,0 1-1,-1 0 1,1 0 0,-1-1-1,1 1 1,-1 0-1,1 0 1,-1 0-1,1 0 1,-1 0 0,1-1-1,-1 1 1,1 0-1,-1 0 1,1 0-1,-1 0 1,1 1 0,-2-1-1,-2 0 237,-1 0 0,0 1 0,0 0 0,0 0 0,0 0-1,-6 3 1,2 1-301,0 0-1,0 1 0,0 0 0,1 1 0,0 0 1,0 0-1,0 1 0,1 0 0,0 0 1,1 0-1,0 1 0,0 0 0,1 1 1,0-1-1,1 1 0,0 0 0,-5 17 0,9-26-44,0 1-1,-1-1 0,1 1 0,0 0 0,0-1 1,0 1-1,0-1 0,0 1 0,0 0 0,1-1 1,-1 1-1,0-1 0,1 1 0,1 2 0,-2-4 3,1 1 1,-1-1-1,1 1 0,-1 0 0,1-1 0,-1 0 0,1 1 0,0-1 1,-1 1-1,1-1 0,0 0 0,-1 1 0,1-1 0,0 0 0,0 1 0,-1-1 1,1 0-1,0 0 0,0 0 0,0 0 0,1 0 0,4-1-7,1 0 0,0-1 0,0 1 0,0-2 0,10-4 0,17-4-69,-30 11 45,0 0 0,0 0 0,0 0 0,0 1 0,0 0 0,0-1 0,0 1 0,0 1 1,0-1-1,0 1 0,0-1 0,-1 1 0,1 0 0,-1 0 0,1 1 0,-1-1 0,0 1 0,0-1 0,0 1 0,0 0 0,-1 0 0,1 1 0,-1-1 0,0 0 0,4 7 0,1 4-93,0 0 0,0 1 0,-2 0 0,0 0 0,4 21-1,-4-14 83,-2 0-1,-1 1 1,0-1-1,-2 1 1,-3 32-1,1-39 178,-1 0-1,0 0 1,-1 0-1,0 0 1,-2-1-1,0 0 1,-1 0-1,-10 17 1,14-27-45,0-1-1,-1 1 1,0-1 0,1 0 0,-1 0-1,-5 3 1,8-6-63,0 0 0,0 0 0,0-1 0,0 1 0,0 0 0,-1-1-1,1 1 1,0-1 0,0 1 0,0-1 0,0 1 0,-1-1 0,1 0 0,0 1 0,0-1 0,-1 0 0,1 0 0,0 0-1,0 0 1,-1 0 0,1-1 0,0 1 0,0 0 0,-1 0 0,1-1 0,0 1 0,0-1 0,0 1 0,-1-1 0,1 0-1,0 1 1,-1-2 0,-1-2-16,0 0-1,0 0 0,1 0 0,0-1 1,0 1-1,0-1 0,0 1 0,1-1 1,0 1-1,0-1 0,0 0 0,0 0 1,1 0-1,0-4 0,0-9-59,0 1-1,5-30 1,0 25-5,0 0 0,1 1 1,2 0-1,0 0 1,1 1-1,1 0 0,0 0 1,20-26-1,-7 17 22,0 0 0,2 2-1,1 1 1,39-31-1,-51 46 48,10-7 23,-1-1 0,-1-1 0,0-1 1,33-44-1,-46 46-8,-9 18-28,0 1 1,0 0 0,0-1 0,0 1 0,0 0-1,0-1 1,0 1 0,0 0 0,0-1 0,0 1-1,0 0 1,0-1 0,0 1 0,-1 0-1,1-1 1,0 1 0,0 0 0,0-1 0,0 1-1,-1 0 1,1-1 0,0 1 0,0 0 0,-1 0-1,1-1 1,0 1 0,0 0 0,-1 0 0,-1-1 0,1 1 0,0 0 1,-1 0-1,1 0 1,-1 0-1,1 1 1,0-1-1,-1 0 1,1 1-1,0-1 1,-1 0-1,1 1 1,0 0-1,-1-1 0,1 1 1,0 0-1,0 0 1,0-1-1,0 1 1,-2 2-1,-6 5 13,-1 1 0,1 0 1,1 1-1,-13 18 0,17-23-65,1 0 0,0 1 0,0 0 0,0-1 0,1 1 0,0 0 0,0 0 0,1 1 0,-1-1 0,1 0 0,0 10 0,1-14 9,0 0 1,0 0 0,0 0 0,1 0-1,-1 0 1,0-1 0,1 1 0,0 0-1,-1 0 1,1 0 0,0-1 0,0 1-1,0 0 1,0-1 0,0 1 0,0-1-1,1 1 1,-1-1 0,0 0-1,1 1 1,3 1 0,-3-2 10,1 1 0,0-1 0,0 0 0,1 0 0,-1 0 0,0-1 1,0 1-1,0-1 0,1 1 0,-1-1 0,0 0 0,6-1 0,26-4-289</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7:34.646"/>
    </inkml:context>
    <inkml:brush xml:id="br0">
      <inkml:brushProperty name="width" value="0.05" units="cm"/>
      <inkml:brushProperty name="height" value="0.05" units="cm"/>
    </inkml:brush>
  </inkml:definitions>
  <inkml:trace contextRef="#ctx0" brushRef="#br0">136 0 14419,'-41'60'2983,"26"-39"-1985,1 0 1,-12 23 0,26-43-996,-29 67 1061,26-61-967,1-1 1,1 1 0,-1-1-1,1 1 1,0-1 0,1 1-1,-1 0 1,2 11-1,-1-16-74,1 0 0,-1 0 0,1 0 0,0 0 0,0 0 0,0 0 0,0 0 0,0 0 0,0 0 0,0-1-1,0 1 1,1-1 0,-1 1 0,1-1 0,-1 1 0,1-1 0,-1 0 0,1 0 0,0 1 0,0-1 0,0 0-1,-1-1 1,4 2 0,5 1-27,0 0-1,1-1 1,17 2-1,16 3-286,-39-5 226,0 0 1,-1 1 0,1-1 0,0 1 0,-1 0 0,0 0 0,1 0 0,-1 1 0,0-1 0,-1 1-1,1 0 1,-1 0 0,0 1 0,4 6 0,-3-4-20,-1 0 0,0 1-1,0 0 1,-1 0 0,0 0 0,0 0 0,-1 0-1,1 13 1,-2-2 48,-1-1 0,0 1 0,-2-1 0,0 0 0,-1 0 0,-1 0 0,-12 28 0,8-25 327,-21 36-1,25-50-175,1 0 0,-1-1 0,0 1 0,-1-1 0,1-1 0,-1 1 0,0-1-1,-11 7 1,15-10-86,1-1 0,-1 0-1,1 0 1,-1-1-1,1 1 1,-1 0 0,0 0-1,1-1 1,-1 1-1,0-1 1,1 1 0,-1-1-1,0 0 1,0 0-1,1 0 1,-1 0 0,0 0-1,0 0 1,0 0-1,1-1 1,-1 1 0,0-1-1,1 1 1,-1-1-1,0 1 1,1-1 0,-1 0-1,1 0 1,-1 0-1,1 0 1,-1 0 0,1 0-1,0 0 1,-1-1 0,1 1-1,0 0 1,0-1-1,0 1 1,-2-4-1,0-1-37,1-1-1,-1 1 0,1-1 0,0 1 1,1-1-1,0 0 0,0 0 0,0-12 1,1 0-98,2 1 0,0-1 0,1 1 0,1-1 0,0 1 0,2 0 0,0 0 0,1 1 0,0 0 0,2 0 0,0 1 0,21-28 0,11-8 36,3 2 0,66-59-1,14-16 587,-122 122-494,27-33 238,-27 34-232,-1 0 1,0 0-1,0 0 1,1 0 0,-1-1-1,-1 1 1,1 0-1,0-1 1,-1 1 0,1-1-1,-1 1 1,1-1-1,-1 1 1,0-5 0,0 7-21,-1-1 0,1 1 0,0 0 0,0-1 0,0 1 0,0 0 0,0 0 0,0-1 0,0 1 0,-1 0 0,1 0 1,0-1-1,0 1 0,0 0 0,-1 0 0,1-1 0,0 1 0,0 0 0,-1 0 0,1 0 0,0-1 0,-1 1 0,1 0 1,0 0-1,0 0 0,-1 0 0,1 0 0,0 0 0,-1 0 0,1 0 0,0 0 0,-1 0 0,1 0 0,-1 0 0,-14 4 133,-11 12 58,14-6-82,-1 0-1,2 1 1,-1 0 0,2 1-1,-12 16 1,17-21-72,0 0 0,1 0 0,0 0 0,0 1 0,1-1 1,0 1-1,0 0 0,1 0 0,0 0 0,0 1 0,0 14 0,2-21-57,0 1 1,0 0-1,0 0 0,1 0 1,0-1-1,-1 1 0,1 0 1,0 0-1,0-1 0,0 1 1,1-1-1,-1 1 0,1-1 1,-1 1-1,1-1 0,0 0 1,0 0-1,3 3 0,-1-2-7,0 0 0,1 0-1,-1-1 1,1 1 0,-1-1-1,1 0 1,0 0 0,0-1-1,7 2 1,23 2-119</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8:43.819"/>
    </inkml:context>
    <inkml:brush xml:id="br0">
      <inkml:brushProperty name="width" value="0.05" units="cm"/>
      <inkml:brushProperty name="height" value="0.05" units="cm"/>
    </inkml:brush>
  </inkml:definitions>
  <inkml:trace contextRef="#ctx0" brushRef="#br0">1 29 21669,'0'-4'1712,"8"3"-1312,5-2-368,7 0 1776,2 1-1183,9-1-289,-1-9-40</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7:35.285"/>
    </inkml:context>
    <inkml:brush xml:id="br0">
      <inkml:brushProperty name="width" value="0.05" units="cm"/>
      <inkml:brushProperty name="height" value="0.05" units="cm"/>
    </inkml:brush>
  </inkml:definitions>
  <inkml:trace contextRef="#ctx0" brushRef="#br0">113 0 17916,'3'9'356,"-1"0"-1,0-1 1,0 1 0,-1 0-1,0 0 1,-1 0 0,0 11-1,-10 64 774,5-55-501,-11 68 432,-7 53-159,23-148-890,0 0 1,-1 0 0,1 0 0,0 0 0,0 0 0,1 0-1,-1 0 1,0 0 0,1 0 0,-1 0 0,1 0 0,0 0-1,-1 0 1,3 2 0,-2-3-13,-1-1-1,1 1 1,0-1-1,0 1 0,0-1 1,0 1-1,0-1 1,0 0-1,0 1 1,0-1-1,0 0 1,0 0-1,0 0 1,0 0-1,0 0 1,0 0-1,0 0 1,0 0-1,0 0 1,0 0-1,0-1 1,0 1-1,0 0 1,0-1-1,0 1 1,0-1-1,0 1 0,1-2 1,30-14-224,21-10-101,-49 24 289,-1 1-1,1 0 1,0 0-1,0 0 1,0 1-1,0-1 0,0 1 1,-1 0-1,1 0 1,0 0-1,0 1 1,5 0-1,-8 0 29,1-1-1,0 1 1,-1-1 0,1 1-1,-1 0 1,1-1-1,-1 1 1,1 0 0,-1 0-1,0 0 1,1 0 0,-1 0-1,0 0 1,0 1-1,0-1 1,0 0 0,0 1-1,0-1 1,0 1 0,0-1-1,0 1 1,-1-1-1,1 1 1,-1-1 0,1 1-1,-1 0 1,0-1 0,1 1-1,-1 0 1,0-1-1,0 1 1,0 0 0,0-1-1,0 1 1,-1 0 0,0 2-1,0 1 58,-1 0-1,0 0 0,1 0 1,-2 0-1,1-1 1,-1 1-1,1-1 0,-1 0 1,-1 1-1,-6 6 1,-1-1 259,0-1 1,-1 0-1,-1 0 1,1-1 0,-21 9-1,27-14-192,-1 0-1,1-1 1,-1 0 0,1 0-1,-1 0 1,0-1 0,0 0-1,0 0 1,0-1-1,0 0 1,0 0 0,1-1-1,-1 0 1,-7-1 0,11 1-222,1 0 1,0 0 0,0 0 0,-1 0 0,1-1 0,0 1-1,0 0 1,0-1 0,0 0 0,0 1 0,0-1 0,1 0-1,-1 0 1,1 0 0,-1 0 0,1 0 0,0-1 0,0 1 0,0 0-1,-2-5 1,3 5-56,-1 0 0,1 1-1,0-1 1,0 0 0,0 0-1,0 1 1,0-1 0,0 0 0,0 1-1,0-1 1,1 0 0,-1 0-1,1 1 1,-1-1 0,1 1-1,0-1 1,0 0 0,0 1-1,0 0 1,0-1 0,0 1 0,0-1-1,0 1 1,0 0 0,0 0-1,1 0 1,-1 0 0,1 0-1,-1 0 1,1 0 0,1-1 0,17-6-881,4 2-40</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7:35.921"/>
    </inkml:context>
    <inkml:brush xml:id="br0">
      <inkml:brushProperty name="width" value="0.05" units="cm"/>
      <inkml:brushProperty name="height" value="0.05" units="cm"/>
    </inkml:brush>
  </inkml:definitions>
  <inkml:trace contextRef="#ctx0" brushRef="#br0">129 132 23141,'31'-35'4716,"-24"26"-4594,21-27-10,-26 33-109,-1 1-1,1-1 1,-1 1 0,0-1 0,0 1 0,0-1 0,0 0 0,-1 1 0,1-1 0,-1 0 0,0 0 0,1 1-1,-2-6 1,1 8-2,0 0-1,0-1 1,0 1-1,0-1 0,0 1 1,0-1-1,0 1 1,0 0-1,0-1 0,-1 1 1,1 0-1,0-1 1,0 1-1,-1-1 0,1 1 1,0 0-1,0 0 1,-1-1-1,1 1 1,0 0-1,-1-1 0,1 1 1,0 0-1,-1 0 1,1 0-1,-1-1 0,1 1 1,0 0-1,-1 0 1,1 0-1,-1 0 0,0 0 1,-16 4 8,-13 17-10,14-6-50,0 0 1,1 2-1,0 0 1,1 0-1,1 1 0,1 1 1,1 0-1,0 0 1,-10 29-1,20-45 27,0 1-1,0-1 1,0 0-1,0 1 1,1-1-1,0 1 1,-1-1-1,1 0 0,0 1 1,1-1-1,0 6 1,-1-8 11,1 0 1,0 0 0,-1 0-1,1 1 1,0-1-1,-1 0 1,1 0-1,0 0 1,0 0 0,0 0-1,0-1 1,0 1-1,0 0 1,0 0-1,0-1 1,0 1 0,1 0-1,-1-1 1,0 1-1,0-1 1,0 0-1,1 1 1,-1-1 0,0 0-1,1 0 1,-1 0-1,0 0 1,1 0-1,-1 0 1,0 0 0,2 0-1,7-1-54,0-1 1,0 0-1,-1-1 1,1 1-1,0-2 0,-1 1 1,0-1-1,11-7 0,68-48-373,-63 41 329,12-9-14,-16 11 34,1 0 0,0 2 0,32-15 0,-53 28 92,0 1 0,0-1 0,0 0 0,1 1 0,-1 0 0,0-1 0,1 1 0,-1 0 0,0 0 0,0-1 0,1 1 0,-1 0 0,0 1 1,1-1-1,-1 0 0,0 0 0,1 0 0,-1 1 0,1 0 0,-1-1 2,0 1 1,0-1 0,-1 1-1,1 0 1,-1-1-1,1 1 1,-1 0-1,1 0 1,-1-1 0,1 1-1,-1 0 1,0 0-1,1 0 1,-1 0-1,0 0 1,0-1 0,0 1-1,1 0 1,-1 0-1,0 1 1,-1 5 41,1-1 1,-1 0-1,0 1 0,-1-1 1,-3 12-1,-2 1 99,2-8 11,1 0 1,0 1-1,1-1 0,-2 19 0,5-30-145,-1 0 1,1 1-1,0-1 1,0 0-1,0 1 0,0-1 1,0 0-1,0 1 1,1-1-1,-1 1 0,0-1 1,0 0-1,0 1 1,0-1-1,0 0 1,0 1-1,1-1 0,-1 0 1,0 1-1,0-1 1,0 0-1,1 0 0,-1 1 1,0-1-1,1 0 1,-1 0-1,0 0 0,0 1 1,1-1-1,-1 0 1,1 0-1,12-1 192,15-11-54,-26 11-143,40-23 54,-22 11-135,0 2 0,0 1 0,2 1 0,32-11 0,-52 19 58,0 1 0,1-1 0,-1 1 1,0 0-1,0 0 0,0-1 0,0 2 1,0-1-1,0 0 0,1 0 0,-1 1 1,0-1-1,2 1 0,-3 0 3,0-1 1,0 1-1,0 0 1,0-1-1,0 1 0,0 0 1,0 0-1,-1-1 0,1 1 1,0 0-1,0 0 0,-1 0 1,1 0-1,0 0 0,-1 0 1,1 0-1,0 3 0,0-1 7,-1 1 0,0 0-1,1 0 1,-1 0-1,0-1 1,-1 1 0,1 0-1,-1 0 1,0-1 0,0 1-1,0 0 1,0-1 0,-3 6-1,-38 68-360,42-75 244</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7:36.370"/>
    </inkml:context>
    <inkml:brush xml:id="br0">
      <inkml:brushProperty name="width" value="0.05" units="cm"/>
      <inkml:brushProperty name="height" value="0.05" units="cm"/>
    </inkml:brush>
  </inkml:definitions>
  <inkml:trace contextRef="#ctx0" brushRef="#br0">0 0 20676,'6'28'1865,"-6"-3"-1249,0 1-296,-1 0 792,1 0-184,-2-6-455,2-4-249,2-6-488,-2-5-281,3-5-559,-2-1 904,-1-9-216,-4-3-136</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7:36.760"/>
    </inkml:context>
    <inkml:brush xml:id="br0">
      <inkml:brushProperty name="width" value="0.05" units="cm"/>
      <inkml:brushProperty name="height" value="0.05" units="cm"/>
    </inkml:brush>
  </inkml:definitions>
  <inkml:trace contextRef="#ctx0" brushRef="#br0">1 1 18820,'0'3'1840,"1"4"-1239,2 0-297,0-1 1336,1-1-1120,6 1-920,-1-2-432,9 1 640,5-1-160,4 2-168</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7:37.210"/>
    </inkml:context>
    <inkml:brush xml:id="br0">
      <inkml:brushProperty name="width" value="0.05" units="cm"/>
      <inkml:brushProperty name="height" value="0.05" units="cm"/>
    </inkml:brush>
  </inkml:definitions>
  <inkml:trace contextRef="#ctx0" brushRef="#br0">215 1 17804,'-3'3'225,"-1"-1"1,0 1 0,0-1 0,0 0-1,0 0 1,-1 0 0,1 0-1,-1-1 1,1 0 0,-1 0-1,1 0 1,-1 0 0,-5 0-1,-19 4 905,12 0-253,-32 13 0,45-16-847,0 0 0,0 0-1,0 0 1,0 0 0,1 1-1,-1-1 1,1 1 0,0 0-1,0 0 1,0 0 0,0 1-1,0-1 1,-3 7 0,5-9-36,1 0 0,-1 0 0,1 0 0,0 1 0,-1-1 0,1 0 0,0 0 0,0 1 0,0-1 0,0 0 0,0 1 1,0-1-1,0 0 0,0 0 0,1 1 0,-1-1 0,0 0 0,1 0 0,-1 0 0,1 1 0,-1-1 0,1 0 0,0 0 0,-1 0 1,1 0-1,0 0 0,0 0 0,0 0 0,0 0 0,0 0 0,0-1 0,0 1 0,0 0 0,0-1 0,0 1 0,0 0 1,1-1-1,-1 0 0,0 1 0,2 0 0,7 2-50,1-1 0,-1 1 1,21 1-1,-20-3 29,20 3-38,-4-1 20,35 8 0,-55-10 45,0 1 0,0 1 0,0 0 1,0 0-1,-1 0 0,1 0 0,-1 1 1,1 0-1,8 8 0,-14-11 14,0 0-1,-1 0 1,1 0-1,0 0 1,0-1-1,-1 1 1,1 0-1,0 0 1,-1 0 0,1 1-1,-1-1 1,1 0-1,-1 0 1,0 0-1,1 0 1,-1 0-1,0 1 1,0-1-1,0 0 1,0 0 0,0 0-1,0 1 1,0-1-1,0 0 1,0 0-1,-1 0 1,1 0-1,0 0 1,-1 1-1,1-1 1,-1 0 0,1 0-1,-1 0 1,0 0-1,1 0 1,-1 0-1,0 0 1,0-1-1,-1 3 1,-4 2 138,-1 0 1,1 0-1,-1 0 0,-11 6 0,11-8-43,-9 7 126,-1-2 0,0 0-1,0-1 1,-1-1 0,0 0 0,0-1-1,-35 4 1,51-9-307,0 1 0,0-1 0,0 0 0,0 0-1,0 0 1,0 0 0,0 0 0,0-1 0,0 1 0,0 0 0,0-1 0,0 0-1,1 1 1,-1-1 0,0 0 0,0 0 0,0 0 0,1 0 0,-1 0 0,1 0-1,-1-1 1,1 1 0,-3-3 0,3 1-55,0 1 0,0 0-1,1-1 1,-1 1 0,1-1 0,-1 1 0,1-1 0,0 1-1,0 0 1,0-1 0,0 1 0,0-1 0,1 1-1,-1-1 1,1 1 0,0-1 0,-1 1 0,3-4 0,7-17-602,17-30 1,1 4-195</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57:37.612"/>
    </inkml:context>
    <inkml:brush xml:id="br0">
      <inkml:brushProperty name="width" value="0.05" units="cm"/>
      <inkml:brushProperty name="height" value="0.05" units="cm"/>
    </inkml:brush>
  </inkml:definitions>
  <inkml:trace contextRef="#ctx0" brushRef="#br0">237 6 19220,'1'0'29,"16"-6"1615,-17 7-1597,0 0-1,1-1 0,-1 1 0,0 0 1,0-1-1,1 1 0,-1 0 0,0 0 1,0 0-1,0-1 0,0 1 0,0 0 1,0 0-1,0-1 0,0 1 0,0 0 1,0 0-1,-1 0 0,1-1 0,0 1 1,0 0-1,-1-1 0,1 1 0,-1 0 1,1-1-1,-1 2 0,-23 69 1787,-18 100 0,33-123-1615,2 0 0,3 1 0,2 57 0,2-92-177,2 1-1,0-1 1,5 19-1,-6-26-45,2-1 0,-1 0-1,0 1 1,1-1 0,1 0 0,-1 0 0,1-1-1,8 11 1,-11-15-23,0 0-1,0 1 1,0-1-1,0 0 1,1 0-1,-1 0 1,0-1-1,1 1 1,-1 0-1,0 0 1,3 0-1,-4-1-2,0 0-1,1 0 1,-1 0-1,0 0 0,1 0 1,-1 0-1,1 0 1,-1 0-1,0 0 0,1 0 1,-1 0-1,0 0 1,0-1-1,1 1 0,-1 0 1,0 0-1,1 0 1,-1 0-1,0-1 0,1 1 1,-1 0-1,0 0 1,0 0-1,1-1 0,-1 1 1,0 0-1,0 0 1,0-1-1,0 1 0,1-1 1,-1-1-86,1 0-1,-1 0 1,1 0 0,-1 0 0,0 0 0,0 0-1,0 0 1,0-1 0,-1 1 0,1 0 0,0 0-1,-1 0 1,0 0 0,0-3 0,-15-27-811,0 0 1,-3 1 0,-34-46-1,26 39 620,-5-4 410,21 29 273,1 1 0,1-1 0,0-1 0,1 0 0,-13-27 0,21 40-317,-1 0 1,1 0-1,0 0 0,0 0 1,-1 1-1,1-1 1,0 0-1,0 0 0,0 0 1,0 0-1,0 0 0,0 0 1,0 0-1,0 0 0,0 0 1,1 0-1,-1 0 0,0 1 1,0-1-1,1 0 1,-1 0-1,1 0 0,-1 0 1,1 1-1,-1-1 0,1 0 1,-1 0-1,1 1 0,0-1 1,-1 0-1,1 1 0,0-1 1,0 1-1,0-1 0,-1 1 1,1-1-1,0 1 1,0 0-1,1-1 0,4 0 185,0 0-1,0 0 1,-1 1-1,1-1 1,8 2-1,-3-1 58,71 3 754,-55 0-1128,1-2-1,-1-1 0,1-1 0,51-9 0,-46-2-90</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0:36.469"/>
    </inkml:context>
    <inkml:brush xml:id="br0">
      <inkml:brushProperty name="width" value="0.05" units="cm"/>
      <inkml:brushProperty name="height" value="0.05" units="cm"/>
    </inkml:brush>
  </inkml:definitions>
  <inkml:trace contextRef="#ctx0" brushRef="#br0">7 0 12851,'-1'0'33,"1"0"1,0 0 0,0 0 0,-1 0-1,1 0 1,0 0 0,0 0 0,-1 1-1,1-1 1,0 0 0,0 0 0,-1 0-1,1 0 1,0 0 0,0 1 0,0-1-1,-1 0 1,1 0 0,0 0 0,0 0-1,0 1 1,-1-1 0,1 0 0,0 0-1,0 1 1,0-1 0,0 0 0,0 0-1,0 1 1,0-1 0,0 0 0,0 0-1,0 1 1,-1-1 0,1 1 0,2 13 446,9 12-242,-4-14-175,0-1 0,1 0 0,0 0-1,1-1 1,0 0 0,1 0 0,0-1-1,0-1 1,1 1 0,0-2 0,0 0-1,1 0 1,0-1 0,0 0 0,1-1-1,-1 0 1,1-1 0,20 3 0,47 7 142,95 3 1,85-10-104,-211-7-95,608-21-39,-229 1 18,1 26 109,-285 4-27,463 17 207,267-59-191,-273 3-60,-419 30 12,191 25 0,-358-24 1,1 0-65,0-1-1,-1 0 1,1 0 0,32-5 0,-45 3 20,0 1 0,0-1 0,0 0-1,0 0 1,0 0 0,0 0 0,0-1 0,0 1-1,0-1 1,-1 0 0,1 1 0,0-1 0,-1-1 0,0 1-1,1 0 1,-1 0 0,0-1 0,0 0 0,0 1 0,-1-1-1,1 0 1,-1 0 0,1 0 0,-1 0 0,0 0-1,0 0 1,0 0 0,-1 0 0,1 0 0,-1-6 0,0-38-68</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0:38.420"/>
    </inkml:context>
    <inkml:brush xml:id="br0">
      <inkml:brushProperty name="width" value="0.05" units="cm"/>
      <inkml:brushProperty name="height" value="0.05" units="cm"/>
    </inkml:brush>
  </inkml:definitions>
  <inkml:trace contextRef="#ctx0" brushRef="#br0">1 1 11747,'1'2'77,"0"0"0,0 0 0,0 0 1,0 0-1,1 0 0,-1 0 0,1 0 1,-1 0-1,1-1 0,0 1 0,0 0 1,-1-1-1,1 0 0,0 1 0,1-1 1,-1 0-1,0 0 0,0 0 0,0 0 1,3 0-1,52 14-235,-51-13 191,79 11-99,0-4 1,101-2-1,15 1 63,103 27 39,43 3 4,434-41-23,-340-9-9,202 1-13,-55-2 6,114-1 30,894 21 180,-417-24-148,-8 0 49,-266 50 152,-363-7-56,331 10 320,-3 31 137,-65 7-291,1-34-62,669-27-138,-1321-17-242,169-26 0,-293 25-59,0 0 0,0-2-1,-1-2 1,1 0-1,-2-2 1,0-1-1,0-2 1,46-29-1,-19-1-125</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0:49.846"/>
    </inkml:context>
    <inkml:brush xml:id="br0">
      <inkml:brushProperty name="width" value="0.05" units="cm"/>
      <inkml:brushProperty name="height" value="0.05" units="cm"/>
    </inkml:brush>
  </inkml:definitions>
  <inkml:trace contextRef="#ctx0" brushRef="#br0">21473 894 10178,'-48'-27'223,"0"2"-1,-1 2 0,-2 3 1,0 1-1,-1 3 1,0 3-1,-1 1 1,-87-7-1,-224-3-255,3 1-33,241 9 57,-630-43-723,-23 43 726,221 5 636,186 0-239,-1477-46 355,-1885-78-231,1632 79 75,1588 37-396,442 13-166,-1893-71 176,555-65-248,486 63 72,2 51 96,285 14 41,-260-1 277,4 41-248,481 15-121,307-28-58,2 5-1,-100 37 1,-156 82-30,287-109-42,2 3 0,2 3 0,-71 55 0,111-73-6,-1 1 0,2 0 0,1 2 0,1 1 0,1 0 0,1 1 0,1 1 0,-13 29 0,5-3-79,3 1 1,2 1 0,-17 76 0,24-64-326,2 1-1,3 0 1,3 0 0,5 69-1,36 267-2664,-33-370 3013,5 33 289,2-1 0,40 126 0,-40-159-43,1-1 0,3-1 0,0 0-1,1-1 1,2 0 0,1-2 0,42 47 0,-26-41-148,1-2 1,1-1 0,2-2-1,0-1 1,78 37 0,227 78-1155,463 93-533,37-81 3527,13-60-694,-831-91-1122,1993 131 653,-1082-127-547,128 3-2,191 54 60,252 9 797,3-55-110,-1362-18-816,979-13 144,1297-137 45,-1637 78-108,-28 2-61,-301 35-33,632-60 73,-284-7 10,-154 17-15,117-31-4,-600 80 29,-1-8 1,237-94-1,-336 108-32,113-68-1,-147 75-62,-1-1 0,-2-2 0,0-1 1,46-51-1,-60 55 31,-1-1-1,-2 0 1,0-2 0,-2 0-1,-1 0 1,-1-2 0,-1 1-1,13-55 1,-4-15 392,11-130-1,-22 145-235,-3 30-133,-1 1 0,-6-93 0,0 128-68,-1 0 1,0 0 0,-2 0 0,1 1-1,-2-1 1,0 1 0,-1 0-1,-1 1 1,0-1 0,-1 2 0,0-1-1,-1 1 1,-16-18 0,4 10 11,-2 2 0,0 0 0,-1 1 0,-1 2 0,-51-25 0,-144-50 74,103 49-88,-94-37-340,172 62 266,1-2 1,0-2-1,-43-32 0,1-13-63</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1:56.974"/>
    </inkml:context>
    <inkml:brush xml:id="br0">
      <inkml:brushProperty name="width" value="0.05" units="cm"/>
      <inkml:brushProperty name="height" value="0.05" units="cm"/>
    </inkml:brush>
  </inkml:definitions>
  <inkml:trace contextRef="#ctx0" brushRef="#br0">1 66 12315,'10'3'124,"1"-1"0,0 0 1,0-1-1,-1 0 0,1 0 1,0-1-1,0 0 0,11-3 1,90-19-267,-49 7 244,5 6 93,1 2 1,125 6 0,-71 2-54,606 5 644,47 52-418,-553-34-260,383-9 0,-154-45 8,180-8-75,-5 39-23,-345 2-13,202 6-5,-326-5 1,181 8-11,375-2 5,-147-54 5,-106 6 11,1 26 28,323 79 60,-235-11 403,-514-52-277,0-2 0,1-2-1,-1-1 1,0-2 0,66-14-1,-22-7 34</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9:18.843"/>
    </inkml:context>
    <inkml:brush xml:id="br0">
      <inkml:brushProperty name="width" value="0.05" units="cm"/>
      <inkml:brushProperty name="height" value="0.05" units="cm"/>
    </inkml:brush>
  </inkml:definitions>
  <inkml:trace contextRef="#ctx0" brushRef="#br0">0 534 10050,'1'-3'91,"-1"1"-1,1-1 1,0 0-1,0 1 0,0 0 1,0-1-1,1 1 1,-1 0-1,1-1 1,-1 1-1,1 0 1,0 0-1,0 0 1,0 0-1,0 1 1,0-1-1,0 0 0,1 1 1,-1 0-1,0-1 1,1 1-1,-1 0 1,1 0-1,-1 1 1,1-1-1,0 0 1,4 0-1,2 0 1,1 0 0,-1 0 0,1 1 0,-1 0 0,1 1 0,15 3 0,11 3-24,8 3-17,0-2 0,0-1 0,80 0 0,-63-12 4,0-2 1,104-26-1,115-52 217,-40 11-30,-6 14-122,1 11 0,2 10 0,337-12 0,510 11 122,-384 12-166,-221 13 12,433-20-159,-807 32-377,-106 3 380,-7 4-35</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2:48.438"/>
    </inkml:context>
    <inkml:brush xml:id="br0">
      <inkml:brushProperty name="width" value="0.05" units="cm"/>
      <inkml:brushProperty name="height" value="0.05" units="cm"/>
    </inkml:brush>
  </inkml:definitions>
  <inkml:trace contextRef="#ctx0" brushRef="#br0">0 492 10210,'168'-25'300,"-31"4"-452,-71 10 58,85-24-1,10-3 74,15 15 113,182-1 0,-37 4-6,469-97-98,-183 22-208,-123 70 346,-136 45 295,-5 22 19,-71-8-173,-52-17-136,-59-6-62,352 4 125,-375-15-128,572-18 237,-556 8-257,447-24 92,2 27-72,565 93 64,-527-34-56,4-20-12,-237-13 42,1039 19 262,-1266-39-346,1409-24 79,-321 25-61,586 63-21,-760-82 34,-397 3-23,930-79-59,-285-46 39,-689 88 44,-437 38-37,-25 11 36,-157 4-49,-34 0-7,1 0 1,0 0 0,0 0-1,-1 0 1,1 0-1,0-1 1,-1 1-1,1-1 1,0 1 0,-1-1-1,1 1 1,-1-1-1,1 0 1,-1 0-1,1 0 1,-1 0 0,1 0-1,-1 0 1,0 0-1,0-1 1,1 1-1,-1 0 1,0-1 0,0 1-1,0 0 1,-1-1-1,2-2 1,9-20-32</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3:44.677"/>
    </inkml:context>
    <inkml:brush xml:id="br0">
      <inkml:brushProperty name="width" value="0.05" units="cm"/>
      <inkml:brushProperty name="height" value="0.05" units="cm"/>
    </inkml:brush>
  </inkml:definitions>
  <inkml:trace contextRef="#ctx0" brushRef="#br0">10625 1029 6937,'-203'-100'969,"-280"-144"572,389 197-1468,-2 4 0,-1 5-1,-202-52 1,-461-36-1039,475 85 1115,-1097-137 536,-12 107-322,54 74-322,541 25-40,-416 104 29,470 14 6,628-114-6,1 5 0,-173 82 1,202-75-13,1 4 0,3 3 1,-125 102-1,159-110-42,2 2 1,2 3 0,2 1-1,2 2 1,2 2-1,-36 67 1,58-89-33,1 0 1,2 1 0,2 1-1,0 0 1,2 1 0,2 0-1,1 1 1,-3 58 0,9-63-3,1 0 0,2 0 0,1 0 0,1-1 0,2 1 0,1-1 0,1 0 1,1-1-1,2 0 0,22 42 0,0-13 41,4-1 0,1-1 1,3-3-1,2-1 0,93 84 0,-28-45 150,206 133-1,-168-135-15,215 96-1,175 20-3,18-48-109,6-30-97,685 104-399,-885-167 336,1031 150-99,9-82 517,149-82 218,-4-134 56,-1140 28-287,652-178 1,-861 177-18,192-85 1,-301 104 24,-2-3 1,-2-3 0,-3-4 0,114-91 0,-162 113-75,-1-2 0,-1 0 0,-2-2 0,-1-2 1,-2 0-1,-1-2 0,-1 0 0,-2-2 1,-2 0-1,-1-1 0,-2-1 0,18-69 0,-22 53-62,-2-1 0,-3 0 0,-3 0-1,-1 0 1,-4 0 0,-1-1-1,-3 1 1,-3 0 0,-2 1 0,-26-82-1,7 51-45,-5 0 1,-3 3-1,-3 1 0,-5 2 0,-90-125 0,39 79-4,-5 5 0,-5 4-1,-5 5 1,-222-172-1,220 203-176,-3 4 0,-3 6 0,-3 5 1,-3 6-1,-225-76 0,27 47-38,-37 16-66</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3:52.804"/>
    </inkml:context>
    <inkml:brush xml:id="br0">
      <inkml:brushProperty name="width" value="0.05" units="cm"/>
      <inkml:brushProperty name="height" value="0.05" units="cm"/>
    </inkml:brush>
  </inkml:definitions>
  <inkml:trace contextRef="#ctx0" brushRef="#br0">9772 311 7626,'-598'-106'1873,"-65"68"-87,-908 47-699,275 37-514,-268-26-311,1119-37-228,-348-7-52,620 27-26,1 7 0,0 8 1,-330 78-1,457-84 38,-480 142-69,437-122 86,2 4-1,1 3 1,-146 93-1,-92 101 123,248-172-45,3 4 0,-71 82 1,123-124-65,1 1 0,1 0 0,2 2-1,-19 36 1,28-46-15,0 0-1,1 1 0,1 0 0,0 0 0,1 0 1,1 0-1,1 1 0,0 34 0,4-27-14,1 0 0,1 0 0,1 0 0,1-1 0,1 0 0,2 0 0,14 30 0,7 4-28,61 88-1,-39-73 14,4-2 0,3-3 0,2-2 0,71 57 0,-34-43 1,3-5 0,140 80-1,244 89-6,15-36 21,106 24 15,20-50-3,6-72-5,7-31 4,-469-60-3,1160 92 15,68-116 14,-1263 1-30,617-26 25,622-67 22,-8-78-12,-38-128-18,-1139 251-13,189-50 4,114-31-14,-17-43-2,-104-29 18,-267 142-8,-27 12 2,-2-4 0,87-82 0,-140 118 9,-1-2 1,-1 0-1,-1-1 0,0-1 1,-2-1-1,17-31 0,-25 38-2,-1-1 0,-1 0 0,0-1 0,-1 1 0,-2-1-1,1 0 1,-2 0 0,-1-1 0,0 1 0,-2-28 0,-3 19 17,-1 0 1,-1 0 0,-1 1-1,-1 0 1,-2 0 0,-1 0 0,-1 1-1,-1 1 1,-21-33 0,-9-6 106,-3 2 0,-63-68 0,44 63-12,-2 3 0,-3 2 0,-3 4 0,-2 3 0,-85-47 0,28 29-71,-3 6 0,-192-68 0,-162-11-104,-12 31 1,320 76 43,123 26 4,-1073-218-7,794 178-34,-476-15 0,634 69-231,-289 39 0,-172 79-33,272-36 128</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34.982"/>
    </inkml:context>
    <inkml:brush xml:id="br0">
      <inkml:brushProperty name="width" value="0.05" units="cm"/>
      <inkml:brushProperty name="height" value="0.05" units="cm"/>
    </inkml:brush>
  </inkml:definitions>
  <inkml:trace contextRef="#ctx0" brushRef="#br0">15 87 13915,'-5'0'747,"6"-1"-83,14-5 457,26-6 539,21 6-602,0 3 1,85 7 0,61-3-769,180-52-100,-334 43-227,-46 9-4,-10 3 13,-11 3 0,-28 8 29,0-1 1,-1-3 0,0-1 0,-1-2 0,0-2 0,-1-1 0,-74-3-1,-18-11 43,-150-29 0,241 31-37,-46-6-287,83 9-62,9 0 176,14-3 26,10 2-42</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35.777"/>
    </inkml:context>
    <inkml:brush xml:id="br0">
      <inkml:brushProperty name="width" value="0.05" units="cm"/>
      <inkml:brushProperty name="height" value="0.05" units="cm"/>
    </inkml:brush>
  </inkml:definitions>
  <inkml:trace contextRef="#ctx0" brushRef="#br0">0 90 14131,'0'0'1544,"5"0"-1088,8-5-119,5 3 655,9-4-344,5 3-56,12-1-176,7-1-64,13 3-136,2-3-16,9 0-72,1 0-128,1-1-440,-3-2 400,-5-4-24,-3 2-32,-13-1-80</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37.322"/>
    </inkml:context>
    <inkml:brush xml:id="br0">
      <inkml:brushProperty name="width" value="0.05" units="cm"/>
      <inkml:brushProperty name="height" value="0.05" units="cm"/>
    </inkml:brush>
  </inkml:definitions>
  <inkml:trace contextRef="#ctx0" brushRef="#br0">14 58 15699,'-9'1'1793,"5"-1"-1169,12-3-144,12-1 768,18-3-160,6 1-151,18-1-281,9 1-144,17 1-120,5-1-56,3 3-248,-4 0-240,-11 3-672,-6-1 728,-15-2-96,-11-2-120</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44.006"/>
    </inkml:context>
    <inkml:brush xml:id="br0">
      <inkml:brushProperty name="width" value="0.05" units="cm"/>
      <inkml:brushProperty name="height" value="0.05" units="cm"/>
    </inkml:brush>
  </inkml:definitions>
  <inkml:trace contextRef="#ctx0" brushRef="#br0">69 39 17996,'1'-1'109,"-1"1"1,0-1-1,0 0 0,0 1 1,-1-1-1,1 0 0,0 0 1,0 1-1,0-1 0,0 0 1,-1 1-1,1-1 0,0 0 1,-1 1-1,1-1 0,0 1 1,-1-1-1,1 0 0,-1 1 1,1-1-1,-2 0 0,2 1-42,-1 0 1,1 0-1,-1 1 0,1-1 0,0 0 0,-1 0 1,1 0-1,-1 1 0,1-1 0,-1 0 0,1 0 1,0 1-1,-1-1 0,1 0 0,-1 1 0,1-1 1,0 1-1,-1-1 0,1 0 0,0 1 0,0-1 1,-1 1-1,-15 33 1300,-13 51-656,27-76-714,0-1 0,0 1 0,1-1-1,0 1 1,1 0 0,0 0 0,2 17 0,-2-25 7,0 0 0,1 1 0,-1-1 0,1 0-1,0 1 1,-1-1 0,1 0 0,0 0 0,-1 0 0,1 0 0,0 0 0,0 0 0,0 0 0,0 0 0,0 0 0,0 0 0,0 0 0,1 0 0,-1-1 0,0 1-1,0-1 1,1 1 0,-1-1 0,0 1 0,1-1 0,-1 0 0,0 1 0,1-1 0,-1 0 0,0 0 0,1 0 0,-1 0 0,1 0 0,-1 0 0,0-1 0,1 1-1,-1 0 1,0-1 0,2 0 0,5-1 51,0-1-1,0 0 0,-1 0 0,0-1 0,10-5 1,10-10 311,-1-1 1,41-39-1,39-56 984,-83 94-947,-23 20-399,0 1-1,0 0 0,0 0 1,0 0-1,0 0 1,1 0-1,-1 0 0,0 0 1,0 0-1,0 0 1,0 0-1,0 0 0,1 0 1,-1 0-1,0 0 1,0 0-1,0 1 1,0-1-1,0 0 0,0 0 1,1 0-1,-1 0 1,0 0-1,0 0 0,0 0 1,0 0-1,0 0 1,0 0-1,0 1 0,0-1 1,1 0-1,-1 0 1,0 0-1,0 0 0,0 0 1,0 0-1,0 1 1,0-1-1,0 0 0,0 0 1,0 0-1,0 0 1,0 0-1,0 1 0,0-1 1,0 0-1,0 0 1,-2 19 26,-1-3-19,-2 1-221,1 1 0,2-1 0,-1 1-1,2 0 1,1 31 0,0-48 157,0 1 1,1-1-1,-1 1 0,0-1 0,0 1 1,1-1-1,-1 1 0,1-1 1,-1 0-1,1 1 0,0-1 1,-1 0-1,1 1 0,0-1 0,0 0 1,0 0-1,0 0 0,0 0 1,0 0-1,0 0 0,1 0 1,-1 0-1,0 0 0,0 0 1,1-1-1,-1 1 0,0 0 0,1-1 1,-1 0-1,1 1 0,-1-1 1,1 0-1,-1 1 0,1-1 1,-1 0-1,1 0 0,-1 0 0,1 0 1,-1-1-1,1 1 0,1-1 1,3 0-14,1-1 0,-1-1 0,0 1 0,0-1 0,0 0 1,0 0-1,0-1 0,7-6 0,25-24-309,3-6 42</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44.420"/>
    </inkml:context>
    <inkml:brush xml:id="br0">
      <inkml:brushProperty name="width" value="0.05" units="cm"/>
      <inkml:brushProperty name="height" value="0.05" units="cm"/>
    </inkml:brush>
  </inkml:definitions>
  <inkml:trace contextRef="#ctx0" brushRef="#br0">152 1 18372,'-21'18'1360,"-54"53"1443,68-64-2503,1 1 1,0 0-1,0 0 1,1 1-1,0-1 1,0 1-1,-6 17 1,10-24-281,1 0 1,-1-1 0,0 1-1,1 0 1,-1 0 0,1-1 0,0 1-1,-1 0 1,1 0 0,0 0-1,0 0 1,0-1 0,1 1-1,-1 0 1,0 0 0,1 0 0,-1-1-1,1 1 1,-1 0 0,1 0-1,0-1 1,0 1 0,0-1 0,0 1-1,0-1 1,0 1 0,0-1-1,0 1 1,1-1 0,-1 0-1,0 0 1,1 0 0,-1 0 0,1 0-1,0 0 1,-1 0 0,1 0-1,0 0 1,-1-1 0,1 1-1,3 0 1,8 1-13,0-1 0,-1 0 0,2 0 0,-1-1 0,13-2-1,6 0 61,-28 2-68,0 0 0,0 1 0,-1-1 1,1 1-1,-1-1 0,1 1 0,0 0 0,-1 1 0,0-1 0,1 0 1,-1 1-1,0 0 0,0 0 0,1 0 0,-1 0 0,-1 0 1,1 1-1,4 4 0,-4-2-9,0-1 1,-1 0-1,1 1 0,-1 0 0,-1-1 1,1 1-1,0 0 0,-1 0 1,0 0-1,-1 0 0,1 0 1,-1 0-1,0 6 0,0 0-6,-1-1 0,0 1 0,-1-1 0,0 1 0,-5 12 0,6-19 28,0 0 0,0-1 0,-1 1 0,0 0 0,1-1 0,-1 0 0,-1 1 0,1-1-1,0 0 1,-1 0 0,0 0 0,1 0 0,-1-1 0,0 1 0,-1-1 0,1 0 0,-5 3 0,6-4-7,0-1-1,0 0 1,0 1 0,0-1-1,0 0 1,0 0 0,0 0-1,0-1 1,1 1 0,-1 0 0,0-1-1,0 1 1,0-1 0,0 1-1,0-1 1,1 0 0,-1 0-1,0 0 1,1 0 0,-1 0 0,1 0-1,-1-1 1,1 1 0,-1 0-1,1-1 1,0 1 0,0-1-1,-1 1 1,1-1 0,1 0 0,-1 0-1,-1-2 1,-1-1-221,1 0 1,-1-1-1,1 1 1,1 0-1,-1-1 0,1 1 1,0-1-1,0 1 1,0-1-1,1-8 0,0 12 195,0-1 0,1 1-1,-1-1 1,1 1 0,-1 0 0,1-1-1,0 1 1,0 0 0,0 0-1,0-1 1,0 1 0,0 0-1,1 0 1,-1 0 0,1 0-1,0 1 1,-1-1 0,1 0 0,0 1-1,0-1 1,4-2 0,15 0-535</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44.846"/>
    </inkml:context>
    <inkml:brush xml:id="br0">
      <inkml:brushProperty name="width" value="0.05" units="cm"/>
      <inkml:brushProperty name="height" value="0.05" units="cm"/>
    </inkml:brush>
  </inkml:definitions>
  <inkml:trace contextRef="#ctx0" brushRef="#br0">80 262 16267,'-2'-9'992,"0"-1"0,0 1-1,-1 0 1,0 0-1,0 0 1,-1 1 0,-5-9-1,5 11-375,4 4-542,-1 0-1,0 1 1,0-1 0,0 1 0,0 0-1,0-1 1,0 1 0,-1 0-1,1 0 1,0 0 0,-1-1-1,1 1 1,0 1 0,-1-1 0,1 0-1,-1 0 1,0 0 0,1 1-1,-3-1 1,3 1-71,1 0 0,-1 0 0,0 0 0,0 0-1,0 0 1,0 1 0,1-1 0,-1 0 0,0 0 0,0 1 0,0-1-1,1 1 1,-1-1 0,0 0 0,1 1 0,-1-1 0,0 1 0,1 0-1,-1-1 1,0 1 0,1 0 0,-1-1 0,1 1 0,0 0-1,-1-1 1,1 1 0,-1 0 0,1 0 0,0 0 0,0-1 0,-1 1-1,1 0 1,0 0 0,0 0 0,0 0 0,0 0 0,0-1 0,0 1-1,0 1 1,1 0-13,-1-1 0,0 1 0,1-1-1,-1 1 1,0-1 0,1 1 0,0-1 0,-1 1-1,1-1 1,0 0 0,0 0 0,0 1-1,0-1 1,0 0 0,0 0 0,0 0 0,0 0-1,0 0 1,1 0 0,-1 0 0,0 0 0,1-1-1,1 2 1,36 14-143,7-4 33,-20-5 58,0 0 0,-1 2 0,28 13-1,-50-19 44,1-1 0,-1 1-1,0-1 1,0 1-1,-1 0 1,6 6-1,-8-9 23,1 1-1,-1-1 0,1 0 1,-1 1-1,0-1 1,1 0-1,-1 1 1,0-1-1,1 1 0,-1-1 1,0 1-1,0-1 1,0 1-1,1-1 1,-1 1-1,0-1 0,0 1 1,0-1-1,0 1 1,0-1-1,0 1 1,0-1-1,0 1 0,0-1 1,0 1-1,0-1 1,0 1-1,0-1 1,0 1-1,0-1 1,-1 1-1,1-1 0,0 1 1,0-1-1,-1 1 1,1-1-1,0 0 1,-1 1-1,1-1 0,0 1 1,-1-1-1,1 0 1,0 1-1,-1-1 1,1 0-1,-1 0 0,1 1 1,-1-1-1,1 0 1,-1 0-1,1 0 1,-1 1-1,1-1 0,-1 0 1,1 0-1,-1 0 1,1 0-1,-1 0 1,1 0-1,-1 0 0,-1 0 21,1-1-1,0 1 0,0 0 0,0 0 0,1-1 1,-1 1-1,0-1 0,0 1 0,0-1 0,0 1 0,0-1 1,0 1-1,1-1 0,-1 0 0,0 0 0,0 1 0,1-1 1,-1 0-1,1 0 0,-1 0 0,0 0 0,1 0 0,0 1 1,-1-1-1,1 0 0,0 0 0,-1 0 0,1 0 0,0 0 1,0 0-1,0 0 0,0-2 0,-3-39 357,3 37-324,1-23 171,6-53 0,-5 71-218,0-1 1,1 1-1,0 0 0,0 0 1,1 0-1,0 1 0,1-1 1,8-11-1,-10 17-43,0 1 0,0-1 0,1 1-1,-1 0 1,1 0 0,0 1 0,0-1 0,0 1 0,0-1 0,0 1 0,1 1 0,-1-1 0,1 1 0,-1-1 0,1 1-1,7-1 1,8 1-483,-1 0 0,36 3 0,-16 0 58,4-2 32,-5-1-126</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45.233"/>
    </inkml:context>
    <inkml:brush xml:id="br0">
      <inkml:brushProperty name="width" value="0.05" units="cm"/>
      <inkml:brushProperty name="height" value="0.05" units="cm"/>
    </inkml:brush>
  </inkml:definitions>
  <inkml:trace contextRef="#ctx0" brushRef="#br0">0 5 18908,'19'7'1504,"5"-6"-1368,8 2-256,9-3 1353,6 0-905,8-9-80,2 2-136</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9:19.449"/>
    </inkml:context>
    <inkml:brush xml:id="br0">
      <inkml:brushProperty name="width" value="0.05" units="cm"/>
      <inkml:brushProperty name="height" value="0.05" units="cm"/>
    </inkml:brush>
  </inkml:definitions>
  <inkml:trace contextRef="#ctx0" brushRef="#br0">0 350 12635,'161'-44'1575,"-41"10"-1205,876-145 400,-519 120-790,-477 59 20,25-3-79,-1 0 0,0-2 0,35-10 0,-46 7 4</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39.440"/>
    </inkml:context>
    <inkml:brush xml:id="br0">
      <inkml:brushProperty name="width" value="0.05" units="cm"/>
      <inkml:brushProperty name="height" value="0.05" units="cm"/>
    </inkml:brush>
  </inkml:definitions>
  <inkml:trace contextRef="#ctx0" brushRef="#br0">352 1 18468,'-36'40'921,"2"1"0,2 3 0,1 0-1,-33 67 1,-86 220-2911,145-313 1204,15-33 317,5-16-82</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39.834"/>
    </inkml:context>
    <inkml:brush xml:id="br0">
      <inkml:brushProperty name="width" value="0.05" units="cm"/>
      <inkml:brushProperty name="height" value="0.05" units="cm"/>
    </inkml:brush>
  </inkml:definitions>
  <inkml:trace contextRef="#ctx0" brushRef="#br0">178 4 16892,'0'0'57,"0"-1"0,1 1 0,-1 0 0,0 0 0,1-1 1,-1 1-1,0 0 0,0 0 0,1 0 0,-1 0 0,0-1 1,1 1-1,-1 0 0,1 0 0,-1 0 0,0 0 1,1 0-1,-1 0 0,0 0 0,1 0 0,-1 0 0,0 0 1,1 0-1,-1 0 0,1 0 0,-1 0 0,1 1 0,0 9 894,-14 28-61,5-17-325,-1 17-629,1 1 0,2 0 1,2 0-1,2 0 0,1 1 0,2-1 1,1 0-1,3 1 0,11 48 0,-14-82-195,-1-3 62,0 0 0,0 0 0,-1 0 0,1 0 0,-1 0 1,1 0-1,-1 0 0,0 0 0,0 1 0,0-1 0,-1 0 1,1 0-1,-2 6 0,1-9 137,0 0 1,1 0-1,-1 0 0,0 0 1,0 0-1,1 0 0,-1 0 0,0 0 1,1 0-1,-1 0 0,0 0 1,1 0-1,-1 0 0,0 0 1,1-1-1,-1 1 0,0 0 0,1-1 1,-1 1-1,0 0 0,1-1 1,-1 1-1,1-1 0,-1 0 1,-16-11-1935,7 2 1335,0-1 1,0 1 0,2-1-1,-14-21 1,-24-52 3051,42 77-1982,1 1-139,-13-32 2840,16 37-2991,-1 1 1,1-1-1,0 0 0,0 0 1,-1 1-1,1-1 0,0 0 1,0 0-1,0 0 0,0 0 1,0 1-1,0-1 0,0 0 1,0 0-1,0 0 0,0 0 1,1 1-1,-1-1 0,0 0 1,1 0-1,-1 1 0,0-1 1,1 0-1,-1 0 1,1 1-1,-1-1 0,1 0 1,-1 1-1,1-1 0,0 1 1,-1-1-1,1 1 0,0-1 1,-1 1-1,1-1 0,0 1 1,0 0-1,-1-1 0,1 1 1,1 0-1,17-3 595,32 0 0,13-1-1215,51-17 166,-52 4 84</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40.222"/>
    </inkml:context>
    <inkml:brush xml:id="br0">
      <inkml:brushProperty name="width" value="0.05" units="cm"/>
      <inkml:brushProperty name="height" value="0.05" units="cm"/>
    </inkml:brush>
  </inkml:definitions>
  <inkml:trace contextRef="#ctx0" brushRef="#br0">112 0 16283,'-9'7'427,"0"0"-1,0 1 1,1-1-1,0 2 1,1-1-1,0 1 0,0 0 1,0 1-1,1 0 1,1 0-1,0 0 0,0 1 1,1-1-1,0 1 1,1 0-1,1 0 0,-1 0 1,0 22-1,2-30-413,1 0-1,0 0 0,0 0 1,1 0-1,-1-1 1,1 1-1,-1 0 1,1 0-1,0 0 0,0 0 1,0 0-1,0-1 1,1 1-1,-1 0 0,1-1 1,-1 1-1,1-1 1,0 0-1,0 0 0,0 0 1,0 1-1,1-2 1,-1 1-1,1 0 1,-1 0-1,1-1 0,-1 0 1,1 1-1,0-1 1,-1 0-1,1 0 0,0 0 1,0-1-1,0 1 1,0-1-1,0 0 1,0 1-1,4-2 0,32-1-50,-31 1 21,1 0-1,0 0 0,0 1 1,0 1-1,9 1 0,-16-2 12,0 1-1,1-1 0,-1 1 1,0 0-1,1 0 0,-1 0 1,0 0-1,0 1 0,0-1 1,0 1-1,0-1 0,0 1 1,-1 0-1,1-1 0,0 1 1,-1 0-1,1 0 0,-1 0 1,0 0-1,0 0 0,0 1 1,2 3-1,-1 3 3,0-1 0,-1 1-1,1-1 1,-2 1 0,1 0 0,-1-1 0,-1 1-1,1 0 1,-2-1 0,1 1 0,-1-1 0,0 1-1,-1-1 1,0 0 0,0 0 0,-8 12 0,8-14 40,-1 0 0,0 0 0,0 0 0,0-1 0,-1 0 0,0 0 1,0 0-1,0 0 0,-9 5 0,10-8-8,0 1 1,-1-1-1,1 0 0,-1-1 0,1 1 1,-1-1-1,1 0 0,-1 0 1,0 0-1,1-1 0,-1 1 1,0-1-1,0 0 0,-7-2 1,10 2-94,0 0 1,0 0 0,0-1-1,0 1 1,0-1 0,0 0 0,0 1-1,1-1 1,-1 0 0,0 0-1,0 0 1,1 0 0,-1-1-1,1 1 1,-1 0 0,1-1 0,-1 1-1,1-1 1,-2-3 0,2 2 12,-1 0 1,1 0 0,1 0 0,-1 0 0,0 0 0,1 0 0,0 0-1,-1 0 1,1 0 0,0-1 0,1 1 0,0-4 0,6-29-400</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40.767"/>
    </inkml:context>
    <inkml:brush xml:id="br0">
      <inkml:brushProperty name="width" value="0.05" units="cm"/>
      <inkml:brushProperty name="height" value="0.05" units="cm"/>
    </inkml:brush>
  </inkml:definitions>
  <inkml:trace contextRef="#ctx0" brushRef="#br0">224 10 17460,'-49'-5'4357,"41"3"-4144,0 1 0,0 0-1,0 0 1,0 1 0,0 0 0,-1 1 0,-8 1 0,-35 13-57,47-13-159,1-1 0,0 1 0,0 0 0,0 1 0,0-1 0,0 1-1,0-1 1,1 1 0,-7 7 0,10-10-1,0 0 0,-1 1 0,1-1 0,0 0 0,0 0 0,0 1-1,-1-1 1,1 0 0,0 1 0,0-1 0,0 0 0,0 1 0,-1-1 0,1 1 0,0-1 0,0 0 0,0 1 0,0-1-1,0 0 1,0 1 0,0-1 0,0 1 0,0-1 0,0 0 0,0 1 0,1-1 0,-1 0 0,0 1 0,0-1 0,0 0 0,0 1-1,1-1 1,-1 0 0,0 1 0,0-1 0,0 0 0,1 1 0,-1-1 0,0 0 0,1 0 0,-1 0 0,0 1 0,1-1-1,-1 0 1,0 0 0,1 0 0,-1 1 0,0-1 0,1 0 0,-1 0 0,0 0 0,1 0 0,-1 0 0,1 0 0,-1 0-1,1 0 1,25 2-136,-23-2 121,66-5-204,-40 2 167,45 1-1,-67 3 55,1-1 1,-1 1 0,0 0-1,0 1 1,0 0 0,0 0-1,0 0 1,0 1 0,-1 0 0,1 0-1,7 6 1,-13-8 5,1 0 0,-1 0 1,0 0-1,0 0 0,0 1 0,1-1 0,-1 0 1,0 0-1,-1 1 0,1-1 0,0 1 0,0-1 1,-1 1-1,1-1 0,0 1 0,-1-1 1,0 1-1,1 0 0,-1-1 0,0 1 0,0 0 1,0-1-1,0 1 0,0 0 0,0-1 0,0 1 1,-1 0-1,1-1 0,-1 1 0,1-1 1,-1 1-1,0-1 0,1 1 0,-1-1 0,0 1 1,-2 2-1,-2 3 70,-1 0 1,1 0-1,-2-1 1,1 0-1,-11 8 1,-5 2 180,-1-2 1,-1 0 0,0-2-1,0 0 1,-41 12-1,60-22-365,0-1-1,0 1 0,0-1 0,-10 1 1,15-2 93,-1 0 1,0 0 0,1 0 0,-1 0 0,1 0 0,-1 0-1,0 0 1,1 0 0,-1 0 0,1-1 0,-1 1 0,1 0-1,-1 0 1,1-1 0,-1 1 0,0 0 0,1 0-1,0-1 1,-1 1 0,1-1 0,-1 1 0,1 0 0,-1-1-1,1 1 1,0-1 0,-1 1 0,1-1 0,0 1 0,0-1-1,-1 1 1,1-1 0,0 0 0,0 1 0,0-1-1,0 1 1,-1-1 0,1 0 0,0 1 0,0-1 0,0 1-1,0-1 1,0 1 0,1-1 0,-1 0 0,0 1-1,0-1 1,0 1 0,0-1 0,1 1 0,-1-1 0,1 0-1,3-10-78,1 1 0,0 0 0,0 0 0,12-15-1,19-25-385</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41.706"/>
    </inkml:context>
    <inkml:brush xml:id="br0">
      <inkml:brushProperty name="width" value="0.05" units="cm"/>
      <inkml:brushProperty name="height" value="0.05" units="cm"/>
    </inkml:brush>
  </inkml:definitions>
  <inkml:trace contextRef="#ctx0" brushRef="#br0">148 1 17692,'-4'9'528,"0"0"1,-1 0 0,0-1-1,-7 10 1,-10 17 429,8-3-558,0 1 1,3 1-1,0 0 1,2 1-1,-5 40 1,-9 180-35,23-254-358,0 20 22,3-13 46,-3-8-71,0 1 0,0-1-1,1 0 1,-1 0-1,0 0 1,0 0-1,0 0 1,0 0-1,1 0 1,-1 0 0,0 0-1,0 0 1,0 0-1,0 0 1,1 0-1,-1 0 1,0 0-1,0 0 1,0 0-1,0 0 1,1 0 0,-1 0-1,0 0 1,0-1-1,0 1 1,0 0-1,0 0 1,1 0-1,-1 0 1,0 0 0,0 0-1,0 0 1,0-1-1,0 1 1,0 0-1,0 0 1,1 0-1,-1 0 1,0-1 0,8-11 61,0-1 0,-1-1 0,0 0 1,-1 1-1,0-2 0,3-15 0,1-1 15,3-3 14,1-1-23,-3 0 0,13-58-1,-24 96-68,-10 84-15,9-75 19,1 1 1,0-1-1,1 1 1,0-1-1,1 1 1,4 14-1,-5-24 3,0 0 0,0 0 0,1-1 0,-1 1 0,0 0 0,1-1 1,0 1-1,-1-1 0,1 0 0,0 1 0,0-1 0,0 0 0,1 0 0,-1 0 0,0-1 0,1 1 0,-1 0 0,4 1 0,-2-2 10,0 0 0,-1 0 0,1-1 0,0 1 0,0-1 1,0 0-1,0 0 0,-1 0 0,1 0 0,0-1 0,0 1 0,5-3 0,3-1 45,0 0 0,0-1 0,0-1 1,-1 0-1,0-1 0,0 0 0,12-11 1,-8 7-1,0-2 0,-2 0 0,1 0-1,-2-1 1,0-1 0,10-16 0,-29 47-84,0 0-1,1 0 0,1 0 0,1 1 0,0-1 0,-2 25 1,5-39 21,1-1 0,0 1 0,0 0 0,0-1 0,0 1 0,0 0 0,0-1 0,1 1 0,-1-1 1,0 1-1,1 0 0,0-1 0,-1 1 0,1-1 0,0 0 0,1 3 0,-1-3 3,-1-1 0,1 1 0,0 0-1,0 0 1,0-1 0,0 1 0,0-1 0,0 1 0,0-1-1,1 1 1,-1-1 0,0 0 0,0 1 0,0-1 0,0 0-1,0 0 1,3 0 0,1 0 14,0-1-1,0 0 1,0 0 0,0-1 0,0 1-1,0-1 1,-1 0 0,9-4-1,72-50 205,-59 37-150,51-27-1,-76 45-73,1 1 0,-1-1-1,1 0 1,-1 1-1,1-1 1,0 1-1,-1 0 1,1-1-1,-1 1 1,1 0-1,0 0 1,-1 0-1,4 0 1,-5 1-1,1-1 0,0 0 1,0 1-1,-1-1 0,1 0 0,0 1 0,-1-1 0,1 1 1,0-1-1,-1 1 0,1-1 0,-1 1 0,1 0 0,-1-1 1,1 1-1,-1 0 0,1-1 0,-1 1 0,1 1 0,1 4-10,-1 0 0,0-1 0,0 1 0,-1 0 0,0 0 0,0 8-1,1 15-22,-1-27 38,0 0 0,1-1 1,-1 1-1,1 0 0,-1 0 0,1-1 0,0 1 0,-1 0 1,1-1-1,0 1 0,0-1 0,0 1 0,0-1 0,1 0 1,-1 1-1,0-1 0,0 0 0,1 0 0,-1 0 0,1 0 1,-1 0-1,1 0 0,-1 0 0,1 0 0,0 0 0,-1-1 0,1 1 1,0-1-1,0 0 0,-1 1 0,1-1 0,0 0 0,0 0 1,0 0-1,-1 0 0,1 0 0,0 0 0,0-1 0,3 0 1,6-2 25,1-1 1,-1 0 0,1-1 0,17-9-1,-25 11-27,25-13 52,-18 9-45,0 1 1,0 0 0,1 1 0,18-6 0,-29 11-12,0-1 0,0 1 1,0 0-1,0-1 0,0 1 0,0 0 0,0 0 0,0 0 0,0 0 0,0 0 1,0 0-1,0 0 0,0 0 0,0 0 0,0 1 0,0-1 0,0 0 0,0 0 1,-1 1-1,1-1 0,0 1 0,0-1 0,0 1 0,0-1 0,-1 1 0,1 0 1,0-1-1,-1 1 0,2 1 0,-1 1-5,0 0 0,0 0 0,0 0 0,0 0 0,-1 0 0,1 0 0,-1 6 0,0-5 1,1 0 0,-1 0 0,1 0 0,0 0 1,2 8-1,-2-11 6,-1 0 0,1 0 0,0 0 0,-1 0 0,1 0 1,0 0-1,0 0 0,0 0 0,0 0 0,0 0 0,0 0 0,0-1 1,0 1-1,0 0 0,0-1 0,0 1 0,0-1 0,1 1 0,-1-1 0,0 0 1,0 1-1,1-1 0,-1 0 0,2 0 0,3 0 5,1-1-1,0 1 1,-1-1-1,1 0 1,-1-1 0,0 0-1,1 0 1,-1 0-1,6-4 1,58-32 20,-54 28-13,7-5-5,-11 8-16,-1 0 0,1 0-1,0 1 1,0 1 0,16-6 0,-28 11 5,1 0 0,0 0 0,-1 0 1,1 0-1,-1 0 0,1 0 0,0-1 1,-1 1-1,1 1 0,0-1 0,-1 0 0,1 0 1,0 0-1,-1 0 0,1 0 0,-1 0 0,1 1 1,0-1-1,-1 0 0,1 1 0,-1-1 1,1 0-1,-1 1 0,1-1 0,-1 1 0,1 0 1,0 0-1,0 0 0,-1 0 0,1 1 0,-1-1 0,0 0 0,1 0 0,-1 1 0,0-1 0,0 0 0,0 1 0,0-1 1,0 2-1,-1 6-40,0 0 1,-1 0 0,-3 9 0,3-12-30,1-3 149,-8 25-1595,4-23 431,2-18 466,2-6 9</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42.858"/>
    </inkml:context>
    <inkml:brush xml:id="br0">
      <inkml:brushProperty name="width" value="0.05" units="cm"/>
      <inkml:brushProperty name="height" value="0.05" units="cm"/>
    </inkml:brush>
  </inkml:definitions>
  <inkml:trace contextRef="#ctx0" brushRef="#br0">0 0 17164,'2'3'273,"0"1"1,-1-1 0,0 0-1,1 1 1,-2-1 0,1 1-1,0-1 1,0 1 0,-1-1-1,0 1 1,0-1 0,0 1-1,0 0 1,-2 5 0,2 2 694,-2 20 87,1-12-770,0 0 0,2 0 0,0 1 0,3 18 0,-3-34-272,0 0 0,0 0 0,0-1 1,0 1-1,0 0 0,1 0 0,0-1 0,0 1 0,0-1 0,0 0 1,0 1-1,1-1 0,-1 0 0,1 0 0,0-1 0,0 1 0,0 0 1,0-1-1,0 0 0,1 0 0,-1 0 0,1 0 0,-1 0 0,1-1 1,4 2-1,1-2 1,1 0 1,-1 0 0,1-1-1,0 0 1,-1 0-1,1-1 1,-1-1 0,1 1-1,-1-1 1,0-1-1,0 0 1,0 0 0,14-8-1,2-2 37,0-2 1,0 0-1,25-23 0,-16 5 40,-30 27-71,1 1 0,1-1 0,-1 1 0,1 0 0,0 1 0,11-8 0,-17 12-19,0 0-1,0 0 1,1 0 0,-1 0 0,0 0 0,0 0 0,0 0-1,1 0 1,-1 0 0,0 0 0,0 0 0,1 0 0,-1 0-1,0 0 1,0 1 0,0-1 0,1 0 0,-1 0 0,0 0-1,0 0 1,0 0 0,1 0 0,-1 1 0,0-1-1,0 0 1,0 0 0,0 0 0,0 0 0,1 1 0,-1-1-1,0 0 1,0 0 0,0 0 0,0 1 0,0-1 0,0 0-1,0 0 1,0 0 0,0 1 0,0-1 0,0 0 0,0 0-1,0 1 1,0-1 0,0 0 0,0 1 0,1 12-18,-1-11 15,-1 13-14,1-11 17,-1 1 0,1-1 0,0 1 0,1-1 0,-1 1-1,1 0 1,0-1 0,2 8 0,-2-12 6,-1 1 0,1 0 0,0-1 0,-1 1 1,1 0-1,0-1 0,-1 1 0,1-1 0,0 1 0,0-1 0,0 0 1,0 1-1,-1-1 0,1 0 0,0 0 0,0 1 0,0-1 0,0 0 0,0 0 1,0 0-1,0 0 0,-1 0 0,1 0 0,0 0 0,0-1 0,0 1 1,0 0-1,0 0 0,0-1 0,-1 1 0,1 0 0,1-2 0,31-15 161,-29 15-136,70-52 310,-52 37-223,41-25 0,-62 41-120,-1 1 1,1-1-1,0 1 1,-1 0 0,1-1-1,-1 1 1,1 0-1,0 0 1,-1-1 0,1 1-1,0 0 1,-1 0-1,1 0 1,0 0 0,-1 0-1,1 0 1,0 0-1,-1 0 1,1 0 0,0 0-1,-1 0 1,1 0-1,-1 1 1,1-1 0,0 0-1,-1 0 1,1 1-1,0-1 1,-1 0-1,1 1 1,-1-1 0,1 1-1,-1-1 1,1 1-1,-1-1 1,1 1 0,-1-1-1,0 1 1,1-1-1,-1 1 1,1 0 0,1 4-12,-1 0 1,1 1-1,-1-1 1,1 10 0,-1-11 4,-1 0 0,1 0-1,-1 0 1,1-1 0,0 1 0,1 0 0,1 4 0,0-5 7,-1-1 1,0 0-1,1 0 1,-1 0-1,1 0 1,0 0-1,-1-1 1,1 1-1,0-1 1,0 1-1,0-1 0,0 0 1,0-1-1,0 1 1,1 0-1,-1-1 1,0 0-1,0 1 1,0-1-1,1-1 0,-1 1 1,0 0-1,4-2 1,9-1-7,0-1 1,-1 0 0,20-10-1,-25 10-7,77-32-332,-86 36 331,0-1 0,0 1 1,0-1-1,0 1 0,0 0 1,-1 0-1,1 0 0,0-1 1,0 1-1,0 0 1,0 0-1,0 0 0,0 0 1,0 0-1,0 0 0,0 1 1,-1-1-1,1 0 0,0 0 1,0 1-1,0-1 1,0 1-1,0-1 0,-1 0 1,1 1-1,0 0 0,0-1 1,-1 1-1,1-1 0,0 1 1,-1 0-1,1-1 1,-1 1-1,1 0 0,-1 0 1,1-1-1,-1 1 0,1 0 1,-1 0-1,0 0 0,0 0 1,1 0-1,-1 0 1,0-1-1,0 1 0,0 0 1,0 0-1,0 1 0,1 8-67,-1 0 0,-1 0 0,-2 18 0,1-11 40,1 67-89,9 88-1,-6-150 40,0 7-147,-1-1 0,-2 1-1,-6 48 1,6-68 210,-1-1 1,0 1-1,0 0 0,-1-1 0,0 0 1,-1 0-1,0 0 0,0 0 1,-1 0-1,1-1 0,-2 0 0,1 0 1,-1 0-1,0-1 0,0 0 0,-10 7 1,14-11 48,1-1 1,-1 0 0,0 0-1,0 0 1,0 0 0,0 0 0,0 0-1,0 0 1,0-1 0,0 1-1,0-1 1,0 1 0,-1-1-1,1 0 1,0 0 0,0 0-1,0 0 1,-1 0 0,1-1 0,0 1-1,0-1 1,-3 0 0,2-1 19,0 0 0,0 0 1,0 0-1,0 0 0,0-1 1,1 1-1,-1-1 0,1 1 1,0-1-1,0 0 0,0 0 1,-3-5-1,-1-4 71,1 0-1,0 0 0,1 0 1,0-1-1,1 0 1,-3-21-1,5 23-76,1 0-1,-1 0 1,2 0-1,-1 0 1,2 1-1,-1-1 1,1 0-1,1 0 1,5-14-1,-4 16-118,1 1-1,-1 0 1,1 0-1,1 0 1,-1 1-1,1 0 0,1 0 1,-1 0-1,1 1 1,0 0-1,12-8 1,-5 6-69,28-13 1,-13 7 10,17-13-145</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47.418"/>
    </inkml:context>
    <inkml:brush xml:id="br0">
      <inkml:brushProperty name="width" value="0.05" units="cm"/>
      <inkml:brushProperty name="height" value="0.05" units="cm"/>
    </inkml:brush>
  </inkml:definitions>
  <inkml:trace contextRef="#ctx0" brushRef="#br0">12 70 14995,'-1'0'150,"1"0"-1,-1 0 0,1 0 1,-1-1-1,1 1 0,-1 0 1,1 0-1,-1-1 0,1 1 1,-1 0-1,1 0 0,-1-1 1,1 1-1,-1-1 0,1 1 1,0 0-1,-1-1 0,1 1 1,0-1-1,-1 1 0,1-1 1,0 1-1,0-1 0,-1 1 1,1-1-1,0 1 0,0-1 1,0 1-1,0-2 0,0 1 39,0 0 0,1 0 0,-1 0 0,1 0 0,-1 0 0,1 1 0,-1-1 0,1 0 0,0 0 0,0 0 0,-1 1-1,1-1 1,0 0 0,1 0 0,36-18 1881,-18 12-1412,40-7 0,-50 12-581,-1 1-1,0 0 0,1 0 0,-1 1 1,1 1-1,15 2 0,-23-3-68,-1 0-1,1 0 0,-1 1 0,0-1 1,1 0-1,-1 1 0,1-1 0,-1 1 1,0 0-1,0-1 0,1 1 1,-1 0-1,0 0 0,0 0 0,0 0 1,0 0-1,0 0 0,0 0 1,0 0-1,0 0 0,0 0 0,-1 1 1,1-1-1,1 3 0,-2-2-4,0 0 0,0 0-1,0 0 1,0 0 0,-1 0-1,1 0 1,0 0 0,-1 0-1,0 0 1,1 0 0,-1 0 0,0 0-1,0 0 1,-2 3 0,-5 6-8,0-1 1,0 0-1,-1-1 0,-12 11 1,-14 8-1,23-20-12,0 2 1,-12 12-1,24-22 17,-1 0-1,1 0 1,0 1-1,0-1 1,0 0-1,0 0 0,0 0 1,0 0-1,-1 0 1,1 0-1,0 1 1,0-1-1,0 0 1,0 0-1,0 0 0,0 0 1,0 1-1,0-1 1,0 0-1,0 0 1,0 0-1,0 1 1,0-1-1,0 0 1,0 0-1,0 0 0,0 0 1,0 1-1,0-1 1,0 0-1,0 0 1,0 0-1,0 1 1,0-1-1,0 0 0,0 0 1,1 0-1,7 3-33,18-3-6,-20 0 24,6 0 4,0 1 0,0 0-1,0 1 1,0 0 0,0 0 0,0 2-1,-1-1 1,1 2 0,-1-1-1,15 10 1,-21-11 10,-1 0 0,1 0-1,-1 0 1,0 1 0,0-1 0,0 1 0,-1 0-1,1 1 1,-1-1 0,0 0 0,0 1 0,-1 0-1,1 0 1,-1 0 0,0 0 0,0 0 0,-1 0-1,1 0 1,-1 1 0,-1-1 0,1 0 0,-1 1-1,1-1 1,-1 1 0,-2 8 0,1-8 35,-1 1-1,0-1 1,0 1 0,-1-1-1,0 0 1,0 0 0,0 0-1,0 0 1,-1 0 0,0-1 0,-1 0-1,1 0 1,-1 0 0,0 0-1,0-1 1,0 1 0,-1-1-1,-9 5 1,3-2 114,0-1 1,0-1-1,-1 1 0,0-2 0,0 0 0,0 0 0,0-1 0,-20 1 1,28-3-113,-1-1 1,1 0 0,0-1 0,-1 1 0,1-1-1,-1 0 1,1 0 0,0-1 0,0 1-1,0-1 1,0-1 0,0 1 0,0-1 0,-8-5-1,10 6-66,0-1-1,1 1 1,0-1-1,-1 1 1,1-1-1,0 0 0,0 0 1,1 0-1,-1 0 1,1 0-1,-1 0 1,1 0-1,0-1 1,0 1-1,0 0 1,1-1-1,-1 1 0,1-1 1,0 1-1,0-1 1,0 1-1,0 0 1,0-1-1,2-5 1,3-6-267</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48.421"/>
    </inkml:context>
    <inkml:brush xml:id="br0">
      <inkml:brushProperty name="width" value="0.05" units="cm"/>
      <inkml:brushProperty name="height" value="0.05" units="cm"/>
    </inkml:brush>
  </inkml:definitions>
  <inkml:trace contextRef="#ctx0" brushRef="#br0">73 109 18444,'-2'3'188,"1"1"0,0-1 1,-1 0-1,1 1 0,1-1 0,-1 0 1,0 1-1,1 3 0,-3 9 12,-16 70 819,-22 137-421,40-196-458,5-15 95,-4-12-223,0 0 0,0 0 0,0 0 0,1 1 0,-1-1 0,0 0 0,0 0 0,0 0 0,1 0 0,-1 0 0,0 0 0,0 0 0,1 0 0,-1 0 0,0 0 0,0 0 0,1 0 0,-1 0 0,0 0 0,0 0 0,1 0 0,-1 0 0,0 0 0,0 0 0,0 0 0,1 0 0,-1 0 0,0 0 0,0 0 0,1-1 0,-1 1 0,0 0 0,0 0 0,0 0 0,0 0 0,1-1 0,-1 1 0,0 0 0,0 0 0,0 0 0,0-1 0,6-6 138,-1 0 0,1 0 0,-2 0 0,1-1 0,-1 1 0,5-14 0,17-57 681,-22 66-697,7-23 119,-2 0-1,-1-1 0,-2-1 0,-2 1 1,0-65-1,-4 99-246,-3-29 26,3 30-34,0 0-1,0 1 1,0-1-1,0 0 1,0 1-1,0-1 1,0 0-1,0 1 1,0-1-1,0 0 1,-1 1-1,1-1 1,0 0-1,-1 1 1,1-1-1,0 1 1,-1-1-1,1 0 1,0 1-1,-1-1 1,1 1-1,-1 0 1,1-1-1,-1 1 1,0-1-1,1 1 1,-1 0-1,1-1 1,-1 1-1,0 0 0,1-1 1,-1 1-1,1 0 1,-1 0-1,-1 0 1,1 1-6,0 0 0,0 0 0,0 0-1,0 0 1,0 0 0,0 0 0,0 0 0,0 1 0,0-1 0,0 0-1,1 1 1,-1-1 0,1 1 0,-1-1 0,1 0 0,-1 1 0,1-1 0,0 1-1,0-1 1,0 1 0,0 2 0,-1 34-97,1-36 99,0 0 0,0 1 1,0-1-1,1 0 0,-1 1 0,1-1 1,-1 0-1,1 1 0,0-1 0,0 0 1,0 0-1,0 0 0,0 0 0,0 0 1,1 0-1,-1 0 0,1 0 1,-1 0-1,1-1 0,0 1 0,-1-1 1,1 1-1,0-1 0,0 0 0,0 0 1,3 2-1,-1-2 16,0-1 0,-1 1 0,1-1 0,0 1 0,-1-1 0,1 0 0,0-1 0,-1 1 0,1-1 0,-1 1 1,1-1-1,-1 0 0,1-1 0,-1 1 0,1 0 0,4-4 0,3-2 50,0-1 1,-1 1-1,0-2 0,-1 0 1,0 0-1,0 0 1,9-15-1,22-21 198,-40 44-258,0 1-1,1 0 0,-1 0 0,0-1 0,0 1 1,0 0-1,1 0 0,-1-1 0,0 1 0,0 0 1,1 0-1,-1 0 0,0-1 0,1 1 0,-1 0 1,0 0-1,1 0 0,-1 0 0,0 0 0,1 0 1,-1 0-1,0 0 0,1 0 0,-1 0 0,0 0 1,1 0-1,-1 0 0,0 0 0,1 0 0,-1 0 1,0 0-1,0 0 0,1 0 0,4 12-42,-3 22-58,-2-31 91,-5 98-149,1 82-616,4-175 523,1 1-1,0-1 0,1 0 0,0 0 0,5 14 0,-7-20 187,1 0 1,0 0 0,0-1-1,0 1 1,0 0 0,0-1-1,0 1 1,0-1 0,0 0-1,0 1 1,1-1 0,-1 0-1,1 0 1,-1 1 0,1-1-1,-1 0 1,1-1 0,0 1-1,-1 0 1,1 0 0,0-1-1,0 1 1,0-1-1,-1 1 1,1-1 0,0 0-1,0 0 1,0 0 0,0 0-1,3-1 1,24-9-635,2-9-194</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48.855"/>
    </inkml:context>
    <inkml:brush xml:id="br0">
      <inkml:brushProperty name="width" value="0.05" units="cm"/>
      <inkml:brushProperty name="height" value="0.05" units="cm"/>
    </inkml:brush>
  </inkml:definitions>
  <inkml:trace contextRef="#ctx0" brushRef="#br0">121 18 13611,'-35'37'2093,"24"-27"-1582,1 0 0,0 1 0,1 0 0,0 1 0,1-1 0,0 2 0,-8 18 0,15-30-475,1 1-1,-1-1 0,0 1 1,1 0-1,0-1 0,-1 1 0,1 0 1,0 0-1,0-1 0,0 1 1,0 0-1,0-1 0,0 1 1,1 0-1,-1 0 0,1 1 1,0-2-13,-1 0-1,1 0 1,0 0 0,-1 0 0,1 0 0,0-1 0,0 1 0,-1 0 0,1 0 0,0-1-1,0 1 1,0 0 0,0-1 0,0 1 0,0-1 0,0 1 0,0-1 0,2 1-1,1 0 25,-1-1 0,1 0 0,-1 1 0,1-1 0,-1-1-1,1 1 1,-1 0 0,1-1 0,-1 0 0,1 0 0,-1 0-1,1 0 1,-1 0 0,4-3 0,5-3 125,-1 0 0,0-1 1,0 0-1,-1-1 0,15-16 0,-21 21-121,0 0-1,-1-1 1,1 1 0,-1-1-1,0 0 1,-1 0-1,1 0 1,-1 0 0,0 0-1,0-1 1,0 1 0,-1-1-1,0 1 1,0-1-1,-1 0 1,1-6 0,-1 11-49,0 0 1,0 0 0,0 1-1,0-1 1,0 0 0,0 0-1,0 1 1,0-1 0,-1 0 0,1 0-1,0 1 1,0-1 0,-1 0-1,1 1 1,-1-1 0,1 0-1,0 1 1,-1-1 0,1 0-1,-1 1 1,1-1 0,-1 1-1,0-1 1,1 1 0,-1-1 0,0 1-1,1 0 1,-1-1 0,0 1-1,1 0 1,-2-1 0,0 1 5,0 0 0,0 0 0,0 1 0,1-1 0,-1 0 1,0 1-1,0 0 0,0-1 0,1 1 0,-1 0 0,0 0 1,-2 2-1,-3 2 17,0 0 1,0 0 0,1 1-1,-12 13 1,16-15-32,0-1 0,0 1 0,0-1 0,0 1 0,1 0 1,0 0-1,-1 0 0,1 0 0,0 0 0,1 0 0,-1 0 0,1 7 0,0-9 3,0-1-1,0 0 1,0 1-1,1-1 0,-1 0 1,1 0-1,-1 1 1,0-1-1,1 0 0,0 0 1,-1 0-1,1 0 1,0 0-1,0 0 1,-1 0-1,1 0 0,0 0 1,0 0-1,0 0 1,0 0-1,0-1 0,0 1 1,0 0-1,1-1 1,-1 1-1,0-1 0,0 1 1,0-1-1,1 1 1,-1-1-1,0 0 1,1 0-1,-1 0 0,0 0 1,0 0-1,1 0 1,-1 0-1,0 0 0,1 0 1,-1-1-1,0 1 1,3-1-1,5-2-137,0 1-1,0-1 1,-1-1-1,1 0 1,-1 0 0,1-1-1,-1 0 1,-1 0-1,9-8 1,12-11-2144,25-29-1,-25 24-2346,-38 41 1631,2-4 2180</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49.746"/>
    </inkml:context>
    <inkml:brush xml:id="br0">
      <inkml:brushProperty name="width" value="0.05" units="cm"/>
      <inkml:brushProperty name="height" value="0.05" units="cm"/>
    </inkml:brush>
  </inkml:definitions>
  <inkml:trace contextRef="#ctx0" brushRef="#br0">241 140 19596,'-3'-2'162,"0"1"0,1-1 1,-1 1-1,0 0 0,-1 0 0,1 0 0,0 0 0,0 0 0,0 1 1,0 0-1,-1-1 0,1 1 0,0 0 0,0 1 0,0-1 0,-1 0 1,1 1-1,0 0 0,0 0 0,0 0 0,-4 1 0,-1 2-33,0 0 0,0 0 0,0 1 0,0-1-1,1 2 1,-10 7 0,12-8-126,0 0 0,0 0 0,0 1 0,0-1 0,1 1 0,0 0 0,0 0 0,0 1 0,1-1 0,0 1 0,0 0 0,-2 9 0,5-15-4,0 0 0,0-1 0,0 1 1,-1 0-1,1 0 0,0 0 0,0 0 0,0-1 1,0 1-1,0 0 0,0 0 0,1 0 0,-1-1 0,0 1 1,0 0-1,1 0 0,-1-1 0,0 1 0,1 0 1,-1 0-1,1-1 0,-1 1 0,0 0 0,1-1 1,0 1-1,0 0 0,1 0 0,-1-1 0,0 1 0,0-1 0,1 0 0,-1 0 0,0 1 0,1-1 0,-1 0 0,0 0 0,1 0 0,-1-1 0,0 1 0,0 0 0,3-1 0,3-1 1,0-1 0,0 1 0,0-2 0,9-5-1,10-7 14,46-28-228,-71 43 200,0 1 0,0-1 1,0 0-1,0 1 0,0 0 1,0-1-1,1 1 0,-1-1 0,0 1 1,0 0-1,0 0 0,0 0 1,0 0-1,1 0 0,-1 0 1,0 0-1,0 0 0,0 0 1,0 1-1,2-1 0,-2 1 0,0 0 0,0-1-1,-1 1 1,1 0 0,0 0 0,-1-1 0,1 1-1,-1 0 1,1 0 0,-1 0 0,1 0-1,-1 0 1,1 0 0,-1 0 0,0 0-1,0 0 1,1 0 0,-1 1 0,0 6-59,0 0 0,0 0 0,0 1 1,-4 12-1,-7 32 80,-35 98 0,-35 45 913,65-160-656,-2 0 0,-1-1 0,-27 37 0,36-62-235,10-10-30,0 0 1,0 0 0,0 0 0,0 0 0,0 0 0,0 0 0,0 0 0,0 0 0,0 0 0,-1 0-1,1 0 1,0 0 0,0 0 0,0 0 0,0 0 0,0 1 0,0-1 0,0 0 0,0 0 0,0 0 0,-1 0-1,1 0 1,0-1 0,0 1 0,0 0 0,0 0 0,0 0 0,0 0 0,0 0 0,0 0 0,0 0-1,0 0 1,-1 0 0,1 0 0,0 0 0,0 0 0,0 0 0,0 0 0,0 0 0,0 0 0,0 0 0,0 0-1,0-1 1,0 1 0,0 0 0,0 0 0,0 0 0,0 0 0,0 0 0,0 0 0,0 0 0,0 0-1,0 0 1,0-1 0,0 1 0,6-24-197,41-69-769,87-132 0,79-76-298,-136 195 890,-41 59 268,11-15-52,-97 107 640,30-21-208,1 0 1,-23 38-1,35-51-183,1 0-1,1 1 1,0-1-1,0 1 1,1 1 0,1-1-1,0 1 1,-2 19 0,4-29-80,1-1 1,0 1-1,0 0 1,0 0-1,0-1 1,1 1 0,-1 0-1,1-1 1,-1 1-1,1-1 1,0 1-1,0 0 1,0-1 0,0 0-1,1 1 1,-1-1-1,1 0 1,0 0-1,-1 1 1,1-1 0,0-1-1,0 1 1,0 0-1,0 0 1,1-1-1,-1 1 1,0-1 0,1 0-1,-1 0 1,1 0-1,-1 0 1,1 0-1,-1 0 1,1 0 0,0-1-1,-1 0 1,1 1-1,0-1 1,0 0-1,4-1 1,3 0 4,1-1 0,-1-1 0,1 0 0,-1 0 1,0-1-1,0 0 0,-1-1 0,1 0 0,-1-1 0,0 0 0,13-11 0,1-3 3,0-1-1,34-41 0,-46 49-119,-19 26-66,-8 12 110,6-7 76,1 0 0,1 1 0,1 0 0,0 0 0,1 1 0,2 0 0,-5 35 0,9-52-1,0 0 0,0 0-1,0-1 1,0 1 0,1 0-1,-1 0 1,1-1 0,0 1-1,0 0 1,0-1 0,0 1 0,0-1-1,0 1 1,4 3 0,-4-5-13,0 1 0,0-1 0,0 0 0,0 0 0,1-1 1,-1 1-1,1 0 0,-1 0 0,0-1 0,1 1 0,-1 0 1,1-1-1,-1 0 0,1 1 0,0-1 0,-1 0 0,1 0 0,-1 0 1,1 0-1,0 0 0,-1 0 0,1 0 0,-1 0 0,1-1 1,-1 1-1,1-1 0,1 0 0,4-2-123,-1 0 0,0 0-1,0-1 1,-1 0 0,1 0 0,-1 0-1,1-1 1,-2 0 0,9-9 0,-1-1-33,-1 0 0,13-25 0,-2-7-216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7:30.325"/>
    </inkml:context>
    <inkml:brush xml:id="br0">
      <inkml:brushProperty name="width" value="0.05" units="cm"/>
      <inkml:brushProperty name="height" value="0.05" units="cm"/>
    </inkml:brush>
  </inkml:definitions>
  <inkml:trace contextRef="#ctx0" brushRef="#br0">18 61 14131,'-6'-9'1440,"3"5"-904,-3-5-247,5 5 1119,-1 2-632,5 2 56,2-2-768,2-11-8,3-5 40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9:41.306"/>
    </inkml:context>
    <inkml:brush xml:id="br0">
      <inkml:brushProperty name="width" value="0.05" units="cm"/>
      <inkml:brushProperty name="height" value="0.05" units="cm"/>
    </inkml:brush>
  </inkml:definitions>
  <inkml:trace contextRef="#ctx0" brushRef="#br0">779 18 11779,'4'-18'6009,"-7"26"-4881,-32 132 0,18-60-956,-62 254 261,-56 221-186,-31-7-209,102-369-24,-143 443 45,154-400 133,44-171-666,2 1 1,-1 68 0,10-128-49,1-12 197</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50.182"/>
    </inkml:context>
    <inkml:brush xml:id="br0">
      <inkml:brushProperty name="width" value="0.05" units="cm"/>
      <inkml:brushProperty name="height" value="0.05" units="cm"/>
    </inkml:brush>
  </inkml:definitions>
  <inkml:trace contextRef="#ctx0" brushRef="#br0">11 1 16339,'-5'10'2009,"1"4"-1345,3-4-464,2-5 2065,6-1-2577,5 2 520,1 2-384,-1 4-105</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50.573"/>
    </inkml:context>
    <inkml:brush xml:id="br0">
      <inkml:brushProperty name="width" value="0.05" units="cm"/>
      <inkml:brushProperty name="height" value="0.05" units="cm"/>
    </inkml:brush>
  </inkml:definitions>
  <inkml:trace contextRef="#ctx0" brushRef="#br0">193 317 12083,'-21'13'812,"0"1"-1,1 1 1,0 1 0,-17 19 0,29-27-593,1 0-1,0 0 1,0 1 0,1 1-1,0-1 1,0 1-1,1 0 1,0 0 0,1 0-1,0 1 1,-2 13-1,5-21-170,0 0 0,1 0 1,0 0-1,0 0 0,0 0 0,0 0 0,0 0 0,0 1 0,1-1 0,-1 0 0,1 0 0,0 0 0,0 0 0,0 0 0,1-1 0,-1 1 0,1 0 0,2 4 0,-2-5-11,0 0 0,1 0 1,-1-1-1,0 1 0,1 0 0,-1-1 0,1 0 0,-1 1 0,1-1 0,-1 0 0,1 0 0,0-1 0,0 1 0,0 0 0,-1-1 0,1 0 0,0 0 0,0 0 0,0 0 0,3 0 0,5-2 51,0-1-1,0 1 1,0-2-1,-1 1 1,0-2-1,1 1 1,-2-1 0,1-1-1,0 0 1,-1 0-1,9-9 1,4-4 168,0-1 1,36-46 0,-38 40-254,-2 0 1,0-2-1,-2 0 0,15-37 1,-22 45-137,-2 0 1,0 0-1,-2-1 1,0 0-1,-1 0 1,-1-1-1,0-28 1,-3 45 81,0 1-1,-1-1 1,0 0 0,0 0 0,0 0 0,0 1-1,-1-1 1,1 0 0,-1 1 0,0 0-1,-1-1 1,-4-6 0,6 9 46,-1 1 1,1 0-1,0-1 1,-1 1-1,1 0 1,-1 0-1,1 0 0,-1 0 1,0 0-1,1 0 1,-1 0-1,0 1 1,0-1-1,1 1 1,-1-1-1,0 1 0,0 0 1,0-1-1,0 1 1,0 0-1,0 0 1,1 0-1,-1 1 1,0-1-1,0 0 0,0 1 1,0-1-1,0 1 1,1 0-1,-1-1 1,0 1-1,1 0 0,-1 0 1,-2 2-1,-1 1 43,-1 0-1,0 1 0,1-1 0,0 1 1,0 0-1,0 1 0,1-1 0,-1 1 1,2 0-1,-1 0 0,0 1 0,1-1 1,0 1-1,1-1 0,-3 9 0,4-9-115,-1 0 0,1-1 0,1 1 0,-1 0 0,1 0 0,0 0-1,0 0 1,1 0 0,-1-1 0,1 1 0,1 0 0,-1 0 0,1-1 0,0 1 0,0-1 0,1 0-1,-1 1 1,7 8 0,-8-14 60,11 17-915,18 28 0,-27-38 835,1 1 0,-1-1 0,0 1 0,-1 0 0,0 0 1,0 0-1,0 10 0,0 11 293,-2 1 0,-7 47 1,4-45 168,1 57 0,6-74-909,-4-15 538,1 0 0,-1 0 0,1 0 0,-1 0-1,0-1 1,1 1 0,-1 0 0,1 0 0,-1-1 0,0 1 0,1 0 0,-1-1-1,0 1 1,1 0 0,-1-1 0,0 1 0,0-1 0,1 1 0,-1-1-1,0 1 1,0 0 0,0-1 0,1 1 0,-1-1 0,0 1 0,0-1 0,0 0-1,7-20-194</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50.978"/>
    </inkml:context>
    <inkml:brush xml:id="br0">
      <inkml:brushProperty name="width" value="0.05" units="cm"/>
      <inkml:brushProperty name="height" value="0.05" units="cm"/>
    </inkml:brush>
  </inkml:definitions>
  <inkml:trace contextRef="#ctx0" brushRef="#br0">6 36 21069,'-6'-7'1632,"13"-4"-1264,8-1-328,5 9-56,0 0 456,6 5-344,-2 2-184</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52.584"/>
    </inkml:context>
    <inkml:brush xml:id="br0">
      <inkml:brushProperty name="width" value="0.05" units="cm"/>
      <inkml:brushProperty name="height" value="0.05" units="cm"/>
    </inkml:brush>
  </inkml:definitions>
  <inkml:trace contextRef="#ctx0" brushRef="#br0">1 75 15267,'1'-2'677,"0"-1"0,1 1 1,0 0-1,0 0 0,0 0 0,0 0 0,0 0 0,2-1 0,28-16 1317,34-9-1207,-62 26-743,1 1-1,-1 0 0,1-1 0,0 2 0,-1-1 0,1 1 1,0-1-1,0 1 0,9 1 0,-12 0-67,0-1 1,-1 1-1,1-1 0,0 1 0,-1 0 0,1-1 0,-1 1 1,1 0-1,-1 0 0,1 0 0,-1 1 0,1-1 1,-1 0-1,0 0 0,0 1 0,0-1 0,0 1 1,0-1-1,0 1 0,0-1 0,0 1 0,0-1 0,-1 1 1,1 0-1,-1 0 0,1-1 0,-1 1 0,0 0 1,1 2-1,0 3-436,-1 0 0,1 1 0,-1-1 0,-1 1 0,1-1 0,-3 12 0,1-17-124,-1-3-108</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53.003"/>
    </inkml:context>
    <inkml:brush xml:id="br0">
      <inkml:brushProperty name="width" value="0.05" units="cm"/>
      <inkml:brushProperty name="height" value="0.05" units="cm"/>
    </inkml:brush>
  </inkml:definitions>
  <inkml:trace contextRef="#ctx0" brushRef="#br0">90 0 13955,'-22'65'1575,"3"2"1,3 0-1,-11 91 0,22-102-688,5-56-872,0 1 0,-1-1-1,1 1 1,0 0 0,0-1-1,0 1 1,0-1 0,1 1 0,-1-1-1,0 1 1,0-1 0,0 1-1,0 0 1,0-1 0,1 1-1,-1-1 1,0 1 0,1-1 0,-1 1-1,0-1 1,1 0 0,-1 1-1,0-1 1,1 1 0,-1-1-1,1 0 1,-1 1 0,1-1 0,-1 0-1,1 0 1,-1 1 0,2-1-1,-1 0 13,0 0 0,1 0 0,-1 0 0,0-1 0,1 1 0,-1-1-1,0 1 1,0-1 0,1 1 0,-1-1 0,0 0 0,0 0-1,1 0 1,34-33 444,91-129 1138,-6 5-653,-121 158-998,0 0 0,0 0 0,0 0 0,0 0 0,1 0 0,-1-1-1,0 1 1,0 0 0,0 0 0,0 0 0,0 0 0,0 0 0,0 0 0,0-1 0,0 1 0,0 0 0,1 0 0,-1 0 0,0 0 0,0 0-1,0 0 1,0 0 0,0 0 0,1 0 0,-1 0 0,0-1 0,0 1 0,0 0 0,0 0 0,0 0 0,1 0 0,-1 0 0,0 0-1,0 0 1,0 0 0,0 0 0,1 0 0,-1 0 0,0 0 0,0 1 0,0-1 0,0 0 0,0 0 0,1 0 0,-1 0 0,0 0-1,0 0 1,0 10-1245,-7 14-192,0-13 645</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53.424"/>
    </inkml:context>
    <inkml:brush xml:id="br0">
      <inkml:brushProperty name="width" value="0.05" units="cm"/>
      <inkml:brushProperty name="height" value="0.05" units="cm"/>
    </inkml:brush>
  </inkml:definitions>
  <inkml:trace contextRef="#ctx0" brushRef="#br0">8 1 13291,'-1'24'1664,"-1"5"-1040,-1 2-168,2 5 857,1 6-433,3-2-120,3-6-272,2-2-120,5-11-128,1-8-88,5-9-248,0-7-184,-4-18 320,4-5-48,-5-8-88,-2-4 16</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54.487"/>
    </inkml:context>
    <inkml:brush xml:id="br0">
      <inkml:brushProperty name="width" value="0.05" units="cm"/>
      <inkml:brushProperty name="height" value="0.05" units="cm"/>
    </inkml:brush>
  </inkml:definitions>
  <inkml:trace contextRef="#ctx0" brushRef="#br0">0 355 13251,'11'4'1582,"-1"-1"0,0 0 0,21 3 0,-12-2-1254,-1 0-330,1-1-1,-1-1 1,0 0 0,1-2 0,36-2 0,-45 0-80,0 0 0,-1 0 0,1-1 0,0 0 0,-1-1 0,1 0 0,-1 0 0,-1-1 0,1 0 0,0-1 0,-1 0 0,11-10 0,-9 6 17,0 0 0,-1 0 0,12-20 0,-18 26 99,-1 1-1,0-1 1,0 0-1,0-1 0,0 1 1,0 0-1,-1-1 1,0 1-1,0 0 0,0-1 1,-1 1-1,1-1 1,-1 0-1,-1-7 0,1 11-15,0 0-1,0-1 0,0 1 1,-1 0-1,1 0 0,0 0 0,-1 0 1,1 0-1,-1 0 0,0 0 1,1 0-1,-1 0 0,0 0 1,1 0-1,-1 0 0,0 0 0,0 0 1,0 1-1,0-1 0,0 0 1,0 1-1,0-1 0,0 0 1,-1 0-1,0 1 4,0 0 0,0-1 1,1 1-1,-1 0 0,0 0 1,0 0-1,0 1 0,0-1 1,0 0-1,0 1 0,0-1 1,0 1-1,-2 0 0,-3 3 27,0-1-1,0 1 1,1 0 0,-1 1-1,1-1 1,-6 7 0,-1 1 5,2 1 0,-1 1 0,-17 27 0,24-32-33,1 0 0,-1-1 0,1 2 0,1-1 0,0 0 0,0 1 0,1-1 0,-2 13 0,4-19-6,-1-1 1,1 1-1,0-1 0,0 0 1,1 1-1,-1-1 1,0 1-1,1-1 1,-1 1-1,1-1 1,0 0-1,0 0 0,0 1 1,0-1-1,2 3 1,-2-4 11,0 0 1,0 0-1,0 0 0,1 0 1,-1 1-1,1-2 1,-1 1-1,0 0 1,1 0-1,0 0 0,-1-1 1,1 1-1,-1-1 1,1 1-1,0-1 1,3 1-1,1-1 59,1-1 0,0 1 0,-1-1 0,1-1 0,-1 1 0,0-1 0,1 0 1,-1 0-1,10-5 0,11-9 176,-1-1 0,0-2 1,-1 0-1,-1-1 0,35-40 0,5-2-203,-63 61-64,-1 1-1,1-1 0,-1 1 0,0-1 0,1 1 0,-1-1 1,1 1-1,-1 0 0,1-1 0,-1 1 0,1 0 0,-1-1 1,1 1-1,-1 0 0,1-1 0,-1 1 0,1 0 0,0 0 1,-1 0-1,1 0 0,-1 0 0,1 0 0,0 0 1,-1 0-1,1 0 0,0 0 0,0 0 0,0 1-1,-1-1 1,0 1-1,1 0 0,-1 0 0,0 0 0,0-1 1,0 1-1,1 0 0,-1 0 0,0 0 0,0 0 0,0-1 1,0 1-1,0 0 0,0 0 0,-1 1 0,-11 47-148,10-43 128,1-4 25,-15 66-137,15-61 147,0-1 0,0 1-1,1 0 1,0 0 0,0 0-1,1 0 1,3 13 0,-4-18 8,1-1 0,-1 1 0,1-1 0,-1 0 1,1 1-1,0-1 0,-1 0 0,1 1 0,0-1 0,0 0 0,0 0 0,0 0 0,0 0 1,0 0-1,0 0 0,1 0 0,-1 0 0,0 0 0,1 0 0,-1-1 0,0 1 1,3 0-1,-1 0 16,0-1 0,0 1 0,0-1 1,0 0-1,0 0 0,0-1 1,0 1-1,0 0 0,0-1 0,5-2 1,4-1 79,-1-1 1,1-1 0,-1 0 0,16-12 0,7-9-47,-1-2-1,-1-1 1,-2-2 0,-1-1-1,37-54 1,-37 38-509,-21 34-44,1 0 0,16-20 0,-19 29 299,-4 4 205,-1 1 0,1-1-1,-1 1 1,0-1 0,1 0-1,-1 1 1,0-1 0,0 0-1,0 0 1,0 0 0,0 0-1,-1 0 1,1 0 0,0-3-1,-2 10-39,0 0 0,0 0 0,-1-1 0,0 1 0,-2 5 0,-3 6-73,-12 32-122,-45 78 0,14-29 230,39-76 15,7-15-4,1 1 0,-1 1 0,1-1 0,1 0 0,-1 1 0,1-1 0,-1 9-1,3-16-13,0 1 0,0-1-1,0 0 1,0 1-1,0-1 1,-1 0-1,1 1 1,0-1 0,0 1-1,0-1 1,0 0-1,0 1 1,0-1-1,0 0 1,1 1 0,-1-1-1,0 0 1,0 1-1,0-1 1,0 0 0,0 1-1,0-1 1,1 0-1,-1 1 1,0-1-1,0 0 1,1 1 0,-1-1-1,0 0 1,1 1-1,7-8 212,7-19 74,-5-4 2,-2 0-1,-1 0 0,7-63 1,-14 93-297,0-1 0,0 1 0,0 0 0,0 0 0,0-1 0,0 1 0,0 0 0,0 0 0,0-1 0,0 1 0,0 0 0,0 0 0,0-1 0,0 1 0,1 0 0,-1 0 0,0-1 0,0 1 0,0 0 0,0 0 0,0 0 0,1-1 0,-1 1 0,0 0 0,0 0 0,1 0 0,-1 0 0,0-1 0,0 1 0,0 0 0,1 0 0,-1 0 1,0 0-1,0 0 0,1 0 0,-1 0 0,0 0 0,1 0 0,-1 0 0,0 0 0,0 0 0,1 0 0,-1 0 0,0 0 0,0 0 0,1 0 0,-1 0 0,0 0 0,0 0 0,1 0 0,-1 1 0,0-1 0,0 0 0,1 0 0,-1 0 0,0 0 0,0 1 0,20 15-86,-3-2 60,-9-10 35,0-1 0,0 0 1,0 0-1,0-1 0,1 0 0,-1-1 0,1 1 0,-1-2 1,1 1-1,-1-1 0,16-2 0,3-3 80,-1 0 1,34-13-1,-47 14-43,-12 8 25,-6 6-50,-11 16-36,10-18 26,3-4-8,-19 37-51,21-38 45,-1 0 0,1 0 0,0 0 0,0 0 0,1 0 0,-1 0 0,1 0 1,-1 0-1,1 0 0,0 0 0,0 1 0,1 2 0,-1-4 11,1-1 0,-1 0 0,1 0 0,0 0 0,-1 0 0,1 0-1,0 0 1,0 0 0,0 0 0,0 0 0,0-1 0,0 1 0,0 0 0,0 0 0,0-1 0,0 1 0,0-1 0,0 1 0,0-1 0,1 1 0,-1-1-1,0 0 1,0 0 0,1 1 0,-1-1 0,0 0 0,0 0 0,1 0 0,-1 0 0,0-1 0,0 1 0,1 0 0,1-1 0,6-1 38,1 0 1,-1-1 0,10-3-1,-19 6-43,71-31 249,-52 21-217,0 1 0,1 1-1,0 1 1,0 1 0,40-7 0,-59 13-39,1 0 0,-1 0 0,1 0 0,-1 0 0,1 0 0,-1 0 0,1 0 0,-1 1 0,1-1 0,-1 0 0,1 1 0,-1 0 1,0-1-1,1 1 0,-1 0 0,0-1 0,0 1 0,1 0 0,-1 0 0,0 0 0,0 0 0,0 0 0,0 0 0,0 1 0,0-1 0,0 0 0,-1 0 0,1 1 0,0-1 0,-1 0 0,1 1 0,-1-1 0,1 1 0,-1-1 0,0 3 0,2 6-36,-1-1-1,-1 1 1,0 0-1,-2 15 0,1-3-5,0-15 28,1-1 0,1 1 0,-1 0 0,1-1 0,3 11 0,-4-16 11,0 0 0,1 0 0,-1 0 0,0 0 0,1 0 0,-1 0 0,1 0 0,0 0 0,-1 0 0,1-1 0,0 1 0,-1 0 0,1 0 0,0-1 0,0 1 0,0-1 0,0 1 0,1 0 0,-1 0-16,1-1 0,-1 0 0,0 0 0,1 0 0,-1 0 0,1 0 0,-1-1 1,0 1-1,0 0 0,1 0 0,-1-1 0,0 1 0,1-1 0,-1 1 0,0-1 0,0 0 1,0 1-1,2-3 0,3-1-320,0-1 0,-1 0 0,0 0 0,0-1 0,0 1 0,0-1 0,6-12 0,-4 5 49,0 0 0,-1-1 0,5-16 0,0-18-488</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54.880"/>
    </inkml:context>
    <inkml:brush xml:id="br0">
      <inkml:brushProperty name="width" value="0.05" units="cm"/>
      <inkml:brushProperty name="height" value="0.05" units="cm"/>
    </inkml:brush>
  </inkml:definitions>
  <inkml:trace contextRef="#ctx0" brushRef="#br0">56 15 17996,'-27'18'1696,"11"-13"-1320,5-5-376,10-7 688,2 1-167,8-4-329,-1-4-128</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55.290"/>
    </inkml:context>
    <inkml:brush xml:id="br0">
      <inkml:brushProperty name="width" value="0.05" units="cm"/>
      <inkml:brushProperty name="height" value="0.05" units="cm"/>
    </inkml:brush>
  </inkml:definitions>
  <inkml:trace contextRef="#ctx0" brushRef="#br0">335 1 19236,'-6'8'1752,"-3"12"-1383,-15 6-185,-2 7 880,-10 9-648,-2 3-152,-5 8-128,2-1-16,6-3 0,2-5-88,10-11-376,5-6-200,16-21-472,6-7-265,15-21 945,2-9-296,9-14-264</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55.691"/>
    </inkml:context>
    <inkml:brush xml:id="br0">
      <inkml:brushProperty name="width" value="0.05" units="cm"/>
      <inkml:brushProperty name="height" value="0.05" units="cm"/>
    </inkml:brush>
  </inkml:definitions>
  <inkml:trace contextRef="#ctx0" brushRef="#br0">161 48 13739,'3'-4'162,"2"-2"158,-1 1 1,1-1-1,1 1 1,-1 0-1,12-8 0,-17 12-290,1 1-1,-1 0 0,0 0 0,1-1 0,-1 1 0,0 0 0,1 0 0,-1 0 1,1-1-1,-1 1 0,0 0 0,1 0 0,-1 0 0,1 0 0,-1 0 1,1 0-1,-1 0 0,0 0 0,1 0 0,-1 0 0,1 0 0,-1 0 1,1 0-1,-1 1 0,0-1 0,1 0 0,-1 0 0,1 0 0,-1 1 0,0-1 1,1 0-1,-1 0 0,0 1 0,1-1 0,-1 0 0,0 1 0,1-1 1,-1 0-1,0 1 0,0-1 0,0 0 0,1 1 0,-1-1 0,0 1 0,0-1 1,0 0-1,0 1 0,0-1 0,0 1 0,1-1 0,-1 1 0,0-1 1,0 0-1,-1 2 0,1 28 1210,0-29-1213,-12 90 1354,-2 37-309,14-112-989,0 0 0,1 1 0,1-1 0,1 0 0,8 31 0,11 13-1108,-22-59 1031,0-1 0,0 0-1,0 0 1,1 0 0,-1 0-1,0 1 1,0-1 0,0 0-1,0 0 1,0 0-1,0 1 1,0-1 0,0 0-1,0 0 1,0 0 0,0 1-1,1-1 1,-1 0 0,0 0-1,0 1 1,0-1 0,-1 0-1,1 0 1,0 0 0,0 1-1,0-1 1,0 0-1,0 0 1,0 1 0,0-1-1,0 0 1,0 0 0,0 0-1,-1 0 1,1 1 0,0-1-1,0 0 1,0 0 0,0 0-1,-1 0 1,1 1-1,0-1 1,0 0 0,0 0-1,0 0 1,-1 0 0,1 0-1,0 0 1,0 0 0,-1 0-1,1 0 1,0 0 0,0 0-1,0 0 1,-1 0-1,1 0 1,0 0 0,0 0-1,-1 0 1,-10-5-172,-4-7-45</inkml:trace>
  <inkml:trace contextRef="#ctx0" brushRef="#br0" timeOffset="1">11 280 18628,'-9'-7'1584,"8"4"-1152,2 3-200,18 3 705,7 1-209,14 0-584,4 2-368,11-4 224,5 0-56,-4-2-56</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9:41.666"/>
    </inkml:context>
    <inkml:brush xml:id="br0">
      <inkml:brushProperty name="width" value="0.05" units="cm"/>
      <inkml:brushProperty name="height" value="0.05" units="cm"/>
    </inkml:brush>
  </inkml:definitions>
  <inkml:trace contextRef="#ctx0" brushRef="#br0">89 0 13643,'-7'9'347,"1"0"0,0 0 0,1 1 1,0 0-1,1 0 0,0 0 0,0 0 0,-2 14 1,-13 90 1153,14-73-1282,-4 27 67,3 0 0,3 0 1,3 1-1,12 91 0,-9-140-196,1 0 0,8 24-1,-11-38-50,1-1-1,1 1 0,-1 0 0,1-1 1,0 0-1,0 0 0,1 0 0,0 0 0,0 0 1,0 0-1,9 7 0,-10-11-11,0 1 0,0-1 0,0 1-1,0-1 1,0 0 0,0 0 0,0-1 0,1 1 0,-1-1-1,0 1 1,1-1 0,-1 0 0,0 0 0,1-1 0,-1 1-1,0-1 1,0 1 0,1-1 0,-1 0 0,0 0 0,0-1 0,0 1-1,3-2 1,9-5 66,-1-1 0,1 0 0,14-14 0,-26 21-78,85-74 28,101-111 0,-164 160 8,54-56-45</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56.079"/>
    </inkml:context>
    <inkml:brush xml:id="br0">
      <inkml:brushProperty name="width" value="0.05" units="cm"/>
      <inkml:brushProperty name="height" value="0.05" units="cm"/>
    </inkml:brush>
  </inkml:definitions>
  <inkml:trace contextRef="#ctx0" brushRef="#br0">12 0 20428,'10'9'1625,"-6"10"-1281,-6 2-144,-1 9 928,-3 2-1232,3 4-280,3 4 280,-6-13-104,1-7-64</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56.518"/>
    </inkml:context>
    <inkml:brush xml:id="br0">
      <inkml:brushProperty name="width" value="0.05" units="cm"/>
      <inkml:brushProperty name="height" value="0.05" units="cm"/>
    </inkml:brush>
  </inkml:definitions>
  <inkml:trace contextRef="#ctx0" brushRef="#br0">47 0 16748,'11'35'1480,"-9"6"-1000,-2 7-192,-2 3 552,-5 4-144,3-1-408,-2-1-384,2-7-496,-5-9 560,-2-14-160,-5-6-120</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56.954"/>
    </inkml:context>
    <inkml:brush xml:id="br0">
      <inkml:brushProperty name="width" value="0.05" units="cm"/>
      <inkml:brushProperty name="height" value="0.05" units="cm"/>
    </inkml:brush>
  </inkml:definitions>
  <inkml:trace contextRef="#ctx0" brushRef="#br0">1 72 17148,'26'-14'911,"1"1"1,0 2 0,1 1 0,39-9-1,-59 17-771,1 1 0,-1 0-1,1 1 1,-1 0-1,1 0 1,-1 1 0,1 0-1,12 3 1,-15-2-88,-1 0 0,1 0 0,-1 1 0,1 0 0,-1 0 0,0 0 0,0 0 0,0 1 0,-1 0 0,1 0 1,-1 0-1,0 1 0,5 6 0,-5-5-55,0 0-1,0 0 1,-1 1 0,0-1 0,0 1-1,-1 0 1,0-1 0,0 1 0,0 0 0,-1 0-1,0 0 1,-1 0 0,1 1 0,-1-1 0,-1 0-1,1 0 1,-1 0 0,-1 0 0,1 0 0,-5 11-1,0-2-50,-1-1 0,0 0 0,-1 0-1,-1 0 1,-1-1 0,0 0 0,-17 17-1,18-16-292,9-15 329,0 0-1,0 0 0,0 1 0,-1-1 0,1 0 0,0 0 1,0 1-1,0-1 0,0 0 0,0 0 0,1 1 1,-1-1-1,0 0 0,0 0 0,0 1 0,0-1 0,0 0 1,0 0-1,0 0 0,0 1 0,0-1 0,1 0 1,-1 0-1,0 0 0,0 1 0,0-1 0,1 0 0,-1 0 1,0 0-1,0 0 0,1 1 0,1-1-125,1 1-1,-1 0 1,1-1-1,0 0 1,-1 0-1,1 1 1,5-2-1,1 1 0,0 0-55,0 0 0,0 1 0,0 0 0,0 1 0,0-1-1,0 2 1,12 4 0,-18-6 186,0 0 0,-1 1 0,1-1 0,-1 1 0,1-1 0,-1 1 1,1 0-1,-1 0 0,0 0 0,0 0 0,0 1 0,0-1 0,0 1 0,-1-1 0,1 1 0,-1-1 0,1 1 0,-1 0 0,0 0 0,0 0 0,-1 0 0,1-1 0,0 1 1,-1 0-1,0 0 0,1 4 0,-2 2 121,0-1 0,-1 1 1,0-1-1,0 0 0,-1 0 1,0 0-1,0 0 0,-1 0 0,0 0 1,0-1-1,-1 0 0,0 0 1,-10 11-1,-2 1 429,-1-2-1,0 0 1,-30 22 0,25-23 201,-28 14 0,44-25-613,-1-1-1,0-1 1,-1 0 0,1 0 0,-1 0 0,1-1-1,-13 1 1,20-2-145,0-1-1,0 0 1,1 0-1,-1 0 1,0 0-1,0 1 1,1-1 0,-1 0-1,0 0 1,0 0-1,1-1 1,-1 1-1,0 0 1,0 0 0,1 0-1,-1 0 1,0-1-1,1 1 1,-1 0-1,0-1 1,1 1 0,-1 0-1,0-1 1,1 1-1,-1-1 1,1 1-1,-1-1 1,1 0-1,-1 1 1,1-1 0,-1 1-1,1-1 1,-1 0-1,1 1 1,0-1-1,0 0 1,-1 0 0,1 1-1,0-1 1,0 0-1,0 1 1,0-1-1,-1 0 1,1 0 0,0 1-1,1-1 1,-1 0-1,0 0 1,0 0-1,0 1 1,0-1 0,1 0-1,-1 1 1,1-2-1,0-3-61,2 0-1,-1 1 0,0-1 1,1 1-1,0-1 0,6-6 1,21-18-428</inkml:trace>
  <inkml:trace contextRef="#ctx0" brushRef="#br0" timeOffset="0.99">587 606 17524,'-6'42'1464,"0"-2"-1072,-1 2-200,3-4 16,1 0 216,2-5-240,2-8-120</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57.371"/>
    </inkml:context>
    <inkml:brush xml:id="br0">
      <inkml:brushProperty name="width" value="0.05" units="cm"/>
      <inkml:brushProperty name="height" value="0.05" units="cm"/>
    </inkml:brush>
  </inkml:definitions>
  <inkml:trace contextRef="#ctx0" brushRef="#br0">467 3 19620,'-1'-1'102,"0"1"0,0 0 0,0-1 0,0 1 0,0 0 0,0-1 0,0 1 0,0 0 0,0 0 0,0 0 0,0 0 0,0 0 0,-1 0 0,1 0 0,0 1 0,0-1 0,0 0 0,0 1 0,0-1 0,-1 1 0,-4 0 126,-16 5 172,1 0-1,0 1 1,0 1 0,0 1 0,1 0-1,-20 14 1,2 2-95,-69 57-1,91-67-271,0 0-1,1 1 1,-19 25-1,28-33-27,1 1 1,-1 0-1,2 0 0,-1 0 0,1 1 0,0-1 0,1 1 0,1 0 1,-3 15-1,4-22-6,1 1 0,-1 0 0,1-1 0,0 1 0,1 0 0,-1 0 0,1-1 0,-1 1 0,1-1 0,0 1 0,0 0 0,1-1 0,-1 0 0,1 1 0,0-1 0,0 0 0,4 6 1,-2-5 4,0-1-1,0 0 1,0 0 0,0 0 0,0 0 0,1 0 0,-1-1 0,1 0 0,0 0 0,0 0 0,8 1 0,3 0-202,0-1-1,-1 0 1,2-1-1,-1-1 1,0-1-1,0 0 1,23-5-1,3-4-161,63-25 0,-31 7-32</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01.665"/>
    </inkml:context>
    <inkml:brush xml:id="br0">
      <inkml:brushProperty name="width" value="0.05" units="cm"/>
      <inkml:brushProperty name="height" value="0.05" units="cm"/>
    </inkml:brush>
  </inkml:definitions>
  <inkml:trace contextRef="#ctx0" brushRef="#br0">0 233 14451,'5'0'245,"-1"1"0,1-1 0,0 0 0,-1-1 0,1 1 0,0-1-1,-1 0 1,1 0 0,-1 0 0,1 0 0,-1-1 0,8-4 0,20-5 829,273-54 2866,161 13-3420,56 15-428,227-13-13,-622 46-72,1 5 1,209 29-1,-312-26-9,-6-1 1,37 3 0,-56-6-20,0 0-1,0 0 0,1 0 0,-1-1 1,0 1-1,0 0 0,0 0 1,0 0-1,0 0 0,1 0 0,-1-1 1,0 1-1,0 0 0,0 0 1,0 0-1,0-1 0,0 1 0,0 0 1,0 0-1,0 0 0,0-1 1,0 1-1,0 0 0,0 0 0,0 0 1,0-1-1,0 1 0,0 0 1,0 0-1,0 0 0,0-1 0,0 1 1,0 0-1,0 0 0,0 0 1,0-1-1,0 1 0,0 0 0,-1 0 1,1 0-1,0 0 0,0-1 1,0 1-1,-5-10-125,5 10 117,-5-11-159,3-2-75</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02.569"/>
    </inkml:context>
    <inkml:brush xml:id="br0">
      <inkml:brushProperty name="width" value="0.05" units="cm"/>
      <inkml:brushProperty name="height" value="0.05" units="cm"/>
    </inkml:brush>
  </inkml:definitions>
  <inkml:trace contextRef="#ctx0" brushRef="#br0">41 53 12699,'-13'3'1012,"10"-2"-759,-1-1 0,1 1 1,0 0-1,-1 0 1,1 1-1,-4 1 1,29 0 2820,243-15 445,-97 2-2824,472-6 135,-119 4-692,544-6-47,-1046 19-424,-28 0-416,-35 0 72,0-1 313</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03.319"/>
    </inkml:context>
    <inkml:brush xml:id="br0">
      <inkml:brushProperty name="width" value="0.05" units="cm"/>
      <inkml:brushProperty name="height" value="0.05" units="cm"/>
    </inkml:brush>
  </inkml:definitions>
  <inkml:trace contextRef="#ctx0" brushRef="#br0">12 214 11755,'-1'0'88,"1"0"0,-1 0 1,1 0-1,-1-1 1,1 1-1,-1 0 0,1 0 1,-1-1-1,1 1 1,-1 0-1,1-1 1,-1 1-1,1-1 0,-1 1 1,1 0-1,0-1 1,-1 1-1,1-1 0,0 1 1,-1-1-1,1 1 1,0-1-1,0 1 1,0-1-1,-1 0 0,1 1 1,0-1-1,0 1 1,0-1-1,0 1 1,0-1-1,0 0 0,0 0 1,1 0 64,0 0 0,0 0 0,0 0 0,0 0 0,0 0 0,0 0 0,1 0 0,-1 1 0,0-1 0,0 0 0,1 1 0,-1-1 0,2 0 0,51-10 1919,-52 11-2022,51-7 1012,0 4 0,60 2 0,108 17-188,4 0-738,-99-16-208,215-27 0,123-51-42,-53 8 147,-284 56-440,0 6 1,160 10 0,-274-2-52,-16 0 135</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08.083"/>
    </inkml:context>
    <inkml:brush xml:id="br0">
      <inkml:brushProperty name="width" value="0.05" units="cm"/>
      <inkml:brushProperty name="height" value="0.05" units="cm"/>
    </inkml:brush>
  </inkml:definitions>
  <inkml:trace contextRef="#ctx0" brushRef="#br0">41 70 14995,'0'0'62,"0"-1"0,0 1 0,0-1 0,0 1 0,0 0-1,0-1 1,0 1 0,0-1 0,0 1 0,0 0 0,0-1 0,0 1 0,0-1 0,0 1-1,1 0 1,-1-1 0,0 1 0,0-1 0,1 1 0,-1 0 0,0-1 0,0 1-1,1 0 1,-1 0 0,0-1 0,1 1 0,-1 0 0,0 0 0,1-1 0,-1 1 0,0 0-1,1 0 1,-1 0 0,1 0 0,-1-1 0,0 1 0,1 0 0,0 0 0,18-8 813,0 2-285,0 1-1,1 0 1,0 2-1,24-2 1,84 3 104,-62 2-417,-10 0-188,-8 1-174,0-3 0,79-12 0,-124 12-33,-9 0 64,-17-1 12,-1 2-1,1 1 1,-46 5 0,41-2 29,-444 43-28,452-45-24,19-1 39,4 0 5,1 0 14,156-12-119,-60 2 79,-32 4-100,-32 2-171,1 1 0,58 4-1,-94 0 38,-5 1 171,-8 2-27,-328 50-263,322-52 317,-28 4-60,44-6 139,-1 0-1,1 0 1,-1 0 0,0-1 0,1 1 0,-1 0-1,1-1 1,-1 0 0,1 0 0,-1 0-1,1 0 1,-1 0 0,-2-2 0,-2-6-35</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10.674"/>
    </inkml:context>
    <inkml:brush xml:id="br0">
      <inkml:brushProperty name="width" value="0.05" units="cm"/>
      <inkml:brushProperty name="height" value="0.05" units="cm"/>
    </inkml:brush>
  </inkml:definitions>
  <inkml:trace contextRef="#ctx0" brushRef="#br0">31 58 12675,'-30'25'2224,"30"-24"-2193,0-1 1,0 0-1,0 0 0,0 1 1,0-1-1,0 0 0,0 0 0,0 0 1,0 1-1,0-1 0,0 0 0,0 0 1,0 1-1,0-1 0,0 0 1,0 0-1,0 1 0,0-1 0,1 0 1,-1 0-1,0 0 0,0 1 0,0-1 1,0 0-1,0 0 0,1 0 1,-1 0-1,0 1 0,0-1 0,0 0 1,1 0-1,-1 0 0,0 0 0,0 0 1,0 0-1,1 1 0,-1-1 1,0 0-1,0 0 0,1 0 0,-1 0 1,0 0-1,0 0 0,0 0 0,1 0 1,-1 0-1,0 0 0,0 0 1,1 0-1,-1 0 0,0-1 0,0 1 1,1 0-1,-1 0 0,16 1 490,116-7 828,94-2-736,-162 9-568,98 14-1,-59 1 64,-97-17-17,-11-5-34,-10-4 59,-7 1 36,0 1 0,0 1 1,-1 1-1,0 0 0,-38-3 0,14 5-6,-85 5 0,124 0-142,-3-1-26,0 1 0,0 0 0,0 1 0,-16 4 0,23-3-136,9-1 33,12-2-64,18-5 30,1-1 1,-1-2 0,44-16 0,-73 23 116,40-15-53</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12.252"/>
    </inkml:context>
    <inkml:brush xml:id="br0">
      <inkml:brushProperty name="width" value="0.05" units="cm"/>
      <inkml:brushProperty name="height" value="0.05" units="cm"/>
    </inkml:brush>
  </inkml:definitions>
  <inkml:trace contextRef="#ctx0" brushRef="#br0">164 29 10666,'-13'2'1126,"0"0"0,-26 0 0,29-2-612,1 0 1,-1 1-1,1 0 0,0 1 0,-1-1 0,1 2 0,-12 3 0,20-5-486,1-1-1,-1 0 1,0 0 0,1 0-1,-1 0 1,1 1-1,-1-1 1,1 0-1,-1 1 1,1-1 0,-1 0-1,1 1 1,-1-1-1,1 0 1,0 1 0,-1-1-1,1 1 1,-1-1-1,1 1 1,0-1 0,-1 1-1,1-1 1,0 1-1,0-1 1,0 1-1,-1 0 1,1 0 0,1-1-2,-1 1 1,0 0 0,1-1 0,-1 1 0,1-1 0,-1 1-1,1-1 1,-1 1 0,1-1 0,0 0 0,-1 1 0,1-1-1,0 1 1,-1-1 0,1 0 0,0 0 0,1 1-1,34 6 490,-5-7-245,0-1-1,0-2 0,35-7 0,4 0-82,-17 4-87,449-33 204,-499 39-305,-2 0 0,1 0 0,0 0 1,0 0-1,0 0 0,0 0 0,0 0 0,0 1 1,0-1-1,-1 0 0,1 1 0,0 0 0,0-1 1,-1 1-1,4 2 0,-4-3-5,-1 0 1,0 1-1,0-1 1,0 0-1,0 0 1,0 1-1,0-1 1,0 0-1,0 1 1,0-1-1,0 0 1,0 0-1,0 1 1,0-1-1,0 0 0,0 1 1,0-1-1,0 0 1,0 0-1,0 1 1,0-1-1,0 0 1,0 0-1,-1 1 1,1-1-1,0 0 1,0 0-1,0 1 1,-1-1-1,1 0 0,0 0 1,0 0-1,0 0 1,-1 1-1,1-1 1,0 0-1,0 0 1,-1 0-1,1 0 1,0 0-1,0 0 1,-1 1-1,1-1 1,0 0-1,0 0 1,-1 0-1,0 0 0,-10 2-263,11-2 267,-2 0 10,0 0 0,0 0-1,0 0 1,0 0 0,0 0-1,0-1 1,0 1 0,0 0 0,0-1-1,0 0 1,0 1 0,0-1-1,0 0 1,0 0 0,1 0-1,-1 0 1,0 0 0,-2-3 0,-10-9-73</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9:43.258"/>
    </inkml:context>
    <inkml:brush xml:id="br0">
      <inkml:brushProperty name="width" value="0.05" units="cm"/>
      <inkml:brushProperty name="height" value="0.05" units="cm"/>
    </inkml:brush>
  </inkml:definitions>
  <inkml:trace contextRef="#ctx0" brushRef="#br0">46 2 17468,'0'-1'54,"0"1"-1,0 0 1,1 0 0,-1 0 0,0 0 0,0 0-1,0 0 1,1-1 0,-1 1 0,0 0 0,0 0-1,0 0 1,1 0 0,-1 0 0,0 0 0,0 0 0,0 0-1,1 0 1,-1 0 0,0 0 0,0 0 0,0 0-1,1 0 1,-1 0 0,0 0 0,0 0 0,0 1-1,1-1 1,-1 0 0,0 0 0,0 0 0,0 0-1,1 0 1,-1 0 0,0 1 0,0-1 0,0 0 0,0 0-1,1 0 1,-1 12 1076,-10 23-323,6-24-427,-7 24-125,2 1 0,1 1 1,-3 49-1,10-81-249,1-1 0,0 1 1,0-1-1,1 1 0,0-1 0,-1 1 0,1-1 0,3 8 0,-3-10 0,0-1 0,0 0 1,-1 0-1,1 0 0,0 0 0,0 0 0,0 0 0,0 0 0,0 0 1,0 0-1,0 0 0,0 0 0,1-1 0,-1 1 0,0-1 1,0 1-1,1-1 0,-1 1 0,0-1 0,1 1 0,-1-1 0,0 0 1,1 0-1,-1 0 0,0 0 0,1 0 0,-1 0 0,1 0 1,-1 0-1,0-1 0,1 1 0,-1 0 0,2-2 0,8-2 40,0 0-1,-1-1 1,1 0-1,-1-1 0,0 0 1,-1-1-1,1 0 1,11-12-1,64-71 537,18-41 514,-91 120-722,-11 20-194,-13 32-122,6-26-37,1 2-19,2-8 5,1-1-1,0 1 0,0 0 0,0 0 1,1 0-1,0 11 0,1-19-64,1 0 0,-1 1 0,0-1 0,1 0 0,-1 0 0,1 0 0,-1 0-1,1 0 1,-1 0 0,1 0 0,0 0 0,-1 0 0,1 0 0,0 0 0,0 0 0,0-1 0,0 1 0,-1 0-1,1 0 1,0-1 0,0 1 0,1-1 0,-1 1 0,0-1 0,0 1 0,0-1 0,0 0 0,0 0 0,0 1-1,1-1 1,-1 0 0,0 0 0,0 0 0,0 0 0,1 0 0,-1 0 0,0-1 0,0 1 0,1-1 0,7 0-596,0-1 0,-1 0 0,15-7 0,-23 9 651,14-6-879</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15.835"/>
    </inkml:context>
    <inkml:brush xml:id="br0">
      <inkml:brushProperty name="width" value="0.05" units="cm"/>
      <inkml:brushProperty name="height" value="0.05" units="cm"/>
    </inkml:brush>
  </inkml:definitions>
  <inkml:trace contextRef="#ctx0" brushRef="#br0">110 26 10818,'-21'-2'1232,"13"0"-619,-1 1 0,0 0 0,1 1 0,-1 0 0,0 1 0,1-1 0,-14 4 0,22-4-571,0 0 0,-1 0 0,1 0 0,0 0 0,0 0 0,-1 0 0,1 0 0,0 0 0,0 0 0,-1 0 0,1 0 0,0 1 0,0-1 0,0 0 0,-1 0 0,1 0 0,0 0 0,0 0 0,0 1 0,-1-1 0,1 0 0,0 0 0,0 0 0,0 1 0,0-1 0,0 0 0,-1 0 0,1 1 0,0-1 0,0 0 0,0 0 0,0 0 0,0 1 0,0-1 0,0 1 0,8 4 766,15 2 13,19-6-172,0-1 1,0-2-1,76-15 0,9 0-228,-88 14-1189,0 1 0,55 5 1,-94-3 754,0 0 0,0 0 0,0-1 0,0 1-1,0 0 1,0 0 0,0 0 0,0 0 0,0 0 0,0 0 0,0 0 0,0 0 0,0 0 0,0 0 0,0 0 0,0-1 0,0 1 0,0 0 0,0 0-1,0 0 1,0 0 0,0 0 0,0 0 0,0 0 0,0 0 0,1 0 0,-1 0 0,0 0 0,0 0 0,0 0 0,0-1 0,0 1 0,0 0 0,0 0-1,0 0 1,0 0 0,0 0 0,0 0 0,0 0 0,1 0 0,-1 0 0,0 0 0,0 0 0,0 0 0,0 0 0,0 0 0,0 0 0,0 0 0,0 0-1,0 0 1,0 0 0,0 0 0,1 0 0,-1 0 0,0 0 0,0 0 0,0 0 0,0 0 0,0 1 0,0-1 0,0 0 0,0 0 0,0 0 0,0 0-1,0 0 1,0 0 0,0 0 0,1 0 0,-6-4-619</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19.137"/>
    </inkml:context>
    <inkml:brush xml:id="br0">
      <inkml:brushProperty name="width" value="0.05" units="cm"/>
      <inkml:brushProperty name="height" value="0.05" units="cm"/>
    </inkml:brush>
  </inkml:definitions>
  <inkml:trace contextRef="#ctx0" brushRef="#br0">3 37 12147,'-3'8'1360,"3"0"-824,16-2-128,7 0 1256,20-4-1039,4 1-49,19-3-56,9-3-48,11-2-96,7-2-72,-5-2-296,-2 0-176,-12 1-368,-7-1-648,-15 2 992,-10 0-208,-19 1-121</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24.939"/>
    </inkml:context>
    <inkml:brush xml:id="br0">
      <inkml:brushProperty name="width" value="0.05" units="cm"/>
      <inkml:brushProperty name="height" value="0.05" units="cm"/>
    </inkml:brush>
  </inkml:definitions>
  <inkml:trace contextRef="#ctx0" brushRef="#br0">10 41 14899,'25'-9'794,"-7"3"-284,0-1-1,1 2 1,-1 1-1,38-5 1,-51 9-479,-1 0 1,0 0-1,1 0 0,-1 1 0,1-1 1,-1 1-1,0 0 0,0 0 0,0 1 1,1-1-1,-1 1 0,0 0 0,-1 0 1,1 0-1,0 1 0,-1-1 0,1 1 1,-1 0-1,0 0 0,0 0 0,0 1 1,0-1-1,0 1 0,-1-1 0,0 1 1,0 0-1,3 5 0,-2-1-23,-1 1 1,1 0-1,-1 0 0,-1-1 1,1 1-1,-2 0 1,1 0-1,-1 0 0,-1 0 1,1 0-1,-1 0 0,-1 0 1,-3 10-1,-3 9 89,-1-2-1,-25 50 1,5-17 113,-1-1 111,2 1 0,3 2 1,-24 85-1,37-96-110,-8 96 0,18-122-188,2 1 0,1 0-1,0-1 1,2 1 0,12 47 0,-13-63-27,1 0-1,0-1 1,1 1 0,0-1 0,0 0 0,1 0 0,0-1 0,1 1 0,10 11 0,-12-15-9,1 0 0,0 0 0,0-1 0,0 1 0,1-1 0,-1 0 0,1 0 0,0-1 1,-1 0-1,1 0 0,0 0 0,0-1 0,1 1 0,8-1 0,-15-1 12,1 0 0,-1 0 0,1 1 0,-1-1 0,1 0 0,-1 0 0,0 0 0,1 1 0,-1-1 0,1 0 0,-1 0 0,0 1 0,1-1 0,-1 0 0,0 1 0,1-1 0,-1 0 0,0 1 0,1-1 0,-1 1 0,0-1 0,0 0 0,0 1 0,1-1 0,-1 1 0,0-1 0,0 1 0,0-1 0,0 1 0,0-1 0,0 0 0,0 1 0,0-1 0,0 1 0,0-1 0,0 1 0,0-1 0,0 1 0,0-1 0,-1 1 0,1-1 0,0 0 0,0 1 0,0-1 1,-1 1-1,1-1 0,0 0 0,-1 1 0,-15 29 10,11-21-2,-4 9 22,0 1-1,2 0 1,0 1 0,1-1 0,1 1 0,-5 40-1,9-51-24,1-1-1,0 0 0,0 1 1,1-1-1,0 1 1,1-1-1,0 0 0,0 0 1,0 0-1,1 0 1,0 0-1,1 0 0,0-1 1,0 0-1,1 1 1,0-2-1,0 1 0,0 0 1,11 9-1,6 2-251,43 25 0,-43-29-22,-1 0 0,25 22 0,-40-30 192,1 1-1,-1 0 1,0 0-1,-1 0 1,0 1-1,0 0 1,0 0-1,-1 0 1,0 0-1,3 11 0,-3-3 57,-1 1-1,-1-1 0,0 0 0,-1 1 1,-1-1-1,0 1 0,-2-1 0,0 1 0,0-1 1,-1 0-1,-6 17 0,-10 25 759,-42 87 0,59-139-666,-16 33 656,0-1 0,-3-1 0,-1 0-1,-1-2 1,-53 60 0,72-90-643,-1-1-1,1 0 0,-1 0 0,0 0 1,0-1-1,0 0 0,-1 0 0,1 0 1,-1 0-1,0-1 0,0 0 1,-8 2-1,11-4-122,1 0 0,-1 0 0,1 0 0,-1 0 1,1 0-1,-1-1 0,1 1 0,-1-1 0,1 1 0,0-1 1,-1 0-1,1 0 0,0 0 0,0 0 0,-1 0 0,1-1 0,0 1 1,0-1-1,1 1 0,-1-1 0,0 0 0,0 0 0,1 0 1,-1 0-1,1 0 0,0 0 0,-1 0 0,1 0 0,0 0 0,0-1 1,1 1-1,-2-5 0,-2-7-188,1-1 1,-2-15-1,5 29 213,-3-28-470</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25.938"/>
    </inkml:context>
    <inkml:brush xml:id="br0">
      <inkml:brushProperty name="width" value="0.05" units="cm"/>
      <inkml:brushProperty name="height" value="0.05" units="cm"/>
    </inkml:brush>
  </inkml:definitions>
  <inkml:trace contextRef="#ctx0" brushRef="#br0">299 108 14443,'1'-2'141,"1"0"0,-1 0 0,0-1 0,0 1 0,0-1 0,-1 1 0,1-1 0,-1 1 0,1-1 0,-1 0 0,0 1 0,0-1 0,0 0 0,0 1 0,0-1 0,-1 1 0,1-1 0,-1 1 0,1-1 0,-1 1 0,0-1 0,0 1 0,0-1 0,-1 1 0,1 0 0,-1 0 0,1-1 0,-1 1 0,1 0 0,-1 1 0,0-1 0,0 0 0,0 0 0,0 1 0,-1-1 0,1 1 0,0 0 0,-4-2 0,-1 0 56,1 0 0,-2 0 0,1 0 1,0 1-1,0 0 0,-1 1 1,1 0-1,-1 0 0,1 0 0,-1 1 1,1 0-1,-13 2 0,11 0-148,0 1-1,0 0 1,1 1-1,-1 0 1,1 0-1,0 0 0,0 1 1,1 0-1,-1 1 1,1 0-1,-11 12 1,12-12-37,0 0-1,1 1 1,0-1 0,1 1 0,0 0 0,0 1-1,0-1 1,1 1 0,0-1 0,0 1 0,1 0-1,0 0 1,-1 11 0,2-17-10,1 0 1,0-1-1,0 1 0,0 0 1,0 0-1,0 0 0,1 0 1,-1-1-1,1 1 0,-1 0 1,1 0-1,-1-1 1,1 1-1,0 0 0,0-1 1,0 1-1,0-1 0,0 1 1,0-1-1,0 1 0,3 1 1,-2-2 1,1 1-1,-1-1 1,1 0 0,-1 1 0,1-1 0,0-1 0,0 1 0,0 0 0,-1-1-1,1 1 1,0-1 0,4 0 0,6 0 16,-1-2 0,1 1 0,-1-2 0,1 1-1,14-7 1,3-2 114,-1-1-1,-1-2 0,0-1 0,0-1 0,-2-1 1,0-2-1,25-23 0,-45 37-71,-4 3-33,0 1 0,0-1 0,0 0 1,0 0-1,0 1 0,0-1 0,-1 0 0,1-1 0,-1 1 0,1 0 0,-1 0 0,0-1 0,0 1 1,1-4-1,-2 6-24,0 0 1,0 0 0,0-1 0,0 1 0,0 0-1,0 0 1,0-1 0,0 1 0,0 0-1,0 0 1,0-1 0,0 1 0,0 0-1,0 0 1,0 0 0,0-1 0,0 1 0,0 0-1,0 0 1,-1-1 0,1 1 0,0 0-1,0 0 1,0 0 0,0-1 0,0 1 0,-1 0-1,1 0 1,0 0 0,0 0 0,0 0-1,-1-1 1,1 1 0,0 0 0,0 0 0,0 0-1,-1 0 1,-10 2 94,-13 13-30,16-9-65,1 2 0,-1-1-1,1 1 1,1 0 0,-1 1 0,-8 16-1,12-20-80,1-1 0,-1 1 0,1 0-1,0 1 1,1-1 0,-1 0 0,1 0-1,0 1 1,0-1 0,1 1-1,0-1 1,0 1 0,0-1 0,0 1-1,2 5 1,-1-9 11,-1 0-1,1 1 0,0-1 1,0 0-1,0 0 1,1 1-1,-1-1 1,0 0-1,1 0 0,0 0 1,-1-1-1,1 1 1,0 0-1,0-1 1,0 1-1,0-1 0,0 1 1,4 1-1,-1-1 6,0 0-1,0-1 1,0 1 0,1-1-1,-1-1 1,0 1-1,1-1 1,6 0-1,36-4-465</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27.585"/>
    </inkml:context>
    <inkml:brush xml:id="br0">
      <inkml:brushProperty name="width" value="0.05" units="cm"/>
      <inkml:brushProperty name="height" value="0.05" units="cm"/>
    </inkml:brush>
  </inkml:definitions>
  <inkml:trace contextRef="#ctx0" brushRef="#br0">151 1 15443,'1'2'151,"-1"1"1,0 0-1,0-1 0,-1 1 0,1 0 0,-1-1 0,1 1 0,-1-1 1,0 1-1,0 0 0,-1 2 0,-4 11 118,-8 43 518,-61 266 1240,26 6-1964,49-323-242,-1 0-1,1 0 1,1 0-1,1 10 1,-2-18 146,0 0 1,0 1 0,0-1-1,0 1 1,0-1-1,0 0 1,0 1 0,0-1-1,1 0 1,-1 1 0,0-1-1,0 1 1,0-1 0,1 0-1,-1 1 1,0-1-1,0 0 1,1 0 0,-1 1-1,0-1 1,0 0 0,1 0-1,-1 1 1,0-1 0,1 0-1,-1 0 1,1 0-1,-1 0 1,0 1 0,1-1-1,-1 0 1,0 0 0,1 0-1,0 0 1,0-1-53,1 0 0,-1 0 0,1 0-1,-1 0 1,0 0 0,1 0 0,-1 0 0,0-1 0,0 1 0,0-1-1,0 1 1,0 0 0,1-3 0,8-12-300,-2-1 0,9-21 0,4-17-246</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28.037"/>
    </inkml:context>
    <inkml:brush xml:id="br0">
      <inkml:brushProperty name="width" value="0.05" units="cm"/>
      <inkml:brushProperty name="height" value="0.05" units="cm"/>
    </inkml:brush>
  </inkml:definitions>
  <inkml:trace contextRef="#ctx0" brushRef="#br0">123 0 13875,'3'0'1520,"-3"6"-1040,-8 15-120,-3 8 857,-1 18-465,-3 3-152,-1 15-240,2 2-48,1 2-32,0-2-48,4-4-80,2-7-80,3-13-360,1-4-264,3-16 464,0-6-48,1-5-136</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28.770"/>
    </inkml:context>
    <inkml:brush xml:id="br0">
      <inkml:brushProperty name="width" value="0.05" units="cm"/>
      <inkml:brushProperty name="height" value="0.05" units="cm"/>
    </inkml:brush>
  </inkml:definitions>
  <inkml:trace contextRef="#ctx0" brushRef="#br0">20 164 15251,'-1'1'197,"0"0"0,0 0 0,0 0 0,0 0 0,0 0 0,0 0 0,0 0 0,1 0 0,-1 0 0,0 0 0,0 1 1,1-1-1,-1 0 0,1 0 0,-1 1 0,1-1 0,0 0 0,-1 1 0,1-1 0,0 0 0,0 1 0,0-1 0,0 1 0,0-1 0,0 0 0,0 1 0,1-1 0,0 3 0,-1-3-138,1 0 1,-1 0-1,1 0 1,-1 0-1,1-1 1,0 1-1,-1 0 1,1 0-1,0-1 1,0 1-1,-1 0 1,1-1-1,0 1 0,0 0 1,0-1-1,0 1 1,0-1-1,0 0 1,0 1-1,0-1 1,0 0-1,0 0 1,0 1-1,0-1 1,0 0-1,0 0 1,0 0-1,0 0 0,0 0 1,0-1-1,0 1 1,0 0-1,0 0 1,0-1-1,0 1 1,0 0-1,0-1 1,0 1-1,1-2 1,6-2 112,-1-1 1,1 0 0,-1-1-1,0 1 1,-1-2-1,1 1 1,-1 0 0,0-1-1,-1 0 1,8-13 0,-8 11-40,0 0 0,0 0 0,-1-1 1,0 0-1,-1 0 0,0 0 0,0 0 0,1-19 1,-3 28-126,-1 0 0,0 0 0,0 0 0,1 1 1,-1-1-1,0 0 0,0 0 0,0 0 0,0 0 1,-1 0-1,1 0 0,0 0 0,0 0 0,0 0 0,-1 0 1,1 1-1,-1-1 0,1 0 0,0 0 0,-1 0 1,1 1-1,-1-1 0,0 0 0,1 0 0,-1 1 0,0-1 1,1 1-1,-1-1 0,0 0 0,0 1 0,1-1 1,-1 1-1,0 0 0,0-1 0,0 1 0,-1-1 1,0 1-4,0 1 0,-1-1 0,1 0 0,0 1 0,0-1 0,0 1 0,0 0 0,0 0 0,0 0 0,0 0 0,0 0 0,1 0 0,-1 0 1,0 1-1,-2 2 0,-8 7-30,1 1 0,1 0 0,0 1 0,1 1 0,0-1 0,1 1 0,1 1 0,0-1 0,0 1 0,2 1 1,0-1-1,-5 27 0,10-40 17,0-1 0,0 0 0,-1 1 0,1-1 0,0 0-1,0 1 1,0-1 0,0 0 0,1 1 0,-1-1 0,0 0 0,1 1 0,-1-1 0,0 0 0,1 0 0,0 1 0,-1-1 0,1 0 0,0 0 0,-1 0 0,1 0 0,0 0 0,0 0 0,0 0 0,0 0 0,0 0 0,0 0 0,2 1 0,0-2-8,0 1 0,0 0 1,0-1-1,0 1 0,0-1 0,0 0 1,0 0-1,1 0 0,-1 0 1,0-1-1,5-1 0,36-8-81,-22 4 95,1 0 0,-1 2 0,1 1 0,26-1 0,-44 4 7,0 0 0,0 1 1,0-1-1,0 1 1,0 0-1,0 0 1,0 0-1,0 1 0,0 0 1,-1 0-1,1 0 1,-1 0-1,1 1 1,-1 0-1,0 0 0,0 0 1,0 0-1,0 1 1,-1-1-1,1 1 1,-1 0-1,0 0 0,0 0 1,2 6-1,-3-6 7,0-1 0,-1 1-1,1 0 1,-1 0 0,0 0 0,0 0-1,-1 0 1,1 0 0,-1 1-1,0-1 1,0 0 0,0 0 0,-2 8-1,2-12-5,0 0-1,0 0 1,0 0-1,0 0 0,-1 0 1,1 0-1,0 0 1,0 0-1,0 0 1,0 0-1,-1 0 0,1 0 1,0 0-1,0 0 1,0 0-1,0 0 1,0 0-1,0 0 0,-1 0 1,1 0-1,0 0 1,0-1-1,0 1 1,0 0-1,0 0 0,0 0 1,0 0-1,-1 0 1,1 0-1,0 0 1,0-1-1,0 1 0,0 0 1,0 0-1,0 0 1,0 0-1,0 0 1,0-1-1,0 1 0,0 0 1,0 0-1,0 0 1,-2-10 103,1 0 1,-1 0 0,2 0 0,0 0 0,1-11-1,-1-15 124,-4-30 121,-1-42-196,5 108-200,0-1 0,0 0 0,0 0 0,0 1 0,0-1 0,0 0 0,0 1 0,0-1 0,1 1 0,-1-1 0,0 0 0,1 1 0,-1-1 0,0 1 0,1-1 0,-1 0 0,0 1 0,1-1 0,-1 1 0,1-1 1,-1 1-1,1 0 0,-1-1 0,1 1 0,0-1 0,-1 1 0,1 0 0,-1 0 0,1-1 0,0 1 0,-1 0 0,1 0 0,0 0 0,-1 0 0,1-1 0,0 1 0,-1 0 0,1 0 0,0 0 0,-1 1 0,2-1 0,35 10-2819,-15-3 917,-11-5 1575,-1 0 1,1-1 0,0-1-1,-1 0 1,1 0 0,14-3 0,25-8-1127</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30.196"/>
    </inkml:context>
    <inkml:brush xml:id="br0">
      <inkml:brushProperty name="width" value="0.05" units="cm"/>
      <inkml:brushProperty name="height" value="0.05" units="cm"/>
    </inkml:brush>
  </inkml:definitions>
  <inkml:trace contextRef="#ctx0" brushRef="#br0">228 0 11194,'-11'7'529,"1"0"-1,1 0 1,-1 1-1,1 0 0,1 1 1,-12 14-1,-1 0 462,1-2-429,5-7-35,1 2 1,-16 21 0,29-37-521,1 0 1,0 0-1,0 0 0,0 0 0,0 1 1,0-1-1,0 0 0,0 0 1,-1 0-1,1 0 0,0 0 1,0 0-1,0 0 0,0 0 1,0 0-1,0 0 0,0 1 1,0-1-1,0 0 0,0 0 1,0 0-1,-1 0 0,1 0 1,0 0-1,0 0 0,0 1 1,0-1-1,0 0 0,0 0 1,0 0-1,0 0 0,0 0 0,0 0 1,0 0-1,0 1 0,0-1 1,0 0-1,0 0 0,0 0 1,1 0-1,-1 0 0,0 0 1,0 1-1,0-1 0,0 0 1,0 0-1,0 0 0,0 0 1,0 0-1,0 0 0,0 0 1,0 0-1,1 0 0,-1 0 1,0 1-1,0-1 0,0 0 1,0 0-1,0 0 0,0 0 1,0 0-1,1 0 0,7-3 211,13-11 92,0-1 0,31-30 0,13-10 475,-64 54-759,0 0-1,0 1 1,0-1 0,0 0 0,1 1 0,-1-1 0,0 0-1,0 1 1,0-1 0,0 1 0,1 0 0,-1-1 0,1 1-1,-1 0-15,-1 0-1,0 1 0,0-1 0,0 0 0,0 0 1,1 1-1,-1-1 0,0 0 0,0 0 0,0 1 0,0-1 1,0 0-1,0 1 0,0-1 0,0 0 0,0 0 0,0 1 1,0-1-1,0 0 0,0 1 0,0-1 0,0 0 0,0 1 1,0-1-1,0 0 0,-1 0 0,1 1 0,0-1 1,0 0-1,0 0 0,0 1 0,-1-1 0,-18 33 268,-50 59-27,-14 20-199,82-111-51,0 0 0,0 0 0,1 0 0,-1 0 0,0 0 0,1 1 0,-1-1-1,1 0 1,0 0 0,-1 0 0,1 0 0,0 1 0,-1 1 0,1-3 1,1 1 0,-1-1 0,0 0 0,0 0 0,0 1-1,1-1 1,-1 0 0,0 0 0,0 0 0,0 0 0,1 1 0,-1-1 0,0 0 0,0 0 0,1 0 0,-1 0-1,0 0 1,1 0 0,-1 0 0,0 0 0,0 0 0,1 0 0,-1 0 0,0 0 0,1 0 0,-1 0-1,0 0 1,0 0 0,1 0 0,-1 0 0,0 0 0,1 0 0,-1 0 0,0-1 0,6 0 0,-1-1 1,0 0-1,-1-1 0,9-5 1,29-22 63,-2-1-1,50-52 1,-112 108-25,-21 29 0,27-34-34,0 0 0,-32 31 0,52-56-12,-1 1 0,1-1-1,-1-1 1,5-9 0,0 1 4,1-3-2,22-41 12,-28 53-1,-1 0-1,0-1 1,0 0-1,0 1 0,-1-1 1,0 0-1,0 0 1,0-8-1,-1 14-4,0-1 0,0 1 0,0-1 0,0 1-1,0-1 1,0 1 0,-1-1 0,1 1 0,0 0 0,0-1 0,0 1 0,0-1 0,0 1-1,-1 0 1,1-1 0,0 1 0,0-1 0,-1 1 0,1 0 0,0-1 0,-1 1 0,1 0-1,0 0 1,-1-1 0,1 1 0,0 0 0,-1 0 0,1-1 0,-1 1 0,1 0 0,0 0-1,-1 0 1,0 0 0,-16 4 15,-16 17 6,-32 31-10,-21 16-20,124-109-164,8-6 118,51-49-248,-84 85 121,-13 14-288,-19 18-367,-30 29 223,20-20 286</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31.973"/>
    </inkml:context>
    <inkml:brush xml:id="br0">
      <inkml:brushProperty name="width" value="0.05" units="cm"/>
      <inkml:brushProperty name="height" value="0.05" units="cm"/>
    </inkml:brush>
  </inkml:definitions>
  <inkml:trace contextRef="#ctx0" brushRef="#br0">2 6 11402,'0'0'1025,"0"-3"-665,-2 2 600,2-1-256,2 2-656</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33.423"/>
    </inkml:context>
    <inkml:brush xml:id="br0">
      <inkml:brushProperty name="width" value="0.05" units="cm"/>
      <inkml:brushProperty name="height" value="0.05" units="cm"/>
    </inkml:brush>
  </inkml:definitions>
  <inkml:trace contextRef="#ctx0" brushRef="#br0">252 322 17260,'1'-3'118,"1"-3"352,0 0-1,-1 0 1,0 0-1,0 0 1,-1-1 0,1-9-1,-1 15-379,-1 0 0,1 0 0,0 0 0,0 0 0,-1 0 1,1 0-1,-1 0 0,1 0 0,-1 0 0,1 0 0,-1 0 0,0 0 0,1 1 0,-1-1 0,0 0 0,0 0 0,-1-1 0,1 1-3,-1 1 0,0-1 0,0 0 0,1 1 0,-1-1-1,0 1 1,0 0 0,0-1 0,0 1 0,1 0 0,-1 0 0,0 0-1,-3 1 1,-2 0-29,0 1 0,0 0 0,0 1-1,0 0 1,1 0 0,0 0 0,-1 0-1,1 1 1,-11 9 0,-3 4-57,-23 25-1,34-32-12,-1-1 0,2 1 1,0 0-1,0 1 0,1 0 0,0 0 0,1 1 0,0 0 0,-5 13 0,11-24 10,0 0 0,-1 0 0,1-1-1,0 1 1,0 0 0,0 0 0,0 0-1,0 0 1,-1 0 0,2 0 0,-1-1-1,0 1 1,0 0 0,0 0 0,0 0-1,0 0 1,1 0 0,-1 0 0,0-1-1,1 1 1,-1 0 0,1 0 0,-1-1 0,1 1-1,-1 0 1,1 0 0,1 0 0,-1-1-1,0 1 1,0-1 0,0 1 0,1-1 0,-1 0 0,0 0-1,0 1 1,1-1 0,-1 0 0,0 0 0,1 0 0,-1-1-1,0 1 1,3-1 0,4-1-5,-1 0 0,1-1 1,-1 0-1,14-8 0,2-4 37,-1-1-1,-1-1 0,-1-1 1,0-1-1,28-34 1,-24 23 96,-1-2 0,-2-1 0,23-46 1,-37 65-60,0 1 1,-1-2 0,0 1 0,-2 0 0,1-1 0,-2 0 0,3-18-1,-6 32-61,0 0-1,0 1 0,0-1 0,0 0 1,1 0-1,-1 1 0,0-1 0,0 0 1,-1 1-1,1-1 0,0 0 0,0 0 1,0 1-1,0-1 0,-1 0 0,1 1 1,0-1-1,0 0 0,-1 1 0,1-1 1,-1 1-1,1-1 0,0 0 0,-1 1 1,1-1-1,-1 1 0,0-1 0,0 0 1,0 2-4,0-1-1,0 0 1,0 0 0,0 0 0,0 1 0,0-1 0,0 0-1,0 1 1,0-1 0,1 1 0,-1-1 0,0 1 0,0-1 0,0 1-1,0 0 1,-1 1 0,-5 5-8,1 0 0,-12 16 0,-1 6-4,1 1 0,1 1 0,2 1 0,1 0 1,1 1-1,2 0 0,-7 37 0,17-68 10,1 0 1,0 0-1,-1 0 1,1 0-1,0 0 0,0 1 1,0-1-1,1 0 0,-1 0 1,0 0-1,1 0 1,0 0-1,-1 0 0,1 0 1,1 2-1,-1-3 0,0 0 0,0 0-1,0 0 1,0 0 0,0 0 0,0 0 0,0 0-1,0-1 1,0 1 0,0-1 0,1 1 0,-1 0-1,0-1 1,0 0 0,1 1 0,-1-1-1,0 0 1,2 0 0,6 0 0,-1 0-1,0-1 1,0 0-1,1-1 1,-1 0-1,8-3 1,-6 2 4,16-5-1,3 0-9,0 1 1,30-4-1,-51 10 2,-1 0 0,0 1 0,0-1 0,0 2 0,1-1 0,-1 1 0,0 0 0,0 1 0,0-1 0,0 2 0,0-1 0,-1 1 0,12 6 0,-14-7 3,-1 0 0,-1 1-1,1 0 1,0 0 0,-1 0-1,1 0 1,-1 0 0,0 0-1,0 0 1,0 1 0,-1-1-1,1 1 1,-1-1 0,0 1-1,0 0 1,0-1 0,0 1-1,-1 0 1,1 0 0,-1 0-1,0-1 1,0 1 0,-1 0-1,1 0 1,-1 0 0,0 0-1,1-1 1,-2 1 0,-1 4-1,3-8 5,0 0 0,0 0 0,0 0 0,0 0 0,0 0 0,0 0 0,0 0 0,0 0 0,0 0 0,0 0-1,0 0 1,0-1 0,0 1 0,0 0 0,-1 0 0,1 0 0,0 0 0,0 0 0,0 0 0,0 0 0,0 0 0,0 0 0,0 0-1,0 0 1,0 0 0,0 0 0,0 0 0,0 0 0,0 0 0,-1 0 0,1 0 0,0 0 0,0 0 0,0 0 0,0 0 0,0 0-1,0 0 1,0 0 0,0 0 0,0 0 0,0 0 0,0 0 0,0 0 0,0 0 0,0 0 0,0 1 0,-1-1 0,1 0 0,0 0-1,0 0 1,0 0 0,0 0 0,0 0 0,0 0 0,0 0 0,0 0 0,0 0 0,0 0 0,0 0 0,0 0 0,0 0 0,0 1-1,0-1 1,0 0 0,0 0 0,0 0 0,0 0 0,0 0 0,-2-9 127,0-9 52,5-120 778,-3 138-962,0 0 0,-1-1 0,1 1-1,0 0 1,0 0 0,0 0 0,0 0 0,0 0 0,0 0 0,0 0-1,0 0 1,0 0 0,0 0 0,0 0 0,0-1 0,0 1 0,0 0 0,0 0-1,0 0 1,0 0 0,0 0 0,0 0 0,0 0 0,0 0 0,0 0-1,0 0 1,0 0 0,0-1 0,0 1 0,0 0 0,0 0 0,0 0-1,0 0 1,0 0 0,1 0 0,-1 0 0,0 0 0,0 0 0,0 0-1,0 0 1,0 0 0,0 0 0,0 0 0,0 0 0,0 0 0,0 0-1,0-1 1,0 1 0,0 0 0,1 0 0,-1 0 0,0 0 0,0 0 0,0 0-1,0 0 1,0 0 0,0 0 0,0 0 0,0 0 0,0 0 0,0 0-1,1 1 1,-1-1 0,0 0 0,0 0 0,0 0 0,0 0 0,5 7-144,4 10-98,-7-12 195,1 0 0,0 0 0,0 0 1,0 0-1,1 0 0,-1-1 0,1 0 0,0 0 0,0 0 0,1 0 0,-1 0 0,1-1 0,0 0 1,-1 0-1,2 0 0,-1-1 0,0 0 0,0 0 0,1 0 0,-1 0 0,1-1 0,0 0 0,-1 0 0,1-1 1,0 1-1,-1-1 0,1 0 0,0-1 0,9-1 0,-1-1 53,0 0-1,0-1 1,-1-1-1,0 0 1,0-1-1,0 0 1,0-1-1,-1 0 1,0-1-1,21-18 1,-26 19 26,0 1-1,0-1 1,-1-1 0,0 1 0,0-1-1,-1 0 1,0 0 0,0-1-1,-1 1 1,0-1 0,0 0 0,-1 0-1,3-15 1,-5 23-28,-1-1 1,0 1-1,0-1 1,0 1-1,0 0 1,0-1-1,0 1 1,0-1-1,0 1 0,-1-1 1,1 1-1,0-1 1,-1 1-1,1 0 1,-1-1-1,0 1 1,0-1-1,0 1 0,1 1 0,-1-1 0,0 1 0,1-1 0,-1 1 0,0 0 0,1-1 0,-1 1 0,0 0 0,1 0 0,-1 0 0,0-1 0,1 1 0,-1 0 0,0 0 0,0 0 0,1 0 0,-1 0 0,0 0 0,0 0 0,1 1 0,-1-1 0,-1 0 0,-2 2 3,0-1-1,1 1 1,-1 0 0,0 0 0,1 1 0,0-1 0,-1 1 0,1-1 0,0 1-1,-3 4 1,-9 12 22,0 1 0,-13 26-1,23-38-13,0 1-1,1 0 1,0 1-1,1-1 1,0 1-1,0-1 1,1 1-1,-1 11 0,3-20-8,-1-1 0,1 1 0,0-1-1,0 1 1,0 0 0,0-1 0,0 1-1,0-1 1,1 1 0,-1 0 0,0-1-1,0 1 1,0-1 0,0 1 0,1-1-1,-1 1 1,0-1 0,1 1 0,-1-1 0,0 1-1,1-1 1,-1 1 0,0-1 0,1 0-1,-1 1 1,1-1 0,-1 1 0,1-1-1,-1 0 1,1 0 0,-1 1 0,1-1-1,0 0 1,-1 0 0,1 0 0,-1 1-1,1-1 1,-1 0 0,1 0 0,0 0-1,-1 0 1,1 0 0,-1 0 0,1 0-1,-1 0 1,1-1 0,0 1 0,-1 0-1,2 0 1,29-14 119,-29 13-114,30-18 90,-1-2 0,0-1 0,-2-1-1,38-40 1,-66 63-93,-1-1 0,1 0 0,0 1 0,-1-1-1,1 0 1,-1 0 0,1 1 0,-1-1 0,0 0 0,1 0 0,-1 0 0,0 0 0,1 0 0,-1 1-1,0-1 1,0 0 0,0 0 0,0 0 0,0 0 0,0 0 0,0 0 0,0 0 0,0 0 0,0 1-1,-1-1 1,1 0 0,0 0 0,-1 0 0,1 0 0,0 0 0,-1 1 0,1-1 0,-1 0 0,1 0-1,-1 1 1,0-1 0,1 0 0,-1 1 0,-1-2 0,3 4-11,-1-1 0,0 0 0,0 0 0,0 0-1,1 1 1,-1-1 0,-1 0 0,1 0 0,0 1 0,0-1 0,0 0 0,-1 0 0,1 0 0,0 0-1,-1 1 1,0 0 0,-10 23-21,10-22-14,-10 25-7,-25 60 106,60-115-1776,-21 21 1584,0-1 0,-1 0 0,0 0 1,2-11-1,-3 15 88,5-28-406</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9:43.663"/>
    </inkml:context>
    <inkml:brush xml:id="br0">
      <inkml:brushProperty name="width" value="0.05" units="cm"/>
      <inkml:brushProperty name="height" value="0.05" units="cm"/>
    </inkml:brush>
  </inkml:definitions>
  <inkml:trace contextRef="#ctx0" brushRef="#br0">124 23 17756,'6'-16'1791,"-9"9"-273,2 7-1429,0 0 0,0 1 1,-1-1-1,1 0 0,0 1 0,0-1 1,0 1-1,0-1 0,-1 1 1,1-1-1,0 1 0,0 0 0,0-1 1,0 1-1,0 0 0,1 0 0,-1 0 1,0 0-1,-1 2 0,-12 11 49,1 1-1,1 0 1,0 1-1,1 1 1,1-1-1,0 2 1,-8 23-1,17-40-128,0 0-1,1 0 1,-1 1-1,1-1 1,0 0-1,-1 1 1,1-1-1,0 0 1,0 1-1,0-1 0,0 0 1,0 1-1,0-1 1,0 0-1,0 1 1,0-1-1,1 0 1,-1 0-1,0 1 1,1-1-1,-1 0 0,1 0 1,0 1-1,-1-1 1,2 1-1,0-1 4,-1 0 0,1 0-1,0 0 1,-1 0 0,1-1-1,0 1 1,-1-1 0,1 1-1,0-1 1,0 0 0,0 1-1,-1-1 1,1 0 0,0 0-1,0 0 1,2-1 0,5 0 18,1-1 0,-1 0-1,0-1 1,1 0 0,15-7 0,-10 2-4,-1-1 0,0-1-1,-1 1 1,18-18 0,-23 19-2,-1 1 0,0-1 1,0 0-1,-1-1 0,0 0 0,-1 0 0,0 0 0,5-12 1,-8 11 48,-4 6-9,-12 13 40,-16 21 1,20-18-78,0 1-1,-10 18 0,18-27-66,-1 0 0,1 1 0,0-1-1,0 1 1,1 0 0,-1 0 0,1 0 0,0-1 0,1 1 0,-1 0 0,1 8 0,0-13-2,0 1 1,0-1-1,0 1 1,0-1-1,0 1 0,1 0 1,-1-1-1,0 1 1,0-1-1,1 1 1,-1-1-1,0 0 1,1 1-1,-1-1 1,1 1-1,-1-1 1,0 0-1,1 1 1,-1-1-1,1 0 1,-1 1-1,1-1 0,-1 0 1,1 1-1,-1-1 1,2 0-1,19 1-511,19-12 41,-9-1 17</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34.608"/>
    </inkml:context>
    <inkml:brush xml:id="br0">
      <inkml:brushProperty name="width" value="0.05" units="cm"/>
      <inkml:brushProperty name="height" value="0.05" units="cm"/>
    </inkml:brush>
  </inkml:definitions>
  <inkml:trace contextRef="#ctx0" brushRef="#br0">10 354 16011,'-3'5'895,"-3"8"815,6-13-1665,0 0 0,0 0 0,0 0-1,0 1 1,0-1 0,0 0-1,0 0 1,0 0 0,0 1 0,0-1-1,0 0 1,0 0 0,0 0-1,0 1 1,0-1 0,0 0-1,0 0 1,0 0 0,1 0 0,-1 1-1,0-1 1,0 0 0,0 0-1,0 0 1,0 0 0,1 0-1,-1 1 1,0-1 0,0 0 0,0 0-1,0 0 1,1 0 0,-1 0-1,0 0 1,0 0 0,0 0-1,1 0 1,-1 0 0,0 0 0,0 0-1,0 0 1,1 0 0,-1 0-1,0 0 1,0 0 0,0 0-1,0 0 1,1 0 0,-1 0 0,0 0-1,0 0 1,0 0 0,1 0-1,-1 0 1,0 0 0,0-1 0,4 0 190,-1 0 1,0 0-1,1-1 1,-1 1-1,0-1 1,0 0 0,0 0-1,0 0 1,4-5-1,26-27 861,-21 20-692,17-18 116,0-2 1,-2-1-1,-2-1 1,37-69-1,-59 98-482,0 0 1,0 0 0,2-14-1,-4 21-36,-1-1-1,0 0 0,0 1 1,1-1-1,-1 0 0,0 1 1,0-1-1,0 0 1,0 1-1,0-1 0,0 0 1,0 1-1,0-1 1,0 0-1,0 1 0,0-1 1,-1 0-1,1 1 1,0-1-1,0 0 0,-1 1 1,1-1-1,0 1 0,-1-1 1,1 1-1,-1-1 1,1 1-1,-1-1 0,1 1 1,-1-1-1,1 1 1,-1-1-1,1 1 0,-1 0 1,1-1-1,-1 1 1,0 0-1,1-1 0,-1 1 1,0 0-1,1 0 0,-1 0 1,0 0-1,1 0 1,-1 0-1,0 0 0,1 0 1,-1 0-1,0 0 1,1 0-1,-1 0 0,0 0 1,1 0-1,-1 1 1,0-1-1,0 1 0,-6 1 0,0 1-1,1 0 0,-1 0 0,1 1 0,0 0 1,0 0-1,0 1 0,0 0 0,1-1 1,0 2-1,-6 6 0,-8 12-38,-21 32-1,38-52 36,-9 12-10,1 1 0,0 1 0,1 0 0,1 0 0,1 0 0,1 1-1,0 0 1,1 0 0,-2 25 0,7-42 11,-1-1-1,1 1 1,0 0-1,0-1 1,0 1-1,0-1 1,0 1-1,1-1 1,-1 1-1,0 0 1,1-1 0,-1 1-1,1-1 1,-1 1-1,1-1 1,0 0-1,0 1 1,0-1-1,0 0 1,0 1-1,0-1 1,0 0-1,0 0 1,0 0-1,0 0 1,1 0-1,-1 0 1,0 0-1,1 0 1,-1-1 0,1 1-1,-1 0 1,1-1-1,-1 1 1,1-1-1,-1 0 1,1 1-1,-1-1 1,1 0-1,3 0 1,1-1-2,1 1 0,0-1 0,0-1 0,-1 1 0,1-1 0,-1 0 0,0 0 0,9-5 0,2-2 5,0-1 0,-1-1-1,-1 0 1,0-1 0,0-1 0,-1 0 0,-1-1 0,0-1 0,-1 0-1,11-17 1,-15 14-75,-7 13-16,-7 12 13,-2 4 21,1 1 1,0 0-1,1 1 0,-7 20 1,10-25 14,1 0-1,0 0 1,0 1 0,1-1-1,0 1 1,0-1 0,1 0 0,1 16-1,0-22 30,-1 1-1,1-1 0,0 0 1,0 0-1,0 0 1,0 0-1,0 0 0,0 0 1,0 0-1,1 0 1,-1 0-1,1 0 0,-1-1 1,1 1-1,0 0 0,-1-1 1,1 0-1,0 1 1,0-1-1,0 0 0,0 0 1,0 0-1,0 0 0,1-1 1,-1 1-1,0 0 1,0-1-1,1 0 0,-1 1 1,0-1-1,4 0 0,2 0-9,0 0 0,1-1 0,-1 0 0,0 0 0,0-1 0,0 0 0,13-5 0,-8 1 40,0 0 0,-1 0 0,0-1 0,0-1 0,-1 0 0,0-1 0,0 0 0,-1 0 0,0-1 0,0-1 0,-1 1 0,-1-2 0,0 1 0,-1-1 0,0 0 0,0-1 0,-1 0 0,6-19 0,-13 15 113,0 15-74,0 11-75,1-9 37,-1 1-31,0-26-2862,5 6 2330</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36.580"/>
    </inkml:context>
    <inkml:brush xml:id="br0">
      <inkml:brushProperty name="width" value="0.05" units="cm"/>
      <inkml:brushProperty name="height" value="0.05" units="cm"/>
    </inkml:brush>
  </inkml:definitions>
  <inkml:trace contextRef="#ctx0" brushRef="#br0">92 366 13691,'0'0'120,"-1"0"0,1 0 0,0 0 0,-1 1 0,1-1 0,-1 0-1,1 0 1,-1 0 0,1 0 0,0 0 0,-1 0 0,1 0 0,-1 0 0,1 0 0,-1 0 0,1 0 0,0-1 0,-1 1 0,1 0 0,-1 0 0,1 0 0,0 0-1,-1-1 1,1 1 0,0 0 0,-1 0 0,1-1 0,0 1 0,-1 0 0,1-1 0,0 1 0,-1 0 0,1-1 0,0 0 0,10-10 2354,1 1-2165,15-18 366,-2-1-1,-2-1 1,0-1-1,-2-1 0,24-51 1,-41 75-621,0 1 0,0-1 1,-1 0-1,0 1 0,0-1 1,1-16-1,-3 22-47,0 1 0,0-1 0,-1 0 0,1 1 1,0-1-1,0 1 0,-1-1 0,1 0 0,-1 1 0,0-1 0,1 1 0,-1-1 0,0 1 0,0 0 0,0-1 0,-2-1 0,2 2-5,-1 0-1,1 0 1,-1 0 0,1 0-1,-1 1 1,0-1-1,0 0 1,1 1-1,-1 0 1,0-1 0,0 1-1,1 0 1,-1 0-1,0 0 1,0 0-1,0 0 1,1 0 0,-1 1-1,-2 0 1,-3 1-11,0 0 0,1 0 0,-1 1 0,0 0 1,1 0-1,0 1 0,0 0 0,0 0 0,0 0 0,1 1 1,-9 9-1,-1 3-47,0 0 1,-17 27 0,19-22 22,0 0 1,1 0 0,2 1 0,-10 27 0,17-40 20,0 0 0,0 1 0,1-1 0,0 1 0,1-1-1,0 1 1,1-1 0,0 1 0,1 0 0,0-1 0,0 1 0,5 14 0,-5-21 6,1 0 0,0 0 0,0 0 0,0-1 0,1 1 0,-1 0 0,1-1 0,0 0 0,0 0 0,0 0 0,0 0 0,0 0-1,1-1 1,-1 1 0,1-1 0,0 0 0,0 0 0,0 0 0,0-1 0,0 1 0,0-1 0,0 0 0,0 0 0,1-1 0,6 1 0,2 0 2,1-1 1,-1-1 0,1 0-1,-1 0 1,0-2 0,0 1 0,15-7-1,-7 2 9,0-2 0,-1-1 0,0 0 1,0-1-1,-1-1 0,-1-1 0,0-1 0,-1-1 0,20-20 0,-17 13 24,-2 0 1,0-2 0,-1 0-1,-1 0 1,-2-2-1,19-43 1,-23 46 35,-27 66-42,2 0-1,1 1 1,3 0 0,-8 65-1,18-103-25,0-1-1,1 0 0,0 1 1,0-1-1,1 0 0,1 11 1,-1-15 5,-1 0 1,0 0 0,1 0-1,-1 0 1,0-1 0,1 1-1,-1 0 1,1 0 0,0 0-1,-1 0 1,1-1-1,0 1 1,-1 0 0,1-1-1,0 1 1,0 0 0,0-1-1,-1 1 1,1-1 0,0 0-1,0 1 1,0-1 0,0 1-1,0-1 1,0 0-1,0 0 1,0 0 0,0 0-1,0 1 1,0-1 0,0 0-1,0-1 1,0 1 0,0 0-1,0 0 1,0 0-1,0-1 1,0 1 0,0 0-1,-1-1 1,3 0 0,6-3 35,-1 0 0,1-1 1,-1 0-1,0 0 0,0-1 1,-1 0-1,13-13 0,43-55 268,-53 62-253,46-65-981,-120 190-3432,47-77 3356</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36.984"/>
    </inkml:context>
    <inkml:brush xml:id="br0">
      <inkml:brushProperty name="width" value="0.05" units="cm"/>
      <inkml:brushProperty name="height" value="0.05" units="cm"/>
    </inkml:brush>
  </inkml:definitions>
  <inkml:trace contextRef="#ctx0" brushRef="#br0">6 2 16556,'-3'-2'1976,"2"2"-1320,-1 0-376,2 3 1441,2 0-1625,2-2 1008,3 4-1064,3 0-96,2 10-40</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37.437"/>
    </inkml:context>
    <inkml:brush xml:id="br0">
      <inkml:brushProperty name="width" value="0.05" units="cm"/>
      <inkml:brushProperty name="height" value="0.05" units="cm"/>
    </inkml:brush>
  </inkml:definitions>
  <inkml:trace contextRef="#ctx0" brushRef="#br0">127 136 17700,'3'-17'843,"-1"10"-601,0-1 1,-1 0 0,0 0 0,-1 0-1,1 0 1,-2 0 0,1 0-1,-3-12 1,3 20-213,0-1 1,0 1-1,0-1 1,0 1-1,0-1 0,0 1 1,0-1-1,0 1 0,0 0 1,-1-1-1,1 1 0,0-1 1,0 1-1,0 0 1,-1-1-1,1 1 0,0 0 1,0-1-1,-1 1 0,1 0 1,0-1-1,-1 1 1,1 0-1,-1 0 0,1-1 1,0 1-1,-1 0 0,1 0 1,-1 0-1,1 0 0,0-1 1,-1 1-1,1 0 1,-1 0-1,1 0 0,-1 0 1,1 0-1,-1 0 0,1 0 1,0 0-1,-1 0 0,1 0 1,-1 1-1,1-1 1,-1 0-1,1 0 0,0 0 1,-1 0-1,1 1 0,-1-1 1,1 0-1,0 0 1,-1 1-1,-2 1 70,1 1 0,-1-1 0,1 1 0,0-1 0,0 1 0,-3 5 1,-7 13-7,2 0 1,0 1 0,2 0 0,-6 24 0,-17 97-96,21-63-4,9-72 10,1 0 0,0 0 0,1 0 0,-1-1 0,2 1 0,-1 0 0,5 13 0,-5-20 3,-1 1 0,1-1 0,0 1 0,0-1 1,0 1-1,-1-1 0,1 0 0,0 0 0,1 1 0,-1-1 0,0 0 1,0 0-1,0 0 0,1 0 0,-1 0 0,0-1 0,1 1 1,-1 0-1,1 0 0,-1-1 0,1 1 0,-1-1 0,1 0 1,0 1-1,-1-1 0,1 0 0,-1 0 0,1 0 0,0 0 1,1 0-1,4-2 36,0 1 0,-1-1 0,1 0 0,-1 0 0,12-7 0,0-1 80,0-1 0,0-1-1,-1 0 1,25-25 0,57-67 456,-86 89-500,7-7 44,12-13 74,-1 0 0,42-66 0,-65 88-234,-13 23-57,-3 7 43,-7 16 20,-39 94-169,49-113 180,1 0 1,0 1-1,1 0 1,1-1-1,0 1 1,1 29-1,1-40 23,0-1 0,0 0 0,1 0 0,-1-1 0,1 1 1,0 0-1,0 0 0,0 0 0,0 0 0,0-1 0,1 1 0,-1 0 0,1-1 0,0 1 0,2 2 0,-2-4 6,0 1 0,0-1-1,0 0 1,0 0 0,0 1-1,0-1 1,0-1 0,0 1-1,0 0 1,0 0 0,1-1-1,-1 0 1,0 1 0,1-1-1,3 0 1,2-1 24,0 0 0,0-1 0,0 1 0,0-2 0,-1 1 0,1-1 0,-1 0 0,1-1 0,11-8 0,4-4 89,0-2 0,-1 0 0,-1-2 0,-1 0 0,-1-1 0,-1-1 0,-1-1-1,0 0 1,-2-2 0,-1 1 0,-1-2 0,11-29 0,-20 44-108,0 0-1,-1 0 1,0-1-1,2-14 1,-5 23-59,0 1 0,0 0 0,0-1 0,0 1 0,0 0 0,-1-1 0,1 1 0,-1 0 0,1-1 0,-1 1 0,0 0 0,-1-4 0,1 5-32,0 0 0,0 0 0,0 0 1,0 0-1,0 0 0,0 1 0,0-1 0,-1 0 0,1 0 1,0 1-1,0-1 0,0 1 0,-1-1 0,1 1 0,0 0 0,-1-1 1,1 1-1,0 0 0,-1 0 0,1 0 0,-1 0 0,1 0 1,-3 0-1,1 1-27,-1 0 0,0 0 1,1 0-1,-1 0 0,1 0 1,0 1-1,-1-1 0,1 1 1,-3 2-1,-11 9-568</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37.983"/>
    </inkml:context>
    <inkml:brush xml:id="br0">
      <inkml:brushProperty name="width" value="0.05" units="cm"/>
      <inkml:brushProperty name="height" value="0.05" units="cm"/>
    </inkml:brush>
  </inkml:definitions>
  <inkml:trace contextRef="#ctx0" brushRef="#br0">216 71 17532,'-2'-1'137,"0"0"1,0 0 0,0 0 0,-1 0-1,1 0 1,0 1 0,-1-1-1,1 1 1,0 0 0,-1 0-1,1 0 1,0 0 0,-1 0-1,1 0 1,0 0 0,-1 1-1,-2 0 1,1 1 39,-1 0 0,1 0 0,-1 1 0,1-1 0,0 1 0,0 0 0,-7 6 0,-1 4 127,-1 1 0,2 0 0,-14 22 0,23-33-256,0-1-32,-13 21 98,-18 35 0,30-53-109,1 0 1,-1 1 0,1 0-1,0-1 1,1 1-1,-1 0 1,1 0-1,0 0 1,1 0 0,-1 0-1,1 0 1,2 12-1,-2-16 8,0-1 0,1 1 0,-1 0 0,1-1 0,0 1 0,0 0 0,-1-1 0,1 1 0,0-1 0,0 1 0,1-1-1,-1 0 1,0 1 0,0-1 0,1 0 0,-1 0 0,0 0 0,1 0 0,2 1 0,-2-1 14,1 0 1,0 0-1,0 0 0,0-1 1,0 1-1,0-1 1,0 0-1,0 0 0,0 0 1,5-1-1,2 0 51,0-2 0,-1 1 0,1-2 0,-1 1 0,1-1 0,8-5 0,10-9 121,0-1 0,-1-1-1,-1-1 1,-2-2 0,0 0 0,-1-2 0,-1 0 0,28-44 0,-40 53-147,0-1 0,-2 0 0,0 0 0,7-22 0,-34 76-275,12-22 161,-5 15-604,0 0 1,2 1 0,1 0-1,-9 62 1,18-89 578,0-1 0,0 0 0,0 1 0,0-1 0,1 1 0,-1-1 0,1 0 0,0 1 0,1 3 0,-1-6 60,-1-1 0,1 1 0,-1 0 1,1 0-1,-1-1 0,1 1 0,0 0 0,-1-1 1,1 1-1,0-1 0,0 1 0,0-1 0,-1 1 1,1-1-1,0 1 0,0-1 0,0 0 0,0 1 1,0-1-1,0 0 0,0 0 0,-1 0 0,1 0 1,0 0-1,0 0 0,0 0 0,0 0 0,0 0 1,0 0-1,0-1 0,0 1 0,0 0 0,0-1 1,1 0-1,27-12-767</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38.493"/>
    </inkml:context>
    <inkml:brush xml:id="br0">
      <inkml:brushProperty name="width" value="0.05" units="cm"/>
      <inkml:brushProperty name="height" value="0.05" units="cm"/>
    </inkml:brush>
  </inkml:definitions>
  <inkml:trace contextRef="#ctx0" brushRef="#br0">302 1 15251,'-5'2'217,"0"1"0,0 0-1,0 0 1,0 1 0,0-1 0,1 1-1,-1 0 1,1 0 0,0 1-1,-5 7 1,-2 1 157,-20 22 190,2 0 0,1 2 0,2 2-1,2 0 1,1 1 0,3 1 0,-22 59-1,40-92-511,-1 0 1,1 0-1,1 0 0,-1 0 0,2 0 0,-1 0 0,1 0 0,1 14 0,-1-21-44,0 0 1,0 1 0,1-1-1,-1 0 1,0 0-1,1 0 1,-1 0 0,1 1-1,-1-1 1,1 0 0,0 0-1,-1 0 1,1 0 0,0 0-1,0-1 1,0 1-1,0 0 1,0 0 0,0 0-1,0-1 1,0 1 0,2 1-1,-1-2 0,0 0 0,-1 1 0,1-1 0,0 0 0,0 0 0,0 0 0,0 0 0,0-1 0,-1 1 0,1 0 0,0-1 0,0 1-1,2-2 1,5-2 16,-1 0 0,0-1 0,0 0 0,13-11 0,22-22 126,-2-2 0,52-63-1,-80 89-160,-24 32-40,-18 22-7,-36 52-54,57-78 102,0 0-1,1 0 1,0 1 0,-7 25-1,13-39 11,1 0 0,-1 0 0,1-1 0,0 1 0,0 0 0,-1 0 0,1-1 0,0 1-1,0 0 1,0 0 0,0 0 0,0-1 0,0 1 0,0 0 0,0 0 0,0 0 0,1-1 0,-1 1 0,0 0-1,0 0 1,1-1 0,-1 1 0,0 0 0,1 0 0,-1-1 0,1 1 0,-1-1 0,1 1 0,-1 0-1,1-1 1,-1 1 0,1-1 0,0 1 0,-1-1 0,1 1 0,0-1 0,-1 0 0,1 1 0,0-1-1,0 0 1,-1 1 0,1-1 0,0 0 0,0 0 0,-1 0 0,1 0 0,0 0 0,0 0 0,0 0-1,-1 0 1,1 0 0,0 0 0,0 0 0,0 0 0,-1-1 0,1 1 0,1-1 0,6-1-1,-1 0 0,1 0 1,-1-1-1,10-5 0,11-8-17,33-25 0,-42 27-166,2 0-1,-1 1 0,35-15 0,-54 28 178,-1 0-1,0 0 1,0 0 0,1 0-1,-1 0 1,0 0 0,0 0-1,1 0 1,-1 0-1,0 0 1,0 0 0,1 0-1,-1 0 1,0 0 0,0 0-1,1 0 1,-1 0-1,0 0 1,0 0 0,1 0-1,-1 0 1,0 0 0,0 0-1,0 1 1,1-1-1,-1 0 1,0 0 0,0 0-1,0 0 1,1 1 0,-1-1-1,0 0 1,0 0-1,0 0 1,0 1 0,0-1-1,0 0 1,1 0 0,-1 1-1,0-1 1,0 0-1,0 0 1,0 1 0,0-1-1,0 0 1,0 0-1,0 1 1,0-1 0,0 0-1,0 0 1,0 1 0,0-1-1,0 0 1,-1 0-1,1 1 1,0-1 0,0 0-1,0 0 1,0 0 0,0 1-1,0-1 1,-1 0-1,-6 20-171,7-18 143,-26 47-265,20-40 265,1 1-1,-1 0 1,2 0 0,0 0 0,-5 16-1,9-25 32,0-1-1,0 0 0,0 0 1,0 1-1,0-1 1,0 0-1,-1 0 0,1 1 1,0-1-1,0 0 0,0 1 1,0-1-1,1 0 1,-1 0-1,0 1 0,0-1 1,0 0-1,0 0 0,0 1 1,0-1-1,0 0 1,0 0-1,0 1 0,1-1 1,-1 0-1,0 0 1,0 0-1,0 1 0,1-1 1,-1 0-1,0 0 0,0 0 1,0 0-1,1 0 1,-1 1-1,0-1 0,0 0 1,1 0-1,-1 0 0,0 0 1,0 0-1,1 0 1,-1 0-1,0 0 0,0 0 1,1 0-1,-1 0 0,0 0 1,1 0-1,-1 0 1,0 0-1,0 0 0,1 0 1,-1 0-1,0 0 1,0 0-1,1-1 0,-1 1 1,0 0-1,0 0 0,0 0 1,1 0-1,-1-1 1,0 1-1,16-10-452,6-14-119,-1 0-1,-1-1 0,33-54 0,-17 20 61</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38.901"/>
    </inkml:context>
    <inkml:brush xml:id="br0">
      <inkml:brushProperty name="width" value="0.05" units="cm"/>
      <inkml:brushProperty name="height" value="0.05" units="cm"/>
    </inkml:brush>
  </inkml:definitions>
  <inkml:trace contextRef="#ctx0" brushRef="#br0">287 0 16980,'-26'29'1624,"-11"10"-888,-3 11-208,-2 13 729,4 1-161,3 4-264,5-1-120,9-5-224,6-3-176,12-15-400,6-10-304,7-19-600,3-11-248,4-14 912,5-13-257,4-17-167</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39.321"/>
    </inkml:context>
    <inkml:brush xml:id="br0">
      <inkml:brushProperty name="width" value="0.05" units="cm"/>
      <inkml:brushProperty name="height" value="0.05" units="cm"/>
    </inkml:brush>
  </inkml:definitions>
  <inkml:trace contextRef="#ctx0" brushRef="#br0">32 108 16524,'-11'27'1516,"7"-19"-1163,1-1 0,0 1 1,0-1-1,1 1 0,0 0 0,0 0 1,0 9-1,2-17-312,0 1 0,0-1 1,1 0-1,-1 1 0,0-1 1,0 0-1,0 1 0,0-1 0,1 0 1,-1 0-1,0 1 0,0-1 1,1 0-1,-1 0 0,0 1 1,0-1-1,1 0 0,-1 0 0,0 0 1,1 0-1,-1 1 0,0-1 1,0 0-1,1 0 0,-1 0 0,0 0 1,1 0-1,-1 0 0,1 0 1,-1 0-1,0 0 0,1 0 1,-1 0-1,0 0 0,1 0 0,-1 0 1,0 0-1,1 0 0,-1 0 1,0 0-1,1-1 0,-1 1 1,0 0-1,0 0 0,1 0 0,-1-1 1,0 1-1,1 0 0,15-10 539,-8 1-397,0 1 1,0-2-1,-1 1 0,0-1 1,0 0-1,-1-1 0,-1 1 0,7-18 1,-10 16-183,-9 13-41,-12 17-67,10-5 61,0 1 0,0 0-1,2 1 1,0 0 0,0 0-1,1 1 1,-5 21 0,11-36 43,0 0 1,-1 0 0,1 1 0,0-1 0,-1 0 0,1 0 0,0 0-1,0 0 1,0 0 0,0 0 0,0 0 0,0 1 0,0-1 0,1 0 0,-1 0-1,0 0 1,0 0 0,1 0 0,-1 0 0,1 0 0,-1 0 0,1 0-1,0 0 1,-1 0 0,1 0 0,0 0 0,-1 0 0,1-1 0,0 1-1,0 0 1,0 0 0,0-1 0,0 1 0,0-1 0,0 1 0,0-1-1,0 1 1,0-1 0,0 0 0,0 1 0,0-1 0,0 0 0,0 0-1,0 0 1,1 0 0,-1 0 0,0 0 0,0 0 0,0 0 0,0 0 0,0 0-1,0-1 1,2 0 0,8-1 3,1-1 0,-1-1 0,0 0 1,11-6-1,-16 8 5,37-20 1,-28 14-25,0 1 0,0 0-1,1 1 1,30-8 0,-46 13 16,1 1 1,-1 0-1,0 0 1,0 0 0,0 0-1,1 0 1,-1 0-1,0 0 1,0 0 0,0 0-1,1 0 1,-1 0-1,0 0 1,0 0 0,0 0-1,1 0 1,-1 0-1,0 0 1,0 0 0,0 0-1,1 0 1,-1 0 0,0 0-1,0 0 1,0 0-1,0 0 1,1 1 0,-1-1-1,0 0 1,0 0-1,0 0 1,0 0 0,1 0-1,-1 1 1,0-1-1,0 0 1,0 0 0,0 0-1,0 0 1,0 1-1,0-1 1,0 0 0,1 0-1,-7 10-33,-12 9 5,18-19 29,-11 9 22,11-12 50,17-21 97,-9 13-131,115-151 572,-121 160-604,-1-1 0,1 1 0,0 0-1,0 1 1,0-1 0,0 0-1,0 1 1,1-1 0,-1 1-1,0-1 1,1 1 0,-1 0 0,1 0-1,-1 0 1,1 0 0,0 1-1,-1-1 1,1 1 0,0 0 0,-1-1-1,1 1 1,5 1 0,-1 1-93,1 0 1,-1 0-1,0 1 1,0 0-1,0 1 1,9 5-1,-11-5-22,1-1 0,-1 1 0,1-1 1,-1-1-1,1 1 0,0-1 0,0 0 0,0-1 0,1 1 0,9 0 0,-3-5-181</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39.743"/>
    </inkml:context>
    <inkml:brush xml:id="br0">
      <inkml:brushProperty name="width" value="0.05" units="cm"/>
      <inkml:brushProperty name="height" value="0.05" units="cm"/>
    </inkml:brush>
  </inkml:definitions>
  <inkml:trace contextRef="#ctx0" brushRef="#br0">9 15 15627,'-9'-3'2105,"9"1"-1305,10-2-408,8 1 2217,12 5-2153,10 2-512,16-4 128,4-3-152,16-3-120</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40.271"/>
    </inkml:context>
    <inkml:brush xml:id="br0">
      <inkml:brushProperty name="width" value="0.05" units="cm"/>
      <inkml:brushProperty name="height" value="0.05" units="cm"/>
    </inkml:brush>
  </inkml:definitions>
  <inkml:trace contextRef="#ctx0" brushRef="#br0">54 44 18540,'-4'6'265,"0"0"-1,1 0 1,0 1-1,0-1 1,0 1-1,1-1 1,0 1-1,0 0 1,1 0-1,-1 11 1,-9 52 295,3 0 1,2 109 0,6-172-524,1 0 0,0 0 0,0 0 0,0 0-1,1-1 1,3 11 0,-4-16-21,-1 0 0,1 0 0,-1 0 0,1 0 0,0 0 0,-1 0 0,1 0 0,0 0-1,0-1 1,-1 1 0,1 0 0,0 0 0,0-1 0,0 1 0,0 0 0,0-1-1,0 1 1,0-1 0,0 1 0,0-1 0,0 0 0,1 1 0,-1-1 0,0 0 0,0 0-1,0 0 1,0 0 0,0 0 0,1 0 0,-1 0 0,0 0 0,0 0 0,0-1 0,0 1-1,0 0 1,0-1 0,0 1 0,0-1 0,0 1 0,0-1 0,0 0 0,0 1-1,0-1 1,0 0 0,1-1 0,11-8 145,-1-1 1,0-1-1,0 0 0,-2 0 1,1-1-1,11-21 0,-4 8 61,189-314 1924,-191 312-2046,-11 14-767,-13 19 452,-16 19 64,23-23 97,-11 12-211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9:44.102"/>
    </inkml:context>
    <inkml:brush xml:id="br0">
      <inkml:brushProperty name="width" value="0.05" units="cm"/>
      <inkml:brushProperty name="height" value="0.05" units="cm"/>
    </inkml:brush>
  </inkml:definitions>
  <inkml:trace contextRef="#ctx0" brushRef="#br0">35 320 14915,'-11'24'1379,"6"-12"-681,0 0 0,-7 25 0,11-36-603,1 0-1,0 0 1,0 0-1,0 0 1,0 0-1,-1 0 1,1 0 0,0-1-1,1 1 1,-1 0-1,0 0 1,0 0-1,0 0 1,1 0 0,-1 0-1,0 0 1,1 0-1,-1 0 1,0-1-1,1 1 1,0 0 0,-1 0-1,1-1 1,-1 1-1,1 0 1,1 0-1,0 0-20,-1 0 0,1 0 0,0 0-1,0 0 1,0 0 0,1-1 0,-1 1-1,0-1 1,0 0 0,0 0 0,3 1-1,6-2-27,-1 0-1,0 0 0,0-1 0,11-2 1,1-4 31,0 1-1,-1-2 1,0-1 0,0-1 0,-1-1 0,0 0 0,-1-2-1,-1 0 1,0-1 0,-1 0 0,0-2 0,-2 0 0,0-1-1,-1 0 1,0-1 0,-2-1 0,15-31 0,-23 43-45,-1 0 0,0-1 0,-1 1 1,0-1-1,0 1 0,-1-1 0,0 0 0,0-12 1,-1 18-27,0 1 0,-1 0 1,1 0-1,0 0 0,-1 0 0,1 0 1,-1 0-1,1 0 0,-1 0 1,0 0-1,0 0 0,0 0 0,0 0 1,-1 0-1,1 1 0,0-1 1,-1 0-1,1 1 0,-1-1 0,1 1 1,-1 0-1,0-1 0,0 1 1,1 0-1,-1 0 0,0 0 0,0 0 1,0 1-1,0-1 0,0 0 1,0 1-1,-1 0 0,1-1 0,0 1 1,0 0-1,0 0 0,0 0 1,0 0-1,-3 1 0,-5 0 24,0 1 0,0 0 1,0 1-1,1 0 0,-1 1 0,1-1 0,0 2 1,0-1-1,0 2 0,-14 10 0,13-9 5,0 1 0,1 0 1,1 1-1,-1-1 0,2 2 0,-1-1 0,1 1 0,-10 18 0,16-26-31,0 1 0,0-1 0,0 0-1,0 0 1,0 1 0,1-1 0,-1 0-1,1 1 1,-1-1 0,1 1 0,0-1-1,0 1 1,0-1 0,0 1 0,1-1-1,-1 0 1,1 1 0,1 3 0,-1-3-16,1-1 1,0 0-1,-1 0 1,1 0-1,0 0 1,0 0-1,0 0 1,0 0-1,0-1 1,1 1-1,-1-1 1,0 1-1,1-1 1,-1 0-1,1 0 1,4 1-1,68 18-429,-53-16 280,0 2 0,0 0 0,-1 2 1,27 12-1,-44-18 144,-1 0 0,0 0 0,0 0 0,0 1 0,0-1 0,0 1 0,0-1 0,0 1 0,-1 0 0,0 0 0,1 0 0,-1 1 0,0-1 0,-1 0 0,1 1 0,0 0 0,-1-1 0,0 1 0,1 5 0,-1-2 72,-1 0 0,0-1 0,0 1-1,0 0 1,-1-1 0,0 1 0,-1-1 0,1 1 0,-1-1 0,-3 8 0,4-13-25,1 0 0,-1 0 1,1 1-1,0-1 1,-1 0-1,1 0 0,0 1 1,0-1-1,0 0 0,0 0 1,0 1-1,1 1 0,2-1 165</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40.691"/>
    </inkml:context>
    <inkml:brush xml:id="br0">
      <inkml:brushProperty name="width" value="0.05" units="cm"/>
      <inkml:brushProperty name="height" value="0.05" units="cm"/>
    </inkml:brush>
  </inkml:definitions>
  <inkml:trace contextRef="#ctx0" brushRef="#br0">0 556 20164,'3'-1'215,"-1"0"-1,1 1 0,-1-1 1,1 0-1,-1 0 0,1-1 1,-1 1-1,0 0 0,0-1 1,0 1-1,1-1 0,-1 0 1,-1 0-1,3-2 0,0 1 84,144-143 3202,53-98-2523,-163 186-892,-24 35-94,28-36 0,-57 105-229,-47 141-335,50-142-902,2 0 0,-5 59 0,15-100 1323,-1 2-27,0 0 1,1 0 0,0-1 0,0 1-1,1 0 1,-1 0 0,1-1 0,2 7 0,5-1-903</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41.236"/>
    </inkml:context>
    <inkml:brush xml:id="br0">
      <inkml:brushProperty name="width" value="0.05" units="cm"/>
      <inkml:brushProperty name="height" value="0.05" units="cm"/>
    </inkml:brush>
  </inkml:definitions>
  <inkml:trace contextRef="#ctx0" brushRef="#br0">19 76 15507,'1'1'122,"0"-1"1,0 1-1,-1 0 0,1 0 0,0-1 0,-1 1 0,1 0 1,0 0-1,-1 0 0,1 0 0,-1 0 0,0 0 0,1 0 0,-1 0 1,1 0-1,-1 0 0,0 0 0,0 0 0,0 0 0,0 0 0,0 2 1,-3 26 906,0-17-11,-19 249 606,21-256-1558,1 1 0,1-1-1,-1 0 1,1 0 0,0 0-1,0 1 1,3 8 0,-3-13-37,-1 0 0,1 0 0,-1 0 1,1 0-1,0 0 0,0 0 0,-1-1 0,1 1 0,0 0 0,0 0 0,0 0 1,0-1-1,0 1 0,0-1 0,0 1 0,0-1 0,0 1 0,1-1 1,-1 1-1,0-1 0,0 0 0,0 0 0,0 1 0,1-1 0,-1 0 0,0 0 1,0 0-1,0 0 0,1-1 0,-1 1 0,0 0 0,0 0 0,0-1 0,0 1 1,0-1-1,1 1 0,-1-1 0,0 1 0,0-1 0,1-1 0,12-7 206,0-1 0,0 0 0,-1-1-1,-1-1 1,0 0 0,17-21-1,-17 18-55,29-30 176,-3-1 1,-2-2-1,-2-2 0,37-70 0,-71 118-424,9-20-165,-9 22 159,1-1 0,-1 1 0,0 0 0,0-1 0,0 1 0,1 0 0,-1-1 0,0 1 0,0-1 0,0 1 0,0 0 0,0-1 0,0 1 0,0-1 0,0 1 0,0 0 0,0-1 0,0 1 0,0-1 0,0 1 0,0 0 0,0-1 0,-1 1 0,1 0 0,0-1 0,0 1 0,0-1 0,0 1 0,-1 0 0,1-1 0,0 1 0,0 0 0,-1 0 0,1-1 0,0 1 0,-1 0 0,1 0 0,0-1 0,-1 1-1,1 0 1,0 0 0,-1 0 0,1-1 0,-1 1 0,1 0 0,-1 0-10,0 1-1,0-1 1,0 0-1,0 1 1,1-1-1,-1 1 1,0-1-1,0 1 1,1-1-1,-1 1 1,0-1 0,1 1-1,-1 0 1,1 0-1,-1-1 1,0 1-1,1 0 1,0 0-1,-1 0 1,-4 12-1000</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42.232"/>
    </inkml:context>
    <inkml:brush xml:id="br0">
      <inkml:brushProperty name="width" value="0.05" units="cm"/>
      <inkml:brushProperty name="height" value="0.05" units="cm"/>
    </inkml:brush>
  </inkml:definitions>
  <inkml:trace contextRef="#ctx0" brushRef="#br0">10 91 15075,'-1'0'100,"1"0"-1,-1 0 0,1-1 1,-1 1-1,1 0 0,-1-1 1,1 1-1,-1 0 0,1-1 1,-1 1-1,1-1 0,0 1 1,-1-1-1,1 1 0,0-1 1,-1 1-1,1-1 0,0 1 1,0-1-1,-1 0 0,1 1 1,0-1-1,0 1 0,0-1 1,0 0-1,0 1 0,0-1 1,0 1-1,0-2 0,0 1 63,1-1-1,0 1 1,-1-1-1,1 1 0,0 0 1,0-1-1,0 1 1,0 0-1,0-1 0,0 1 1,1-1-1,4-3 502,1 0 1,-1 0-1,14-6 0,-11 6-382,2 0-1,-1 0 1,0 2 0,1-1-1,0 1 1,0 1 0,-1 0-1,2 0 1,-1 1 0,0 1-1,0 0 1,18 2 0,-27-2-270,0 1 0,0-1 1,0 1-1,0-1 1,0 1-1,0 0 1,0 0-1,0 0 0,-1 0 1,1 0-1,0 1 1,-1-1-1,1 0 1,-1 1-1,1-1 0,-1 1 1,1 0-1,-1-1 1,0 1-1,0 0 1,0 0-1,0 0 0,0 0 1,0 0-1,-1 0 1,1 0-1,-1 0 1,1 0-1,-1 0 0,0 0 1,0 0-1,0 0 1,0 0-1,0 0 1,0 0-1,0 0 0,-1 0 1,-1 4-1,0 4-15,-1 0 0,-1 0 0,0 0 0,0 0 0,-1-1 0,-9 13 0,-4 1 4,0 0 0,-2-2 1,-26 22-1,23-21-8,1 0-1,-24 31 1,45-52 7,0 0-1,1-1 1,-1 1-1,0 0 1,1 0-1,-1 0 1,1 0-1,-1 0 1,1 0-1,0 0 1,-1 0-1,1 0 1,0 0-1,-1 0 1,1 0-1,0 0 1,0 0-1,0 0 1,0 0 0,0 0-1,0 0 1,0 0-1,1 2 1,0-2-2,-1-1 0,1 1 0,0 0 0,0 0 0,0 0 0,0-1 0,0 1 0,-1-1 0,1 1 0,0-1 0,0 1 0,0-1 0,1 1 0,-1-1 0,0 0 0,0 1 0,0-1 0,1 0 0,10 1-83,-1-1-1,0 0 1,18-2-1,-18 1-98,8-1 38,-1 0-1,0-1 0,-1 0 1,1-2-1,0 0 0,21-10 1,10-11-119</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42.812"/>
    </inkml:context>
    <inkml:brush xml:id="br0">
      <inkml:brushProperty name="width" value="0.05" units="cm"/>
      <inkml:brushProperty name="height" value="0.05" units="cm"/>
    </inkml:brush>
  </inkml:definitions>
  <inkml:trace contextRef="#ctx0" brushRef="#br0">50 64 18036,'-1'15'754,"-1"-1"0,0 1 0,-8 24 1,-1 8-67,2 6-329,2 0 1,-1 95 0,8-142-302,1 1 1,-1-1 0,1 0 0,4 13 0,-5-18-36,0 0 1,1 0-1,-1 1 0,1-1 0,-1 0 1,1 0-1,0 0 0,0 0 0,-1 0 0,1 0 1,0 0-1,0 0 0,0 0 0,0 0 0,0 0 1,0-1-1,0 1 0,0 0 0,1-1 1,-1 1-1,0-1 0,0 1 0,0-1 0,1 1 1,-1-1-1,0 0 0,1 0 0,-1 0 0,0 0 1,0 0-1,3 0 0,2-1 67,0 0 0,0-1 1,0 0-1,0 0 0,0-1 0,0 1 0,0-1 0,9-7 1,43-36 461,-41 32-400,75-67 470,-4-3 0,118-147 0,-203 229-800,-1-1 0,0 1 0,0-1-1,0 0 1,-1 0 0,1 0 0,-1 0 0,1 0 0,0-3-1,-4 7 107,0 1 0,1-1 0,-1 1-1,1 0 1,-1-1 0,1 1 0,0 0-1,-1 0 1,1 0 0,-1 3 0,-7 16-442</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43.260"/>
    </inkml:context>
    <inkml:brush xml:id="br0">
      <inkml:brushProperty name="width" value="0.05" units="cm"/>
      <inkml:brushProperty name="height" value="0.05" units="cm"/>
    </inkml:brush>
  </inkml:definitions>
  <inkml:trace contextRef="#ctx0" brushRef="#br0">114 1 14899,'-2'8'2121,"2"7"-1249,-4 6-320,-3 4 1976,-5 9-1599,-2 5-225,-2 4-168,-1 0-224,4-2-464,0-3-352,5-10-904,0-8 1224,10-20-265,5-8-103</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43.840"/>
    </inkml:context>
    <inkml:brush xml:id="br0">
      <inkml:brushProperty name="width" value="0.05" units="cm"/>
      <inkml:brushProperty name="height" value="0.05" units="cm"/>
    </inkml:brush>
  </inkml:definitions>
  <inkml:trace contextRef="#ctx0" brushRef="#br0">19 120 15939,'17'-14'1312,"0"0"-1,0 0 1,1 2-1,1 0 1,35-15-1,-43 22-1042,1 1 1,0 0-1,0 0 0,0 1 0,1 1 0,-1 0 0,1 1 0,-1 0 0,1 1 1,-1 0-1,17 3 0,-25-3-257,-1 1 1,0 0-1,1 0 1,-1 0-1,0 0 1,0 0-1,0 0 0,0 1 1,0 0-1,0-1 1,0 1-1,0 0 1,-1 0-1,1 1 1,-1-1-1,0 0 1,0 1-1,1 0 0,-1-1 1,-1 1-1,3 5 1,-3-5-12,0 0 0,0 0 1,-1 0-1,1 0 0,-1 0 0,0 0 1,0 0-1,0 1 0,-1-1 0,1 0 1,-1 0-1,1 0 0,-1 0 0,0 0 1,0 0-1,-1 0 0,1 0 0,0-1 1,-1 1-1,0 0 0,0-1 0,-3 5 1,-13 12 18,0-2 0,0 0 0,-36 24 0,-6 6-114,59-47 85,1 0 0,-1 1 0,1-1 0,-1 1 0,1-1 0,-1 0 0,1 1 0,0-1 0,-1 1 0,1-1 0,-1 1 0,1 0 0,0-1 0,0 1 0,-1-1 0,1 1 0,0 0 0,0 0 0,7 4-121,25-5-77,-22-1 115,-6 1 59,0 0 0,1 0 1,-1 0-1,0 0 0,0 1 0,0 0 1,1 0-1,-1 0 0,0 1 0,0-1 0,0 1 1,-1 0-1,1 0 0,0 0 0,-1 0 0,1 1 1,-1 0-1,0-1 0,0 1 0,0 0 1,0 1-1,0-1 0,-1 0 0,1 1 0,-1 0 1,0-1-1,0 1 0,0 0 0,-1 0 1,1 0-1,-1 0 0,0 0 0,0 1 0,-1-1 1,1 5-1,0 0 27,-1-1 0,1 0 1,-2 1-1,1-1 0,-1 1 1,-1-1-1,1 0 0,-1 1 1,-1-1-1,0 0 0,0 0 1,0-1-1,-1 1 0,0-1 0,-1 0 1,-7 11-1,4-10 92,0 0-1,0 0 0,0-1 1,-1 0-1,0-1 1,0 0-1,0 0 0,-1-1 1,0 0-1,0-1 1,0 0-1,-16 4 0,15-6 31,0 0 0,0 0 0,0-1 0,-1 0 0,-20-2 0,27 1-151,1-1 0,-1 1 0,1-1 0,0 0 0,-1 0 0,1-1 0,0 1 0,0-1 0,-1 0 0,1 0 1,1-1-1,-1 1 0,0-1 0,1 0 0,-1 0 0,1 0 0,-4-4 0,6 4-67,-1 0-1,1-1 1,0 1 0,0-1-1,0 1 1,0-1 0,1 1-1,-1-1 1,1 0 0,0 1 0,0-1-1,0 1 1,0-1 0,1 0-1,0 1 1,-1-1 0,4-5-1,2-20-453</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45.336"/>
    </inkml:context>
    <inkml:brush xml:id="br0">
      <inkml:brushProperty name="width" value="0.05" units="cm"/>
      <inkml:brushProperty name="height" value="0.05" units="cm"/>
    </inkml:brush>
  </inkml:definitions>
  <inkml:trace contextRef="#ctx0" brushRef="#br0">154 98 11386,'-1'1'256,"-1"-1"0,1 0 0,0 0 0,-1 0 0,1 0 0,0-1 0,-1 1-1,1 0 1,0-1 0,0 1 0,-1-1 0,1 1 0,0-1 0,0 1 0,0-1-1,-1 0 1,1 0 0,0 1 0,-2-3 0,3 2-103,0 0-1,0 1 1,0-1 0,0 0 0,0 0 0,0 0 0,0 1-1,0-1 1,0 0 0,0 0 0,1 1 0,-1-1-1,0 0 1,0 0 0,1 1 0,-1-1 0,0 0-1,1 1 1,-1-1 0,1 0 0,-1 1 0,1-1-1,-1 0 1,1 1 0,-1-1 0,1 1 0,0-1-1,-1 1 1,1 0 0,0-1 0,-1 1 0,1 0 0,1-1-1,14-8 670,-1 1-1,1 0 0,1 1 1,18-5-1,-14 6-541,1 1 0,-1 1 0,1 0 0,0 2 0,30 1 0,-46 1-247,0 0 1,0 1-1,0 0 1,-1 0 0,1 0-1,0 1 1,8 3-1,-12-4-30,0 0 1,0 0-1,-1 0 0,1 0 1,0 1-1,-1-1 0,1 0 0,-1 1 1,0-1-1,1 1 0,-1 0 0,0-1 1,0 1-1,0 0 0,0 0 1,0 0-1,0-1 0,-1 1 0,1 0 1,-1 0-1,1 0 0,-1 0 0,0 0 1,0 0-1,0 3 0,0 1-4,-1 0-1,0 0 1,-1 0-1,0 0 0,0 0 1,0-1-1,0 1 1,-1-1-1,0 1 1,0-1-1,0 0 0,-9 9 1,-3 4-14,-35 30 0,8-14-13,-10 8-48,51-41 69,0 0 0,1-1 0,-1 1 0,0-1 0,1 1 0,-1 0 0,1 0 0,-1-1 0,1 1 0,0 0 0,-1 0 0,1-1 0,0 1 0,-1 0 0,1 0 0,0 0 0,0 0 0,0-1 1,0 1-1,0 0 0,0 0 0,0 0 0,0 0 0,0 0 0,0 0 0,0-1 0,1 1 0,-1 0 0,0 0 0,1 0 0,-1-1 0,0 1 0,1 0 0,-1 0 0,2 0 0,1 3-19,1 0-1,0 0 0,0-1 1,0 0-1,5 3 1,7 5-25,-4 1 14,0-1 0,-1 2 0,0-1 0,-1 2 0,17 27 0,-23-34 25,0 1 1,-1-1-1,1 1 1,-2 0-1,1 0 1,-1 0-1,0 0 1,-1 0-1,0 0 1,0 1-1,0-1 0,-1 0 1,-2 17-1,1-21 15,0 0 0,-1 0-1,1 0 1,-1 0 0,1-1-1,-1 1 1,0 0 0,-1-1-1,1 1 1,-1-1 0,1 0 0,-1 0-1,0 0 1,-5 5 0,2-5 34,0 1 0,1 0 0,-1-1 0,-1 0 0,1-1 0,0 1 0,-1-1 0,-8 1 0,-2 0 95,1-1 1,-1-1 0,1-1-1,-1 0 1,0-1-1,-26-5 1,21 1 0,0 0 0,0-2 1,0-1-1,1 0 0,0-1 0,-34-22 0,48 26-923,9 8-158,14 7-334,34 5 252,-38-12 810,35 7-611</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45.998"/>
    </inkml:context>
    <inkml:brush xml:id="br0">
      <inkml:brushProperty name="width" value="0.05" units="cm"/>
      <inkml:brushProperty name="height" value="0.05" units="cm"/>
    </inkml:brush>
  </inkml:definitions>
  <inkml:trace contextRef="#ctx0" brushRef="#br0">92 64 14355,'8'-32'5040,"-8"31"-4963,0 1 0,0 0 0,1 0 0,-1 0 0,0-1-1,0 1 1,0 0 0,0 0 0,0-1 0,0 1 0,0 0 0,0 0 0,0 0 0,0-1 0,0 1 0,-1 0 0,1 0 0,0 0 0,0-1 0,0 1 0,0 0 0,0 0 0,0 0 0,0-1 0,-1 1-1,1 0 1,0 0 0,0 0 0,0 0 0,0 0 0,0-1 0,-1 1 0,1 0 0,0 0 0,0 0 0,0 0 0,-1 0 0,1 0 0,0 0 0,0 0 0,-16 12 2401,7 0-2209,-1 2-1,1-1 1,1 1-1,1 0 1,0 1-1,1 0 1,0 0-1,1 0 1,1 0-1,-4 28 1,7-41-267,1 0 1,0 0-1,0 0 1,-1 0-1,1 0 1,0 0-1,1 0 1,-1-1-1,0 1 1,0 0-1,1 0 1,-1 0-1,1 0 1,0 0-1,0-1 0,-1 1 1,1 0-1,0-1 1,2 4-1,-1-5 0,-1 1 0,0 0 0,1 0 0,-1-1 0,1 1 0,-1-1 0,0 1 0,1-1-1,-1 1 1,1-1 0,0 0 0,-1 0 0,1 0 0,-1 0 0,1 0 0,-1 0 0,1 0 0,2-1-1,6-2 9,-1 0 0,1-1-1,-1 1 1,0-2-1,16-9 1,145-115 113,-33 23-42,-175 161-155,38-54 73,-68 97-149,59-82-21,0 0-1,0 1 1,2 0 0,-8 25-1,14-38 51,0 0 0,0 0-1,1 1 1,-1-1 0,1 7 0,0-11 77,0 1 0,0 0-1,0-1 1,0 1 0,0 0 0,0-1 0,0 1 0,1 0 0,-1-1-1,0 1 1,0 0 0,1-1 0,-1 1 0,0-1 0,1 1 0,-1-1-1,1 1 1,-1-1 0,1 1 0,-1-1 0,1 1 0,-1-1 0,1 1-1,-1-1 1,1 0 0,0 1 0,-1-1 0,1 0 0,0 0 0,-1 1-1,1-1 1,0 0 0,-1 0 0,1 0 0,0 0 0,-1 0 0,1 0-1,0 0 1,-1 0 0,1 0 0,0 0 0,-1 0 0,1 0 0,0-1-1,0 1 1,7-4-138,0 1 1,0-1-1,-1 0 0,1 0 0,-1-1 1,12-11-1,24-20-590</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46.430"/>
    </inkml:context>
    <inkml:brush xml:id="br0">
      <inkml:brushProperty name="width" value="0.05" units="cm"/>
      <inkml:brushProperty name="height" value="0.05" units="cm"/>
    </inkml:brush>
  </inkml:definitions>
  <inkml:trace contextRef="#ctx0" brushRef="#br0">113 0 17836,'-15'8'1405,"-1"0"-1,1 1 1,1 1 0,0 0 0,-20 18-1,30-21-1081,7-6-200,-3-1-122,1 0 1,0 0 0,0-1 0,-1 1 0,1 0 0,0-1 0,-1 1-1,1-1 1,0 1 0,-1-1 0,1 1 0,-1-1 0,1 1 0,-1-1-1,1 0 1,-1 1 0,1-2 0,15-26-239,-14 21-4704</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46.977"/>
    </inkml:context>
    <inkml:brush xml:id="br0">
      <inkml:brushProperty name="width" value="0.05" units="cm"/>
      <inkml:brushProperty name="height" value="0.05" units="cm"/>
    </inkml:brush>
  </inkml:definitions>
  <inkml:trace contextRef="#ctx0" brushRef="#br0">296 63 16484,'5'-12'508,"-1"4"-40,0 0 1,-1 0 0,3-16 0,-6 21 347,-3 7-156,-8 14 270,-13 27-121,-54 114 152,-100 233 943,173-378-1828,2-7-46,0 0 1,0 1 0,1 0 0,0 0 0,0-1-1,1 1 1,-1 0 0,2 0 0,-1 0 0,2 9-1,-1-17-28,0 1 0,0 0 0,0-1 0,1 1 0,-1-1 0,0 1 0,0-1 0,1 1 0,-1-1 0,0 1 0,1-1 0,-1 1 0,0-1 0,1 1 1,-1-1-1,1 1 0,-1-1 0,1 0 0,-1 1 0,1-1 0,-1 0 0,1 1 0,-1-1 0,1 0 0,-1 0 0,1 0 0,0 1 0,-1-1 0,1 0 0,-1 0 0,1 0 0,0 0 0,-1 0 0,1 0 0,-1 0 0,1 0 0,0 0 0,-1 0 0,1-1 0,-1 1 0,1 0 0,-1 0 0,1-1 0,0 1 0,-1 0 0,1 0 0,0-1 0,28-18 37,-27 17-35,111-88 111,82-62 11,-191 150-126,1-2 1,0 0 0,1 0 1,0 1-1,0 0 0,10-4 1,-16 7-2,0 0 0,0 0 0,0 0 0,0 0 0,1 0 1,-1 0-1,0 0 0,0 0 0,0 0 0,1-1 0,-1 1 1,0 0-1,0 0 0,0 0 0,1 0 0,-1 0 1,0 1-1,0-1 0,0 0 0,0 0 0,1 0 0,-1 0 1,0 0-1,0 0 0,0 0 0,1 0 0,-1 0 1,0 0-1,0 1 0,0-1 0,0 0 0,0 0 0,1 0 1,-1 0-1,0 0 0,0 1 0,0-1 0,0 0 1,0 0-1,-2 10-1,-9 12-3,-82 109 114,-20 35 422,106-148-455,7-18-91,0 0 1,0 0-1,0 1 0,1-1 0,-1 0 1,0 0-1,0 0 0,0 0 0,1 0 1,-1 1-1,0-1 0,0 0 0,0 0 1,1 0-1,-1 0 0,0 0 0,0 0 1,1 0-1,-1 0 0,0 0 0,0 0 1,0 0-1,1 0 0,-1 0 0,0 0 1,0 0-1,1 0 0,-1 0 0,0 0 1,0 0-1,1 0 0,-1 0 0,0 0 1,0-1-1,0 1 0,1 0 0,-1 0 1,30-19-1549,-27 17 1431,46-39-811,-21 16 321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9:46.061"/>
    </inkml:context>
    <inkml:brush xml:id="br0">
      <inkml:brushProperty name="width" value="0.05" units="cm"/>
      <inkml:brushProperty name="height" value="0.05" units="cm"/>
    </inkml:brush>
  </inkml:definitions>
  <inkml:trace contextRef="#ctx0" brushRef="#br0">63 4 17764,'1'-3'2318,"0"12"-1341,-1 18 330,-29 141 539,16-104-1978,3 2-1,-3 84 0,13-147 72,0-1-1,0 0 0,1 0 0,-1 0 0,0 0 0,1 1 0,0-1 0,-1 0 0,1 0 1,0 0-1,1 2 0,-2-4 29,1 1 1,-1-1-1,0 0 1,0 0-1,0 1 1,1-1-1,-1 0 1,0 0-1,0 0 1,1 1-1,-1-1 1,0 0-1,0 0 1,1 0-1,-1 0 1,0 0-1,1 0 1,-1 1-1,0-1 1,1 0-1,-1 0 1,0 0-1,1 0 1,-1 0-1,0 0 1,1 0-1,9-10-902,-6 3 747,-2 1 0,1 0 0,-1-1 0,3-13 0,3-13-407</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47.417"/>
    </inkml:context>
    <inkml:brush xml:id="br0">
      <inkml:brushProperty name="width" value="0.05" units="cm"/>
      <inkml:brushProperty name="height" value="0.05" units="cm"/>
    </inkml:brush>
  </inkml:definitions>
  <inkml:trace contextRef="#ctx0" brushRef="#br0">211 12 19172,'-5'0'252,"0"1"0,1 0 1,-1 0-1,0 0 0,1 1 0,-1-1 0,1 1 1,-1 0-1,1 1 0,0-1 0,0 1 0,-8 5 0,-1 4 209,1-1 0,-14 18 0,11-12-213,1 0 1,-19 35-1,28-44-211,1 0 0,0 0 0,0 1 0,1-1 1,0 1-1,1 0 0,0 0 0,0 0 0,0 13 0,2-21-25,-1 0-1,1 0 0,0 0 0,0 0 1,1 0-1,-1 0 0,0-1 1,0 1-1,0 0 0,1 0 0,-1 0 1,0 0-1,1 0 0,-1-1 1,0 1-1,1 0 0,-1 0 0,1 0 1,0-1-1,-1 1 0,1 0 1,-1-1-1,1 1 0,0-1 0,1 2 1,0-2 10,-1 1 0,1-1 0,-1 0-1,1 0 1,-1 0 0,1 0 0,0 0 0,-1 0 0,1 0 0,-1 0 0,1 0 0,-1-1 0,4 0 0,3-2 66,0-1 1,0 0 0,0 0 0,12-9 0,7-9 186,0-1-1,37-41 1,37-60 6,-93 115-303,-6 6 4,1 0-1,-1 0 1,0 0-1,0 0 0,0-1 1,2-4-1,-9 12-47,0 0-1,0 0 1,0 1-1,-7 8 1,-12 21-38,-32 59 1,45-73 90,1 1 0,1 1 0,1 0 0,-7 32 0,14-49 10,0-1 0,1 1 0,-1-1 0,1 1 0,0-1-1,1 6 1,-1-9-5,0 0 0,0-1 0,0 1 0,0 0 0,1-1 0,-1 1 0,0 0 0,0-1 0,1 1 0,-1-1 0,0 1 0,1 0 0,-1-1 0,1 1 0,-1-1 0,1 1 0,-1-1 0,1 1 0,-1-1 0,1 1 0,-1-1 0,1 0 0,0 1 0,-1-1 0,1 0 0,0 0 0,-1 1 0,1-1 0,0 0 0,-1 0 0,1 0 0,0 0 0,-1 0 0,1 0-1,0 0 1,-1 0 0,1 0 0,0 0 0,0 0 0,-1 0 0,1 0 0,0-1 0,0 1 0,9-4-210,-1-1 0,0 0 0,0 0 0,0-1 0,0 0 0,-1 0 0,0-1 0,0 0 0,7-10 0,0 3-104,96-103-731,-47 41 325</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47.885"/>
    </inkml:context>
    <inkml:brush xml:id="br0">
      <inkml:brushProperty name="width" value="0.05" units="cm"/>
      <inkml:brushProperty name="height" value="0.05" units="cm"/>
    </inkml:brush>
  </inkml:definitions>
  <inkml:trace contextRef="#ctx0" brushRef="#br0">336 0 15123,'-16'18'885,"1"1"-1,1 0 0,0 0 1,2 2-1,0-1 0,1 2 1,1-1-1,-7 26 0,-135 319 2441,145-351-3273,-3 6-46,0 0 0,1 1-1,2 0 1,0 0 0,-5 33 0,14-26-541,-2-29 502,0 1 1,0-1 0,0 1-1,0-1 1,0 1 0,0-1-1,0 1 1,1-1-1,-1 1 1,0-1 0,0 0-1,0 1 1,1-1 0,-1 1-1,0-1 1,1 1-1,-1-1 1,0 0 0,1 1-1,-1-1 1,0 0 0,1 0-1,-1 1 1,1-1 0,-1 0-1,0 0 1,1 1-1,-1-1 1,1 0 0,-1 0-1,1 0 1,-1 0 0,1 0-1,-1 0 1,1 0-1,-1 0 1,1 0 0,-1 0-1,1 0 1,-1 0 0,1 0-1,-1 0 1,1 0 0,-1 0-1,1-1 1,-1 1-1,0 0 1,1 0 0,-1-1-1,1 1 1,-1 0 0,0 0-1,1-1 1,0 0-1,4-4-122,0 0 0,-1-1 0,1 0-1,6-12 1,-4 7-47,17-27-481</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48.305"/>
    </inkml:context>
    <inkml:brush xml:id="br0">
      <inkml:brushProperty name="width" value="0.05" units="cm"/>
      <inkml:brushProperty name="height" value="0.05" units="cm"/>
    </inkml:brush>
  </inkml:definitions>
  <inkml:trace contextRef="#ctx0" brushRef="#br0">1 139 17460,'0'-2'150,"0"1"1,0 0-1,0 0 0,1-1 1,-1 1-1,1 0 1,-1 0-1,1 0 0,-1 0 1,1 0-1,0-1 1,0 1-1,-1 0 1,1 0-1,0 1 0,0-1 1,2-1-1,19-13 72,-18 12 61,22-12 243,1 0-1,0 2 1,0 1-1,1 2 1,1 0-1,-1 2 1,46-7-1,-71 14-504,0 1 0,1 0 0,-1 0 1,1 0-1,-1 0 0,1 0 0,-1 1 0,1-1 0,-1 1 0,0 0 1,1 0-1,-1 0 0,5 3 0,-6-2-18,0-1 0,-1 1 1,1 0-1,-1 0 0,1 0 0,-1-1 1,0 1-1,1 0 0,-1 0 0,0 1 0,-1-1 1,1 0-1,0 0 0,-1 0 0,1 1 0,-1-1 1,1 0-1,-1 1 0,0-1 0,0 0 0,-1 5 1,0 8 24,-1 0 0,0 0 0,-2-1 0,0 1 0,0-1 0,-8 17 0,-44 80 668,55-109-682,-11 19 378,-26 34 1,35-50-313,-1-1-1,1 0 0,-1 0 0,0 0 1,-1 0-1,1 0 0,-1-1 1,1 0-1,-1 0 0,0 0 1,0-1-1,0 0 0,-11 4 1,14-6-72,0 0 1,0 1-1,0-1 0,0 0 1,0 0-1,0 0 1,0 0-1,0 0 1,0-1-1,0 1 1,0-1-1,0 1 1,1-1-1,-1 0 0,0 0 1,0 0-1,0 0 1,1 0-1,-1 0 1,-2-2-1,2 1-113,0-1 0,0 0 0,0 1 0,0-1-1,0 0 1,1 0 0,-1 0 0,1 0 0,0-1 0,0 1-1,-1-4 1,0-8-410,0 0 0,1 0-1,0 0 1,3-19 0,3-6-185,9 4-251</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48.712"/>
    </inkml:context>
    <inkml:brush xml:id="br0">
      <inkml:brushProperty name="width" value="0.05" units="cm"/>
      <inkml:brushProperty name="height" value="0.05" units="cm"/>
    </inkml:brush>
  </inkml:definitions>
  <inkml:trace contextRef="#ctx0" brushRef="#br0">0 213 17996,'5'1'311,"-1"0"-1,1-1 1,0 0 0,0 0 0,-1 0-1,1 0 1,0-1 0,-1 0 0,1 0-1,0 0 1,8-4 0,51-24 1338,-52 22-1138,86-48 1051,-89 49-1488,-1 1 1,1-2-1,-2 1 1,1-1-1,-1 0 0,0-1 1,0 0-1,10-15 0,-17 22-71,1 1-1,-1-1 0,1 0 1,-1 0-1,1 1 0,-1-1 1,1 0-1,-1 0 1,0 0-1,1 0 0,-1 1 1,0-1-1,0 0 0,0 0 1,1 0-1,-1 0 0,0 0 1,0 0-1,-1 0 1,1 0-1,0 1 0,0-1 1,0 0-1,0 0 0,-1 0 1,1 0-1,0 0 1,-1 1-1,1-1 0,-1 0 1,1 0-1,-1 1 0,1-1 1,-1 0-1,0 1 0,1-1 1,-1 0-1,0 1 1,1-1-1,-1 1 0,0-1 1,0 1-1,0-1 0,1 1 1,-1 0-1,0-1 1,0 1-1,0 0 0,-1 0 1,-3-1-2,0 0 1,0 1 0,0 0-1,0 0 1,0 0 0,0 1 0,-9 1-1,0 2-11,0 1 0,0 1-1,1 0 1,-1 0 0,2 2-1,-1-1 1,1 2 0,0-1-1,1 2 1,0 0 0,0 0-1,1 1 1,0 0 0,1 0 0,1 1-1,-1 1 1,2-1 0,-8 17-1,13-23 5,0-1-1,0 0 0,1 1 1,-1-1-1,1 0 1,0 8-1,1-12 6,0 1 0,0 0 0,0-1 1,0 1-1,0-1 0,0 1 0,1-1 0,-1 1 1,1-1-1,-1 1 0,1-1 0,0 1 0,-1-1 0,1 0 1,0 1-1,0-1 0,0 0 0,0 1 0,0-1 0,0 0 1,0 0-1,0 0 0,1 0 0,-1 0 0,0 0 1,1-1-1,1 2 0,4 0 4,-1 0 0,1-1 0,-1 0 1,1 0-1,0-1 0,-1 1 0,1-2 0,0 1 1,-1-1-1,1 0 0,0 0 0,9-3 0,14-5 37,37-17 0,-64 24-37,109-52 130,-23 9-25,-66 39-63,-23 6-45,0 0 1,1 0 0,-1 0 0,0 0-1,0 0 1,0 0 0,1 0 0,-1 0-1,0 1 1,0-1 0,0 0 0,0 0-1,1 0 1,-1 0 0,0 1 0,0-1-1,0 0 1,0 0 0,0 0 0,1 0-1,-1 1 1,0-1 0,0 0 0,0 0-1,0 0 1,0 1 0,0-1 0,0 0-1,0 0 1,0 0 0,0 1 0,0-1-1,0 0 1,0 0 0,0 1 0,0-1-1,0 0 1,0 0 0,0 0 0,0 1-1,-1-1 1,1 0 0,0 0 0,0 0-1,0 1 1,-23 33 30,15-23-35,1-2 7,-24 40 12,29-46-5,0 1-1,0 0 1,1 0-1,0 0 1,-1-1-1,1 1 0,1 0 1,-1 0-1,1 0 1,-1 1-1,1 4 1,0-8-5,0 0 1,1 0-1,-1-1 1,0 1-1,0 0 1,0 0-1,1-1 1,-1 1 0,0 0-1,1-1 1,-1 1-1,0-1 1,1 1-1,-1 0 1,1-1-1,-1 1 1,1-1-1,-1 1 1,1-1-1,0 1 1,-1-1 0,1 0-1,0 1 1,-1-1-1,1 0 1,0 1-1,0-1 1,2 1 6,-1-1 1,0 0 0,1 0-1,-1 0 1,0 0 0,1 0-1,-1 0 1,0-1 0,3 0-1,6-2 48,-1-1 0,19-9 0,48-30 162,-48 25-182,57-25 0,-85 43-48,0-1 0,1 0 0,-1 1 1,0-1-1,0 1 0,1 0 1,-1-1-1,0 1 0,1 0 0,-1 0 1,1 0-1,-1 0 0,0 0 1,1 0-1,-1 0 0,0 1 1,3 0-1,-4-1 1,1 1-1,-1-1 1,1 1 0,-1-1-1,0 1 1,1-1 0,-1 1 0,0-1-1,1 1 1,-1 0 0,0-1 0,0 1-1,0-1 1,0 1 0,1 0-1,-1-1 1,0 1 0,0 0 0,0-1-1,0 1 1,0-1 0,-1 1-1,1 0 1,0-1 0,0 2 0,-2 5-86,-1 1 0,0 0 0,0-1 0,-6 9 0,8-14 57,1-1 34,-59 119-2682,55-110 2207,4-17-131</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50.131"/>
    </inkml:context>
    <inkml:brush xml:id="br0">
      <inkml:brushProperty name="width" value="0.05" units="cm"/>
      <inkml:brushProperty name="height" value="0.05" units="cm"/>
    </inkml:brush>
  </inkml:definitions>
  <inkml:trace contextRef="#ctx0" brushRef="#br0">19 440 16396,'-4'5'354,"3"-4"-221,-1 1 0,1-1 1,0 1-1,0 0 0,-1 0 0,1-1 0,0 1 1,1 0-1,-1 0 0,0 0 0,1 0 0,-1 0 1,1 0-1,-1 4 0,1-5-108,0-1-1,0 0 1,0 1 0,0-1-1,0 0 1,0 0 0,0 1 0,0-1-1,0 0 1,0 0 0,1 1-1,-1-1 1,0 0 0,0 0-1,0 1 1,0-1 0,0 0 0,1 0-1,-1 0 1,0 0 0,0 1-1,0-1 1,1 0 0,-1 0-1,0 0 1,0 0 0,1 1-1,-1-1 1,0 0 0,0 0 0,1 0-1,-1 0 1,0 0 0,0 0-1,1 0 1,-1 0 0,0 0-1,0 0 1,1 0 0,-1 0-1,1 0 1,15-7 761,17-15 258,-1-5-225,-2-1-1,55-63 0,-70 71-645,0 0-1,-1-1 1,0-1 0,-2 0-1,-1-1 1,10-28 0,-18 41-108,-1 0-1,1 0 1,-2 0 0,1-1 0,-1-15 0,-1 24-57,1 0 1,-1 0 0,0 0 0,-1 0 0,1 0 0,0 0-1,0 0 1,-1 0 0,0 0 0,1 1 0,-1-1-1,0 0 1,0 0 0,1 0 0,-2 1 0,1-1 0,0 0-1,0 1 1,0-1 0,-1 1 0,1-1 0,-1 1-1,1 0 1,-1-1 0,0 1 0,1 0 0,-1 0 0,0 0-1,0 1 1,0-1 0,1 0 0,-1 1 0,0-1-1,-3 0 1,0 2-10,-1-1-1,1 0 0,-1 1 0,1 0 1,0 1-1,-1-1 0,1 1 1,0 0-1,0 0 0,0 1 1,0-1-1,1 1 0,-1 0 1,1 0-1,-1 1 0,-6 7 1,-4 4-28,0 1 1,1 0-1,-12 20 1,8-8-2,0 1 0,2 0 1,-18 47-1,28-62 20,1 0 0,1 1-1,0-1 1,1 1-1,1 0 1,0 0 0,1 0-1,1 0 1,0 0 0,3 18-1,-3-29 8,1-1 0,0 1 0,0 0 0,0-1 0,0 1 0,1 0 0,-1-1 0,1 1 0,0-1 0,0 0 0,0 0 0,0 0 0,1 0 0,-1 0 0,1 0 0,0 0 0,0-1 0,0 1 0,0-1 0,0 0 0,0 0 0,1 0 0,-1-1 0,1 1 0,-1-1 0,1 0 0,0 0 0,-1 0 0,1 0 0,0 0 0,0-1 0,0 0 0,6 0 0,3-2-1,-1 0 0,0 0-1,0-1 1,0 0 0,0-1 0,-1-1 0,1 0 0,20-13 0,3-4-2,41-35 1,29-41 60,-48 43-37,-57 54-20,1 1 0,-1-1 0,0 1 0,1 0 0,-1-1 0,1 1 0,-1-1 0,0 1 0,1 0 0,-1 0 0,1-1 1,-1 1-1,1 0 0,-1 0 0,1-1 0,-1 1 0,1 0 0,0 0 0,-1 0 0,1 0 0,0 0 0,0 9-19,-9 17 4,7-26 15,-22 56-43,13-34 29,0 0 0,2 0 0,0 1 0,2 0 0,-7 40 0,13-61 19,0 1-1,0-1 1,0 0-1,0 0 1,0 0 0,0 1-1,0-1 1,1 0-1,-1 0 1,1 0 0,0 0-1,0 0 1,-1 0-1,1 0 1,0 0 0,1 0-1,-1 0 1,0 0-1,0 0 1,1-1 0,2 4-1,-1-4 4,0 1 0,-1-1 0,1 0 0,0 0 0,0 0 0,0 0 0,-1-1 0,1 1 0,0-1 0,0 0 0,0 1 1,0-1-1,0-1 0,3 1 0,9-3 24,0 0 1,0-1-1,-1 0 1,27-13-1,16-12 77,-1-3 0,60-45 0,-86 57-96,-28 19-13,0-1 1,-1 1-1,1 0 0,0 0 0,0 0 1,0 0-1,0 0 0,0 0 0,0 0 1,0 1-1,0-1 0,0 1 0,0 0 1,3-1-1,-4 1 1,0 1 0,-1-1 0,1 0 0,-1 1 0,1-1 0,-1 0 0,1 1 0,-1-1 0,0 1 0,1-1 0,-1 1 0,1-1-1,-1 1 1,0-1 0,0 1 0,1-1 0,-1 1 0,0-1 0,0 1 0,1 0 0,-1-1 0,0 1 0,0-1 0,0 1 0,0 0 0,0-1 0,0 1 0,0-1 0,0 1 0,-1 1 0,0 9-13,-1-1 0,-1 1 1,0 0-1,-5 10 0,4-10-1,-1 2 11,3-9 9,0 1-1,0 0 1,1-1-1,0 1 0,-1 0 1,2-1-1,-1 1 1,0 0-1,1 0 0,1 8 1,-1-12-1,0-1-1,0 1 1,0-1 0,1 1-1,-1-1 1,0 0 0,0 1-1,1-1 1,-1 0 0,1 1 0,-1-1-1,0 0 1,1 1 0,-1-1-1,1 0 1,-1 0 0,0 1 0,1-1-1,-1 0 1,1 0 0,-1 0-1,1 0 1,-1 0 0,1 1-1,-1-1 1,1 0 0,-1 0 0,1 0-1,-1 0 1,1-1 0,-1 1-1,1 0 1,-1 0 0,1 0 0,-1 0-1,0 0 1,1-1 0,-1 1-1,1 0 1,-1 0 0,1-1-1,-1 1 1,0 0 0,1 0 0,-1-1-1,1 0 1,24-18 107,-24 18-104,113-106 312,22-20-222,-133 125-104,4-5-20,1 2 0,-1-1-1,17-8 1,-23 13 23,0 1-1,-1-1 0,1 1 0,0-1 0,0 1 0,0-1 0,0 1 0,0 0 1,0 0-1,0-1 0,0 1 0,0 0 0,0 0 0,0 0 0,0 0 0,0 0 1,0 0-1,0 0 0,0 0 0,0 0 0,0 1 0,-1-1 0,1 0 1,0 1-1,0-1 0,0 1 0,0-1 0,0 1 0,0-1 0,-1 1 0,1-1 1,0 1-1,0 0 0,-1-1 0,1 1 0,0 0 0,-1 0 0,1 0 0,-1-1 1,1 1-1,-1 0 0,0 0 0,1 0 0,-1 0 0,0 0 0,1 0 0,-1 2 1,1 4-18,0 1 1,-1-1-1,0 1 1,0-1-1,-1 1 1,0-1-1,0 1 1,-4 9-1,-23 64-61,15-47 62,8-17-27,3-11-135,0 1 1,0-1 0,0 0 0,-1 0-1,0 0 1,-7 10 0,10-16 171,-1 0-1,1 0 1,0 1-1,-1-1 1,1 0-1,-1 0 1,1 0 0,-1 0-1,1 0 1,0 0-1,-1 0 1,1 0 0,-1 0-1,1 0 1,-1 0-1,1 0 1,-1 0 0,1 0-1,0 0 1,-1-1-1,1 1 1,-1 0 0,1 0-1,0-1 1,-1 1-1,1 0 1,0 0 0,-1-1-1,1 1 1,0 0-1,-1-1 1,1 1 0,0 0-1,-1-1 1,1 1-1,0-1 1,0 1-1,0 0 1,0-1 0,-1 1-1,1-1 1,0 1-1,0-1 1,0 1 0,0 0-1,0-1 1,-6-25-332</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50.535"/>
    </inkml:context>
    <inkml:brush xml:id="br0">
      <inkml:brushProperty name="width" value="0.05" units="cm"/>
      <inkml:brushProperty name="height" value="0.05" units="cm"/>
    </inkml:brush>
  </inkml:definitions>
  <inkml:trace contextRef="#ctx0" brushRef="#br0">46 1 19660,'-5'5'1200,"-10"5"-1192,2 2-24,1-1 313</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51.081"/>
    </inkml:context>
    <inkml:brush xml:id="br0">
      <inkml:brushProperty name="width" value="0.05" units="cm"/>
      <inkml:brushProperty name="height" value="0.05" units="cm"/>
    </inkml:brush>
  </inkml:definitions>
  <inkml:trace contextRef="#ctx0" brushRef="#br0">125 0 17972,'-20'26'718,"1"1"1,-24 46-1,36-59-625,1 1 0,0 0 0,0 0 0,2 0 0,0 1 0,1-1 0,-2 21 0,4-34-69,1 1 1,0-1-1,0 1 0,0 0 0,0-1 1,1 1-1,-1-1 0,1 1 0,-1 0 1,1-1-1,0 1 0,0-1 0,0 0 1,0 1-1,0-1 0,1 0 0,-1 1 1,1-1-1,2 3 0,-2-4 6,1 0 0,-1 0 0,0 0 1,0 0-1,1 0 0,-1 0 0,1 0 0,-1-1 0,1 0 0,-1 1 0,1-1 0,-1 0 0,1 0 0,-1 0 0,1-1 1,-1 1-1,1 0 0,-1-1 0,0 0 0,1 0 0,2-1 0,19-8 140,-1-2 0,0-1 0,-1 0 0,0-2-1,27-23 1,-23 18-46,8-8 14,-23 18-113,1 1-1,1-1 1,-1 2 0,18-9-1,-29 16-24,1 0 0,-1 1 0,1-1 0,0 1-1,-1-1 1,1 1 0,0-1 0,-1 1 0,1 0-1,3 0 1,-4 0 1,-1 0-1,1 0 0,0 0 1,-1 1-1,1-1 0,-1 0 1,1 0-1,0 1 0,-1-1 1,1 0-1,-1 1 0,1-1 0,-1 1 1,1-1-1,-1 1 0,1-1 1,-1 1-1,1-1 0,0 2 1,0 1 0,0 0 0,0 0 0,-1 0 0,1 0 0,-1 0 0,1 0 0,-1 0 0,0 0 0,0 0 0,-1 4 0,0 16 5,0-14 1,0 0-1,0 0 1,3 18-1,-2-26-2,0-1-1,0 1 0,1 0 0,-1 0 1,0 0-1,1 0 0,-1-1 0,0 1 1,1 0-1,-1 0 0,1 0 1,-1-1-1,1 1 0,0 0 0,-1-1 1,1 1-1,0-1 0,-1 1 0,1-1 1,0 1-1,0-1 0,-1 1 0,1-1 1,0 0-1,0 1 0,0-1 1,0 0-1,-1 0 0,1 0 0,0 1 1,0-1-1,0 0 0,0 0 0,0 0 1,0 0-1,0-1 0,-1 1 0,1 0 1,0 0-1,0 0 0,0-1 1,1 0-1,5-1 22,0-1 0,0-1 0,13-7 0,-15 8-10,53-35 109,-40 25-69,1 0 1,-1 2-1,2 0 1,0 1-1,31-10 1,-48 19-52,-1 0 0,0 1 0,1-1 0,-1 1 0,1 0 1,-1-1-1,1 1 0,-1 0 0,1 1 0,-1-1 1,1 0-1,-1 1 0,1-1 0,-1 1 0,0 0 1,1 0-1,-1 0 0,0 0 0,0 0 0,3 2 0,-3-1-1,0 0 0,0 0 0,-1 0 0,1 1 0,-1-1-1,1 0 1,-1 1 0,0-1 0,1 1 0,-1 0-1,-1-1 1,1 1 0,0 0 0,-1 0 0,1 0 0,-1-1-1,0 5 1,0 7-80,0-1 0,-1 1 1,-1-1-1,-4 18 0,5-25-26,-1 1 1,0-1 0,0 0-1,-1 0 1,1 0-1,-1 0 1,-1-1-1,1 1 1,-1-1 0,-7 9-1,-5-6-128,2-8-87</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51.520"/>
    </inkml:context>
    <inkml:brush xml:id="br0">
      <inkml:brushProperty name="width" value="0.05" units="cm"/>
      <inkml:brushProperty name="height" value="0.05" units="cm"/>
    </inkml:brush>
  </inkml:definitions>
  <inkml:trace contextRef="#ctx0" brushRef="#br0">5 1 16339,'-4'6'889,"5"1"615,6 0-1632,12 2 424,1-1 24</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51.937"/>
    </inkml:context>
    <inkml:brush xml:id="br0">
      <inkml:brushProperty name="width" value="0.05" units="cm"/>
      <inkml:brushProperty name="height" value="0.05" units="cm"/>
    </inkml:brush>
  </inkml:definitions>
  <inkml:trace contextRef="#ctx0" brushRef="#br0">189 150 14435,'-15'8'401,"0"0"0,1 1 0,0 1 0,0 1 0,1-1 0,0 2 0,-16 19 0,22-22-279,0 0 0,1 0 0,0 1 1,0-1-1,1 1 0,1 1 0,0-1 1,0 1-1,1 0 0,0 0 1,0 0-1,0 13 0,3-20-86,0-1 1,-1 0-1,2 1 0,-1-1 0,0 0 0,1 0 1,-1 1-1,1-1 0,0 0 0,0 0 1,2 4-1,-2-5-11,0-1 0,0 0 0,0 1 1,0-1-1,1 0 0,-1 0 0,0 0 0,1 0 0,-1 0 1,0 0-1,1 0 0,-1 0 0,1 0 0,0-1 1,-1 1-1,1-1 0,0 1 0,-1-1 0,1 0 1,0 0-1,-1 1 0,1-1 0,0 0 0,-1 0 0,3-1 1,7 0 76,0-2 1,0 1-1,0-1 0,0-1 1,0 0-1,-1 0 1,0-1-1,19-12 1,76-59 576,-102 73-653,155-137 796,-138 120-790,0-2 1,-2-1-1,-1 0 1,-1-1 0,16-31-1,-31 53-37,0 1 0,0-1 0,-1 0 0,1 1 0,0-1 0,-1 0 0,0 0 0,1 1 0,-1-1 0,0-2 0,0 3 3,0 1-1,0 0 1,0 0 0,0-1 0,0 1 0,0 0-1,0 0 1,0 0 0,-1-1 0,1 1 0,0 0 0,0 0-1,0 0 1,0 0 0,-1-1 0,1 1 0,0 0 0,0 0-1,0 0 1,-1 0 0,1 0 0,0 0 0,0-1 0,-1 1-1,1 0 1,0 0 0,0 0 0,0 0 0,-1 0 0,1 0-1,0 0 1,0 0 0,-1 0 0,1 0 0,0 0-1,0 0 1,-1 0 0,1 0 0,0 1 0,-1-1 0,-2 1-13,-1 1 0,1 0 1,-1 0-1,1 0 1,0 0-1,0 0 0,0 1 1,-4 3-1,-15 18 15,0 1-1,2 1 1,-23 37 0,32-46 61,1 1 0,1 1 0,1 0 0,0 0 1,1 0-1,-6 33 0,12-47-32,0 1 0,1 0 0,-1-1 0,1 1 0,1 0 0,-1-1 0,1 1 1,0-1-1,0 1 0,0-1 0,4 9 0,-4-11-11,1-1 0,-1 0 0,1 1 0,0-1 0,-1 0 0,1 1-1,0-1 1,0 0 0,1-1 0,-1 1 0,0 0 0,1 0 0,-1-1 0,1 0 0,-1 1 0,1-1 0,0 0 0,-1 0 0,1-1 0,0 1 0,0 0 0,0-1 0,0 0 0,3 0-1,3 0 11,0 0 0,1-2 0,-1 1 0,0-1 0,0 0 0,0-1 0,0 0-1,0 0 1,0-1 0,-1 0 0,0-1 0,8-5 0,8-7 52,0-1 0,32-32 0,-33 28 6,-1-2 1,31-44-1,-69 97 11,2 0 1,1 1-1,2 0 0,-12 43 1,20-62-158,0 1 0,1-1 1,0 1-1,0 0 1,1-1-1,2 24 0,-1-34 35,-1 0-1,2-1 1,-1 1-1,0 0 0,0 0 1,0-1-1,0 1 1,0 0-1,0-1 0,1 1 1,-1 0-1,0 0 0,1-1 1,-1 1-1,1-1 1,-1 1-1,0 0 0,1-1 1,-1 1-1,1-1 1,0 1-1,-1-1 0,1 1 1,-1-1-1,1 1 1,0-1-1,1 1 0,-1-1 9,0 0-1,0-1 0,0 1 0,0 0 1,0-1-1,0 1 0,0-1 0,0 1 1,0-1-1,0 1 0,0-1 0,0 0 1,0 1-1,-1-1 0,1 0 0,0 0 1,0 1-1,-1-1 0,1 0 0,0-2 1,15-21-342</inkml:trace>
  <inkml:trace contextRef="#ctx0" brushRef="#br0" timeOffset="1">824 12 18284,'-7'0'960,"-6"8"-960,0-1-8,0 4 464</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52.655"/>
    </inkml:context>
    <inkml:brush xml:id="br0">
      <inkml:brushProperty name="width" value="0.05" units="cm"/>
      <inkml:brushProperty name="height" value="0.05" units="cm"/>
    </inkml:brush>
  </inkml:definitions>
  <inkml:trace contextRef="#ctx0" brushRef="#br0">0 170 15955,'23'-30'2164,"-15"19"-1328,0 0 0,0 1 1,1 0-1,0 1 0,0 0 1,19-14-1,-28 23-802,0 0 0,1 0-1,-1-1 1,0 1 0,0 0 0,1 0-1,-1 0 1,0-1 0,1 1 0,-1 0-1,0 0 1,1 0 0,-1 0-1,0 0 1,0 0 0,1 0 0,-1 0-1,0 0 1,1 0 0,-1 0 0,0 0-1,1 0 1,-1 0 0,0 0 0,1 0-1,-1 0 1,0 0 0,1 0 0,-1 0-1,1 1 1,-1 9 348,-10 17-427,10-25 52,-21 44-343,3 1 1,1 0 0,-12 61-1,29-107 327,-2 7-39,1 0 0,1-1 0,-1 14 1,1-20 45,0 1 0,0-1-1,0 1 1,1-1 0,-1 1 0,0-1 0,1 1 0,-1-1 0,1 1 0,-1-1 0,1 1 0,0-1 0,0 0 0,-1 1 0,1-1 0,0 0 0,0 0 0,0 1 0,1-1 0,-1 0 0,0 0 0,0 0 0,0-1 0,1 1 0,2 1 0,0-1 13,0 0 1,1 0-1,-1-1 0,0 0 1,0 0-1,1 0 1,-1 0-1,0 0 0,1-1 1,-1 0-1,0 0 1,7-3-1,7-3 39,25-13 0,-37 17-38,55-33 56,0-2-1,-3-2 1,-1-3 0,81-80 0,-131 116-83,0 0-14,0 1 0,-1-1-1,0 0 1,0-1 0,5-9 0,-7 7-74,-9 10-9,-13 16-54,5 0 110,0 1 0,-14 26 0,23-35 75,1-1 0,-1 0-1,1 1 1,1-1 0,-1 1 0,1 0-1,0 0 1,1 0 0,-1 12 0,2-18-2,0-1 0,0 0 0,0 1 0,0-1 0,0 0 0,0 1-1,1-1 1,-1 0 0,0 1 0,1-1 0,-1 0 0,1 0 0,-1 1 0,1-1 0,-1 0 0,1 0 0,0 0 0,0 0 0,0 0 0,-1 0 0,1 0 0,0 0 0,0 0 0,0 0 0,1 0 0,-1-1 0,0 1 0,0 0 0,0-1 0,0 1-1,1-1 1,-1 1 0,0-1 0,1 0 0,-1 0 0,0 1 0,1-1 0,0 0 0,4-1 57,-1 1-1,0-1 1,1 0-1,-1 0 1,0-1-1,0 0 1,0 0-1,8-4 1,16-10 230,0-1-1,-2-2 1,37-32 0,68-74 236,-121 114-536,-25 26-77,1 1 0,1 0 0,-16 29 0,-26 60-2,21-20 28,30-76-56,0 1-1,1-1 1,0 1 0,0-1-1,1 1 1,1 19-1,5-16-675,4-12 21,-7-2 699,-1 0-1,1 0 1,0 0-1,-1 0 0,1 0 1,-1-1-1,1 1 1,-1-1-1,1 1 0,0-3 1,14-25-417,1-9-195</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9:46.469"/>
    </inkml:context>
    <inkml:brush xml:id="br0">
      <inkml:brushProperty name="width" value="0.05" units="cm"/>
      <inkml:brushProperty name="height" value="0.05" units="cm"/>
    </inkml:brush>
  </inkml:definitions>
  <inkml:trace contextRef="#ctx0" brushRef="#br0">1 38 18244,'7'-3'1768,"8"1"-1016,3-2-319,10 0 823,5 0-248,9-1-288,1 1-88,1-2-424,1 3-344,-8 2-928,-3-1 1000,-19 2-240,-14 0-80</inkml:trace>
  <inkml:trace contextRef="#ctx0" brushRef="#br0" timeOffset="1">88 389 19436,'9'7'1953,"11"-16"-1193,7-5-328,16-3 856,3-5-216,7 2-416,-2 5-367,-6-3-810,-4 5-511,-12 12 832,-16 2-160,-23 12-168</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53.080"/>
    </inkml:context>
    <inkml:brush xml:id="br0">
      <inkml:brushProperty name="width" value="0.05" units="cm"/>
      <inkml:brushProperty name="height" value="0.05" units="cm"/>
    </inkml:brush>
  </inkml:definitions>
  <inkml:trace contextRef="#ctx0" brushRef="#br0">33 0 18156,'0'9'1912,"-1"2"-1192,-7-6-343,4 2 1295,4-4-1488,-3 4 112,-4-6-200,-3 5-344</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54.126"/>
    </inkml:context>
    <inkml:brush xml:id="br0">
      <inkml:brushProperty name="width" value="0.05" units="cm"/>
      <inkml:brushProperty name="height" value="0.05" units="cm"/>
    </inkml:brush>
  </inkml:definitions>
  <inkml:trace contextRef="#ctx0" brushRef="#br0">1 471 11923,'0'2'158,"1"-1"1,-1 0-1,1 1 1,0-1-1,-1 1 1,1-1 0,0 0-1,0 1 1,0-1-1,0 0 1,0 0-1,0 0 1,0 0 0,0 0-1,1 0 1,-1 0-1,0 0 1,1 0-1,-1 0 1,0-1 0,1 1-1,-1-1 1,1 1-1,-1-1 1,1 0-1,-1 1 1,1-1 0,-1 0-1,1 0 1,-1 0-1,1 0 1,0 0-1,-1 0 1,1-1 0,-1 1-1,1 0 1,1-2-1,8 0 378,-1-2-1,1 0 1,-1 0-1,10-6 1,20-11 861,61-43-1,-81 49-1189,-1 0-1,-1-2 0,0 0 0,26-32 1,-41 44-190,0 1 0,0-1 0,0 0 0,-1 1 0,0-1 0,0 0-1,0-1 1,1-4 0,-3 9-20,0 0-1,1 0 0,-1-1 0,0 1 0,0 0 0,0 0 0,0 0 1,0 0-1,0-1 0,0 1 0,-1 0 0,1 0 0,0 0 0,-1 0 1,1 0-1,-1 0 0,1 0 0,-1 0 0,1 0 0,-1 0 0,0 0 0,1 0 1,-1 0-1,0 0 0,0 0 0,0 1 0,0-1 0,0 0 0,0 1 1,0-1-1,0 0 0,0 1 0,0-1 0,0 1 0,0 0 0,0-1 1,0 1-1,0 0 0,-1 0 0,1 0 0,-2 0 0,-4 0-31,0 0 0,-1 0 1,1 1-1,0 0 0,0 1 0,0 0 0,0 0 0,1 0 0,-1 1 0,0 0 1,1 0-1,0 1 0,0-1 0,-11 9 0,0 2-66,1 0 1,0 2-1,-23 26 1,22-19 32,0 0-1,1 1 1,-18 39 0,26-47 52,1 0-1,1 0 0,1 0 1,1 1-1,0 0 0,1 0 1,-1 17-1,3-29 17,1 0 0,0 0-1,1-1 1,-1 1 0,1 0-1,-1-1 1,2 1-1,-1-1 1,0 1 0,1-1-1,0 1 1,0-1 0,0 0-1,3 4 1,-3-5 6,0-1 0,0 0 0,1 0 0,-1 0 0,1 0 0,-1-1 1,1 1-1,-1-1 0,1 1 0,0-1 0,0 0 0,0 0 0,-1 0 0,1-1 0,0 1 0,0-1 0,0 1 1,0-1-1,1 0 0,-1 0 0,0 0 0,4-1 0,7-2 33,-1 0 0,1-1-1,-1 0 1,0-1 0,-1 0 0,24-14 0,70-51 220,-100 65-245,73-53 178,96-93 0,-136 112-153,-1-2-1,-3-1 0,59-91 1,-85 119-31,-2-1 0,1 1 0,5-20 0,-12 33-8,-1 0 0,1 0 1,-1-1-1,0 1 0,1 0 1,-1 0-1,0 0 0,0 0 1,0 0-1,0-1 0,0 1 1,0 0-1,0 0 0,0 0 0,-1 0 1,1-1-1,-1 0 0,1 2 0,0 0 0,-1 0 0,1-1 0,-1 1 0,1 0 0,0 0 0,-1 0 0,1 0 0,-1 0 0,1 0 0,-1 0 0,1 0 0,-1 0 0,1 0 0,0 0 0,-1 0 0,1 0-1,-1 0 1,1 1 0,-1-1 0,1 0 0,0 0 0,-1 0 0,1 1 0,0-1 0,-1 0 0,1 0 0,-1 1 0,-4 3-5,0 0-1,0 0 1,0 1 0,-6 7-1,-45 58-48,-9 10 14,3 3 0,-54 95 1,109-167 28,1 1 1,0 0-1,0 0 1,2 0-1,-1 0 1,2 1-1,-1 0 0,2 0 1,0 0-1,-1 20 1,3-31 6,0 1 1,0-1-1,0 1 1,1-1-1,-1 0 0,1 1 1,-1-1-1,1 0 1,0 1-1,0-1 1,0 0-1,0 0 1,0 0-1,1 0 1,-1 0-1,1 0 0,-1 0 1,4 3-1,-2-4 4,-1 1-1,1-1 0,-1 0 0,1 0 0,0 0 1,-1 0-1,1-1 0,0 1 0,0-1 1,0 1-1,-1-1 0,1 0 0,0 0 1,0-1-1,0 1 0,-1 0 0,5-2 0,5-1 11,1-1-1,-1 0 1,-1-1-1,1 0 1,14-9-1,56-41 145,-67 44-121,63-47 155,-4-4 0,-2-3 0,-3-3 0,-3-4 0,57-79-1,-96 112-173,-25 36-14,-1 1 0,1-1 0,0 0 0,-1 0 0,0 0 1,0-1-1,0 1 0,0 0 0,0-5 0,-1 7 0,0 1-1,0 0 1,0-1-1,0 1 1,0-1-1,0 1 1,0 0 0,0-1-1,0 1 1,-1 0-1,1-1 1,0 1-1,0 0 1,0-1-1,-1 1 1,1 0 0,0-1-1,0 1 1,-1 0-1,1 0 1,0-1-1,-1 1 1,1 0 0,0 0-1,-1 0 1,1-1-1,0 1 1,-1 0-1,1 0 1,0 0-1,-1 0 1,1 0 0,0 0-1,-1 0 1,1 0-1,-1 0 1,1 0-1,0 0 1,-1 0 0,1 0-1,0 0 1,-1 0-1,1 0 1,-1 0-1,1 0 1,-1 1-1,-21 8-17,-1 8-19,0 1-1,-38 38 0,-37 51-35,73-78 57,1 1 0,1 1 0,1 1 1,2 1-1,-27 61 0,44-86-3,1 0 1,0 0-1,0 0 0,0 0 1,1 0-1,0 0 0,1 1 1,0-1-1,0 0 0,2 14 1,-1-20 9,0 1 1,-1-1 0,1 0-1,0 1 1,0-1 0,0 0-1,1 0 1,-1 1 0,0-1-1,1 0 1,-1 0 0,1-1-1,0 1 1,0 0 0,3 2-1,-2-3 1,0 1 0,-1-1 0,1 0 0,0 0 0,0 0 0,0 0 0,0-1 0,0 0 0,0 1-1,0-1 1,0 0 0,1 0 0,-1 0 0,0-1 0,5-1 0,8-2-6,-1 0 0,1-1 0,-1-1 1,0-1-1,25-15 0,68-53 51,-78 53-32,183-148 51,-202 158-54,-11 12-2,0 0 0,0 0 0,0 0 0,0 0 0,0 0 0,0 0-1,0 0 1,0 0 0,0 0 0,0 0 0,0 0 0,0 0 0,-1 0 0,1 0 0,0 0 0,0 0-1,0 0 1,0 0 0,0 0 0,0 0 0,0 0 0,0 0 0,0 0 0,0 0 0,0 0 0,0 0 0,0 0-1,0 0 1,-1 0 0,1 0 0,0 0 0,0 0 0,0-1 0,0 1 0,0 0 0,0 0 0,0 0-1,0 0 1,0 0 0,0 0 0,0 0 0,0 0 0,0 0 0,0 0 0,0 0 0,0 0 0,0 0 0,0 0-1,0-1 1,0 1 0,0 0 0,0 0 0,0 0 0,0 0 0,0 0 0,0 0 0,0 0 0,0 0-1,0 0 1,0 0 0,0 0 0,0 0 0,0 0 0,0-1 0,0 1 0,-23 13 1,-1 4-5,2 0-1,0 2 1,1 0 0,-30 35 0,41-41 9,0 1 0,0-1 0,1 2 0,1-1 0,1 1 0,0 0 0,1 1 0,0-1 0,-5 24 0,11-35 7,-1 0-1,0 1 1,1-1 0,0 0-1,0 0 1,0 0-1,0 0 1,1 1 0,0-1-1,0 0 1,0 0-1,0 0 1,1 0-1,-1 0 1,4 5 0,-3-7-1,0 1 0,0-1 0,0 0 0,0 1 1,1-1-1,-1 0 0,1-1 0,-1 1 1,1 0-1,0-1 0,0 1 0,0-1 0,0 0 1,0 0-1,0 0 0,0-1 0,0 1 0,0-1 1,0 1-1,0-1 0,5 0 0,-1-1-48,1 1-1,-1-2 0,1 1 1,-1-1-1,0 0 1,0 0-1,0-1 0,0 0 1,0 0-1,0-1 0,-1 0 1,1 0-1,-1 0 0,0-1 1,0 0-1,-1 0 1,8-9-1,11-18-109</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55.262"/>
    </inkml:context>
    <inkml:brush xml:id="br0">
      <inkml:brushProperty name="width" value="0.05" units="cm"/>
      <inkml:brushProperty name="height" value="0.05" units="cm"/>
    </inkml:brush>
  </inkml:definitions>
  <inkml:trace contextRef="#ctx0" brushRef="#br0">121 1 19940,'-14'17'1721,"1"17"-1193,-4 7-224,-1 6 800,3 7-360,0 7-320,2-4-112,6 0-152,3-4-144,3-10-456,-1-7-352,5-14-424,-2-8 984,-2-14-232,-3-10-168</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55.701"/>
    </inkml:context>
    <inkml:brush xml:id="br0">
      <inkml:brushProperty name="width" value="0.05" units="cm"/>
      <inkml:brushProperty name="height" value="0.05" units="cm"/>
    </inkml:brush>
  </inkml:definitions>
  <inkml:trace contextRef="#ctx0" brushRef="#br0">0 137 14859,'28'-20'1076,"1"2"-1,0 1 0,2 1 1,49-18-1,-59 27-709,1 0 0,0 2 0,0 0 0,1 2 0,-1 0 0,1 2 0,40 2 0,-55 0-308,0 0 0,1 1 0,-1 0 1,0 0-1,0 1 0,-1 0 0,1 0 0,0 1 1,-1 0-1,0 0 0,10 9 0,-14-11-54,0 1 0,0-1 0,-1 1 0,1 0 0,-1 0 0,1 0 0,-1 0 0,0 0 0,-1 0-1,1 1 1,0-1 0,-1 1 0,0-1 0,0 1 0,0-1 0,0 1 0,0 0 0,-1-1 0,0 1 0,0 0-1,0 0 1,0-1 0,0 1 0,-1 0 0,0 0 0,0-1 0,-2 8 0,0-4-4,-1-1 0,0 1 1,0-1-1,-1 1 0,1-1 0,-2-1 1,1 1-1,0-1 0,-1 0 0,0 0 1,0 0-1,-8 4 0,-14 7 61,-44 20-1,66-34-50,-118 50-1088,112-51 1679,20-8-648,12 0-122</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56.262"/>
    </inkml:context>
    <inkml:brush xml:id="br0">
      <inkml:brushProperty name="width" value="0.05" units="cm"/>
      <inkml:brushProperty name="height" value="0.05" units="cm"/>
    </inkml:brush>
  </inkml:definitions>
  <inkml:trace contextRef="#ctx0" brushRef="#br0">95 135 19532,'-38'95'2639,"27"-73"-2207,1 1 0,2 1 0,0-1 1,1 1-1,-5 35 0,12-58-414,0 0 0,0 1-1,0-1 1,0 0 0,0 0 0,0 0 0,0 0 0,0 1-1,0-1 1,1 0 0,-1 0 0,0 0 0,1 0 0,-1 0-1,2 2 1,-2-3-9,1 1 0,-1-1 1,1 0-1,-1 1 0,0-1 0,1 0 0,-1 0 0,1 1 0,-1-1 0,1 0 0,-1 0 0,1 0 0,-1 0 0,1 1 0,-1-1 0,1 0 1,0 0-1,-1 0 0,1 0 0,-1 0 0,1 0 0,-1-1 0,2 1 0,1-1 19,0 0 0,0-1 0,0 1 0,0-1 1,0 0-1,0 1 0,-1-1 0,1-1 0,3-2 0,6-8 49,0-1 0,-1 0 0,0-1-1,-1-1 1,-1 1 0,-1-2 0,8-19 0,-5 9-34,-2-1 1,-1-1 0,8-49 0,-14 70-74,2-22-48,-4 29 56,0 0 1,0 0-1,0 0 1,0 0-1,0-1 1,0 1-1,0 0 0,0 0 1,0 0-1,-1 0 1,1 0-1,0 0 1,-1-1-1,1 1 0,-1 0 1,1 0-1,-1 0 1,0-1-1,0 2-11,1 1 0,-1-1 0,1 0 0,-1 1 0,1-1 0,0 0-1,-1 1 1,1-1 0,0 1 0,-1-1 0,1 0 0,0 1 0,0-1 0,-1 1-1,1-1 1,0 1 0,0-1 0,0 1 0,0-1 0,-1 1 0,1-1 0,0 1 0,0-1-1,0 1 1,0 0 0,0-1 0,1 1 0,-3 19-839,2-18 730,0 0 0,0 0 0,0 0 0,1 1 0,-1-1 0,1 0 0,0 0 0,0 0-1,-1 0 1,1 0 0,0 0 0,1 0 0,-1 0 0,0-1 0,0 1 0,1 0 0,-1-1 0,1 1 0,0-1 0,-1 1-1,1-1 1,0 0 0,0 1 0,0-1 0,0 0 0,0-1 0,0 1 0,0 0 0,0 0 0,0-1 0,0 1 0,1-1 0,1 0-1,5 1-174,0-1 0,0 0 0,-1 0 0,1-1 0,0 0 0,-1-1 0,11-2 0,23-10-742</inkml:trace>
  <inkml:trace contextRef="#ctx0" brushRef="#br0" timeOffset="1">510 1 14851,'-18'20'823,"0"0"0,1 2 0,1 0 0,1 0-1,1 2 1,-11 25 0,11-22 70,-11 31-1,22-52-724,1 1 0,0 0 0,0 0 0,0 0 0,1 1-1,0-1 1,1 0 0,-1 0 0,2 1 0,0 7 0,-1-14-142,0 0 1,0 0-1,0-1 1,0 1-1,0 0 1,1-1-1,-1 1 1,0 0-1,1 0 1,-1-1-1,0 1 1,1-1-1,-1 1 1,1 0 0,-1-1-1,1 1 1,-1-1-1,1 1 1,-1-1-1,1 1 1,-1-1-1,1 1 1,0-1-1,-1 0 1,1 1-1,0-1 1,-1 0 0,1 0-1,0 1 1,0-1-1,-1 0 1,1 0-1,0 0 1,0 0-1,-1 0 1,1 0-1,0 0 1,-1 0-1,1 0 1,0-1 0,0 1-1,0 0 1,3-2 43,0 1 1,-1-1-1,0 0 1,1 0-1,-1 0 1,5-4 0,6-7 81,1-1 0,-2-1 0,0 0 0,-1-1 1,0 0-1,16-31 0,-8 8-78,-3 0 0,14-43-1,-43 121-833,-9 49-1,18-70 502,0 0 0,1 0 0,1 0 0,1 1 0,4 28 0,4-17-185</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57.540"/>
    </inkml:context>
    <inkml:brush xml:id="br0">
      <inkml:brushProperty name="width" value="0.05" units="cm"/>
      <inkml:brushProperty name="height" value="0.05" units="cm"/>
    </inkml:brush>
  </inkml:definitions>
  <inkml:trace contextRef="#ctx0" brushRef="#br0">153 1 16524,'1'11'437,"-1"0"0,1 0 0,-2 0 0,1 0 0,-2 0 0,1 0 1,-6 18-1,1-2 373,-72 332 3163,31-151-3028,43-194-881,2-8-40,0 0 0,1 0 0,0 0-1,0 0 1,0 0 0,0 0 0,1 0-1,0 0 1,1 8 0,11-40 25,9-50-145,15-92-1,-7 22-197,-28 139 270,0 3 3,0-1 0,0 1-1,0 0 1,1-1 0,-1 1-1,1 0 1,0 0 0,0 0-1,0 0 1,4-4 0,-6 8 17,1-1 0,-1 1-1,1 0 1,-1 0 0,0 0 0,1-1 0,-1 1 0,1 0 0,-1 0 0,1 0 0,-1 0 0,1 0 0,-1 0-1,0 0 1,1 0 0,-1 0 0,1 0 0,-1 0 0,1 0 0,-1 0 0,1 0 0,-1 0 0,1 0-1,-1 1 1,0-1 0,1 0 0,-1 0 0,1 0 0,-1 1 0,0-1 0,1 0 0,-1 1 0,0-1-1,1 0 1,-1 1 0,0-1 0,1 0 0,-1 1 0,0-1 0,0 1 0,1-1 0,-1 0 0,0 1 0,0-1-1,0 2 1,12 24-64,-10-21 42,3 10-5,1-1-1,0 1 1,2-1-1,-1 0 1,19 24-1,-23-35 37,0 0-1,-1 0 1,1 0-1,0-1 0,1 1 1,-1-1-1,0 1 1,1-1-1,-1 0 0,1-1 1,-1 1-1,1-1 1,0 1-1,0-1 0,0 0 1,0-1-1,0 1 0,0-1 1,0 1-1,0-1 1,0 0-1,0-1 0,0 1 1,0-1-1,0 0 1,0 1-1,0-2 0,6-2 1,-1 0 23,0 0 0,0-1 0,-1-1 0,0 1 0,0-1 0,0-1 0,0 0 0,-1 0 0,9-11 0,-11 12-5,-1 0-1,1 0 0,-1-1 0,0 1 1,-1-1-1,0 0 0,0 0 0,0 0 1,-1-1-1,0 1 0,0 0 0,-1-1 1,0-8-1,0 15-25,-1-1 0,0 1 0,0-1 0,0 0 0,-1 1 0,1-1 0,0 0 0,-1 1 0,1-1 0,-1 1 0,1-1 0,-1 1 0,0-1 0,1 1 0,-1 0 0,0-1 0,0 1 1,-2-2-1,2 2-3,0 1 0,0-1-1,0 1 1,0-1 0,0 1 0,0-1 0,-1 1 0,1 0 0,0-1 0,0 1 0,0 0 0,-1 0 0,1 0 0,0 0 0,0 0 0,0 0 0,-1 0 0,1 1 0,-1-1 0,-3 2-19,1-1-1,-1 1 1,1 0 0,0 1-1,-1-1 1,1 1-1,0 0 1,1 0 0,-1 0-1,-6 7 1,7-7 2,0 1 1,0 0-1,0 0 0,1 0 1,0 0-1,0 1 1,0-1-1,0 0 1,-1 6-1,3-8 20,0-1 0,-1 1 0,1 0 0,0-1-1,0 1 1,0 0 0,0-1 0,0 1 0,1 0 0,-1-1-1,1 1 1,-1 0 0,1-1 0,-1 1 0,1-1 0,0 1 0,0-1-1,-1 1 1,1-1 0,0 1 0,0-1 0,1 0 0,-1 0 0,0 0-1,0 1 1,1-1 0,-1 0 0,0-1 0,3 2 0,6 3-8,1-1 0,1 0 1,-1-1-1,0 0 1,1-1-1,18 1 0,20 5 8,-18-1-7,51 20 0,-72-23 0,0 1 0,0 0 0,0 1 0,0 0-1,-1 1 1,0 0 0,15 15 0,-15-9 108,-17-31 160,-2-22-54,2 1 0,1-1 0,2-1 0,2-50 0,2 90-206,0 1 0,-1 0 0,1-1 0,0 1 0,0 0 0,0 0 0,0-1 0,0 1 0,0 0 0,0-1 0,0 1 0,0 0 0,0 0 0,0-1-1,1 1 1,-1 0 0,0 0 0,0-1 0,0 1 0,0 0 0,0 0 0,0-1 0,1 1 0,-1 0 0,0 0 0,0-1 0,0 1 0,1 0 0,-1 0 0,0 0 0,0 0 0,0-1 0,1 1 0,-1 0 0,0 0-1,1 0 1,-1 0 0,0 0 0,0 0 0,1 0 0,-1 0 0,0-1 0,0 1 0,1 0 0,-1 0 0,0 0 0,1 1 0,-1-1 0,0 0 0,0 0 0,1 0 0,-1 0 0,0 0 0,1 0 0,-1 0-1,0 0 1,1 1 0,15 12-157,-10-7 82,6 1-18,-1 0 0,1-1 0,0 0 0,0-1 0,0 0 0,1-1 0,0 0 0,0-1-1,0 0 1,0-1 0,0-1 0,18 0 0,-16-1 2,1 0 1,-1-1-1,0-1 1,1-1-1,-1 0 0,0-1 1,0 0-1,-1-1 1,0-1-1,20-11 0,-4-7-101,-21 9 95,-9 15 96,0-1 0,0 1 0,0-1 0,0 1 0,0 0 0,0-1 1,0 1-1,-1 0 0,1-1 0,0 1 0,0-1 0,0 1 0,-1 0 0,1 0 1,0-1-1,0 1 0,-1 0 0,1-1 0,0 1 0,-1 0 0,1 0 0,0-1 0,-1 1 1,1 0-1,0 0 0,-1 0 0,1 0 0,0 0 0,-1-1 0,1 1 0,-1 0 1,1 0-1,0 0 0,-1 0 0,1 0 0,-1 0 0,-3 0 3,1 0-1,0 1 0,-1-1 1,1 1-1,0-1 0,0 1 1,-1 0-1,1 0 0,0 0 1,0 1-1,0-1 0,0 1 1,0 0-1,1-1 0,-5 5 1,-2 1 17,0 1 1,1 0 0,-9 11-1,8-8 24,1 0 0,1 0 0,0 1 0,-8 16 0,13-24-21,0-1-1,1 1 0,0 0 1,-1 0-1,1-1 0,0 1 0,1 0 1,-1 0-1,1 0 0,-1 0 1,1 0-1,1 0 0,-1 0 0,0 0 1,1 0-1,0 0 0,0 0 1,0 0-1,2 3 0,-2-5-3,0-1-1,0 0 1,0 0 0,0 0-1,0 0 1,1 0 0,-1 0-1,0 0 1,1 0 0,-1 0-1,1 0 1,-1-1 0,1 1-1,-1-1 1,1 1 0,-1-1-1,1 1 1,0-1 0,-1 0-1,1 0 1,0 0 0,-1 0-1,4 0 1,2-1 45,1 0-1,-1-1 1,13-4 0,20-10 154,-1-3 0,74-45 0,-35 18-97,-73 43-127,0 0 1,0 1-1,1 0 0,8-3 1,-13 5 5,0-1 0,-1 1 0,1 0-1,-1 0 1,1 0 0,0 0 0,-1 0 0,1 0 0,-1 0 0,1 0 0,0 0 0,-1 1 0,1-1 0,-1 0 0,1 0 0,-1 0 0,1 1 0,0-1 0,-1 0-1,2 1 1,-2 0 0,0 0 0,1 0 0,-1-1 0,0 1 0,0 0 0,1 0 0,-1-1 0,0 1 0,0 0 0,0 0-1,0 0 1,0 0 0,0-1 0,0 1 0,0 0 0,0 0 0,-1 0 0,1-1 0,0 1 0,-1 1 0,-17 47-60,13-39 67,1 1 1,0 0 0,1-1 0,0 1 0,0 0-1,2 1 1,-1-1 0,1 15 0,1-25-12,0 0-1,0 0 1,0 0 0,0 1 0,0-1 0,0 0 0,1 0 0,-1 0 0,0 0-1,1 0 1,-1 0 0,1 0 0,0 1 0,-1-1 0,1-1 0,0 1 0,-1 0 0,1 0-1,0 0 1,0 0 0,0 0 0,0-1 0,0 1 0,0 0 0,0-1 0,1 1 0,1 0-47,-1-1 1,1 1 0,-1-1 0,1 0 0,0 0 0,-1 0 0,1 0 0,-1 0 0,1 0 0,0-1 0,3-1 0,6-2-130,0-1 1,0 0 0,19-12 0,3-4-110</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57.964"/>
    </inkml:context>
    <inkml:brush xml:id="br0">
      <inkml:brushProperty name="width" value="0.05" units="cm"/>
      <inkml:brushProperty name="height" value="0.05" units="cm"/>
    </inkml:brush>
  </inkml:definitions>
  <inkml:trace contextRef="#ctx0" brushRef="#br0">101 0 18636,'3'1'120,"-1"0"0,1-1 0,0 1 0,-1 0 0,1 0 0,-1 1-1,1-1 1,-1 0 0,0 1 0,1 0 0,-1-1 0,0 1 0,0 0 0,0 0 0,0 0 0,-1 0 0,1 1 0,0-1-1,-1 0 1,0 1 0,1-1 0,-1 1 0,0-1 0,0 1 0,-1 0 0,1-1 0,0 1 0,-1 0 0,0 0 0,1-1 0,-1 1-1,0 0 1,-1 4 0,0 3-40,0 1 1,-1-1-1,0 1 0,0-1 0,-1 0 0,-1 0 0,-7 17 0,-43 60 426,35-59-74,-23 46 0,40-70-364,0 0 0,0 1 0,1-1 0,0 0 1,-2 8-1,3-10-48,0-1 0,0 0 0,0 0 0,0 0 0,0 0 0,0 0 0,0 0 1,1 1-1,-1-1 0,0 0 0,0 0 0,1 0 0,-1 0 0,1 0 0,-1 0 1,1 0-1,0 0 0,-1 0 0,1-1 0,0 1 0,0 0 0,-1 0 0,1 0 0,0-1 1,0 1-1,0 0 0,0-1 0,0 1 0,1 0 0,7 1 29,0 0-1,0 0 0,0-1 1,0 0-1,1-1 0,-1 0 1,13-2-1,-5 1-37,-4 1-198,0 0 1,0-2-1,0 1 1,-1-2-1,1 0 1,0 0-1,-1-1 1,0-1-1,0 0 1,12-7-1,-23 12 157,1-1-1,-1 0 0,0 1 0,1-1 1,-1 0-1,0 0 0,0 0 0,0 0 1,0 0-1,0 0 0,0 0 0,0 0 0,0 0 1,0-1-1,-1 1 0,1 0 0,0-1 1,-1 1-1,1 0 0,-1-1 0,1 1 1,-1-1-1,0 1 0,0-1 0,1 1 0,-1-1 1,-1-2-1,-4-17-561</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58.365"/>
    </inkml:context>
    <inkml:brush xml:id="br0">
      <inkml:brushProperty name="width" value="0.05" units="cm"/>
      <inkml:brushProperty name="height" value="0.05" units="cm"/>
    </inkml:brush>
  </inkml:definitions>
  <inkml:trace contextRef="#ctx0" brushRef="#br0">0 62 17540,'8'-1'2088,"7"-2"-1288,18-3-248,10 2 1089,8-2-593,6 2-216,0-3-600,-1 0-480,-4-1 352,-8 1-120,-21-1-200</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58.758"/>
    </inkml:context>
    <inkml:brush xml:id="br0">
      <inkml:brushProperty name="width" value="0.05" units="cm"/>
      <inkml:brushProperty name="height" value="0.05" units="cm"/>
    </inkml:brush>
  </inkml:definitions>
  <inkml:trace contextRef="#ctx0" brushRef="#br0">0 84 16347,'8'-6'1705,"13"-1"-1049,3-5-344,11 1 800,3 2-968,5-2 176,-1 2-96,0-10-424</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59.305"/>
    </inkml:context>
    <inkml:brush xml:id="br0">
      <inkml:brushProperty name="width" value="0.05" units="cm"/>
      <inkml:brushProperty name="height" value="0.05" units="cm"/>
    </inkml:brush>
  </inkml:definitions>
  <inkml:trace contextRef="#ctx0" brushRef="#br0">207 65 17076,'-5'-1'164,"0"0"0,-1 0 1,1 0-1,0 1 0,-1 0 1,1 0-1,-1 0 0,1 1 1,0-1-1,-1 1 0,1 1 1,0-1-1,0 1 0,0 0 1,0 0-1,0 0 0,0 1 1,1 0-1,-1-1 0,1 2 1,-1-1-1,1 0 0,-4 6 1,-2 1-71,0 1 1,0 0-1,1 1 1,1 0-1,0 0 0,0 1 1,-7 18-1,14-30-73,1 0-1,-1 0 1,1 0 0,-1 0-1,1 0 1,0 0-1,-1 0 1,1 0-1,0 0 1,0 0-1,0 1 1,0-1-1,0 0 1,0 0 0,0 0-1,0 0 1,1 2-1,-1-3-7,0 0-1,1 1 1,-1-1-1,1 0 1,-1 0-1,0 0 1,1 0-1,-1 1 0,1-1 1,-1 0-1,1 0 1,-1 0-1,1 0 1,-1 0-1,1 0 1,-1 0-1,1 0 1,-1 0-1,0 0 1,1 0-1,-1-1 1,1 1-1,-1 0 1,1 0-1,-1 0 0,1-1 1,-1 1-1,42-26 503,-33 19-432,2 0 17,114-69 897,-111 69-895,1 0 1,0 1-1,0 0 0,0 1 1,1 1-1,31-4 0,-42 7-80,-1 1 0,0 0 0,1 0-1,-1 0 1,1 1 0,-1-1 0,1 1-1,-1 0 1,0 1 0,6 1 0,-8-2-17,0 1 1,0-1-1,0 0 1,-1 1 0,1-1-1,0 1 1,-1-1-1,0 1 1,1 0 0,-1 0-1,0 0 1,0-1-1,1 1 1,-2 0 0,1 1-1,0-1 1,0 0-1,-1 0 1,1 0 0,-1 0-1,1 0 1,-1 3-1,0 5 7,0 1 0,0-1 0,-1 1 0,-1-1 0,0 0 0,0 1 0,-1-1 0,0 0 0,-1 0 0,0-1 0,-6 12 0,10-21 3,-1 1-1,1 0 0,-1 0 0,1 0 1,-1 0-1,1 0 0,-1 0 1,0-1-1,1 1 0,-1 0 0,0 0 1,0-1-1,0 1 0,-1 0 0,2-1-3,-1 0 0,1 0 0,0 0-1,0 0 1,-1 0 0,1-1 0,0 1 0,0 0-1,-1 0 1,1 0 0,0-1 0,0 1 0,0 0-1,0 0 1,-1-1 0,1 1 0,0 0-1,0 0 1,0-1 0,0 1 0,0 0 0,0 0-1,-1-1 1,1 1 0,0 0 0,0-1 0,0 1-1,0 0 1,0-1 0,0 1 0,1-38 613,-1 31-547,20-190 1542,-20 195-1627,0 1 1,0 0-1,1-1 0,-1 1 1,1-1-1,-1 1 0,1 0 1,-1-1-1,1 1 0,0 0 1,0 0-1,0-2 0,0 3-17,-1 0 1,1 0-1,-1-1 0,0 1 0,1 0 0,-1 0 0,1-1 1,-1 1-1,1 0 0,-1 0 0,1 0 0,-1 0 0,0 0 0,1 0 1,-1 0-1,1 0 0,-1 0 0,1 0 0,-1 0 0,1 0 0,-1 0 1,1 0-1,-1 0 0,1 0 0,3 2-259,-1 0 0,1 1 0,-1-1 0,0 0 0,0 1 0,5 5 1,8 6-812,-10-10 939,1 1 0,0-1 0,0-1 1,0 1-1,1-1 0,-1-1 0,1 1 1,15 2-1,17-1-496</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9:46.850"/>
    </inkml:context>
    <inkml:brush xml:id="br0">
      <inkml:brushProperty name="width" value="0.05" units="cm"/>
      <inkml:brushProperty name="height" value="0.05" units="cm"/>
    </inkml:brush>
  </inkml:definitions>
  <inkml:trace contextRef="#ctx0" brushRef="#br0">3 81 17900,'-3'8'1856,"13"-2"-1160,5-6-320,9-1 881,8-5-289,6-4-704,5-3-472,7 0-816,5-1 880,-6-3-240,-1-4-129</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00.286"/>
    </inkml:context>
    <inkml:brush xml:id="br0">
      <inkml:brushProperty name="width" value="0.05" units="cm"/>
      <inkml:brushProperty name="height" value="0.05" units="cm"/>
    </inkml:brush>
  </inkml:definitions>
  <inkml:trace contextRef="#ctx0" brushRef="#br0">226 278 15731,'-18'9'323,"0"1"0,1 1 0,1 1-1,0 1 1,1 0 0,0 1 0,0 0-1,2 1 1,0 1 0,1 0-1,0 0 1,-16 33 0,25-43-253,1 0-1,-1 0 1,1 0 0,0 0-1,0 0 1,1 0-1,-1 10 1,2-15-43,0 1 1,0-1-1,0 0 0,0 1 1,0-1-1,0 0 0,1 1 0,-1-1 1,0 0-1,1 1 0,-1-1 1,1 0-1,0 0 0,-1 0 1,1 1-1,0-1 0,0 0 0,0 0 1,0 0-1,0 0 0,0 0 1,0 0-1,0-1 0,0 1 1,0 0-1,0 0 0,0-1 0,1 1 1,-1-1-1,0 1 0,0-1 1,1 0-1,-1 1 0,0-1 1,1 0-1,-1 0 0,1 0 0,-1 0 1,0 0-1,3 0 0,6-1 92,0 0 0,1-1 0,-1 0-1,0-1 1,0 0 0,-1 0 0,1-1-1,16-10 1,1-1 249,44-35 0,-43 26-255,0 0 1,-2-2 0,-1-1 0,-1-1-1,-2-2 1,0 0 0,-3-1-1,0-1 1,-2 0 0,24-65 0,-37 85-145,0-1 1,-1 0-1,0 0 1,1-21 0,-4 34 24,0-1 1,0 0 0,0 1 0,0-1 0,0 0-1,0 1 1,0-1 0,0 1 0,-1-1-1,1 0 1,0 1 0,0-1 0,0 1 0,-1-1-1,1 0 1,0 1 0,-1-1 0,1 1 0,0-1-1,-1 1 1,1-1 0,-1 0 0,0 1-1,0 0 1,1 0-1,-1 0 0,1 0 1,-1 0-1,1 0 1,-1 0-1,1 0 0,-1 1 1,1-1-1,-1 0 1,1 0-1,-1 0 0,1 1 1,-1-1-1,1 0 1,-1 0-1,1 1 0,-1-1 1,1 0-1,-1 1 1,1-1-1,0 1 0,-1-1 1,1 1-1,-12 14-40,1 1-1,1-1 1,1 2 0,-8 18-1,-2 2 42,-6 8 37,3 0 0,1 2 1,2 1-1,-18 76 0,35-116-21,1-1 0,0 0 0,0 1 0,1-1-1,0 1 1,1 12 0,0-18-8,-1 0-1,1 0 1,-1-1-1,1 1 1,0 0-1,-1 0 1,1 0-1,0 0 1,0 0-1,1-1 1,-1 1 0,0-1-1,0 1 1,1-1-1,-1 1 1,1-1-1,0 1 1,-1-1-1,1 0 1,0 0-1,0 0 1,-1 0-1,1 0 1,0-1-1,0 1 1,0 0-1,3 0 1,1-1-1,-1 0 1,0 0-1,1-1 1,-1 1-1,0-1 1,1 0 0,-1 0-1,0-1 1,0 0-1,0 0 1,0 0-1,-1 0 1,1-1-1,0 0 1,-1 0-1,7-5 1,7-7-17,-1-1 1,21-23 0,30-49-275,-38 46-151,-36 53 342,1 0 1,1 0 0,0 1 0,0-1-1,-3 18 1,7-28 91,-1 4 17,-1 0 1,1 0-1,1 0 0,-1 1 1,1-1-1,0 0 0,0 0 1,0 1-1,1-1 0,-1 0 1,1 0-1,1 0 0,1 6 1,-1-8 7,-1 0 0,1-1 0,0 1 0,0 0 1,1-1-1,-1 0 0,0 1 0,1-1 0,0 0 1,-1 0-1,1 0 0,0-1 0,0 1 1,0-1-1,0 1 0,0-1 0,0 0 0,0 0 1,1-1-1,-1 1 0,0-1 0,6 1 0,9 0 75,1-1 0,-1-1 0,1 0 0,-1-1 0,1-1 0,28-9 0,106-44 77,-27-5-780,-85 40 7,-41 21 587,0 1 1,0-1-1,0 0 0,0 0 0,0 0 0,0 0 0,0 0 0,0 0 0,0 0 1,0 0-1,1 0 0,-1 1 0,0-1 0,0 0 0,0 0 0,0 0 1,0 0-1,0 0 0,0 0 0,0 0 0,0 0 0,0 0 0,0 0 0,0 0 1,0 0-1,0 0 0,1 1 0,-1-1 0,0 0 0,0 0 0,0 0 0,0 0 1,0 0-1,0 0 0,0 0 0,0 0 0,0 0 0,1 0 0,-1 0 0,0 0 1,0 0-1,0 0 0,0 0 0,0 0 0,0 0 0,0 0 0,0 0 1,0 0-1,1 0 0,-1 0 0,0-1 0,0 1 0,0 0 0,0 0 0,0 0 1,0 0-1,0 0 0,0 0 0,0 0 0,0 0 0,0 0 0,0 0 0,0 0 1,0 0-1,1-1 0,-1 1 0,0 0 0,-7 11-359,-20 22 492,14-18-63,12-14-46,-21 30 265,21-29-248,0-1 1,0 1 0,0-1-1,1 1 1,-1 0 0,0 0-1,1-1 1,-1 1 0,1 0-1,0 0 1,-1-1 0,1 1-1,0 0 1,0 0 0,0 0-1,0 0 1,1 2 0,0-3-18,-1 0 1,1-1 0,-1 1-1,1 0 1,0 0 0,-1-1-1,1 1 1,0 0 0,0-1 0,0 1-1,0-1 1,-1 1 0,1-1-1,0 0 1,0 1 0,0-1-1,0 0 1,0 0 0,0 1 0,0-1-1,2 0 1,25 0 200,-18-1-180,-3 1-52,-1 0-1,1 1 1,-1 0-1,0 0 1,1 0 0,-1 0-1,0 1 1,0 0 0,0 1-1,0-1 1,0 1-1,-1 0 1,1 0 0,5 6-1,-6-5-5,0 1 0,0 0 0,-1 1-1,1-1 1,-2 1 0,1 0 0,0 0 0,-1 0-1,0 1 1,-1-1 0,0 1 0,0-1 0,2 9 0,-1 7 40,0-1 1,-2 0-1,0 1 1,-2 0-1,0-1 1,-1 0-1,-2 1 1,0-1-1,-1 0 1,-1 0-1,-1-1 1,0 0-1,-2 0 1,-1-1-1,-11 19 1,11-24 184,0 1 1,-19 19-1,24-30-119,1 1 0,-1-1-1,0 0 1,0 0-1,-1-1 1,1 1 0,-1-1-1,1 0 1,-1-1-1,-7 3 1,12-4-67,0-1-1,0 0 1,0 0 0,0 0 0,0 0-1,-1 0 1,1 0 0,0 0 0,0 0-1,0 0 1,0 0 0,0 0 0,0-1-1,0 1 1,0 0 0,0-1 0,0 1 0,0-1-1,1 1 1,-1-1 0,0 1 0,0-1-1,0 0 1,0 1 0,1-1 0,-1 0-1,0 0 1,1 0 0,-1 1 0,1-1-1,-1 0 1,1 0 0,-1 0 0,1 0-1,-1 0 1,1 0 0,0 0 0,-1-2-1,0-4 14,0 0 0,0-1 0,1 1 0,0-11 0,0 11 3,1-23 12,1 0 0,2 0 0,1 0-1,1 1 1,19-55 0,-16 60-158,1 1-1,1 0 0,1 1 0,1 0 0,1 0 0,1 2 1,23-26-1,-29 36-22,1 1 0,0 0 1,0 1-1,1 0 0,0 1 1,1 0-1,0 1 0,0 0 1,20-7-1,19 0-287</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00.849"/>
    </inkml:context>
    <inkml:brush xml:id="br0">
      <inkml:brushProperty name="width" value="0.05" units="cm"/>
      <inkml:brushProperty name="height" value="0.05" units="cm"/>
    </inkml:brush>
  </inkml:definitions>
  <inkml:trace contextRef="#ctx0" brushRef="#br0">122 1 17692,'-29'71'2647,"-56"166"2017,83-229-4562,0 0 0,1 0 0,0 0 0,0 0 0,0 8 0,1-14-89,0-1 1,0 1-1,0 0 0,1-1 0,-1 1 0,0-1 0,1 1 0,-1 0 0,1-1 0,-1 1 0,1-1 1,0 1-1,0-1 0,0 0 0,0 1 0,0-1 0,0 0 0,0 0 0,0 0 0,0 1 1,0-1-1,1 0 0,-1-1 0,0 1 0,1 0 0,-1 0 0,1 0 0,-1-1 0,1 1 0,2 0 1,4 0 11,0 0 1,0-1-1,0 1 1,0-2-1,0 1 1,0-1-1,10-3 1,58-17 61,-47 12-60,-12 4-39,-9 2-21,-1 0 0,1 1 1,0 0-1,0 0 1,0 1-1,0 0 0,0 0 1,0 1-1,10 1 1,-18-1 27,1 0 0,-1 0 0,1 0 0,-1 0 0,0 0 0,1 1 0,-1-1 0,1 0 0,-1 0 0,0 1 0,1-1 0,-1 0 0,0 0 0,1 1 0,-1-1 1,0 0-1,0 1 0,1-1 0,-1 1 0,0-1 0,0 0 0,0 1 0,1-1 0,-1 1 0,0-1 0,0 1 0,0-1 0,0 0 0,0 1 0,0-1 0,0 1 0,0-1 1,0 1-1,0-1 0,0 0 0,0 1 0,0-1 0,0 1 0,-1-1 0,1 1 0,0-1 0,0 0 0,0 1 0,-1-1 0,1 1 0,0-1 0,0 0 0,-1 1 1,1-1-1,0 0 0,-1 0 0,1 1 0,-1-1 0,-19 19-62,2-9 141,0-1 0,0-1-1,-1 0 1,-1-1 0,1-2-1,-1 0 1,0-1 0,0-1-1,0 0 1,0-2 0,-32-1-1,50 0-120,1 0-1,-1 0 0,1 0 1,-1 0-1,1 0 0,-1-1 1,1 1-1,-1-1 1,1 1-1,0-1 0,-1 1 1,1-1-1,0 1 0,-1-1 1,-1-1-1,3 1 45,0 1-1,0-1 1,0 1 0,0-1 0,0 1-1,-1 0 1,1-1 0,0 1 0,0-1-1,0 1 1,0-1 0,0 1 0,1-1-1,-1 1 1,0 0 0,0-1 0,0 1-1,0-1 1,0 1 0,1-1 0,-1 1-1,0 0 1,0-1 0,1 1 0,-1 0-1,0-1 1,0 1 0,1 0 0,-1-1-1,1 1 1,3-4-24,0 1 0,1 0 0,-1 0-1,1 0 1,-1 1 0,9-4 0,20-6-307</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01.303"/>
    </inkml:context>
    <inkml:brush xml:id="br0">
      <inkml:brushProperty name="width" value="0.05" units="cm"/>
      <inkml:brushProperty name="height" value="0.05" units="cm"/>
    </inkml:brush>
  </inkml:definitions>
  <inkml:trace contextRef="#ctx0" brushRef="#br0">58 100 19324,'4'-4'434,"11"-12"784,1 0 1,29-22 0,-41 35-1064,0 0-1,0 1 1,0-1-1,0 1 1,0 0 0,1 0-1,-1 0 1,0 1-1,1-1 1,0 1-1,-1 0 1,1 1 0,0-1-1,-1 1 1,1 0-1,0 0 1,-1 0 0,1 1-1,5 0 1,-8 0-128,0 0 0,0 0 0,0 0 0,0 0 0,0 0 1,0 1-1,0-1 0,0 0 0,0 1 0,0-1 0,-1 1 1,1 0-1,-1 0 0,1 0 0,-1-1 0,0 1 0,0 0 0,0 1 1,0-1-1,0 0 0,0 0 0,0 0 0,-1 1 0,1-1 0,-1 0 1,0 0-1,1 1 0,-1-1 0,0 0 0,0 1 0,-1-1 1,0 3-1,0 3-16,0-1 0,-1 1 0,0-1 0,0 0 0,-1 0 0,0 0 1,-1 0-1,-6 11 0,-9 7 15,-2-2-1,-1 0 1,0-1 0,-51 37 0,13-10 18,58-47-40,0-1-1,0 1 1,0 0 0,0 0-1,0 0 1,1 0-1,-1 0 1,1 1 0,-1-1-1,1 0 1,-2 5-1,3-6-2,0-1 0,0 1 1,0-1-1,0 1 0,0-1 0,0 1 0,0-1 0,0 1 0,0-1 0,0 0 0,0 1 0,0-1 0,0 1 0,1-1 0,-1 1 0,0-1 0,0 0 0,1 1 0,-1-1 0,0 0 0,1 1 0,-1-1 0,0 0 0,1 1 0,-1-1 0,2 1 1,0 0 0,-1 0-1,1-1 1,0 1 0,0 0-1,-1-1 1,1 0 0,0 1-1,3-1 1,18 1-222,0 0 0,0-2 0,0 0 0,0-2 0,0-1 0,-1 0 0,1-2 0,-1 0 0,-1-2-1,23-10 1,-24 5-181,-7 0-134</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01.723"/>
    </inkml:context>
    <inkml:brush xml:id="br0">
      <inkml:brushProperty name="width" value="0.05" units="cm"/>
      <inkml:brushProperty name="height" value="0.05" units="cm"/>
    </inkml:brush>
  </inkml:definitions>
  <inkml:trace contextRef="#ctx0" brushRef="#br0">1 14 16428,'0'1'1344,"14"0"-984,6-1-176,13 2 200,6-2 408,7-3-640,7-1 8,4-6-104</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02.130"/>
    </inkml:context>
    <inkml:brush xml:id="br0">
      <inkml:brushProperty name="width" value="0.05" units="cm"/>
      <inkml:brushProperty name="height" value="0.05" units="cm"/>
    </inkml:brush>
  </inkml:definitions>
  <inkml:trace contextRef="#ctx0" brushRef="#br0">247 250 17148,'-8'6'586,"-10"8"898,0 1 1,-21 23-1,35-34-1321,1 0 0,-1 1 0,1-1-1,0 1 1,0 0 0,0 0 0,1 0 0,-1 0-1,1 0 1,1 1 0,-1-1 0,1 0 0,0 1-1,0 0 1,0 6 0,1-10-140,0-1 1,0 1-1,0 0 1,1-1-1,-1 1 0,0 0 1,1-1-1,-1 1 1,1-1-1,0 1 1,-1-1-1,1 1 0,0-1 1,0 0-1,0 1 1,0-1-1,0 0 1,0 0-1,1 1 0,-1-1 1,2 1-1,0 0-9,0-1 0,0 0 0,0 0 0,0 0-1,0 0 1,0 0 0,0 0 0,1-1 0,-1 0 0,5 0 0,4 0-19,-1-1 0,1-1 0,0 0-1,0 0 1,11-5 0,12-8-13,-25 10-65,1 1 0,20-6 1,-31 10 77,0 0 1,0 0-1,0 0 0,1 0 1,-1 0-1,0 0 1,0 0-1,0 0 1,1 0-1,-1 0 0,0 1 1,0-1-1,0 0 1,0 0-1,0 0 1,1 0-1,-1 0 0,0 0 1,0 1-1,0-1 1,0 0-1,0 0 1,0 0-1,0 0 0,1 0 1,-1 1-1,0-1 1,0 0-1,0 0 1,0 0-1,0 1 0,0-1 1,0 0-1,0 0 1,0 0-1,0 0 1,0 1-1,0-1 0,0 0 1,0 0-1,0 0 1,0 1-1,0-1 1,0 0-1,-1 0 0,1 0 1,0 0-1,0 1 1,0-1-1,0 0 1,0 0-1,0 0 0,0 0 1,-1 0-1,1 0 1,0 1-1,0-1 1,0 0-1,-9 15-96,9-14 85,-45 76 228,5 3 1,-60 161-1,75-164-1,13-37-124,-1 0 0,-3-1 0,-38 71 0,52-108-70,1 1-1,-1 0 1,0-1 0,1 0-1,-1 1 1,0-1 0,-1 0-1,1 0 1,0 0-1,-1 0 1,1-1 0,-4 3-1,5-4-11,1 0 0,0 0-1,0 0 1,0 0 0,-1 0 0,1 0-1,0 0 1,0 0 0,-1 0 0,1 0-1,0 0 1,0 0 0,0 0-1,-1 0 1,1 0 0,0 0 0,0 0-1,-1 0 1,1 0 0,0 0 0,0-1-1,0 1 1,-1 0 0,1 0-1,0 0 1,0 0 0,0 0 0,0-1-1,0 1 1,-1 0 0,1 0 0,0 0-1,0-1 1,0 1 0,0 0-1,0 0 1,0 0 0,0-1 0,-1 1-1,0-15 99,5-17 17,6-6-51,2 1 0,1 0 0,22-41 0,63-102-62,-5 31-313,199-242 0,-283 380 288,102-131-287,-94 112 211,-17 29 91,1 1 0,-1-1 0,0 1 0,0-1-1,0 1 1,0-1 0,0 1 0,0-1 0,0 1 0,0-1-1,0 1 1,0-1 0,0 1 0,0-1 0,0 0 0,0 1-1,0 0 1,0-1 0,-1 1 0,1-1 0,0 1 0,0-1-1,-1 1 1,1-1 0,0 1 0,0-1 0,-1 1 0,1 0-1,-1-1 1,1 1 0,0 0 0,-1-1 0,1 1 0,-1 0-1,1 0 1,-1-1 0,1 1 0,-1 0 0,1 0 0,-1 0-1,1 0 1,-1 0 0,1-1 0,-1 1 0,1 0 0,-1 0-1,1 0 1,-1 0 0,1 1 0,-1-1 0,1 0 0,-1 0-1,1 0 1,-1 0 0,-9 2-15,1-1 0,0 1-1,-1 0 1,1 1 0,0 0 0,1 1-1,-1 0 1,0 0 0,1 1 0,0 0-1,0 0 1,1 1 0,-10 8 0,1 1 17,1 1 0,0 0 1,1 2-1,-19 30 0,24-34-317,1 1-1,0 0 0,1 1 0,1-1 0,1 1 1,0 0-1,1 1 0,0-1 0,2 1 0,0-1 0,1 1 1,0 0-1,1 0 0,2 0 0,3 23 0,4-6-589</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02.517"/>
    </inkml:context>
    <inkml:brush xml:id="br0">
      <inkml:brushProperty name="width" value="0.05" units="cm"/>
      <inkml:brushProperty name="height" value="0.05" units="cm"/>
    </inkml:brush>
  </inkml:definitions>
  <inkml:trace contextRef="#ctx0" brushRef="#br0">52 1 19244,'-18'17'2041,"4"-2"-1305,1 0-344,8-3 1968,3-1-1848,8-7-232,5 2-95,2-6-185</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05.919"/>
    </inkml:context>
    <inkml:brush xml:id="br0">
      <inkml:brushProperty name="width" value="0.05" units="cm"/>
      <inkml:brushProperty name="height" value="0.05" units="cm"/>
    </inkml:brush>
  </inkml:definitions>
  <inkml:trace contextRef="#ctx0" brushRef="#br0">331 285 12907,'1'-1'235,"-1"0"-1,1 0 1,-1 0 0,1-1 0,-1 1 0,0 0-1,1 0 1,-1-1 0,0 1 0,0 0 0,0 0-1,0-1 1,0 1 0,0 0 0,0 0 0,0-1-1,-1 1 1,1 0 0,0 0 0,-1 0 0,0-2-1,0 2-66,0 1-1,1-1 0,-1 0 1,0 1-1,0-1 1,0 0-1,0 1 0,0-1 1,0 1-1,0 0 1,0-1-1,0 1 0,0 0 1,0 0-1,0-1 0,0 1 1,0 0-1,-1 0 1,0 0-1,-4 1 57,-1 0-1,0 0 1,1 0-1,-1 1 1,1 0-1,-9 4 1,-18 9-173,1 1 1,-42 30-1,61-37-42,0 0-1,1 2 0,0-1 1,0 2-1,2-1 1,-1 1-1,-16 26 0,26-36-5,0 0 0,0-1 0,1 1-1,-1 0 1,0 0 0,0 0 0,1 0 0,-1 0-1,1 0 1,0 0 0,0 3 0,0-4-2,0 0 0,0-1 0,1 1 0,-1 0 0,0-1 0,1 1 0,-1 0 1,0-1-1,1 1 0,-1-1 0,1 1 0,-1 0 0,1-1 0,0 1 0,-1-1 1,1 0-1,-1 1 0,1-1 0,0 1 0,-1-1 0,1 0 0,0 0 0,0 1 0,-1-1 1,1 0-1,0 0 0,0 0 0,-1 0 0,1 0 0,0 0 0,0 0 0,-1 0 0,1 0 1,0 0-1,0 0 0,0-1 0,10 0 9,-1-1 0,0 0 0,1 0 0,-1-1 0,0-1 0,-1 0 1,16-8-1,2-4 4,36-26 0,-32 18 19,0-2-1,-1-1 0,46-54 0,-63 64 16,0 0 0,-1 0 0,-1-2 0,-1 1 0,0-1 0,-2 0 0,0-1 0,10-39-1,-17 29 85,-1 30-128,0-1 0,0 1 0,0-1 0,0 1 0,-1-1 0,1 1 0,0 0 0,0-1 0,0 1 0,-1-1 0,1 1 0,0 0 0,0-1 0,-1 1 0,1 0 0,0-1 0,-1 1 0,1 0 0,0-1 0,-1 1 0,1 0 0,-1-1 0,0 1 1,0 0-1,0 0 1,1 0-1,-1 0 1,0 1-1,0-1 1,1 0-1,-1 0 0,0 0 1,0 1-1,1-1 1,-1 0-1,0 1 1,1-1-1,-1 1 1,0-1-1,1 1 1,-1-1-1,0 2 1,-8 6 17,1 0 0,1 1 0,-1 0 0,1 1 0,-9 16 0,-26 59 23,36-74-41,-34 87 38,35-85-27,2 0 0,-1 0 0,2 0 0,0 0 0,-1 25 0,3-36-11,0 1-1,0-1 0,0 1 1,1 0-1,-1-1 0,1 1 0,0-1 1,-1 1-1,1-1 0,0 0 1,0 1-1,1-1 0,-1 0 1,0 1-1,1-1 0,-1 0 1,1 0-1,0 0 0,2 1 1,-1-1-1,0 0 0,0 0 0,0-1 1,0 1-1,0-1 0,1 0 1,-1 0-1,0 0 0,1-1 0,-1 1 1,0-1-1,7 0 0,5-1 5,0-1 0,0 0 0,0-1 0,-1-1 1,21-7-1,12-7 21,73-38 1,-96 43-7,-1-2 0,-1 0 0,0-1 0,34-33 0,-50 44-15,-5 4-6,0-1-1,1 1 1,-1 0 0,0 0 0,0-1 0,0 1 0,1-1 0,-1 1-1,-1-1 1,1 1 0,0-1 0,0 0 0,0-2 0,-1 3-2,0 1 0,0 0 0,0 0 1,0 0-1,0 0 0,0-1 0,0 1 0,0 0 1,-1 0-1,1 0 0,0 0 0,0-1 0,0 1 1,0 0-1,0 0 0,-1 0 0,1 0 1,0 0-1,0 0 0,0 0 0,-1-1 0,1 1 1,0 0-1,0 0 0,0 0 0,-1 0 0,1 0 1,0 0-1,0 0 0,0 0 0,-1 0 1,1 0-1,0 0 0,0 0 0,0 0 0,-1 0 1,1 0-1,0 0 0,0 1 0,0-1 0,-1 0 1,1 0-1,0 0 0,0 0 0,0 0 1,0 0-1,-1 1 0,-10 4 4,-5 3 2,0 2-1,1 0 0,0 1 1,1 0-1,1 1 0,-1 1 1,2 0-1,-21 28 0,32-40-4,1 0 0,-1-1 0,1 1 0,-1 0 0,1 0 0,-1 0 0,1 0 0,-1 0 0,1 0 0,0 0 0,0 0-1,0 0 1,-1 0 0,1 0 0,0 0 0,0 0 0,0 0 0,1 0 0,-1 0 0,0 0 0,0 0 0,0 0 0,1 0 0,-1 0-1,1 2 1,1-2 2,-1 0 0,0 1 0,1-1-1,-1 0 1,1 1 0,-1-1 0,1 0-1,0 0 1,-1 0 0,1 0 0,0-1 0,3 2-1,8 1 11,-1 0-1,1-1 0,17 0 0,-22-1-13,75 3-7,34 3 46,-99-5-42,0 1 0,0 1-1,0 0 1,21 9-1,-23-9 73,-22-15 274,-6-7-79,-7-22 460,2-1 0,-19-70 0,116 133-4422,-55-18 3111,0-5-203</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07.318"/>
    </inkml:context>
    <inkml:brush xml:id="br0">
      <inkml:brushProperty name="width" value="0.05" units="cm"/>
      <inkml:brushProperty name="height" value="0.05" units="cm"/>
    </inkml:brush>
  </inkml:definitions>
  <inkml:trace contextRef="#ctx0" brushRef="#br0">42 191 16492,'-10'35'1177,"3"1"0,0 1 0,0 39 0,4-45-898,1-13-152,0-4-39,0 1-1,1 0 1,1 0-1,0 0 1,4 22-1,-4-36-73,0-1-1,0 1 1,0 0-1,0-1 1,1 1-1,-1-1 1,0 1-1,0-1 1,0 1-1,1-1 1,-1 1 0,0-1-1,0 1 1,1-1-1,-1 1 1,0-1-1,1 1 1,-1-1-1,1 1 1,-1-1-1,0 0 1,1 1-1,-1-1 1,1 0-1,-1 1 1,1-1-1,-1 0 1,1 0-1,-1 0 1,1 1-1,0-1 1,-1 0-1,1 0 1,-1 0-1,1 0 1,-1 0-1,1 0 1,0 0-1,-1 0 1,1 0-1,-1 0 1,1 0-1,-1-1 1,1 1-1,-1 0 1,1 0-1,-1 0 1,1-1-1,-1 1 1,1 0-1,-1-1 1,2 0-1,0-1 56,1 0 0,0-1 0,0 1 0,-1-1-1,1 0 1,3-6 0,2-6 103,0-1-1,-1-1 1,0 1-1,-1-1 1,-1-1-1,-1 1 1,3-30 0,-4 21-57,-2 1 0,0-1 1,-2 0-1,-7-43 1,7 61-91,-1 0 1,-1-1 0,1 1 0,-7-12-1,9 19-22,-1 0 0,0-1-1,1 1 1,-1 0 0,0 0-1,0-1 1,0 1 0,0 0-1,0 0 1,0 0 0,-1 0-1,1 1 1,0-1 0,-2-1-1,2 2-1,0 0-1,0 0 1,0 0-1,0 0 1,1 0-1,-1 0 1,0 0-1,0 0 1,0 0-1,0 0 1,0 1-1,0-1 1,1 0-1,-1 1 1,0-1-1,0 0 1,0 1-1,1-1 1,-1 1-1,0 0 1,0-1-1,1 1 1,-1-1-1,1 1 1,-2 1-1,-2 3-1,1 0-1,0 0 1,0 0-1,0 1 1,0-1-1,1 1 1,0 0-1,0-1 1,1 1 0,-2 8-1,0 6 3,-1 36 1,4-51 8,0 0 0,0 0 1,1 0-1,-1 0 0,1 0 0,0 0 1,1-1-1,-1 1 0,1 0 1,0 0-1,0-1 0,0 1 0,4 5 1,-4-8 6,0-1 1,0 1 0,0 0-1,0-1 1,0 1 0,0-1-1,0 0 1,0 1 0,1-1-1,-1 0 1,0 0 0,1-1-1,-1 1 1,1 0 0,-1-1-1,1 0 1,-1 1 0,1-1-1,-1 0 1,1 0 0,-1-1-1,1 1 1,0 0 0,-1-1-1,0 0 1,1 1 0,-1-1-1,4-2 1,6-2 67,0-1 0,-1 0 0,0-1 1,0 0-1,0-1 0,-1 0 0,0 0 0,14-17 0,1-4 216,36-52-1,-38 46-167,-1-2 1,24-55-1,-59 134-152,-14 70 1,24-94-100,1 0 0,1-1 0,0 1 1,1 0-1,1 0 0,6 34 0,-6-47 31,0 1 0,1 0 0,0-1 0,0 1 0,1-1-1,0 0 1,0 0 0,0 0 0,0 0 0,1 0-1,0-1 1,-1 1 0,2-1 0,-1 0 0,1 0 0,-1-1-1,1 1 1,8 4 0,29 10-356</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07.972"/>
    </inkml:context>
    <inkml:brush xml:id="br0">
      <inkml:brushProperty name="width" value="0.05" units="cm"/>
      <inkml:brushProperty name="height" value="0.05" units="cm"/>
    </inkml:brush>
  </inkml:definitions>
  <inkml:trace contextRef="#ctx0" brushRef="#br0">202 63 14971,'-2'-2'255,"-1"-1"-1,1 1 0,-1-1 1,0 1-1,0 0 1,0 0-1,0 1 0,0-1 1,-1 0-1,1 1 1,0 0-1,-1 0 0,1 0 1,-1 0-1,1 1 1,-1-1-1,0 1 0,-4 0 1,3 1-55,0 0 0,0 0 0,0 0 0,0 1 0,0 0 0,1 0 0,-1 0 0,1 0 0,-1 1 0,1-1-1,0 1 1,-4 4 0,1-1-123,1 0-1,-1 1 0,1-1 0,1 1 0,-1 1 0,1-1 0,1 1 0,-1 0 1,1 0-1,1 0 0,-1 1 0,1-1 0,1 1 0,-3 13 0,5-21-69,-1 1-1,1-1 1,0 0-1,0 1 0,0-1 1,0 1-1,0-1 1,1 1-1,-1-1 1,0 1-1,0-1 0,1 0 1,-1 1-1,1-1 1,0 1-1,-1-1 1,1 0-1,0 0 0,0 1 1,0-1-1,0 0 1,0 0-1,1 1 0,-1-1 6,1-1 0,0 1 0,0 0-1,0-1 1,0 1 0,-1-1-1,1 0 1,0 0 0,0 0-1,0 0 1,0 0 0,0 0-1,0 0 1,0-1 0,-1 1-1,1 0 1,0-1 0,2 0-1,5-3 41,0 0-1,-1 0 1,1-1 0,-1 0-1,0 0 1,0-1-1,0 0 1,-1-1-1,0 1 1,6-9-1,-1 2 56,-1-2-1,-1 1 1,0-1-1,12-26 0,-22 39-97,12-28 93,-11 29-96,-1 0 0,1 0 0,-1-1 0,0 1 0,1 0 0,-1-1 0,0 1 0,0 0-1,0-1 1,0 1 0,0 0 0,0 0 0,0-1 0,-1 1 0,1 0 0,0-1-1,-1 1 1,1 0 0,-1 0 0,-1-2 0,2 3-8,-1-1 1,1 1-1,-1 0 1,1 0-1,-1 0 0,1 0 1,-1 0-1,0 0 0,1 0 1,-1 0-1,1 1 1,-1-1-1,1 0 0,-1 0 1,1 0-1,-1 0 0,1 1 1,-1-1-1,1 0 1,-1 1-1,1-1 0,-1 0 1,1 1-1,-1-1 0,1 0 1,0 1-1,-1-1 1,1 1-1,0-1 0,-1 1 1,1-1-1,0 1 0,0-1 1,0 1-1,-1-1 0,1 1 1,0 0-1,-11 22-120,7-13-23,1 1 0,0 0 0,0 0 0,1 0-1,1 0 1,0 0 0,0 0 0,2 15 0,-1-23 37,1 0 0,-1-1 0,1 1 0,-1 0 0,1 0 0,0 0 1,0-1-1,1 1 0,-1 0 0,0-1 0,1 1 0,0-1 0,0 0 0,-1 0 0,4 3 0,-3-3-27,1-1-1,-1 1 1,1-1-1,-1 0 1,1 0-1,0 0 1,-1 0-1,1-1 1,0 1-1,-1-1 1,1 0-1,0 1 1,0-1-1,0 0 1,-1-1-1,1 1 1,0 0-1,0-1 1,2 0-1,5-2-151,0-1-1,-1 1 0,1-1 0,-1-1 0,0 0 0,-1 0 0,1-1 0,11-10 0,8-11-335</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08.754"/>
    </inkml:context>
    <inkml:brush xml:id="br0">
      <inkml:brushProperty name="width" value="0.05" units="cm"/>
      <inkml:brushProperty name="height" value="0.05" units="cm"/>
    </inkml:brush>
  </inkml:definitions>
  <inkml:trace contextRef="#ctx0" brushRef="#br0">176 136 12083,'-23'70'5735,"28"-52"-2151,12 223-2064,-9-85-313,-7-136-1043,2 10 69,-1 0-1,-1 1 1,-2-1 0,-5 32-1,4-54-187,0 0-1,0 0 0,-1 0 1,1 0-1,-2-1 0,1 1 1,-1-1-1,-7 11 0,7-14-28,1 0-1,-1 0 0,0 0 0,-1 0 0,1-1 1,0 0-1,-1 1 0,0-2 0,0 1 0,0 0 1,0-1-1,0 0 0,-10 2 0,12-3-9,0 0-1,0-1 0,0 1 0,-1-1 1,1 0-1,0 0 0,0 0 0,0 0 1,0 0-1,0-1 0,0 1 0,0-1 1,-5-2-1,6 2-7,0 0 0,0 0 0,1 0 0,-1-1 0,1 1 0,-1-1 0,1 1 0,-1-1 0,1 1 0,0-1 0,-1 0 0,1 0 0,0 1 0,0-1 0,0 0 0,1 0 0,-1 0 0,0 0 0,1 0 0,-1 0 0,1-3 0,-1-8-32,0-1 0,1 1 0,1 0 0,0-1 0,0 1 0,2 0 0,5-19 1,4-6-116,20-44 0,109-188-381,22 13 14,-158 251 480,11-18-250,0-1 0,-2 0 0,13-31 1,-36 85 116,0 1 0,-5 36 0,11-47 243,0 1-1,2 0 1,0-1-1,1 1 1,4 28-1,-4-44-65,1 0 0,0 0 0,0 0 0,0 0 0,0-1 0,1 1 0,0 0 0,0-1 0,0 1 1,0-1-1,0 1 0,1-1 0,-1 0 0,1 0 0,0 0 0,0 0 0,5 3 0,-3-3 0,-1-1 0,0-1 1,1 1-1,-1 0 1,1-1-1,-1 0 0,1 0 1,0-1-1,-1 1 1,1-1-1,0 0 0,-1 0 1,1-1-1,0 1 1,4-2-1,4-1 30,-1 0 0,1-1 0,-1-1 1,0 0-1,-1-1 0,1 0 0,-1 0 0,0-1 0,0-1 0,15-14 1,-13 10 37,0-1 1,-1-1 0,-1 0 0,0-1 0,-1 0 0,0 0 0,7-18 0,-15 28-45,0 0 0,0 0-1,-1-1 1,0 1 0,0-6 0,0 10-28,-1 1 0,0-1 0,0 0 0,0 1 0,0-1 0,0 1 0,0-1 0,0 0 0,0 1 1,-1-1-1,1 1 0,0-1 0,0 0 0,0 1 0,-1-1 0,1 1 0,0-1 0,-1 1 0,1-1 0,0 1 0,-1-1 0,0 1-1,0 0 0,0 0 0,1 0-1,-1 0 1,0 0 0,0 0 0,1 0-1,-1 0 1,0 0 0,0 1 0,1-1 0,-1 0-1,0 1 1,1-1 0,-1 0 0,0 1-1,1-1 1,-1 1 0,1-1 0,-1 1-1,1-1 1,-2 2 0,-6 6 5,0 1 0,0 0 0,1 1 1,0 0-1,0 0 0,-5 12 0,1 0 6,-16 48-1,24-61-51,1 1 0,-1 0 1,2 0-1,0 0 0,-1 14 0,2-23-2,0 1 0,1-1 0,-1 1 0,0-1 0,0 1 0,1-1-1,-1 1 1,1-1 0,-1 0 0,1 1 0,-1-1 0,1 1 0,0-1 0,0 0 0,0 0-1,0 1 1,0-1 0,1 1 0,-1-1-12,1-1 0,-1 1-1,1-1 1,-1 0 0,1 1-1,-1-1 1,1 0 0,-1 0 0,1 0-1,-1 0 1,1 0 0,-1 0 0,1 0-1,-1 0 1,1-1 0,-1 1-1,1-1 1,-1 1 0,0-1 0,1 1-1,-1-1 1,2-1 0,19-12-315,-1-8-114</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9:47.253"/>
    </inkml:context>
    <inkml:brush xml:id="br0">
      <inkml:brushProperty name="width" value="0.05" units="cm"/>
      <inkml:brushProperty name="height" value="0.05" units="cm"/>
    </inkml:brush>
  </inkml:definitions>
  <inkml:trace contextRef="#ctx0" brushRef="#br0">74 11 16948,'-2'5'369,"0"-1"1,0 1-1,-1 0 1,0-1-1,1 1 1,-1-1-1,-5 5 1,-10 16 825,-6 26 435,23-47-1542,-1 0 0,1 0 1,0 0-1,1 0 0,-1 0 0,1 1 0,-1-1 0,1 0 0,0 1 0,2 7 0,-2-11-72,1 1-1,0-1 0,-1 1 1,1-1-1,0 0 0,0 1 1,0-1-1,0 0 0,0 0 0,0 1 1,1-1-1,-1 0 0,0 0 1,0 0-1,1 0 0,-1-1 1,1 1-1,-1 0 0,1-1 0,-1 1 1,1 0-1,-1-1 0,1 0 1,-1 1-1,1-1 0,0 0 1,-1 0-1,1 0 0,1 0 1,6 0 13,0-1 0,0 0 0,18-4 1,4-4 1,1-3 0,-2 0 0,0-2 0,37-22 0,8-4 2,-56 29-30,-14 8-6,0 0 1,1 0-1,-1 1 1,1-1-1,-1 1 0,1 0 1,0 1-1,8-2 1,-14 3 2,1 0 0,-1 0 1,0 0-1,1 0 0,-1 0 1,0 0-1,0 0 1,1 0-1,-1 0 0,0 0 1,1 0-1,-1 0 1,0 0-1,1 1 0,-1-1 1,0 0-1,0 0 0,1 0 1,-1 0-1,0 1 1,0-1-1,1 0 0,-1 0 1,0 1-1,0-1 0,0 0 1,0 1-1,1-1 1,-1 0-1,0 0 0,0 1 1,0-1-1,0 0 1,0 1-1,0-1 0,0 0 1,0 1-1,0-1 0,0 0 1,0 1-1,0-1 1,0 0-1,0 1 0,0-1 1,0 0-1,0 1 0,0-1 1,0 0-1,0 0 1,-1 1-1,1-1 0,0 1 1,-9 14 101,-1-4 23,-10 13 113,19-23-218,0 0 0,1 0 0,-1 0 0,0 0 1,1 1-1,-1-1 0,1 0 0,-1 0 0,1 1 0,0-1 0,-1 0 0,1 1 0,0-1 0,0 0 0,0 1 0,0-1 0,0 0 0,1 2 0,-1-2-6,1 0-1,0-1 1,-1 1-1,1-1 0,0 1 1,-1-1-1,1 1 1,0-1-1,0 1 0,-1-1 1,1 1-1,0-1 0,0 0 1,0 0-1,0 0 1,0 1-1,-1-1 0,1 0 1,0 0-1,0 0 1,0 0-1,0 0 0,0 0 1,0-1-1,0 1 0,-1 0 1,1 0-1,2-1 1,1 0 38,13-2 15,1-1 0,-1 0 1,0-2-1,21-9 1,64-36-61,-7 3-190,-94 48 176,0-1 0,0 0 0,0 1 0,1-1 0,-1 1 0,0 0 0,0-1 0,0 1 0,1 0 0,-1 0 0,0-1 0,0 1 0,0 0 0,1 0 0,-1 0 0,0 1 0,0-1 0,1 0 0,-1 0 0,0 1 0,0-1 0,2 2 0,-2-1 4,0 0-1,0 0 1,-1 0 0,1 0-1,-1 1 1,1-1 0,-1 0-1,1 1 1,-1-1 0,0 0-1,0 1 1,0-1 0,0 0-1,0 1 1,0-1 0,0 1-1,0-1 1,0 0 0,0 1-1,-1 1 1,-4 18 153,-10 29 0,9-35 2,1 0 0,1 0-1,1 1 1,-3 24 0,6-39-126,0 1 0,0-1 0,0 1 0,0 0 0,0-1 0,0 1 1,1-1-1,-1 1 0,0-1 0,1 0 0,0 1 0,0 1 0,-1-3-92,1 1-1,-1-1 1,0 1-1,1-1 1,-1 0-1,1 1 1,-1-1-1,0 0 1,1 1 0,-1-1-1,1 0 1,-1 0-1,1 1 1,-1-1-1,1 0 1,-1 0-1,1 0 1,-1 0 0,1 0-1,-1 0 1,1 0-1,-1 0 1,2 0-1,0 0-174,0-1 0,0 0 0,0 0 0,0 1 0,0-1-1,0-1 1,-1 1 0,1 0 0,0 0 0,-1-1-1,1 1 1,-1-1 0,1 1 0,-1-1 0,3-3 0,5-12-653,0-7-321</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09.223"/>
    </inkml:context>
    <inkml:brush xml:id="br0">
      <inkml:brushProperty name="width" value="0.05" units="cm"/>
      <inkml:brushProperty name="height" value="0.05" units="cm"/>
    </inkml:brush>
  </inkml:definitions>
  <inkml:trace contextRef="#ctx0" brushRef="#br0">12 1 15971,'-7'24'1169,"3"-5"-1209,4-1 1968,0-3-1440,10-4 72,9-5-16</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09.644"/>
    </inkml:context>
    <inkml:brush xml:id="br0">
      <inkml:brushProperty name="width" value="0.05" units="cm"/>
      <inkml:brushProperty name="height" value="0.05" units="cm"/>
    </inkml:brush>
  </inkml:definitions>
  <inkml:trace contextRef="#ctx0" brushRef="#br0">59 519 16259,'-17'33'1700,"11"-23"-1298,0 0 0,1 1 0,0-1 0,1 1 0,0 0 0,1 0 0,0 0 0,-2 19 0,4-29-371,1 0 0,0-1 0,0 1 0,0 0 0,0 0 0,0-1 0,0 1 0,0 0 0,0-1 0,0 1 0,1 0 0,-1 0 0,0-1 0,0 1 0,0 0 0,1-1 0,-1 1 0,0-1 0,1 1 0,-1 0 0,1-1 0,-1 1 0,1-1 0,-1 1 0,1-1 0,-1 1 0,1-1 0,-1 1 0,1-1 0,0 0 0,-1 1 0,1-1 0,0 0 0,-1 0 0,1 1 0,0-1 0,-1 0 0,1 0 0,0 0-1,0 0 1,-1 0 0,1 0 0,0 0 0,-1 0 0,1 0 0,0 0 0,0 0 0,-1 0 0,2-1 0,2 0 32,1-1-1,-1 0 0,0 0 0,0 0 0,0-1 0,5-3 0,11-10 60,-1-1 1,-1-1-1,-1 0 1,-1-1-1,0-1 1,-1-1-1,20-38 0,-10 10-63,-3 0 0,25-82 0,-36 98-138,6-44 0,-15 67 39,0 0 0,-1 0 0,-1 0 1,0 0-1,0 0 0,-1 0 0,0 1 1,-1-1-1,-2-10 0,3 18 28,0 0 0,0 0-1,0 0 1,0 1 0,0-1-1,0 0 1,0 1 0,0-1-1,-1 1 1,1-1 0,-1 1-1,1-1 1,-1 1 0,1 0-1,-1 0 1,0 0 0,0 0-1,1 0 1,-1 0 0,0 0-1,0 1 1,0-1 0,0 1-1,0-1 1,0 1 0,0 0-1,0 0 1,0 0 0,0 0 0,0 0-1,0 0 1,0 0 0,0 1-1,-3 0 1,-4 2 13,1-1 0,0 1 1,0 0-1,1 1 0,-1 0 0,-13 9 0,14-8-10,-1 1 0,1 0 0,0 1 0,0-1 0,1 1 0,0 0 0,0 1 0,1-1 0,0 1 0,0 0 0,0 1 0,1-1 0,1 1 0,0 0 0,0 0 0,0 0 0,1 0 0,1 0 0,-1 1 0,1-1 0,1 0 0,0 1 0,0-1-1,1 1 1,0-1 0,4 15 0,28 83-583,-22-74 542,-1 0-1,-1 0 1,4 40 0,-12-56 183,-2-12-121,1-1 0,0 1 0,1-1 0,-1 1 0,1-1 0,0 1-1,0-1 1,0 1 0,0-1 0,1 0 0,4 8 0,-5-11 3,0-1 1,0 0 0,0 0-1,0 1 1,1-1-1,-1 0 1,0 0-1,0 0 1,0 0-1,1 0 1,-1-1-1,0 1 1,0 0 0,0-1-1,0 1 1,0 0-1,0-1 1,1 1-1,-1-1 1,1 0-1,-2 1-9,24-12 90</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10.111"/>
    </inkml:context>
    <inkml:brush xml:id="br0">
      <inkml:brushProperty name="width" value="0.05" units="cm"/>
      <inkml:brushProperty name="height" value="0.05" units="cm"/>
    </inkml:brush>
  </inkml:definitions>
  <inkml:trace contextRef="#ctx0" brushRef="#br0">133 0 15579,'-17'29'3380,"-48"141"1747,52-124-4360,1-1-1,3 1 1,-7 90-1,16-131-739,0 0 0,0 0-1,0-1 1,1 1 0,0 0-1,0-1 1,0 1-1,0 0 1,3 5 0,-4-9-23,1 0 0,0 0 1,-1 0-1,1 0 1,0 0-1,0 0 0,-1 0 1,1 0-1,0-1 0,0 1 1,0 0-1,0-1 1,0 1-1,0 0 0,0-1 1,0 0-1,2 1 0,-1 0-1,0-1 0,-1 0 0,1 0-1,0 0 1,0 0 0,0 0-1,0-1 1,0 1 0,-1-1-1,1 1 1,0-1 0,0 1-1,-1-1 1,3-1 0,6-4 0,-1 0 0,0 0 0,0-1 0,-1 0 0,0-1 0,10-12 0,40-56-49,-36 44-241,-1-2 1,-2 0 0,-2-2-1,-1 0 1,18-56 0,-33 87 93,0 1 0,-1-1 0,1 0 0,-1 1 0,0-1 0,0-5 1,0 9 154,0 1 0,0-1 1,0 1-1,0 0 1,0-1-1,0 1 0,0-1 1,-1 1-1,1 0 1,0-1-1,0 1 0,0 0 1,-1-1-1,1 1 1,0 0-1,0-1 0,-1 1 1,1 0-1,0-1 1,0 1-1,-1 0 1,1 0-1,0-1 0,-1 1 1,1 0-1,-1 0 1,0-1-1,0 2 42,0-1-1,0 0 1,1 0 0,-1 1 0,0-1-1,0 0 1,0 1 0,0-1 0,0 1-1,0-1 1,0 1 0,1 0 0,-1-1-1,0 1 1,0 0 0,-1 1 0,-32 39-398,16-17 137</inkml:trace>
  <inkml:trace contextRef="#ctx0" brushRef="#br0" timeOffset="1">127 483 15883,'-4'35'1673,"1"-5"-921,0-3-312,4-1 704,5-2-104,4-8-503,0-5-385,3-8 8,-1-3-64,-1-7-200</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10.530"/>
    </inkml:context>
    <inkml:brush xml:id="br0">
      <inkml:brushProperty name="width" value="0.05" units="cm"/>
      <inkml:brushProperty name="height" value="0.05" units="cm"/>
    </inkml:brush>
  </inkml:definitions>
  <inkml:trace contextRef="#ctx0" brushRef="#br0">1 157 17108,'0'1'97,"0"0"0,0 0 0,0 1 1,0-1-1,0 0 0,1 0 0,-1 0 0,0 1 1,1-1-1,-1 0 0,1 0 0,-1 0 1,1 0-1,0 0 0,-1 0 0,1 0 0,0 0 1,0 0-1,0 0 0,0 0 0,-1 0 1,1-1-1,0 1 0,0 0 0,1-1 0,-1 1 1,0 0-1,0-1 0,0 0 0,0 1 1,0-1-1,2 1 0,6 2 285,0-1-1,20 3 1,-26-5-220,13 3-54,0-2 0,-1 0 0,1-1-1,0-1 1,0 0 0,0-2 0,-1 1-1,1-2 1,-1 0 0,0-1 0,0 0-1,-1-1 1,1-1 0,12-8 0,-23 13-88,-1-1 1,0 0 0,0 1-1,0-1 1,0 0 0,0 0-1,-1-1 1,1 1 0,-1-1-1,0 1 1,0-1 0,0 0-1,0 1 1,-1-1 0,2-7-1,-3 9-10,1 0 0,-1 1-1,0-1 1,0 0-1,0 1 1,-1-1 0,1 0-1,0 1 1,0-1 0,-1 1-1,1-1 1,-1 0-1,0 1 1,1-1 0,-1 1-1,-2-3 1,2 2-4,-1 1 0,0-1 0,0 1 1,0-1-1,1 1 0,-1 0 0,-1-1 0,1 1 0,0 0 1,0 0-1,0 1 0,0-1 0,-1 0 0,-3 0 0,-2 0 1,-1 1-1,1 0 0,0 0 1,0 1-1,0 0 0,0 0 1,0 1-1,0 0 0,0 0 1,0 1-1,0 0 0,1 0 1,0 1-1,0 0 0,-8 5 1,6-3 52,0 1 1,0 0 0,1 0 0,0 1 0,0 0 0,1 1 0,0-1 0,0 1 0,1 1 0,-9 15 0,14-22-29,0 0 1,-1 0 0,1 0 0,0 1-1,0-1 1,1 0 0,-1 1 0,1-1-1,0 0 1,-1 1 0,1-1 0,1 1-1,-1-1 1,1 0 0,1 6 0,-1-6-11,0-1 1,0 0 0,0 0-1,1 0 1,-1 0 0,1 0-1,0 0 1,0 0-1,-1 0 1,1-1 0,0 1-1,0-1 1,1 1 0,-1-1-1,0 0 1,0 0 0,1 0-1,-1 0 1,0 0 0,1 0-1,4 0 1,5 1 9,0-1-1,1 0 1,0-1 0,-1 0 0,1-1-1,-1 0 1,1-1 0,-1 0 0,0-1 0,0-1-1,13-5 1,-6 1-31,0 0-1,0-2 1,-1 0-1,0-1 1,30-25 0,-47 35-5,3-2-24,0 0-1,-1 0 1,1-1 0,-1 1-1,1-1 1,-1 0 0,0 1 0,-1-1-1,1-1 1,-1 1 0,1 0-1,1-6 1,-4 10 23,0 0 0,0 0 0,0 0 0,0 0 0,0 0 0,0 0 1,0-1-1,0 1 0,0 0 0,0 0 0,0 0 0,0 0 0,1-1 0,-1 1 0,0 0 0,0 0 0,0 0 0,0 0 0,0-1 0,0 1 0,-1 0 0,1 0 0,0 0 0,0 0 1,0-1-1,0 1 0,0 0 0,0 0 0,0 0 0,0 0 0,0 0 0,0-1 0,0 1 0,-1 0 0,1 0 0,0 0 0,0 0 0,0 0 0,0 0 0,0 0 0,0-1 0,-1 1 0,1 0 1,0 0-1,0 0 0,0 0 0,-9 5-174,-7 12 47,11-11 156,1 0 0,-1 1 0,1 0 0,1-1 0,-1 2 0,1-1 0,0 0 0,1 1 0,0-1 1,0 1-1,1-1 0,0 1 0,-1 9 0,2-16-11,0 0 0,0 0 1,1 0-1,-1 1 1,0-1-1,0 0 0,1 0 1,-1 0-1,0 0 0,1 0 1,-1 1-1,1-1 1,0 0-1,-1 0 0,1 0 1,0 0-1,0-1 0,-1 1 1,1 0-1,0 0 1,0 0-1,0-1 0,0 1 1,0 0-1,0-1 0,0 1 1,0-1-1,0 1 0,1-1 1,-1 0-1,0 1 1,0-1-1,0 0 0,0 0 1,1 0-1,-1 0 0,0 0 1,0 0-1,0 0 1,1 0-1,-1 0 0,0-1 1,2 0-1,4-1-6,-1 0 0,0 0 0,0 0 0,0-1-1,0 0 1,8-6 0,-3 0-298,-1 0 1,-1 0-1,0-1 0,0 0 0,-1 0 0,0-1 1,-1 0-1,0 0 0,-1-1 0,0 0 0,-1 0 1,0 0-1,-1-1 0,4-20 0,5-28-539</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11.182"/>
    </inkml:context>
    <inkml:brush xml:id="br0">
      <inkml:brushProperty name="width" value="0.05" units="cm"/>
      <inkml:brushProperty name="height" value="0.05" units="cm"/>
    </inkml:brush>
  </inkml:definitions>
  <inkml:trace contextRef="#ctx0" brushRef="#br0">78 1 16444,'-6'32'1109,"-42"329"4879,44-304-5563,0 106 413,7-185-1286,-1-24 54,-4 18 100,-2-1 0,-11-42 0,21 77 391,0 0 1,0 0-1,1-1 1,0 0-1,0 0 1,15 8-1,-12-8-15,1-1 0,0 0 0,1-1 0,-1 0 0,0 0 0,1-2-1,0 1 1,-1-1 0,1-1 0,0 0 0,-1-1 0,1 0 0,0-1-1,-1 0 1,1 0 0,-1-2 0,0 1 0,0-2 0,0 1 0,10-7-1,-18 10-60,-1-1 0,0 1-1,1-1 1,-1 1-1,0-1 1,0 0-1,0 0 1,0 0-1,-1 0 1,1 0-1,0 0 1,-1-1-1,1 1 1,-1 0 0,0-1-1,0 1 1,0-1-1,0 1 1,1-6-1,-2 8-17,-1-1 1,1 1-1,0-1 0,0 1 0,0 0 0,0-1 0,0 1 1,0 0-1,0-1 0,-1 1 0,1 0 0,0-1 0,0 1 1,0 0-1,-1-1 0,1 1 0,0 0 0,-1-1 1,1 1-1,0 0 0,0 0 0,-1 0 0,1-1 0,-1 1 1,1 0-1,0 0 0,-1 0 0,1 0 0,0-1 0,-1 1 1,1 0-1,-1 0 0,1 0 0,-19 3 47,-14 11 2,26-9-24,0 0 1,0 1-1,0-1 1,1 1 0,0 1-1,0-1 1,1 1-1,0 0 1,0 0 0,-7 14-1,12-20-18,-1 0-1,1 0 1,-1-1-1,1 1 1,0 0-1,-1 0 0,1 0 1,0 0-1,0 0 1,-1 0-1,1 0 1,0 0-1,0 0 1,0 0-1,0 0 1,0 0-1,1 0 0,-1 0 1,0 0-1,0 0 1,1 0-1,-1 0 1,0 0-1,1 0 1,-1 0-1,1-1 1,-1 1-1,1 0 0,0 1 1,1-1 5,0 0 0,0 0-1,0 0 1,0 0 0,0-1 0,0 1 0,0 0 0,0-1-1,0 0 1,0 1 0,0-1 0,0 0 0,3 0 0,9-1 39,1 0 1,-1-1 0,15-4 0,-28 6-51,56-16 99,-42 11-91,0 0 1,0 1 0,1 1-1,0 0 1,0 1 0,-1 1-1,23 0 1,-35 2-16,1 0 1,-1 0-1,0 0 0,1 1 0,-1-1 0,0 1 0,0-1 1,0 1-1,0 0 0,0 1 0,-1-1 0,1 0 0,-1 1 1,1-1-1,-1 1 0,0 0 0,0 0 0,0 0 0,0 0 1,0 0-1,1 5 0,0-2 0,0-1 0,1 1 1,0-1-1,8 10 0,-10-14-32,-1 0 1,1 0-1,0 1 0,-1-1 0,1 0 0,0-1 0,-1 1 1,1 0-1,0 0 0,0-1 0,0 1 0,0-1 0,0 0 1,0 1-1,0-1 0,0 0 0,0 0 0,0 0 0,-1-1 1,1 1-1,0 0 0,0-1 0,0 1 0,0-1 0,0 1 1,2-2-1,-3 1-29,0 0 0,0 1 0,0-1 0,0 0 0,0 0 0,0 0 0,0 0 0,0 0 1,-1 0-1,1 0 0,0 0 0,0 0 0,-1 0 0,1 0 0,-1-1 0,1 1 0,-1 0 0,1 0 0,-1-1 1,0 1-1,0 0 0,0-1 0,0 1 0,0 0 0,0-1 0,0 1 0,0 0 0,0 0 0,0-1 0,-1 1 1,1 0-1,0-1 0,-1 1 0,0 0 0,1 0 0,-1 0 0,1 0 0,-1 0 0,-1-2 0,-11-12-621</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11.619"/>
    </inkml:context>
    <inkml:brush xml:id="br0">
      <inkml:brushProperty name="width" value="0.05" units="cm"/>
      <inkml:brushProperty name="height" value="0.05" units="cm"/>
    </inkml:brush>
  </inkml:definitions>
  <inkml:trace contextRef="#ctx0" brushRef="#br0">0 4 20348,'3'0'2017,"8"3"-1505,2-4-480,3-1 912,-4-1-592,-1 2-88,-5 1-400</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12.072"/>
    </inkml:context>
    <inkml:brush xml:id="br0">
      <inkml:brushProperty name="width" value="0.05" units="cm"/>
      <inkml:brushProperty name="height" value="0.05" units="cm"/>
    </inkml:brush>
  </inkml:definitions>
  <inkml:trace contextRef="#ctx0" brushRef="#br0">25 41 18276,'-10'0'1920,"1"-1"-1256,3-4-287,6 1 743,3 0-552,6-2 1032,2 0-1264,1-1-272,0 0 8</inkml:trace>
  <inkml:trace contextRef="#ctx0" brushRef="#br0" timeOffset="1">248 58 16708,'7'17'1608,"0"-5"-1072,2-3-232,0-9 432,2-3-704,6-9 184,6 1-112,-3-6-256</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12.681"/>
    </inkml:context>
    <inkml:brush xml:id="br0">
      <inkml:brushProperty name="width" value="0.05" units="cm"/>
      <inkml:brushProperty name="height" value="0.05" units="cm"/>
    </inkml:brush>
  </inkml:definitions>
  <inkml:trace contextRef="#ctx0" brushRef="#br0">314 17 15587,'2'0'254,"0"0"-1,0-1 1,0 1-1,0 0 1,1 0-1,-1 0 1,0 0-1,0 0 1,0 1-1,0-1 1,4 2-1,-6-2-160,1 1-1,-1 0 0,1 0 1,-1-1-1,1 1 1,-1 0-1,1 0 0,-1 0 1,0-1-1,0 1 1,1 0-1,-1 0 0,0 0 1,0 0-1,0 0 1,0 0-1,0 0 0,0-1 1,0 1-1,0 0 1,0 0-1,0 0 0,-1 0 1,1 0-1,0 0 1,0-1-1,-1 1 0,1 0 1,-1 0-1,1 0 1,-1 0-1,-19 42 808,-3-1 1,0-2-1,-33 42 1,32-47-730,-85 114 122,23-33-1737,84-112 505,4-4 515,7-7-224,20-21-895,-2-2 1,36-50-1,-38 46 923,158-241-1168,-129 188 2673,-42 71-162,-12 16-713,0 0 1,0 0-1,1 0 1,-1 0-1,0 0 1,0 0-1,0 0 1,0 0-1,0 0 1,0 0-1,0 0 1,1 0-1,-1 0 1,0 0-1,0 0 1,0 0-1,0 0 1,0 0-1,0 0 1,0 1-1,1-1 0,-1 0 1,0 0-1,0 0 1,0 0-1,0 0 1,0 0-1,0 0 1,0 0-1,0 0 1,0 0-1,0 1 1,0-1-1,0 0 1,0 0-1,0 0 1,1 0-1,-1 0 1,0 0-1,0 0 1,0 1-1,0-1 1,0 0-1,0 0 1,0 0-1,0 0 0,0 0 1,0 0-1,-1 1 1,1-1-1,0 0 1,0 0-1,0 0 1,0 0-1,0 0 1,0 0-1,0 0 1,0 0-1,0 1 1,0-1-1,-9 35 903,6-24-726,-5 21 345,-20 95 1087,26-111-1340,0 0 0,1-1 0,1 1 1,0 0-1,2 0 0,3 18 0,-4-27-136,2 1 0,-1-1 0,1 0 0,0-1 1,1 1-1,-1-1 0,8 10 0,-9-13-171,0 0 0,0 0 0,1-1 0,-1 1-1,1-1 1,0 1 0,0-1 0,0 0 0,0 0 0,0 0 0,0 0-1,0-1 1,1 1 0,-1-1 0,0 0 0,1 0 0,4 1 0,-7-2-11,0 0 1,-1 0-1,1 0 1,0 0-1,0-1 1,-1 1-1,1 0 1,0 0-1,0 0 1,-1-1-1,1 1 1,0 0-1,0-1 1,-1 1-1,1 0 1,0-1-1,-1 1 1,1-1-1,-1 1 1,1-1-1,-1 1 1,1-1-1,-1 0 1,1 1-1,-1-1 1,1 0-1,-1 1 0,0-1 1,1 0-1,-1 1 1,0-1-1,0 0 1,0 0-1,1 1 1,-1-1-1,0 0 1,0 0-1,0 0 1,0 1-1,0-1 1,0 0-1,-1 0 1,1 1-1,0-1 1,0 0-1,-1-1 1,-6-10-472</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13.100"/>
    </inkml:context>
    <inkml:brush xml:id="br0">
      <inkml:brushProperty name="width" value="0.05" units="cm"/>
      <inkml:brushProperty name="height" value="0.05" units="cm"/>
    </inkml:brush>
  </inkml:definitions>
  <inkml:trace contextRef="#ctx0" brushRef="#br0">1 68 16444,'3'2'1832,"8"-4"-848,3-1-296,6-1 889,2 0-161,5-4-320,3 1-136,-1-1-616,-3-1-544,-3-1 280,-9 4-112,-14-2-168</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13.509"/>
    </inkml:context>
    <inkml:brush xml:id="br0">
      <inkml:brushProperty name="width" value="0.05" units="cm"/>
      <inkml:brushProperty name="height" value="0.05" units="cm"/>
    </inkml:brush>
  </inkml:definitions>
  <inkml:trace contextRef="#ctx0" brushRef="#br0">35 318 16724,'1'0'1680,"-1"12"-992,-3 4-248,-2 9 1217,-3 6-561,1 6-520,0 4-168,4 4-256,0-2-216,3-5-568,2-6 1800,-1-18-1192,9-11 32,2-16-56</inkml:trace>
  <inkml:trace contextRef="#ctx0" brushRef="#br0" timeOffset="1">357 0 18876,'0'26'1816,"-4"0"-1335,-8 7-153,2 5 752,2 4-544,1 2-104,1-5-440,5 0-272,-2-9-600,-2-4-1465,1-13 1913,-5-3-312,-1-5-360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0:19:47.613"/>
    </inkml:context>
    <inkml:brush xml:id="br0">
      <inkml:brushProperty name="width" value="0.05" units="cm"/>
      <inkml:brushProperty name="height" value="0.05" units="cm"/>
    </inkml:brush>
  </inkml:definitions>
  <inkml:trace contextRef="#ctx0" brushRef="#br0">20 3 21301,'-5'-1'1744,"2"1"-1320,-1-2-200,3 2 504,-2 2-504,0 1-32,3 0-88,0-1-248</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13.926"/>
    </inkml:context>
    <inkml:brush xml:id="br0">
      <inkml:brushProperty name="width" value="0.05" units="cm"/>
      <inkml:brushProperty name="height" value="0.05" units="cm"/>
    </inkml:brush>
  </inkml:definitions>
  <inkml:trace contextRef="#ctx0" brushRef="#br0">1 69 17092,'8'-8'651,"0"0"0,1 0 0,0 1 0,0 0 0,1 0 0,0 1 0,12-5 0,-19 10-527,1-1 0,-1 1 0,0 0 0,1 1 0,-1-1 0,1 1 0,-1-1 0,1 1-1,-1 0 1,1 1 0,-1-1 0,1 0 0,-1 1 0,1 0 0,-1 0 0,1 0 0,-1 0 0,0 1-1,0-1 1,1 1 0,-1 0 0,0-1 0,-1 2 0,1-1 0,0 0 0,-1 0 0,5 6 0,-3-4-91,-1 0 0,0 0 1,0 0-1,0 1 0,0-1 1,-1 1-1,0 0 0,1-1 1,-2 1-1,1 0 0,-1 1 1,0-1-1,1 8 1,-1-5-22,-1-1 1,-1 1 0,1 0 0,-1 0 0,-1-1 0,1 1 0,-1 0 0,-4 9 0,-1-2-11,0 0 0,-1-1 1,0 0-1,-1-1 0,0 0 1,-1-1-1,-1 1 0,-15 12 1,26-25-11,0 1 0,-1-1 1,1 0-1,0 0 1,-1 1-1,1-1 0,0 0 1,-1 0-1,1 1 1,0-1-1,0 0 0,-1 1 1,1-1-1,0 0 1,0 1-1,0-1 1,-1 1-1,1-1 0,0 0 1,0 1-1,0-1 1,0 1-1,0-1 0,0 0 1,0 1-1,0-1 1,0 1-1,0-1 0,0 1 1,12 3-238,29-7-203,-30 2 315,2 0-70,1 1-1,-1 0 1,1 1 0,-1 1-1,0 0 1,0 1-1,25 8 1,-34-9 143,1-1 0,-1 1 0,0 0-1,0 0 1,-1 1 0,1-1 0,0 1 0,-1 0 0,0-1-1,1 2 1,-1-1 0,0 0 0,-1 1 0,1-1 0,0 1 0,-1 0-1,0 0 1,0 0 0,0 0 0,-1 0 0,1 0 0,-1 0-1,0 1 1,0-1 0,0 1 0,-1-1 0,1 7 0,-2-6 61,1-1 1,-1 0 0,0 0-1,0 0 1,0 0-1,0 0 1,-1 0 0,1 0-1,-1 0 1,0 0-1,0 0 1,-1-1 0,-3 6-1,1-4 111,-1 1-1,0-1 0,0 0 0,0 0 1,0 0-1,-14 7 0,7-6 155,0-1 0,0 0 0,0 0 0,-1-1 0,1-1 1,-1 0-1,-27 1 0,39-4-185,-40-2-210,40 1 90,1 1-1,0 0 1,0 0-1,0-1 1,0 1-1,-1 0 1,1-1 0,0 1-1,0-1 1,0 1-1,0-1 1,0 0-1,0 0 1,0 1-1,0-1 1,1 0 0,-1 0-1,0 0 1,0 0-1,1 0 1,-1 0-1,0 0 1,1 0-1,-1 0 1,1 0 0,-1 0-1,1 0 1,0 0-1,-1-3 1,5-8-323,10 1-163</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14.368"/>
    </inkml:context>
    <inkml:brush xml:id="br0">
      <inkml:brushProperty name="width" value="0.05" units="cm"/>
      <inkml:brushProperty name="height" value="0.05" units="cm"/>
    </inkml:brush>
  </inkml:definitions>
  <inkml:trace contextRef="#ctx0" brushRef="#br0">42 383 17324,'-10'35'1944,"0"2"-1376,0 0-216,1-2 841,6-8-921,5-4-464,6-20 336,8-10-152,5-13-272</inkml:trace>
  <inkml:trace contextRef="#ctx0" brushRef="#br0" timeOffset="1">569 1 19420,'-26'28'1752,"-55"44"-1,0 1-116,69-60-1383,1-1 0,0 1 0,1 1 0,-12 21 0,19-30-215,1-1 0,0 1 0,0 0 0,0 0 0,1 0 0,-1 0 0,1 0 0,0 0 0,1 0 0,-1 0 0,1 0 0,0 9 0,1-11-29,0 1-1,0 0 0,0-1 0,1 1 0,-1-1 0,1 1 0,-1-1 0,1 0 1,0 0-1,1 0 0,-1 0 0,0 0 0,1 0 0,0 0 0,0-1 1,0 1-1,0-1 0,3 2 0,3 1-23,-1 0 0,1-1 0,-1 0 0,1-1 0,0 0 0,1 0 1,-1-1-1,0 0 0,1-1 0,0 0 0,18 0 0,-14-2-34,0-1 1,0 1 0,0-2-1,-1 0 1,1-1-1,-1 0 1,20-10-1,-1-3-81</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31.759"/>
    </inkml:context>
    <inkml:brush xml:id="br0">
      <inkml:brushProperty name="width" value="0.05" units="cm"/>
      <inkml:brushProperty name="height" value="0.05" units="cm"/>
    </inkml:brush>
  </inkml:definitions>
  <inkml:trace contextRef="#ctx0" brushRef="#br0">4 59 12827,'-3'12'1291,"6"-8"92,18-8 603,-9 1-1895,43-7 376,0 3-1,1 2 0,85 4 0,26-2 181,35-16-609,23-1 48,-167 18-59,109 9 0,-88 3 2,-1 0 4,152 1 0,-31-24-8,154-2 1,582 100 20,-451-26-63,4-27 0,190-40 38,-1 1 0,234-14-21,-300-3 31,-146-1-28,-341 18-5,229 17 1,-192-2-2,167-7-20,89 5-8,-283 7-10,54 4 4,-139-15 20,90-9 0,183-43-8,118-11-4,-328 51 29,-50 3-5,92 2 0,-128 9-2,-25-4-10,0 0 0,0 0 0,0 0 0,-1 1 0,1-1 0,0 0 0,0 1 0,0-1 1,-1 0-1,1 1 0,0-1 0,-1 1 0,1-1 0,0 1 0,-1 0 0,1-1 0,0 1 1,-1-1-1,1 1 0,-1 0 0,1 0 0,-1-1 0,0 1 0,1 0 0,-1 0 0,0 0 0,1 1 1,-2-2 4,0 0 0,0 0 0,1 0 1,-1 0-1,0 0 0,0 0 0,0 0 1,1 0-1,-1 0 0,0 0 0,0 0 1,0-1-1,1 1 0,-1 0 0,-1-1 1,-18-7-87</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00.872"/>
    </inkml:context>
    <inkml:brush xml:id="br0">
      <inkml:brushProperty name="width" value="0.05" units="cm"/>
      <inkml:brushProperty name="height" value="0.05" units="cm"/>
    </inkml:brush>
  </inkml:definitions>
  <inkml:trace contextRef="#ctx0" brushRef="#br0">11 83 13963,'-11'0'2802,"22"-4"-1366,23-5-393,315-26 847,-117 16-1573,-209 16-302,141-9 30,-163 12-44,-1 0-1,0-1 1,1 1-1,-1 0 1,1 0-1,-1 0 1,1 0-1,-1 0 0,1 0 1,-1 0-1,0 0 1,1 0-1,-1 0 1,1 0-1,-1 0 1,1 1-1,-1-1 1,0 0-1,1 0 1,-1 0-1,1 0 1,-1 1-1,0-1 0,1 0 1,-1 0-1,0 1 1,1-1-1,-1 0 1,0 1-1,1-1 1,-12 8-228,-23 5-694,32-13 884,0 0 1,0 0 0,0 1 0,0-1-1,0-1 1,0 1 0,0 0 0,0 0-1,1-1 1,-4 0 0,-2-5-235</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01.713"/>
    </inkml:context>
    <inkml:brush xml:id="br0">
      <inkml:brushProperty name="width" value="0.05" units="cm"/>
      <inkml:brushProperty name="height" value="0.05" units="cm"/>
    </inkml:brush>
  </inkml:definitions>
  <inkml:trace contextRef="#ctx0" brushRef="#br0">264 0 11747,'-65'4'1537,"24"-2"54,0 1 1,-55 13 0,79-10-852,17-6-721,-1 0 0,1 0 0,0 0 0,0 0 0,0 1 1,-1-1-1,1 0 0,0 0 0,0 0 0,0 0 0,0 0 0,0 1 0,-1-1 1,1 0-1,0 0 0,0 0 0,0 0 0,0 1 0,0-1 0,0 0 0,0 0 1,0 0-1,0 1 0,-1-1 0,1 0 0,0 0 0,0 1 0,0-1 1,0 0-1,0 0 0,0 0 0,0 1 0,1-1 0,-1 0 0,1 2 30,1-1 0,0 0-1,-1 0 1,1 0 0,0 0 0,0 0-1,0 0 1,0 0 0,0-1-1,0 1 1,0-1 0,3 1 0,69 10 133,128 5 0,-138-13-166,84 2 30,-40-2-12,173 26 0,-276-28-33,2 0-6,0 1 0,1 0-1,13 5 1,-21-7 5,0 0 0,1 0 0,-1 1 0,0-1 0,0 0-1,0 0 1,0 0 0,1 1 0,-1-1 0,0 0 0,0 0 0,0 1-1,0-1 1,0 0 0,0 0 0,0 1 0,0-1 0,0 0-1,0 0 1,0 1 0,0-1 0,0 0 0,0 0 0,0 1-1,0-1 1,0 0 0,0 0 0,0 1 0,0-1 0,0 0 0,0 0-1,0 1 1,-1-1 0,1 0 0,0 0 0,0 0 0,0 1-1,0-1 1,-1 0 0,1 0 0,0 0 0,0 0 0,0 1 0,-1-1-1,1 0 1,0 0 0,0 0 0,-1 0 0,1 0 0,0 0-1,0 0 1,-1 0 0,1 0 0,0 0 0,0 1 0,-1-1-1,1 0 1,0-1 0,-1 1 0,-28 5 12,0-2 0,-38 0-1,1 0 14,-40 10 8,58-6-51,1-3-1,-61-1 0,68-10-1657,39 7 1645,0 0 0,0 0 0,0-1-1,0 1 1,0 0 0,0-1 0,1 1 0,-1-1 0,0 1 0,0-1 0,0 1-1,0-1 1,0 0 0,1 1 0,-2-2 0,-2-2-79,-15-11-254</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09.238"/>
    </inkml:context>
    <inkml:brush xml:id="br0">
      <inkml:brushProperty name="width" value="0.05" units="cm"/>
      <inkml:brushProperty name="height" value="0.05" units="cm"/>
    </inkml:brush>
  </inkml:definitions>
  <inkml:trace contextRef="#ctx0" brushRef="#br0">73 93 12875,'0'0'85,"0"0"1,-1 0-1,1 1 1,-1-1-1,1 0 1,0 0-1,-1 0 1,1 0-1,0 0 1,-1 0-1,1 0 1,0 0-1,-1-1 1,1 1-1,0 0 1,-1 0-1,1 0 1,0 0-1,-1 0 1,1 0-1,0-1 1,0 1-1,-1 0 1,1 0-1,0 0 1,0-1-1,-1 1 1,1 0-1,0-1 1,0 1-1,6-8 1807,19-5 159,6 4-1051,1 2 1,48-6-1,70 2-332,-117 9-525,105-3-98,92-7-384,-210 9 252,-29 1-10,-38 1-34,42 1 128,-363 20-293,200-8 267,111-9 25,12-2-42,-65 12-1,153-9-121,465-45-3375,-401 25 1162,-324 51 3062,-113 14 1144,299-46-1488,20-5-198,11 2-138,0 0 0,0 0 0,-1-1 1,1 1-1,0 0 0,0 0 0,0 0 0,0 0 0,0 0 0,0-1 0,0 1 0,0 0 0,0 0 1,0 0-1,0 0 0,0 0 0,0-1 0,0 1 0,0 0 0,0 0 0,0 0 0,0 0 1,0-1-1,0 1 0,0 0 0,0 0 0,0 0 0,0 0 0,0-1 0,0 1 0,0 0 0,0 0 1,1 0-1,-1 0 0,0 0 0,0 0 0,0 0 0,0-1 0,0 1 0,0 0 0,1 0 0,-1 0 1,0 0-1,0 0 0,0 0 0,0 0 0,0 0 0,1 0 0,-1 0 0,0 0 0,0 0 0,19-9 10</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14.708"/>
    </inkml:context>
    <inkml:brush xml:id="br0">
      <inkml:brushProperty name="width" value="0.05" units="cm"/>
      <inkml:brushProperty name="height" value="0.05" units="cm"/>
    </inkml:brush>
  </inkml:definitions>
  <inkml:trace contextRef="#ctx0" brushRef="#br0">31 90 11082,'-2'0'355,"-22"-1"1688,20 0-550,16-3 535,259-35 405,-167 27-2205,271-20-36,-535 57-212,87-11 30,-47 5-50,-151 6-1,266-25-6,2 1-22,0-1 0,1 0 0,-1 0 0,1 0 0,-1 0 0,0 0 0,1 0 0,-1-1 0,1 1 0,-4-2 0,6 2 63,0-1-1,0 1 1,0 0-1,0-1 1,0 1-1,0 0 0,0 0 1,1-1-1,-1 1 1,0 0-1,0-1 1,0 1-1,0 0 0,1 0 1,-1-1-1,0 1 1,0 0-1,1 0 1,-1 0-1,0-1 0,0 1 1,1 0-1,-1 0 1,0 0-1,1 0 1,-1 0-1,0 0 0,1-1 1,-1 1-1,0 0 1,1 0-1,-1 0 1,0 0-1,1 0 0,-1 0 1,0 0-1,0 0 1,1 1-1,0-1 1,15-2-245</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27.435"/>
    </inkml:context>
    <inkml:brush xml:id="br0">
      <inkml:brushProperty name="width" value="0.05" units="cm"/>
      <inkml:brushProperty name="height" value="0.05" units="cm"/>
    </inkml:brush>
  </inkml:definitions>
  <inkml:trace contextRef="#ctx0" brushRef="#br0">191 39 12795,'-39'6'3465,"30"-5"-718,27-6-1027,82-11-1399,0 3 0,143 1 0,-206 14-501,-74 9-44,-550 65 948,571-77-1023,16 1 290,0 0-1,0 0 0,0 0 1,0 0-1,0-1 1,0 1-1,0 0 1,0 0-1,0 0 1,0 0-1,0 0 0,0-1 1,0 1-1,0 0 1,0 0-1,0 0 1,0 0-1,0 0 0,0-1 1,0 1-1,0 0 1,0 0-1,0 0 1,0 0-1,0 0 0,0 0 1,0-1-1,0 1 1,0 0-1,1 0 1,-1 0-1,0 0 0,0 0 1,0 0-1,0 0 1,0 0-1,0-1 1,0 1-1,1 0 0,-1 0 1,0 0-1,0 0 1,0 0-1,0 0 1,1 0-1,24-14-390,-24 13 416,27-12-267</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28.680"/>
    </inkml:context>
    <inkml:brush xml:id="br0">
      <inkml:brushProperty name="width" value="0.05" units="cm"/>
      <inkml:brushProperty name="height" value="0.05" units="cm"/>
    </inkml:brush>
  </inkml:definitions>
  <inkml:trace contextRef="#ctx0" brushRef="#br0">34 51 13315,'-26'3'1493,"18"-1"-891,16-3 717,603-53 1640,-596 54-2883,-18 1 40,-26 3 65,21-3-188,-163 23 352,-61 9 190,208-33-492,35-6-177,38-8-314,91-13-2223,-186 37 1712,12-9 822,-1-2 129</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06.689"/>
    </inkml:context>
    <inkml:brush xml:id="br0">
      <inkml:brushProperty name="width" value="0.05" units="cm"/>
      <inkml:brushProperty name="height" value="0.05" units="cm"/>
    </inkml:brush>
  </inkml:definitions>
  <inkml:trace contextRef="#ctx0" brushRef="#br0">0 100 14803,'0'0'49,"0"1"-1,0-1 0,0 1 1,0-1-1,0 0 0,0 1 1,1-1-1,-1 0 0,0 1 1,0-1-1,0 0 0,1 1 1,-1-1-1,0 0 0,0 1 1,0-1-1,1 0 0,-1 0 1,0 1-1,1-1 1,-1 0-1,0 0 0,1 0 1,-1 1-1,0-1 0,1 0 1,-1 0-1,0 0 0,1 0 1,-1 0-1,0 0 0,1 0 1,-1 1-1,1-1 0,-1 0 1,0 0-1,1-1 0,-1 1 1,1 0-1,-1 0 1,1 0-1,21-2 384,539-81 3508,-398 60-3585,-158 23-239,-6 2-33,-17 4 12,-29 7 12,-272 46 113,28-6-221,268-47-32,28-5-8,40-5-29,-29 3 59,86-3-1372,-100 3 1180,-4-3-89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D6688DB8-530C-4269-8329-B8EA10861C27}" type="datetimeFigureOut">
              <a:rPr lang="de-DE" smtClean="0"/>
              <a:t>04.05.2023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1242778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1947495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990329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3182864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1368676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850658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3837905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1296942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2722016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3070635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1168898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175047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2461838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557906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4063947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3328773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3652176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581703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24296761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489914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2862681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2156967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75986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1208748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2411938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2902837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3378588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00AE1517-30AD-46BE-9EB4-2836EBD01425}" type="datetimeFigureOut">
              <a:rPr lang="de-DE" smtClean="0"/>
              <a:t>04.05.2023</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00AE1517-30AD-46BE-9EB4-2836EBD01425}" type="datetimeFigureOut">
              <a:rPr lang="de-DE" smtClean="0"/>
              <a:t>04.05.2023</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00AE1517-30AD-46BE-9EB4-2836EBD01425}" type="datetimeFigureOut">
              <a:rPr lang="de-DE" smtClean="0"/>
              <a:t>04.05.2023</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00AE1517-30AD-46BE-9EB4-2836EBD01425}" type="datetimeFigureOut">
              <a:rPr lang="de-DE" smtClean="0"/>
              <a:t>04.05.2023</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00AE1517-30AD-46BE-9EB4-2836EBD01425}" type="datetimeFigureOut">
              <a:rPr lang="de-DE" smtClean="0"/>
              <a:t>04.05.2023</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00AE1517-30AD-46BE-9EB4-2836EBD01425}" type="datetimeFigureOut">
              <a:rPr lang="de-DE" smtClean="0"/>
              <a:t>04.05.2023</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00AE1517-30AD-46BE-9EB4-2836EBD01425}" type="datetimeFigureOut">
              <a:rPr lang="de-DE" smtClean="0"/>
              <a:t>04.05.2023</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00AE1517-30AD-46BE-9EB4-2836EBD01425}" type="datetimeFigureOut">
              <a:rPr lang="de-DE" smtClean="0"/>
              <a:t>04.05.2023</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00AE1517-30AD-46BE-9EB4-2836EBD01425}" type="datetimeFigureOut">
              <a:rPr lang="de-DE" smtClean="0"/>
              <a:t>04.05.2023</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00AE1517-30AD-46BE-9EB4-2836EBD01425}" type="datetimeFigureOut">
              <a:rPr lang="de-DE" smtClean="0"/>
              <a:t>04.05.2023</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00AE1517-30AD-46BE-9EB4-2836EBD01425}" type="datetimeFigureOut">
              <a:rPr lang="de-DE" smtClean="0"/>
              <a:t>04.05.2023</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E1517-30AD-46BE-9EB4-2836EBD01425}" type="datetimeFigureOut">
              <a:rPr lang="de-DE" smtClean="0"/>
              <a:t>04.05.2023</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7" Type="http://schemas.openxmlformats.org/officeDocument/2006/relationships/customXml" Target="../ink/ink58.xml"/><Relationship Id="rId299" Type="http://schemas.openxmlformats.org/officeDocument/2006/relationships/customXml" Target="../ink/ink149.xml"/><Relationship Id="rId21" Type="http://schemas.openxmlformats.org/officeDocument/2006/relationships/customXml" Target="../ink/ink10.xml"/><Relationship Id="rId63" Type="http://schemas.openxmlformats.org/officeDocument/2006/relationships/customXml" Target="../ink/ink31.xml"/><Relationship Id="rId159" Type="http://schemas.openxmlformats.org/officeDocument/2006/relationships/customXml" Target="../ink/ink79.xml"/><Relationship Id="rId324" Type="http://schemas.openxmlformats.org/officeDocument/2006/relationships/image" Target="../media/image162.png"/><Relationship Id="rId366" Type="http://schemas.openxmlformats.org/officeDocument/2006/relationships/image" Target="../media/image183.png"/><Relationship Id="rId170" Type="http://schemas.openxmlformats.org/officeDocument/2006/relationships/image" Target="../media/image85.png"/><Relationship Id="rId226" Type="http://schemas.openxmlformats.org/officeDocument/2006/relationships/image" Target="../media/image113.png"/><Relationship Id="rId433" Type="http://schemas.openxmlformats.org/officeDocument/2006/relationships/customXml" Target="../ink/ink216.xml"/><Relationship Id="rId268" Type="http://schemas.openxmlformats.org/officeDocument/2006/relationships/image" Target="../media/image134.png"/><Relationship Id="rId32" Type="http://schemas.openxmlformats.org/officeDocument/2006/relationships/image" Target="../media/image16.png"/><Relationship Id="rId74" Type="http://schemas.openxmlformats.org/officeDocument/2006/relationships/image" Target="../media/image37.png"/><Relationship Id="rId128" Type="http://schemas.openxmlformats.org/officeDocument/2006/relationships/image" Target="../media/image64.png"/><Relationship Id="rId335" Type="http://schemas.openxmlformats.org/officeDocument/2006/relationships/customXml" Target="../ink/ink167.xml"/><Relationship Id="rId377" Type="http://schemas.openxmlformats.org/officeDocument/2006/relationships/customXml" Target="../ink/ink188.xml"/><Relationship Id="rId5" Type="http://schemas.openxmlformats.org/officeDocument/2006/relationships/customXml" Target="../ink/ink2.xml"/><Relationship Id="rId181" Type="http://schemas.openxmlformats.org/officeDocument/2006/relationships/customXml" Target="../ink/ink90.xml"/><Relationship Id="rId237" Type="http://schemas.openxmlformats.org/officeDocument/2006/relationships/customXml" Target="../ink/ink118.xml"/><Relationship Id="rId402" Type="http://schemas.openxmlformats.org/officeDocument/2006/relationships/image" Target="../media/image201.png"/><Relationship Id="rId279" Type="http://schemas.openxmlformats.org/officeDocument/2006/relationships/customXml" Target="../ink/ink139.xml"/><Relationship Id="rId444" Type="http://schemas.openxmlformats.org/officeDocument/2006/relationships/image" Target="../media/image222.png"/><Relationship Id="rId43" Type="http://schemas.openxmlformats.org/officeDocument/2006/relationships/customXml" Target="../ink/ink21.xml"/><Relationship Id="rId139" Type="http://schemas.openxmlformats.org/officeDocument/2006/relationships/customXml" Target="../ink/ink69.xml"/><Relationship Id="rId290" Type="http://schemas.openxmlformats.org/officeDocument/2006/relationships/image" Target="../media/image145.png"/><Relationship Id="rId304" Type="http://schemas.openxmlformats.org/officeDocument/2006/relationships/image" Target="../media/image152.png"/><Relationship Id="rId346" Type="http://schemas.openxmlformats.org/officeDocument/2006/relationships/image" Target="../media/image173.png"/><Relationship Id="rId388" Type="http://schemas.openxmlformats.org/officeDocument/2006/relationships/image" Target="../media/image194.png"/><Relationship Id="rId85" Type="http://schemas.openxmlformats.org/officeDocument/2006/relationships/customXml" Target="../ink/ink42.xml"/><Relationship Id="rId150" Type="http://schemas.openxmlformats.org/officeDocument/2006/relationships/image" Target="../media/image75.png"/><Relationship Id="rId192" Type="http://schemas.openxmlformats.org/officeDocument/2006/relationships/image" Target="../media/image96.png"/><Relationship Id="rId206" Type="http://schemas.openxmlformats.org/officeDocument/2006/relationships/image" Target="../media/image103.png"/><Relationship Id="rId413" Type="http://schemas.openxmlformats.org/officeDocument/2006/relationships/customXml" Target="../ink/ink206.xml"/><Relationship Id="rId248" Type="http://schemas.openxmlformats.org/officeDocument/2006/relationships/image" Target="../media/image124.png"/><Relationship Id="rId12" Type="http://schemas.openxmlformats.org/officeDocument/2006/relationships/image" Target="../media/image6.png"/><Relationship Id="rId108" Type="http://schemas.openxmlformats.org/officeDocument/2006/relationships/image" Target="../media/image54.png"/><Relationship Id="rId315" Type="http://schemas.openxmlformats.org/officeDocument/2006/relationships/customXml" Target="../ink/ink157.xml"/><Relationship Id="rId357" Type="http://schemas.openxmlformats.org/officeDocument/2006/relationships/customXml" Target="../ink/ink178.xml"/><Relationship Id="rId54" Type="http://schemas.openxmlformats.org/officeDocument/2006/relationships/image" Target="../media/image27.png"/><Relationship Id="rId96" Type="http://schemas.openxmlformats.org/officeDocument/2006/relationships/image" Target="../media/image48.png"/><Relationship Id="rId161" Type="http://schemas.openxmlformats.org/officeDocument/2006/relationships/customXml" Target="../ink/ink80.xml"/><Relationship Id="rId217" Type="http://schemas.openxmlformats.org/officeDocument/2006/relationships/customXml" Target="../ink/ink108.xml"/><Relationship Id="rId399" Type="http://schemas.openxmlformats.org/officeDocument/2006/relationships/customXml" Target="../ink/ink199.xml"/><Relationship Id="rId259" Type="http://schemas.openxmlformats.org/officeDocument/2006/relationships/customXml" Target="../ink/ink129.xml"/><Relationship Id="rId424" Type="http://schemas.openxmlformats.org/officeDocument/2006/relationships/image" Target="../media/image212.png"/><Relationship Id="rId23" Type="http://schemas.openxmlformats.org/officeDocument/2006/relationships/customXml" Target="../ink/ink11.xml"/><Relationship Id="rId119" Type="http://schemas.openxmlformats.org/officeDocument/2006/relationships/customXml" Target="../ink/ink59.xml"/><Relationship Id="rId270" Type="http://schemas.openxmlformats.org/officeDocument/2006/relationships/image" Target="../media/image135.png"/><Relationship Id="rId326" Type="http://schemas.openxmlformats.org/officeDocument/2006/relationships/image" Target="../media/image163.png"/><Relationship Id="rId65" Type="http://schemas.openxmlformats.org/officeDocument/2006/relationships/customXml" Target="../ink/ink32.xml"/><Relationship Id="rId130" Type="http://schemas.openxmlformats.org/officeDocument/2006/relationships/image" Target="../media/image65.png"/><Relationship Id="rId368" Type="http://schemas.openxmlformats.org/officeDocument/2006/relationships/image" Target="../media/image184.png"/><Relationship Id="rId172" Type="http://schemas.openxmlformats.org/officeDocument/2006/relationships/image" Target="../media/image86.png"/><Relationship Id="rId228" Type="http://schemas.openxmlformats.org/officeDocument/2006/relationships/image" Target="../media/image114.png"/><Relationship Id="rId435" Type="http://schemas.openxmlformats.org/officeDocument/2006/relationships/customXml" Target="../ink/ink217.xml"/><Relationship Id="rId281" Type="http://schemas.openxmlformats.org/officeDocument/2006/relationships/customXml" Target="../ink/ink140.xml"/><Relationship Id="rId337" Type="http://schemas.openxmlformats.org/officeDocument/2006/relationships/customXml" Target="../ink/ink168.xml"/><Relationship Id="rId34" Type="http://schemas.openxmlformats.org/officeDocument/2006/relationships/image" Target="../media/image17.png"/><Relationship Id="rId76" Type="http://schemas.openxmlformats.org/officeDocument/2006/relationships/image" Target="../media/image38.png"/><Relationship Id="rId141" Type="http://schemas.openxmlformats.org/officeDocument/2006/relationships/customXml" Target="../ink/ink70.xml"/><Relationship Id="rId379" Type="http://schemas.openxmlformats.org/officeDocument/2006/relationships/customXml" Target="../ink/ink189.xml"/><Relationship Id="rId7" Type="http://schemas.openxmlformats.org/officeDocument/2006/relationships/customXml" Target="../ink/ink3.xml"/><Relationship Id="rId183" Type="http://schemas.openxmlformats.org/officeDocument/2006/relationships/customXml" Target="../ink/ink91.xml"/><Relationship Id="rId239" Type="http://schemas.openxmlformats.org/officeDocument/2006/relationships/customXml" Target="../ink/ink119.xml"/><Relationship Id="rId390" Type="http://schemas.openxmlformats.org/officeDocument/2006/relationships/image" Target="../media/image195.png"/><Relationship Id="rId404" Type="http://schemas.openxmlformats.org/officeDocument/2006/relationships/image" Target="../media/image202.png"/><Relationship Id="rId446" Type="http://schemas.openxmlformats.org/officeDocument/2006/relationships/image" Target="../media/image223.png"/><Relationship Id="rId250" Type="http://schemas.openxmlformats.org/officeDocument/2006/relationships/image" Target="../media/image125.png"/><Relationship Id="rId292" Type="http://schemas.openxmlformats.org/officeDocument/2006/relationships/image" Target="../media/image146.png"/><Relationship Id="rId306" Type="http://schemas.openxmlformats.org/officeDocument/2006/relationships/image" Target="../media/image153.png"/><Relationship Id="rId45" Type="http://schemas.openxmlformats.org/officeDocument/2006/relationships/customXml" Target="../ink/ink22.xml"/><Relationship Id="rId87" Type="http://schemas.openxmlformats.org/officeDocument/2006/relationships/customXml" Target="../ink/ink43.xml"/><Relationship Id="rId110" Type="http://schemas.openxmlformats.org/officeDocument/2006/relationships/image" Target="../media/image55.png"/><Relationship Id="rId348" Type="http://schemas.openxmlformats.org/officeDocument/2006/relationships/image" Target="../media/image174.png"/><Relationship Id="rId152" Type="http://schemas.openxmlformats.org/officeDocument/2006/relationships/image" Target="../media/image76.png"/><Relationship Id="rId194" Type="http://schemas.openxmlformats.org/officeDocument/2006/relationships/image" Target="../media/image97.png"/><Relationship Id="rId208" Type="http://schemas.openxmlformats.org/officeDocument/2006/relationships/image" Target="../media/image104.png"/><Relationship Id="rId415" Type="http://schemas.openxmlformats.org/officeDocument/2006/relationships/customXml" Target="../ink/ink207.xml"/><Relationship Id="rId261" Type="http://schemas.openxmlformats.org/officeDocument/2006/relationships/customXml" Target="../ink/ink130.xml"/><Relationship Id="rId14" Type="http://schemas.openxmlformats.org/officeDocument/2006/relationships/image" Target="../media/image7.png"/><Relationship Id="rId56" Type="http://schemas.openxmlformats.org/officeDocument/2006/relationships/image" Target="../media/image28.png"/><Relationship Id="rId317" Type="http://schemas.openxmlformats.org/officeDocument/2006/relationships/customXml" Target="../ink/ink158.xml"/><Relationship Id="rId359" Type="http://schemas.openxmlformats.org/officeDocument/2006/relationships/customXml" Target="../ink/ink179.xml"/><Relationship Id="rId98" Type="http://schemas.openxmlformats.org/officeDocument/2006/relationships/image" Target="../media/image49.png"/><Relationship Id="rId121" Type="http://schemas.openxmlformats.org/officeDocument/2006/relationships/customXml" Target="../ink/ink60.xml"/><Relationship Id="rId163" Type="http://schemas.openxmlformats.org/officeDocument/2006/relationships/customXml" Target="../ink/ink81.xml"/><Relationship Id="rId219" Type="http://schemas.openxmlformats.org/officeDocument/2006/relationships/customXml" Target="../ink/ink109.xml"/><Relationship Id="rId370" Type="http://schemas.openxmlformats.org/officeDocument/2006/relationships/image" Target="../media/image185.png"/><Relationship Id="rId426" Type="http://schemas.openxmlformats.org/officeDocument/2006/relationships/image" Target="../media/image213.png"/><Relationship Id="rId230" Type="http://schemas.openxmlformats.org/officeDocument/2006/relationships/image" Target="../media/image115.png"/><Relationship Id="rId25" Type="http://schemas.openxmlformats.org/officeDocument/2006/relationships/customXml" Target="../ink/ink12.xml"/><Relationship Id="rId67" Type="http://schemas.openxmlformats.org/officeDocument/2006/relationships/customXml" Target="../ink/ink33.xml"/><Relationship Id="rId272" Type="http://schemas.openxmlformats.org/officeDocument/2006/relationships/image" Target="../media/image136.png"/><Relationship Id="rId328" Type="http://schemas.openxmlformats.org/officeDocument/2006/relationships/image" Target="../media/image164.png"/><Relationship Id="rId132" Type="http://schemas.openxmlformats.org/officeDocument/2006/relationships/image" Target="../media/image66.png"/><Relationship Id="rId174" Type="http://schemas.openxmlformats.org/officeDocument/2006/relationships/image" Target="../media/image87.png"/><Relationship Id="rId381" Type="http://schemas.openxmlformats.org/officeDocument/2006/relationships/customXml" Target="../ink/ink190.xml"/><Relationship Id="rId241" Type="http://schemas.openxmlformats.org/officeDocument/2006/relationships/customXml" Target="../ink/ink120.xml"/><Relationship Id="rId437" Type="http://schemas.openxmlformats.org/officeDocument/2006/relationships/customXml" Target="../ink/ink218.xml"/><Relationship Id="rId36" Type="http://schemas.openxmlformats.org/officeDocument/2006/relationships/image" Target="../media/image18.png"/><Relationship Id="rId283" Type="http://schemas.openxmlformats.org/officeDocument/2006/relationships/customXml" Target="../ink/ink141.xml"/><Relationship Id="rId339" Type="http://schemas.openxmlformats.org/officeDocument/2006/relationships/customXml" Target="../ink/ink169.xml"/><Relationship Id="rId78" Type="http://schemas.openxmlformats.org/officeDocument/2006/relationships/image" Target="../media/image39.png"/><Relationship Id="rId101" Type="http://schemas.openxmlformats.org/officeDocument/2006/relationships/customXml" Target="../ink/ink50.xml"/><Relationship Id="rId143" Type="http://schemas.openxmlformats.org/officeDocument/2006/relationships/customXml" Target="../ink/ink71.xml"/><Relationship Id="rId185" Type="http://schemas.openxmlformats.org/officeDocument/2006/relationships/customXml" Target="../ink/ink92.xml"/><Relationship Id="rId350" Type="http://schemas.openxmlformats.org/officeDocument/2006/relationships/image" Target="../media/image175.png"/><Relationship Id="rId406" Type="http://schemas.openxmlformats.org/officeDocument/2006/relationships/image" Target="../media/image203.png"/><Relationship Id="rId9" Type="http://schemas.openxmlformats.org/officeDocument/2006/relationships/customXml" Target="../ink/ink4.xml"/><Relationship Id="rId210" Type="http://schemas.openxmlformats.org/officeDocument/2006/relationships/image" Target="../media/image105.png"/><Relationship Id="rId392" Type="http://schemas.openxmlformats.org/officeDocument/2006/relationships/image" Target="../media/image196.png"/><Relationship Id="rId448" Type="http://schemas.openxmlformats.org/officeDocument/2006/relationships/image" Target="../media/image224.png"/><Relationship Id="rId252" Type="http://schemas.openxmlformats.org/officeDocument/2006/relationships/image" Target="../media/image126.png"/><Relationship Id="rId294" Type="http://schemas.openxmlformats.org/officeDocument/2006/relationships/image" Target="../media/image147.png"/><Relationship Id="rId308" Type="http://schemas.openxmlformats.org/officeDocument/2006/relationships/image" Target="../media/image154.png"/><Relationship Id="rId47" Type="http://schemas.openxmlformats.org/officeDocument/2006/relationships/customXml" Target="../ink/ink23.xml"/><Relationship Id="rId89" Type="http://schemas.openxmlformats.org/officeDocument/2006/relationships/customXml" Target="../ink/ink44.xml"/><Relationship Id="rId112" Type="http://schemas.openxmlformats.org/officeDocument/2006/relationships/image" Target="../media/image56.png"/><Relationship Id="rId154" Type="http://schemas.openxmlformats.org/officeDocument/2006/relationships/image" Target="../media/image77.png"/><Relationship Id="rId361" Type="http://schemas.openxmlformats.org/officeDocument/2006/relationships/customXml" Target="../ink/ink180.xml"/><Relationship Id="rId196" Type="http://schemas.openxmlformats.org/officeDocument/2006/relationships/image" Target="../media/image98.png"/><Relationship Id="rId417" Type="http://schemas.openxmlformats.org/officeDocument/2006/relationships/customXml" Target="../ink/ink208.xml"/><Relationship Id="rId16" Type="http://schemas.openxmlformats.org/officeDocument/2006/relationships/image" Target="../media/image8.png"/><Relationship Id="rId221" Type="http://schemas.openxmlformats.org/officeDocument/2006/relationships/customXml" Target="../ink/ink110.xml"/><Relationship Id="rId263" Type="http://schemas.openxmlformats.org/officeDocument/2006/relationships/customXml" Target="../ink/ink131.xml"/><Relationship Id="rId319" Type="http://schemas.openxmlformats.org/officeDocument/2006/relationships/customXml" Target="../ink/ink159.xml"/><Relationship Id="rId58" Type="http://schemas.openxmlformats.org/officeDocument/2006/relationships/image" Target="../media/image29.png"/><Relationship Id="rId123" Type="http://schemas.openxmlformats.org/officeDocument/2006/relationships/customXml" Target="../ink/ink61.xml"/><Relationship Id="rId330" Type="http://schemas.openxmlformats.org/officeDocument/2006/relationships/image" Target="../media/image165.png"/><Relationship Id="rId165" Type="http://schemas.openxmlformats.org/officeDocument/2006/relationships/customXml" Target="../ink/ink82.xml"/><Relationship Id="rId372" Type="http://schemas.openxmlformats.org/officeDocument/2006/relationships/image" Target="../media/image186.png"/><Relationship Id="rId428" Type="http://schemas.openxmlformats.org/officeDocument/2006/relationships/image" Target="../media/image214.png"/><Relationship Id="rId232" Type="http://schemas.openxmlformats.org/officeDocument/2006/relationships/image" Target="../media/image116.png"/><Relationship Id="rId274" Type="http://schemas.openxmlformats.org/officeDocument/2006/relationships/image" Target="../media/image137.png"/><Relationship Id="rId27" Type="http://schemas.openxmlformats.org/officeDocument/2006/relationships/customXml" Target="../ink/ink13.xml"/><Relationship Id="rId69" Type="http://schemas.openxmlformats.org/officeDocument/2006/relationships/customXml" Target="../ink/ink34.xml"/><Relationship Id="rId134" Type="http://schemas.openxmlformats.org/officeDocument/2006/relationships/image" Target="../media/image67.png"/><Relationship Id="rId80" Type="http://schemas.openxmlformats.org/officeDocument/2006/relationships/image" Target="../media/image40.png"/><Relationship Id="rId176" Type="http://schemas.openxmlformats.org/officeDocument/2006/relationships/image" Target="../media/image88.png"/><Relationship Id="rId341" Type="http://schemas.openxmlformats.org/officeDocument/2006/relationships/customXml" Target="../ink/ink170.xml"/><Relationship Id="rId383" Type="http://schemas.openxmlformats.org/officeDocument/2006/relationships/customXml" Target="../ink/ink191.xml"/><Relationship Id="rId439" Type="http://schemas.openxmlformats.org/officeDocument/2006/relationships/customXml" Target="../ink/ink219.xml"/><Relationship Id="rId201" Type="http://schemas.openxmlformats.org/officeDocument/2006/relationships/customXml" Target="../ink/ink100.xml"/><Relationship Id="rId243" Type="http://schemas.openxmlformats.org/officeDocument/2006/relationships/customXml" Target="../ink/ink121.xml"/><Relationship Id="rId285" Type="http://schemas.openxmlformats.org/officeDocument/2006/relationships/customXml" Target="../ink/ink142.xml"/><Relationship Id="rId38" Type="http://schemas.openxmlformats.org/officeDocument/2006/relationships/image" Target="../media/image19.png"/><Relationship Id="rId103" Type="http://schemas.openxmlformats.org/officeDocument/2006/relationships/customXml" Target="../ink/ink51.xml"/><Relationship Id="rId310" Type="http://schemas.openxmlformats.org/officeDocument/2006/relationships/image" Target="../media/image155.png"/><Relationship Id="rId91" Type="http://schemas.openxmlformats.org/officeDocument/2006/relationships/customXml" Target="../ink/ink45.xml"/><Relationship Id="rId145" Type="http://schemas.openxmlformats.org/officeDocument/2006/relationships/customXml" Target="../ink/ink72.xml"/><Relationship Id="rId187" Type="http://schemas.openxmlformats.org/officeDocument/2006/relationships/customXml" Target="../ink/ink93.xml"/><Relationship Id="rId352" Type="http://schemas.openxmlformats.org/officeDocument/2006/relationships/image" Target="../media/image176.png"/><Relationship Id="rId394" Type="http://schemas.openxmlformats.org/officeDocument/2006/relationships/image" Target="../media/image197.png"/><Relationship Id="rId408" Type="http://schemas.openxmlformats.org/officeDocument/2006/relationships/image" Target="../media/image204.png"/><Relationship Id="rId212" Type="http://schemas.openxmlformats.org/officeDocument/2006/relationships/image" Target="../media/image106.png"/><Relationship Id="rId254" Type="http://schemas.openxmlformats.org/officeDocument/2006/relationships/image" Target="../media/image127.png"/><Relationship Id="rId49" Type="http://schemas.openxmlformats.org/officeDocument/2006/relationships/customXml" Target="../ink/ink24.xml"/><Relationship Id="rId114" Type="http://schemas.openxmlformats.org/officeDocument/2006/relationships/image" Target="../media/image57.png"/><Relationship Id="rId296" Type="http://schemas.openxmlformats.org/officeDocument/2006/relationships/image" Target="../media/image148.png"/><Relationship Id="rId60" Type="http://schemas.openxmlformats.org/officeDocument/2006/relationships/image" Target="../media/image30.png"/><Relationship Id="rId156" Type="http://schemas.openxmlformats.org/officeDocument/2006/relationships/image" Target="../media/image78.png"/><Relationship Id="rId198" Type="http://schemas.openxmlformats.org/officeDocument/2006/relationships/image" Target="../media/image99.png"/><Relationship Id="rId321" Type="http://schemas.openxmlformats.org/officeDocument/2006/relationships/customXml" Target="../ink/ink160.xml"/><Relationship Id="rId363" Type="http://schemas.openxmlformats.org/officeDocument/2006/relationships/customXml" Target="../ink/ink181.xml"/><Relationship Id="rId419" Type="http://schemas.openxmlformats.org/officeDocument/2006/relationships/customXml" Target="../ink/ink209.xml"/><Relationship Id="rId223" Type="http://schemas.openxmlformats.org/officeDocument/2006/relationships/customXml" Target="../ink/ink111.xml"/><Relationship Id="rId430" Type="http://schemas.openxmlformats.org/officeDocument/2006/relationships/image" Target="../media/image215.png"/><Relationship Id="rId18" Type="http://schemas.openxmlformats.org/officeDocument/2006/relationships/image" Target="../media/image9.png"/><Relationship Id="rId39" Type="http://schemas.openxmlformats.org/officeDocument/2006/relationships/customXml" Target="../ink/ink19.xml"/><Relationship Id="rId265" Type="http://schemas.openxmlformats.org/officeDocument/2006/relationships/customXml" Target="../ink/ink132.xml"/><Relationship Id="rId286" Type="http://schemas.openxmlformats.org/officeDocument/2006/relationships/image" Target="../media/image143.png"/><Relationship Id="rId50" Type="http://schemas.openxmlformats.org/officeDocument/2006/relationships/image" Target="../media/image25.png"/><Relationship Id="rId104" Type="http://schemas.openxmlformats.org/officeDocument/2006/relationships/image" Target="../media/image52.png"/><Relationship Id="rId125" Type="http://schemas.openxmlformats.org/officeDocument/2006/relationships/customXml" Target="../ink/ink62.xml"/><Relationship Id="rId146" Type="http://schemas.openxmlformats.org/officeDocument/2006/relationships/image" Target="../media/image73.png"/><Relationship Id="rId167" Type="http://schemas.openxmlformats.org/officeDocument/2006/relationships/customXml" Target="../ink/ink83.xml"/><Relationship Id="rId188" Type="http://schemas.openxmlformats.org/officeDocument/2006/relationships/image" Target="../media/image94.png"/><Relationship Id="rId311" Type="http://schemas.openxmlformats.org/officeDocument/2006/relationships/customXml" Target="../ink/ink155.xml"/><Relationship Id="rId332" Type="http://schemas.openxmlformats.org/officeDocument/2006/relationships/image" Target="../media/image166.png"/><Relationship Id="rId353" Type="http://schemas.openxmlformats.org/officeDocument/2006/relationships/customXml" Target="../ink/ink176.xml"/><Relationship Id="rId374" Type="http://schemas.openxmlformats.org/officeDocument/2006/relationships/image" Target="../media/image187.png"/><Relationship Id="rId395" Type="http://schemas.openxmlformats.org/officeDocument/2006/relationships/customXml" Target="../ink/ink197.xml"/><Relationship Id="rId409" Type="http://schemas.openxmlformats.org/officeDocument/2006/relationships/customXml" Target="../ink/ink204.xml"/><Relationship Id="rId71" Type="http://schemas.openxmlformats.org/officeDocument/2006/relationships/customXml" Target="../ink/ink35.xml"/><Relationship Id="rId92" Type="http://schemas.openxmlformats.org/officeDocument/2006/relationships/image" Target="../media/image46.png"/><Relationship Id="rId213" Type="http://schemas.openxmlformats.org/officeDocument/2006/relationships/customXml" Target="../ink/ink106.xml"/><Relationship Id="rId234" Type="http://schemas.openxmlformats.org/officeDocument/2006/relationships/image" Target="../media/image117.png"/><Relationship Id="rId420" Type="http://schemas.openxmlformats.org/officeDocument/2006/relationships/image" Target="../media/image210.png"/><Relationship Id="rId2" Type="http://schemas.openxmlformats.org/officeDocument/2006/relationships/image" Target="../media/image1.png"/><Relationship Id="rId29" Type="http://schemas.openxmlformats.org/officeDocument/2006/relationships/customXml" Target="../ink/ink14.xml"/><Relationship Id="rId255" Type="http://schemas.openxmlformats.org/officeDocument/2006/relationships/customXml" Target="../ink/ink127.xml"/><Relationship Id="rId276" Type="http://schemas.openxmlformats.org/officeDocument/2006/relationships/image" Target="../media/image138.png"/><Relationship Id="rId297" Type="http://schemas.openxmlformats.org/officeDocument/2006/relationships/customXml" Target="../ink/ink148.xml"/><Relationship Id="rId441" Type="http://schemas.openxmlformats.org/officeDocument/2006/relationships/customXml" Target="../ink/ink220.xml"/><Relationship Id="rId40" Type="http://schemas.openxmlformats.org/officeDocument/2006/relationships/image" Target="../media/image20.png"/><Relationship Id="rId115" Type="http://schemas.openxmlformats.org/officeDocument/2006/relationships/customXml" Target="../ink/ink57.xml"/><Relationship Id="rId136" Type="http://schemas.openxmlformats.org/officeDocument/2006/relationships/image" Target="../media/image68.png"/><Relationship Id="rId157" Type="http://schemas.openxmlformats.org/officeDocument/2006/relationships/customXml" Target="../ink/ink78.xml"/><Relationship Id="rId178" Type="http://schemas.openxmlformats.org/officeDocument/2006/relationships/image" Target="../media/image89.png"/><Relationship Id="rId301" Type="http://schemas.openxmlformats.org/officeDocument/2006/relationships/customXml" Target="../ink/ink150.xml"/><Relationship Id="rId322" Type="http://schemas.openxmlformats.org/officeDocument/2006/relationships/image" Target="../media/image161.png"/><Relationship Id="rId343" Type="http://schemas.openxmlformats.org/officeDocument/2006/relationships/customXml" Target="../ink/ink171.xml"/><Relationship Id="rId364" Type="http://schemas.openxmlformats.org/officeDocument/2006/relationships/image" Target="../media/image182.png"/><Relationship Id="rId61" Type="http://schemas.openxmlformats.org/officeDocument/2006/relationships/customXml" Target="../ink/ink30.xml"/><Relationship Id="rId82" Type="http://schemas.openxmlformats.org/officeDocument/2006/relationships/image" Target="../media/image41.png"/><Relationship Id="rId199" Type="http://schemas.openxmlformats.org/officeDocument/2006/relationships/customXml" Target="../ink/ink99.xml"/><Relationship Id="rId203" Type="http://schemas.openxmlformats.org/officeDocument/2006/relationships/customXml" Target="../ink/ink101.xml"/><Relationship Id="rId385" Type="http://schemas.openxmlformats.org/officeDocument/2006/relationships/customXml" Target="../ink/ink192.xml"/><Relationship Id="rId19" Type="http://schemas.openxmlformats.org/officeDocument/2006/relationships/customXml" Target="../ink/ink9.xml"/><Relationship Id="rId224" Type="http://schemas.openxmlformats.org/officeDocument/2006/relationships/image" Target="../media/image112.png"/><Relationship Id="rId245" Type="http://schemas.openxmlformats.org/officeDocument/2006/relationships/customXml" Target="../ink/ink122.xml"/><Relationship Id="rId266" Type="http://schemas.openxmlformats.org/officeDocument/2006/relationships/image" Target="../media/image133.png"/><Relationship Id="rId287" Type="http://schemas.openxmlformats.org/officeDocument/2006/relationships/customXml" Target="../ink/ink143.xml"/><Relationship Id="rId410" Type="http://schemas.openxmlformats.org/officeDocument/2006/relationships/image" Target="../media/image205.png"/><Relationship Id="rId431" Type="http://schemas.openxmlformats.org/officeDocument/2006/relationships/customXml" Target="../ink/ink215.xml"/><Relationship Id="rId30" Type="http://schemas.openxmlformats.org/officeDocument/2006/relationships/image" Target="../media/image15.png"/><Relationship Id="rId105" Type="http://schemas.openxmlformats.org/officeDocument/2006/relationships/customXml" Target="../ink/ink52.xml"/><Relationship Id="rId126" Type="http://schemas.openxmlformats.org/officeDocument/2006/relationships/image" Target="../media/image63.png"/><Relationship Id="rId147" Type="http://schemas.openxmlformats.org/officeDocument/2006/relationships/customXml" Target="../ink/ink73.xml"/><Relationship Id="rId168" Type="http://schemas.openxmlformats.org/officeDocument/2006/relationships/image" Target="../media/image84.png"/><Relationship Id="rId312" Type="http://schemas.openxmlformats.org/officeDocument/2006/relationships/image" Target="../media/image156.png"/><Relationship Id="rId333" Type="http://schemas.openxmlformats.org/officeDocument/2006/relationships/customXml" Target="../ink/ink166.xml"/><Relationship Id="rId354" Type="http://schemas.openxmlformats.org/officeDocument/2006/relationships/image" Target="../media/image177.png"/><Relationship Id="rId51" Type="http://schemas.openxmlformats.org/officeDocument/2006/relationships/customXml" Target="../ink/ink25.xml"/><Relationship Id="rId72" Type="http://schemas.openxmlformats.org/officeDocument/2006/relationships/image" Target="../media/image36.png"/><Relationship Id="rId93" Type="http://schemas.openxmlformats.org/officeDocument/2006/relationships/customXml" Target="../ink/ink46.xml"/><Relationship Id="rId189" Type="http://schemas.openxmlformats.org/officeDocument/2006/relationships/customXml" Target="../ink/ink94.xml"/><Relationship Id="rId375" Type="http://schemas.openxmlformats.org/officeDocument/2006/relationships/customXml" Target="../ink/ink187.xml"/><Relationship Id="rId396" Type="http://schemas.openxmlformats.org/officeDocument/2006/relationships/image" Target="../media/image198.png"/><Relationship Id="rId3" Type="http://schemas.openxmlformats.org/officeDocument/2006/relationships/customXml" Target="../ink/ink1.xml"/><Relationship Id="rId214" Type="http://schemas.openxmlformats.org/officeDocument/2006/relationships/image" Target="../media/image107.png"/><Relationship Id="rId235" Type="http://schemas.openxmlformats.org/officeDocument/2006/relationships/customXml" Target="../ink/ink117.xml"/><Relationship Id="rId256" Type="http://schemas.openxmlformats.org/officeDocument/2006/relationships/image" Target="../media/image128.png"/><Relationship Id="rId277" Type="http://schemas.openxmlformats.org/officeDocument/2006/relationships/customXml" Target="../ink/ink138.xml"/><Relationship Id="rId298" Type="http://schemas.openxmlformats.org/officeDocument/2006/relationships/image" Target="../media/image149.png"/><Relationship Id="rId400" Type="http://schemas.openxmlformats.org/officeDocument/2006/relationships/image" Target="../media/image200.png"/><Relationship Id="rId421" Type="http://schemas.openxmlformats.org/officeDocument/2006/relationships/customXml" Target="../ink/ink210.xml"/><Relationship Id="rId442" Type="http://schemas.openxmlformats.org/officeDocument/2006/relationships/image" Target="../media/image221.png"/><Relationship Id="rId116" Type="http://schemas.openxmlformats.org/officeDocument/2006/relationships/image" Target="../media/image58.png"/><Relationship Id="rId137" Type="http://schemas.openxmlformats.org/officeDocument/2006/relationships/customXml" Target="../ink/ink68.xml"/><Relationship Id="rId158" Type="http://schemas.openxmlformats.org/officeDocument/2006/relationships/image" Target="../media/image79.png"/><Relationship Id="rId302" Type="http://schemas.openxmlformats.org/officeDocument/2006/relationships/image" Target="../media/image151.png"/><Relationship Id="rId323" Type="http://schemas.openxmlformats.org/officeDocument/2006/relationships/customXml" Target="../ink/ink161.xml"/><Relationship Id="rId344" Type="http://schemas.openxmlformats.org/officeDocument/2006/relationships/image" Target="../media/image172.png"/><Relationship Id="rId20" Type="http://schemas.openxmlformats.org/officeDocument/2006/relationships/image" Target="../media/image10.png"/><Relationship Id="rId41" Type="http://schemas.openxmlformats.org/officeDocument/2006/relationships/customXml" Target="../ink/ink20.xml"/><Relationship Id="rId62" Type="http://schemas.openxmlformats.org/officeDocument/2006/relationships/image" Target="../media/image31.png"/><Relationship Id="rId83" Type="http://schemas.openxmlformats.org/officeDocument/2006/relationships/customXml" Target="../ink/ink41.xml"/><Relationship Id="rId179" Type="http://schemas.openxmlformats.org/officeDocument/2006/relationships/customXml" Target="../ink/ink89.xml"/><Relationship Id="rId365" Type="http://schemas.openxmlformats.org/officeDocument/2006/relationships/customXml" Target="../ink/ink182.xml"/><Relationship Id="rId386" Type="http://schemas.openxmlformats.org/officeDocument/2006/relationships/image" Target="../media/image193.png"/><Relationship Id="rId190" Type="http://schemas.openxmlformats.org/officeDocument/2006/relationships/image" Target="../media/image95.png"/><Relationship Id="rId204" Type="http://schemas.openxmlformats.org/officeDocument/2006/relationships/image" Target="../media/image102.png"/><Relationship Id="rId225" Type="http://schemas.openxmlformats.org/officeDocument/2006/relationships/customXml" Target="../ink/ink112.xml"/><Relationship Id="rId246" Type="http://schemas.openxmlformats.org/officeDocument/2006/relationships/image" Target="../media/image123.png"/><Relationship Id="rId267" Type="http://schemas.openxmlformats.org/officeDocument/2006/relationships/customXml" Target="../ink/ink133.xml"/><Relationship Id="rId288" Type="http://schemas.openxmlformats.org/officeDocument/2006/relationships/image" Target="../media/image144.png"/><Relationship Id="rId411" Type="http://schemas.openxmlformats.org/officeDocument/2006/relationships/customXml" Target="../ink/ink205.xml"/><Relationship Id="rId432" Type="http://schemas.openxmlformats.org/officeDocument/2006/relationships/image" Target="../media/image216.png"/><Relationship Id="rId106" Type="http://schemas.openxmlformats.org/officeDocument/2006/relationships/image" Target="../media/image53.png"/><Relationship Id="rId127" Type="http://schemas.openxmlformats.org/officeDocument/2006/relationships/customXml" Target="../ink/ink63.xml"/><Relationship Id="rId313" Type="http://schemas.openxmlformats.org/officeDocument/2006/relationships/customXml" Target="../ink/ink156.xml"/><Relationship Id="rId10" Type="http://schemas.openxmlformats.org/officeDocument/2006/relationships/image" Target="../media/image5.png"/><Relationship Id="rId31" Type="http://schemas.openxmlformats.org/officeDocument/2006/relationships/customXml" Target="../ink/ink15.xml"/><Relationship Id="rId52" Type="http://schemas.openxmlformats.org/officeDocument/2006/relationships/image" Target="../media/image26.png"/><Relationship Id="rId73" Type="http://schemas.openxmlformats.org/officeDocument/2006/relationships/customXml" Target="../ink/ink36.xml"/><Relationship Id="rId94" Type="http://schemas.openxmlformats.org/officeDocument/2006/relationships/image" Target="../media/image47.png"/><Relationship Id="rId148" Type="http://schemas.openxmlformats.org/officeDocument/2006/relationships/image" Target="../media/image74.png"/><Relationship Id="rId169" Type="http://schemas.openxmlformats.org/officeDocument/2006/relationships/customXml" Target="../ink/ink84.xml"/><Relationship Id="rId334" Type="http://schemas.openxmlformats.org/officeDocument/2006/relationships/image" Target="../media/image167.png"/><Relationship Id="rId355" Type="http://schemas.openxmlformats.org/officeDocument/2006/relationships/customXml" Target="../ink/ink177.xml"/><Relationship Id="rId376" Type="http://schemas.openxmlformats.org/officeDocument/2006/relationships/image" Target="../media/image188.png"/><Relationship Id="rId397" Type="http://schemas.openxmlformats.org/officeDocument/2006/relationships/customXml" Target="../ink/ink198.xml"/><Relationship Id="rId4" Type="http://schemas.openxmlformats.org/officeDocument/2006/relationships/image" Target="../media/image2.png"/><Relationship Id="rId180" Type="http://schemas.openxmlformats.org/officeDocument/2006/relationships/image" Target="../media/image90.png"/><Relationship Id="rId215" Type="http://schemas.openxmlformats.org/officeDocument/2006/relationships/customXml" Target="../ink/ink107.xml"/><Relationship Id="rId236" Type="http://schemas.openxmlformats.org/officeDocument/2006/relationships/image" Target="../media/image118.png"/><Relationship Id="rId257" Type="http://schemas.openxmlformats.org/officeDocument/2006/relationships/customXml" Target="../ink/ink128.xml"/><Relationship Id="rId278" Type="http://schemas.openxmlformats.org/officeDocument/2006/relationships/image" Target="../media/image139.png"/><Relationship Id="rId401" Type="http://schemas.openxmlformats.org/officeDocument/2006/relationships/customXml" Target="../ink/ink200.xml"/><Relationship Id="rId422" Type="http://schemas.openxmlformats.org/officeDocument/2006/relationships/image" Target="../media/image211.png"/><Relationship Id="rId443" Type="http://schemas.openxmlformats.org/officeDocument/2006/relationships/customXml" Target="../ink/ink221.xml"/><Relationship Id="rId303" Type="http://schemas.openxmlformats.org/officeDocument/2006/relationships/customXml" Target="../ink/ink151.xml"/><Relationship Id="rId42" Type="http://schemas.openxmlformats.org/officeDocument/2006/relationships/image" Target="../media/image21.png"/><Relationship Id="rId84" Type="http://schemas.openxmlformats.org/officeDocument/2006/relationships/image" Target="../media/image42.png"/><Relationship Id="rId138" Type="http://schemas.openxmlformats.org/officeDocument/2006/relationships/image" Target="../media/image69.png"/><Relationship Id="rId345" Type="http://schemas.openxmlformats.org/officeDocument/2006/relationships/customXml" Target="../ink/ink172.xml"/><Relationship Id="rId387" Type="http://schemas.openxmlformats.org/officeDocument/2006/relationships/customXml" Target="../ink/ink193.xml"/><Relationship Id="rId191" Type="http://schemas.openxmlformats.org/officeDocument/2006/relationships/customXml" Target="../ink/ink95.xml"/><Relationship Id="rId205" Type="http://schemas.openxmlformats.org/officeDocument/2006/relationships/customXml" Target="../ink/ink102.xml"/><Relationship Id="rId247" Type="http://schemas.openxmlformats.org/officeDocument/2006/relationships/customXml" Target="../ink/ink123.xml"/><Relationship Id="rId412" Type="http://schemas.openxmlformats.org/officeDocument/2006/relationships/image" Target="../media/image206.png"/><Relationship Id="rId107" Type="http://schemas.openxmlformats.org/officeDocument/2006/relationships/customXml" Target="../ink/ink53.xml"/><Relationship Id="rId289" Type="http://schemas.openxmlformats.org/officeDocument/2006/relationships/customXml" Target="../ink/ink144.xml"/><Relationship Id="rId11" Type="http://schemas.openxmlformats.org/officeDocument/2006/relationships/customXml" Target="../ink/ink5.xml"/><Relationship Id="rId53" Type="http://schemas.openxmlformats.org/officeDocument/2006/relationships/customXml" Target="../ink/ink26.xml"/><Relationship Id="rId149" Type="http://schemas.openxmlformats.org/officeDocument/2006/relationships/customXml" Target="../ink/ink74.xml"/><Relationship Id="rId314" Type="http://schemas.openxmlformats.org/officeDocument/2006/relationships/image" Target="../media/image157.png"/><Relationship Id="rId356" Type="http://schemas.openxmlformats.org/officeDocument/2006/relationships/image" Target="../media/image178.png"/><Relationship Id="rId398" Type="http://schemas.openxmlformats.org/officeDocument/2006/relationships/image" Target="../media/image199.png"/><Relationship Id="rId95" Type="http://schemas.openxmlformats.org/officeDocument/2006/relationships/customXml" Target="../ink/ink47.xml"/><Relationship Id="rId160" Type="http://schemas.openxmlformats.org/officeDocument/2006/relationships/image" Target="../media/image80.png"/><Relationship Id="rId216" Type="http://schemas.openxmlformats.org/officeDocument/2006/relationships/image" Target="../media/image108.png"/><Relationship Id="rId423" Type="http://schemas.openxmlformats.org/officeDocument/2006/relationships/customXml" Target="../ink/ink211.xml"/><Relationship Id="rId258" Type="http://schemas.openxmlformats.org/officeDocument/2006/relationships/image" Target="../media/image129.png"/><Relationship Id="rId22" Type="http://schemas.openxmlformats.org/officeDocument/2006/relationships/image" Target="../media/image11.png"/><Relationship Id="rId64" Type="http://schemas.openxmlformats.org/officeDocument/2006/relationships/image" Target="../media/image32.png"/><Relationship Id="rId118" Type="http://schemas.openxmlformats.org/officeDocument/2006/relationships/image" Target="../media/image59.png"/><Relationship Id="rId325" Type="http://schemas.openxmlformats.org/officeDocument/2006/relationships/customXml" Target="../ink/ink162.xml"/><Relationship Id="rId367" Type="http://schemas.openxmlformats.org/officeDocument/2006/relationships/customXml" Target="../ink/ink183.xml"/><Relationship Id="rId171" Type="http://schemas.openxmlformats.org/officeDocument/2006/relationships/customXml" Target="../ink/ink85.xml"/><Relationship Id="rId227" Type="http://schemas.openxmlformats.org/officeDocument/2006/relationships/customXml" Target="../ink/ink113.xml"/><Relationship Id="rId269" Type="http://schemas.openxmlformats.org/officeDocument/2006/relationships/customXml" Target="../ink/ink134.xml"/><Relationship Id="rId434" Type="http://schemas.openxmlformats.org/officeDocument/2006/relationships/image" Target="../media/image217.png"/><Relationship Id="rId33" Type="http://schemas.openxmlformats.org/officeDocument/2006/relationships/customXml" Target="../ink/ink16.xml"/><Relationship Id="rId129" Type="http://schemas.openxmlformats.org/officeDocument/2006/relationships/customXml" Target="../ink/ink64.xml"/><Relationship Id="rId280" Type="http://schemas.openxmlformats.org/officeDocument/2006/relationships/image" Target="../media/image140.png"/><Relationship Id="rId336" Type="http://schemas.openxmlformats.org/officeDocument/2006/relationships/image" Target="../media/image168.png"/><Relationship Id="rId75" Type="http://schemas.openxmlformats.org/officeDocument/2006/relationships/customXml" Target="../ink/ink37.xml"/><Relationship Id="rId140" Type="http://schemas.openxmlformats.org/officeDocument/2006/relationships/image" Target="../media/image70.png"/><Relationship Id="rId182" Type="http://schemas.openxmlformats.org/officeDocument/2006/relationships/image" Target="../media/image91.png"/><Relationship Id="rId378" Type="http://schemas.openxmlformats.org/officeDocument/2006/relationships/image" Target="../media/image189.png"/><Relationship Id="rId403" Type="http://schemas.openxmlformats.org/officeDocument/2006/relationships/customXml" Target="../ink/ink201.xml"/><Relationship Id="rId6" Type="http://schemas.openxmlformats.org/officeDocument/2006/relationships/image" Target="../media/image3.png"/><Relationship Id="rId238" Type="http://schemas.openxmlformats.org/officeDocument/2006/relationships/image" Target="../media/image119.png"/><Relationship Id="rId445" Type="http://schemas.openxmlformats.org/officeDocument/2006/relationships/customXml" Target="../ink/ink222.xml"/><Relationship Id="rId291" Type="http://schemas.openxmlformats.org/officeDocument/2006/relationships/customXml" Target="../ink/ink145.xml"/><Relationship Id="rId305" Type="http://schemas.openxmlformats.org/officeDocument/2006/relationships/customXml" Target="../ink/ink152.xml"/><Relationship Id="rId347" Type="http://schemas.openxmlformats.org/officeDocument/2006/relationships/customXml" Target="../ink/ink173.xml"/><Relationship Id="rId44" Type="http://schemas.openxmlformats.org/officeDocument/2006/relationships/image" Target="../media/image22.png"/><Relationship Id="rId86" Type="http://schemas.openxmlformats.org/officeDocument/2006/relationships/image" Target="../media/image43.png"/><Relationship Id="rId151" Type="http://schemas.openxmlformats.org/officeDocument/2006/relationships/customXml" Target="../ink/ink75.xml"/><Relationship Id="rId389" Type="http://schemas.openxmlformats.org/officeDocument/2006/relationships/customXml" Target="../ink/ink194.xml"/><Relationship Id="rId193" Type="http://schemas.openxmlformats.org/officeDocument/2006/relationships/customXml" Target="../ink/ink96.xml"/><Relationship Id="rId207" Type="http://schemas.openxmlformats.org/officeDocument/2006/relationships/customXml" Target="../ink/ink103.xml"/><Relationship Id="rId249" Type="http://schemas.openxmlformats.org/officeDocument/2006/relationships/customXml" Target="../ink/ink124.xml"/><Relationship Id="rId414" Type="http://schemas.openxmlformats.org/officeDocument/2006/relationships/image" Target="../media/image207.png"/><Relationship Id="rId13" Type="http://schemas.openxmlformats.org/officeDocument/2006/relationships/customXml" Target="../ink/ink6.xml"/><Relationship Id="rId109" Type="http://schemas.openxmlformats.org/officeDocument/2006/relationships/customXml" Target="../ink/ink54.xml"/><Relationship Id="rId260" Type="http://schemas.openxmlformats.org/officeDocument/2006/relationships/image" Target="../media/image130.png"/><Relationship Id="rId316" Type="http://schemas.openxmlformats.org/officeDocument/2006/relationships/image" Target="../media/image158.png"/><Relationship Id="rId55" Type="http://schemas.openxmlformats.org/officeDocument/2006/relationships/customXml" Target="../ink/ink27.xml"/><Relationship Id="rId97" Type="http://schemas.openxmlformats.org/officeDocument/2006/relationships/customXml" Target="../ink/ink48.xml"/><Relationship Id="rId120" Type="http://schemas.openxmlformats.org/officeDocument/2006/relationships/image" Target="../media/image60.png"/><Relationship Id="rId358" Type="http://schemas.openxmlformats.org/officeDocument/2006/relationships/image" Target="../media/image179.png"/><Relationship Id="rId162" Type="http://schemas.openxmlformats.org/officeDocument/2006/relationships/image" Target="../media/image81.png"/><Relationship Id="rId218" Type="http://schemas.openxmlformats.org/officeDocument/2006/relationships/image" Target="../media/image109.png"/><Relationship Id="rId425" Type="http://schemas.openxmlformats.org/officeDocument/2006/relationships/customXml" Target="../ink/ink212.xml"/><Relationship Id="rId271" Type="http://schemas.openxmlformats.org/officeDocument/2006/relationships/customXml" Target="../ink/ink135.xml"/><Relationship Id="rId24" Type="http://schemas.openxmlformats.org/officeDocument/2006/relationships/image" Target="../media/image12.png"/><Relationship Id="rId66" Type="http://schemas.openxmlformats.org/officeDocument/2006/relationships/image" Target="../media/image33.png"/><Relationship Id="rId131" Type="http://schemas.openxmlformats.org/officeDocument/2006/relationships/customXml" Target="../ink/ink65.xml"/><Relationship Id="rId327" Type="http://schemas.openxmlformats.org/officeDocument/2006/relationships/customXml" Target="../ink/ink163.xml"/><Relationship Id="rId369" Type="http://schemas.openxmlformats.org/officeDocument/2006/relationships/customXml" Target="../ink/ink184.xml"/><Relationship Id="rId173" Type="http://schemas.openxmlformats.org/officeDocument/2006/relationships/customXml" Target="../ink/ink86.xml"/><Relationship Id="rId229" Type="http://schemas.openxmlformats.org/officeDocument/2006/relationships/customXml" Target="../ink/ink114.xml"/><Relationship Id="rId380" Type="http://schemas.openxmlformats.org/officeDocument/2006/relationships/image" Target="../media/image190.png"/><Relationship Id="rId436" Type="http://schemas.openxmlformats.org/officeDocument/2006/relationships/image" Target="../media/image218.png"/><Relationship Id="rId240" Type="http://schemas.openxmlformats.org/officeDocument/2006/relationships/image" Target="../media/image120.png"/><Relationship Id="rId35" Type="http://schemas.openxmlformats.org/officeDocument/2006/relationships/customXml" Target="../ink/ink17.xml"/><Relationship Id="rId77" Type="http://schemas.openxmlformats.org/officeDocument/2006/relationships/customXml" Target="../ink/ink38.xml"/><Relationship Id="rId100" Type="http://schemas.openxmlformats.org/officeDocument/2006/relationships/image" Target="../media/image50.png"/><Relationship Id="rId282" Type="http://schemas.openxmlformats.org/officeDocument/2006/relationships/image" Target="../media/image141.png"/><Relationship Id="rId338" Type="http://schemas.openxmlformats.org/officeDocument/2006/relationships/image" Target="../media/image169.png"/><Relationship Id="rId8" Type="http://schemas.openxmlformats.org/officeDocument/2006/relationships/image" Target="../media/image4.png"/><Relationship Id="rId142" Type="http://schemas.openxmlformats.org/officeDocument/2006/relationships/image" Target="../media/image71.png"/><Relationship Id="rId184" Type="http://schemas.openxmlformats.org/officeDocument/2006/relationships/image" Target="../media/image92.png"/><Relationship Id="rId391" Type="http://schemas.openxmlformats.org/officeDocument/2006/relationships/customXml" Target="../ink/ink195.xml"/><Relationship Id="rId405" Type="http://schemas.openxmlformats.org/officeDocument/2006/relationships/customXml" Target="../ink/ink202.xml"/><Relationship Id="rId447" Type="http://schemas.openxmlformats.org/officeDocument/2006/relationships/customXml" Target="../ink/ink223.xml"/><Relationship Id="rId251" Type="http://schemas.openxmlformats.org/officeDocument/2006/relationships/customXml" Target="../ink/ink125.xml"/><Relationship Id="rId46" Type="http://schemas.openxmlformats.org/officeDocument/2006/relationships/image" Target="../media/image23.png"/><Relationship Id="rId293" Type="http://schemas.openxmlformats.org/officeDocument/2006/relationships/customXml" Target="../ink/ink146.xml"/><Relationship Id="rId307" Type="http://schemas.openxmlformats.org/officeDocument/2006/relationships/customXml" Target="../ink/ink153.xml"/><Relationship Id="rId349" Type="http://schemas.openxmlformats.org/officeDocument/2006/relationships/customXml" Target="../ink/ink174.xml"/><Relationship Id="rId88" Type="http://schemas.openxmlformats.org/officeDocument/2006/relationships/image" Target="../media/image44.png"/><Relationship Id="rId111" Type="http://schemas.openxmlformats.org/officeDocument/2006/relationships/customXml" Target="../ink/ink55.xml"/><Relationship Id="rId153" Type="http://schemas.openxmlformats.org/officeDocument/2006/relationships/customXml" Target="../ink/ink76.xml"/><Relationship Id="rId195" Type="http://schemas.openxmlformats.org/officeDocument/2006/relationships/customXml" Target="../ink/ink97.xml"/><Relationship Id="rId209" Type="http://schemas.openxmlformats.org/officeDocument/2006/relationships/customXml" Target="../ink/ink104.xml"/><Relationship Id="rId360" Type="http://schemas.openxmlformats.org/officeDocument/2006/relationships/image" Target="../media/image180.png"/><Relationship Id="rId416" Type="http://schemas.openxmlformats.org/officeDocument/2006/relationships/image" Target="../media/image208.png"/><Relationship Id="rId220" Type="http://schemas.openxmlformats.org/officeDocument/2006/relationships/image" Target="../media/image110.png"/><Relationship Id="rId15" Type="http://schemas.openxmlformats.org/officeDocument/2006/relationships/customXml" Target="../ink/ink7.xml"/><Relationship Id="rId57" Type="http://schemas.openxmlformats.org/officeDocument/2006/relationships/customXml" Target="../ink/ink28.xml"/><Relationship Id="rId262" Type="http://schemas.openxmlformats.org/officeDocument/2006/relationships/image" Target="../media/image131.png"/><Relationship Id="rId318" Type="http://schemas.openxmlformats.org/officeDocument/2006/relationships/image" Target="../media/image159.png"/><Relationship Id="rId99" Type="http://schemas.openxmlformats.org/officeDocument/2006/relationships/customXml" Target="../ink/ink49.xml"/><Relationship Id="rId122" Type="http://schemas.openxmlformats.org/officeDocument/2006/relationships/image" Target="../media/image61.png"/><Relationship Id="rId164" Type="http://schemas.openxmlformats.org/officeDocument/2006/relationships/image" Target="../media/image82.png"/><Relationship Id="rId371" Type="http://schemas.openxmlformats.org/officeDocument/2006/relationships/customXml" Target="../ink/ink185.xml"/><Relationship Id="rId427" Type="http://schemas.openxmlformats.org/officeDocument/2006/relationships/customXml" Target="../ink/ink213.xml"/><Relationship Id="rId26" Type="http://schemas.openxmlformats.org/officeDocument/2006/relationships/image" Target="../media/image13.png"/><Relationship Id="rId231" Type="http://schemas.openxmlformats.org/officeDocument/2006/relationships/customXml" Target="../ink/ink115.xml"/><Relationship Id="rId273" Type="http://schemas.openxmlformats.org/officeDocument/2006/relationships/customXml" Target="../ink/ink136.xml"/><Relationship Id="rId329" Type="http://schemas.openxmlformats.org/officeDocument/2006/relationships/customXml" Target="../ink/ink164.xml"/><Relationship Id="rId68" Type="http://schemas.openxmlformats.org/officeDocument/2006/relationships/image" Target="../media/image34.png"/><Relationship Id="rId133" Type="http://schemas.openxmlformats.org/officeDocument/2006/relationships/customXml" Target="../ink/ink66.xml"/><Relationship Id="rId175" Type="http://schemas.openxmlformats.org/officeDocument/2006/relationships/customXml" Target="../ink/ink87.xml"/><Relationship Id="rId340" Type="http://schemas.openxmlformats.org/officeDocument/2006/relationships/image" Target="../media/image170.png"/><Relationship Id="rId200" Type="http://schemas.openxmlformats.org/officeDocument/2006/relationships/image" Target="../media/image100.png"/><Relationship Id="rId382" Type="http://schemas.openxmlformats.org/officeDocument/2006/relationships/image" Target="../media/image191.png"/><Relationship Id="rId438" Type="http://schemas.openxmlformats.org/officeDocument/2006/relationships/image" Target="../media/image219.png"/><Relationship Id="rId242" Type="http://schemas.openxmlformats.org/officeDocument/2006/relationships/image" Target="../media/image121.png"/><Relationship Id="rId284" Type="http://schemas.openxmlformats.org/officeDocument/2006/relationships/image" Target="../media/image142.png"/><Relationship Id="rId37" Type="http://schemas.openxmlformats.org/officeDocument/2006/relationships/customXml" Target="../ink/ink18.xml"/><Relationship Id="rId79" Type="http://schemas.openxmlformats.org/officeDocument/2006/relationships/customXml" Target="../ink/ink39.xml"/><Relationship Id="rId102" Type="http://schemas.openxmlformats.org/officeDocument/2006/relationships/image" Target="../media/image51.png"/><Relationship Id="rId144" Type="http://schemas.openxmlformats.org/officeDocument/2006/relationships/image" Target="../media/image72.png"/><Relationship Id="rId90" Type="http://schemas.openxmlformats.org/officeDocument/2006/relationships/image" Target="../media/image45.png"/><Relationship Id="rId186" Type="http://schemas.openxmlformats.org/officeDocument/2006/relationships/image" Target="../media/image93.png"/><Relationship Id="rId351" Type="http://schemas.openxmlformats.org/officeDocument/2006/relationships/customXml" Target="../ink/ink175.xml"/><Relationship Id="rId393" Type="http://schemas.openxmlformats.org/officeDocument/2006/relationships/customXml" Target="../ink/ink196.xml"/><Relationship Id="rId407" Type="http://schemas.openxmlformats.org/officeDocument/2006/relationships/customXml" Target="../ink/ink203.xml"/><Relationship Id="rId211" Type="http://schemas.openxmlformats.org/officeDocument/2006/relationships/customXml" Target="../ink/ink105.xml"/><Relationship Id="rId253" Type="http://schemas.openxmlformats.org/officeDocument/2006/relationships/customXml" Target="../ink/ink126.xml"/><Relationship Id="rId295" Type="http://schemas.openxmlformats.org/officeDocument/2006/relationships/customXml" Target="../ink/ink147.xml"/><Relationship Id="rId309" Type="http://schemas.openxmlformats.org/officeDocument/2006/relationships/customXml" Target="../ink/ink154.xml"/><Relationship Id="rId48" Type="http://schemas.openxmlformats.org/officeDocument/2006/relationships/image" Target="../media/image24.png"/><Relationship Id="rId113" Type="http://schemas.openxmlformats.org/officeDocument/2006/relationships/customXml" Target="../ink/ink56.xml"/><Relationship Id="rId320" Type="http://schemas.openxmlformats.org/officeDocument/2006/relationships/image" Target="../media/image160.png"/><Relationship Id="rId155" Type="http://schemas.openxmlformats.org/officeDocument/2006/relationships/customXml" Target="../ink/ink77.xml"/><Relationship Id="rId197" Type="http://schemas.openxmlformats.org/officeDocument/2006/relationships/customXml" Target="../ink/ink98.xml"/><Relationship Id="rId362" Type="http://schemas.openxmlformats.org/officeDocument/2006/relationships/image" Target="../media/image181.png"/><Relationship Id="rId418" Type="http://schemas.openxmlformats.org/officeDocument/2006/relationships/image" Target="../media/image209.png"/><Relationship Id="rId222" Type="http://schemas.openxmlformats.org/officeDocument/2006/relationships/image" Target="../media/image111.png"/><Relationship Id="rId264" Type="http://schemas.openxmlformats.org/officeDocument/2006/relationships/image" Target="../media/image132.png"/><Relationship Id="rId17" Type="http://schemas.openxmlformats.org/officeDocument/2006/relationships/customXml" Target="../ink/ink8.xml"/><Relationship Id="rId59" Type="http://schemas.openxmlformats.org/officeDocument/2006/relationships/customXml" Target="../ink/ink29.xml"/><Relationship Id="rId124" Type="http://schemas.openxmlformats.org/officeDocument/2006/relationships/image" Target="../media/image62.png"/><Relationship Id="rId70" Type="http://schemas.openxmlformats.org/officeDocument/2006/relationships/image" Target="../media/image35.png"/><Relationship Id="rId166" Type="http://schemas.openxmlformats.org/officeDocument/2006/relationships/image" Target="../media/image83.png"/><Relationship Id="rId331" Type="http://schemas.openxmlformats.org/officeDocument/2006/relationships/customXml" Target="../ink/ink165.xml"/><Relationship Id="rId373" Type="http://schemas.openxmlformats.org/officeDocument/2006/relationships/customXml" Target="../ink/ink186.xml"/><Relationship Id="rId429" Type="http://schemas.openxmlformats.org/officeDocument/2006/relationships/customXml" Target="../ink/ink214.xml"/><Relationship Id="rId1" Type="http://schemas.openxmlformats.org/officeDocument/2006/relationships/slideLayout" Target="../slideLayouts/slideLayout1.xml"/><Relationship Id="rId233" Type="http://schemas.openxmlformats.org/officeDocument/2006/relationships/customXml" Target="../ink/ink116.xml"/><Relationship Id="rId440" Type="http://schemas.openxmlformats.org/officeDocument/2006/relationships/image" Target="../media/image220.png"/><Relationship Id="rId28" Type="http://schemas.openxmlformats.org/officeDocument/2006/relationships/image" Target="../media/image14.png"/><Relationship Id="rId275" Type="http://schemas.openxmlformats.org/officeDocument/2006/relationships/customXml" Target="../ink/ink137.xml"/><Relationship Id="rId300" Type="http://schemas.openxmlformats.org/officeDocument/2006/relationships/image" Target="../media/image150.png"/><Relationship Id="rId81" Type="http://schemas.openxmlformats.org/officeDocument/2006/relationships/customXml" Target="../ink/ink40.xml"/><Relationship Id="rId135" Type="http://schemas.openxmlformats.org/officeDocument/2006/relationships/customXml" Target="../ink/ink67.xml"/><Relationship Id="rId177" Type="http://schemas.openxmlformats.org/officeDocument/2006/relationships/customXml" Target="../ink/ink88.xml"/><Relationship Id="rId342" Type="http://schemas.openxmlformats.org/officeDocument/2006/relationships/image" Target="../media/image171.png"/><Relationship Id="rId384" Type="http://schemas.openxmlformats.org/officeDocument/2006/relationships/image" Target="../media/image192.png"/><Relationship Id="rId202" Type="http://schemas.openxmlformats.org/officeDocument/2006/relationships/image" Target="../media/image101.png"/><Relationship Id="rId244" Type="http://schemas.openxmlformats.org/officeDocument/2006/relationships/image" Target="../media/image122.png"/></Relationships>
</file>

<file path=ppt/slides/_rels/slide10.xml.rels><?xml version="1.0" encoding="UTF-8" standalone="yes"?>
<Relationships xmlns="http://schemas.openxmlformats.org/package/2006/relationships"><Relationship Id="rId8" Type="http://schemas.openxmlformats.org/officeDocument/2006/relationships/customXml" Target="../ink/ink640.xml"/><Relationship Id="rId13" Type="http://schemas.openxmlformats.org/officeDocument/2006/relationships/image" Target="../media/image641.png"/><Relationship Id="rId3" Type="http://schemas.openxmlformats.org/officeDocument/2006/relationships/image" Target="../media/image2100.png"/><Relationship Id="rId7" Type="http://schemas.openxmlformats.org/officeDocument/2006/relationships/image" Target="../media/image638.png"/><Relationship Id="rId12" Type="http://schemas.openxmlformats.org/officeDocument/2006/relationships/customXml" Target="../ink/ink642.xml"/><Relationship Id="rId2" Type="http://schemas.openxmlformats.org/officeDocument/2006/relationships/image" Target="../media/image2000.png"/><Relationship Id="rId1" Type="http://schemas.openxmlformats.org/officeDocument/2006/relationships/slideLayout" Target="../slideLayouts/slideLayout1.xml"/><Relationship Id="rId6" Type="http://schemas.openxmlformats.org/officeDocument/2006/relationships/customXml" Target="../ink/ink639.xml"/><Relationship Id="rId11" Type="http://schemas.openxmlformats.org/officeDocument/2006/relationships/image" Target="../media/image640.png"/><Relationship Id="rId5" Type="http://schemas.openxmlformats.org/officeDocument/2006/relationships/image" Target="../media/image637.png"/><Relationship Id="rId15" Type="http://schemas.openxmlformats.org/officeDocument/2006/relationships/image" Target="../media/image642.png"/><Relationship Id="rId10" Type="http://schemas.openxmlformats.org/officeDocument/2006/relationships/customXml" Target="../ink/ink641.xml"/><Relationship Id="rId4" Type="http://schemas.openxmlformats.org/officeDocument/2006/relationships/customXml" Target="../ink/ink638.xml"/><Relationship Id="rId9" Type="http://schemas.openxmlformats.org/officeDocument/2006/relationships/image" Target="../media/image639.png"/><Relationship Id="rId14" Type="http://schemas.openxmlformats.org/officeDocument/2006/relationships/customXml" Target="../ink/ink643.xml"/></Relationships>
</file>

<file path=ppt/slides/_rels/slide11.xml.rels><?xml version="1.0" encoding="UTF-8" standalone="yes"?>
<Relationships xmlns="http://schemas.openxmlformats.org/package/2006/relationships"><Relationship Id="rId117" Type="http://schemas.openxmlformats.org/officeDocument/2006/relationships/image" Target="../media/image699.png"/><Relationship Id="rId299" Type="http://schemas.openxmlformats.org/officeDocument/2006/relationships/image" Target="../media/image186.png"/><Relationship Id="rId21" Type="http://schemas.openxmlformats.org/officeDocument/2006/relationships/image" Target="../media/image651.png"/><Relationship Id="rId63" Type="http://schemas.openxmlformats.org/officeDocument/2006/relationships/image" Target="../media/image672.png"/><Relationship Id="rId159" Type="http://schemas.openxmlformats.org/officeDocument/2006/relationships/image" Target="../media/image720.png"/><Relationship Id="rId324" Type="http://schemas.openxmlformats.org/officeDocument/2006/relationships/customXml" Target="../ink/ink804.xml"/><Relationship Id="rId366" Type="http://schemas.openxmlformats.org/officeDocument/2006/relationships/customXml" Target="../ink/ink825.xml"/><Relationship Id="rId170" Type="http://schemas.openxmlformats.org/officeDocument/2006/relationships/customXml" Target="../ink/ink727.xml"/><Relationship Id="rId226" Type="http://schemas.openxmlformats.org/officeDocument/2006/relationships/customXml" Target="../ink/ink755.xml"/><Relationship Id="rId433" Type="http://schemas.openxmlformats.org/officeDocument/2006/relationships/image" Target="../media/image854.png"/><Relationship Id="rId268" Type="http://schemas.openxmlformats.org/officeDocument/2006/relationships/customXml" Target="../ink/ink776.xml"/><Relationship Id="rId32" Type="http://schemas.openxmlformats.org/officeDocument/2006/relationships/customXml" Target="../ink/ink658.xml"/><Relationship Id="rId74" Type="http://schemas.openxmlformats.org/officeDocument/2006/relationships/customXml" Target="../ink/ink679.xml"/><Relationship Id="rId128" Type="http://schemas.openxmlformats.org/officeDocument/2006/relationships/customXml" Target="../ink/ink706.xml"/><Relationship Id="rId335" Type="http://schemas.openxmlformats.org/officeDocument/2006/relationships/image" Target="../media/image806.png"/><Relationship Id="rId377" Type="http://schemas.openxmlformats.org/officeDocument/2006/relationships/image" Target="../media/image827.png"/><Relationship Id="rId5" Type="http://schemas.openxmlformats.org/officeDocument/2006/relationships/image" Target="../media/image643.png"/><Relationship Id="rId181" Type="http://schemas.openxmlformats.org/officeDocument/2006/relationships/image" Target="../media/image730.png"/><Relationship Id="rId237" Type="http://schemas.openxmlformats.org/officeDocument/2006/relationships/image" Target="../media/image758.png"/><Relationship Id="rId402" Type="http://schemas.openxmlformats.org/officeDocument/2006/relationships/customXml" Target="../ink/ink843.xml"/><Relationship Id="rId279" Type="http://schemas.openxmlformats.org/officeDocument/2006/relationships/image" Target="../media/image779.png"/><Relationship Id="rId444" Type="http://schemas.openxmlformats.org/officeDocument/2006/relationships/customXml" Target="../ink/ink864.xml"/><Relationship Id="rId43" Type="http://schemas.openxmlformats.org/officeDocument/2006/relationships/image" Target="../media/image662.png"/><Relationship Id="rId139" Type="http://schemas.openxmlformats.org/officeDocument/2006/relationships/image" Target="../media/image710.png"/><Relationship Id="rId290" Type="http://schemas.openxmlformats.org/officeDocument/2006/relationships/customXml" Target="../ink/ink787.xml"/><Relationship Id="rId304" Type="http://schemas.openxmlformats.org/officeDocument/2006/relationships/customXml" Target="../ink/ink794.xml"/><Relationship Id="rId346" Type="http://schemas.openxmlformats.org/officeDocument/2006/relationships/customXml" Target="../ink/ink815.xml"/><Relationship Id="rId388" Type="http://schemas.openxmlformats.org/officeDocument/2006/relationships/customXml" Target="../ink/ink836.xml"/><Relationship Id="rId85" Type="http://schemas.openxmlformats.org/officeDocument/2006/relationships/image" Target="../media/image683.png"/><Relationship Id="rId150" Type="http://schemas.openxmlformats.org/officeDocument/2006/relationships/customXml" Target="../ink/ink717.xml"/><Relationship Id="rId192" Type="http://schemas.openxmlformats.org/officeDocument/2006/relationships/customXml" Target="../ink/ink738.xml"/><Relationship Id="rId206" Type="http://schemas.openxmlformats.org/officeDocument/2006/relationships/customXml" Target="../ink/ink745.xml"/><Relationship Id="rId413" Type="http://schemas.openxmlformats.org/officeDocument/2006/relationships/image" Target="../media/image844.png"/><Relationship Id="rId248" Type="http://schemas.openxmlformats.org/officeDocument/2006/relationships/customXml" Target="../ink/ink766.xml"/><Relationship Id="rId455" Type="http://schemas.openxmlformats.org/officeDocument/2006/relationships/image" Target="../media/image864.png"/><Relationship Id="rId12" Type="http://schemas.openxmlformats.org/officeDocument/2006/relationships/customXml" Target="../ink/ink648.xml"/><Relationship Id="rId108" Type="http://schemas.openxmlformats.org/officeDocument/2006/relationships/customXml" Target="../ink/ink696.xml"/><Relationship Id="rId315" Type="http://schemas.openxmlformats.org/officeDocument/2006/relationships/image" Target="../media/image796.png"/><Relationship Id="rId357" Type="http://schemas.openxmlformats.org/officeDocument/2006/relationships/image" Target="../media/image817.png"/><Relationship Id="rId54" Type="http://schemas.openxmlformats.org/officeDocument/2006/relationships/customXml" Target="../ink/ink669.xml"/><Relationship Id="rId96" Type="http://schemas.openxmlformats.org/officeDocument/2006/relationships/customXml" Target="../ink/ink690.xml"/><Relationship Id="rId161" Type="http://schemas.openxmlformats.org/officeDocument/2006/relationships/image" Target="../media/image721.png"/><Relationship Id="rId217" Type="http://schemas.openxmlformats.org/officeDocument/2006/relationships/image" Target="../media/image748.png"/><Relationship Id="rId399" Type="http://schemas.openxmlformats.org/officeDocument/2006/relationships/image" Target="../media/image837.png"/><Relationship Id="rId259" Type="http://schemas.openxmlformats.org/officeDocument/2006/relationships/image" Target="../media/image769.png"/><Relationship Id="rId424" Type="http://schemas.openxmlformats.org/officeDocument/2006/relationships/customXml" Target="../ink/ink854.xml"/><Relationship Id="rId466" Type="http://schemas.openxmlformats.org/officeDocument/2006/relationships/customXml" Target="../ink/ink875.xml"/><Relationship Id="rId23" Type="http://schemas.openxmlformats.org/officeDocument/2006/relationships/image" Target="../media/image652.png"/><Relationship Id="rId119" Type="http://schemas.openxmlformats.org/officeDocument/2006/relationships/image" Target="../media/image700.png"/><Relationship Id="rId270" Type="http://schemas.openxmlformats.org/officeDocument/2006/relationships/customXml" Target="../ink/ink777.xml"/><Relationship Id="rId326" Type="http://schemas.openxmlformats.org/officeDocument/2006/relationships/customXml" Target="../ink/ink805.xml"/><Relationship Id="rId65" Type="http://schemas.openxmlformats.org/officeDocument/2006/relationships/image" Target="../media/image673.png"/><Relationship Id="rId130" Type="http://schemas.openxmlformats.org/officeDocument/2006/relationships/customXml" Target="../ink/ink707.xml"/><Relationship Id="rId368" Type="http://schemas.openxmlformats.org/officeDocument/2006/relationships/customXml" Target="../ink/ink826.xml"/><Relationship Id="rId172" Type="http://schemas.openxmlformats.org/officeDocument/2006/relationships/customXml" Target="../ink/ink728.xml"/><Relationship Id="rId228" Type="http://schemas.openxmlformats.org/officeDocument/2006/relationships/customXml" Target="../ink/ink756.xml"/><Relationship Id="rId435" Type="http://schemas.openxmlformats.org/officeDocument/2006/relationships/image" Target="../media/image855.png"/><Relationship Id="rId281" Type="http://schemas.openxmlformats.org/officeDocument/2006/relationships/image" Target="../media/image780.png"/><Relationship Id="rId337" Type="http://schemas.openxmlformats.org/officeDocument/2006/relationships/image" Target="../media/image807.png"/><Relationship Id="rId34" Type="http://schemas.openxmlformats.org/officeDocument/2006/relationships/customXml" Target="../ink/ink659.xml"/><Relationship Id="rId76" Type="http://schemas.openxmlformats.org/officeDocument/2006/relationships/customXml" Target="../ink/ink680.xml"/><Relationship Id="rId141" Type="http://schemas.openxmlformats.org/officeDocument/2006/relationships/image" Target="../media/image711.png"/><Relationship Id="rId379" Type="http://schemas.openxmlformats.org/officeDocument/2006/relationships/image" Target="../media/image828.png"/><Relationship Id="rId7" Type="http://schemas.openxmlformats.org/officeDocument/2006/relationships/image" Target="../media/image644.png"/><Relationship Id="rId183" Type="http://schemas.openxmlformats.org/officeDocument/2006/relationships/image" Target="../media/image731.png"/><Relationship Id="rId239" Type="http://schemas.openxmlformats.org/officeDocument/2006/relationships/image" Target="../media/image759.png"/><Relationship Id="rId390" Type="http://schemas.openxmlformats.org/officeDocument/2006/relationships/customXml" Target="../ink/ink837.xml"/><Relationship Id="rId404" Type="http://schemas.openxmlformats.org/officeDocument/2006/relationships/customXml" Target="../ink/ink844.xml"/><Relationship Id="rId446" Type="http://schemas.openxmlformats.org/officeDocument/2006/relationships/customXml" Target="../ink/ink865.xml"/><Relationship Id="rId250" Type="http://schemas.openxmlformats.org/officeDocument/2006/relationships/customXml" Target="../ink/ink767.xml"/><Relationship Id="rId292" Type="http://schemas.openxmlformats.org/officeDocument/2006/relationships/customXml" Target="../ink/ink788.xml"/><Relationship Id="rId306" Type="http://schemas.openxmlformats.org/officeDocument/2006/relationships/customXml" Target="../ink/ink795.xml"/><Relationship Id="rId45" Type="http://schemas.openxmlformats.org/officeDocument/2006/relationships/image" Target="../media/image663.png"/><Relationship Id="rId87" Type="http://schemas.openxmlformats.org/officeDocument/2006/relationships/image" Target="../media/image684.png"/><Relationship Id="rId110" Type="http://schemas.openxmlformats.org/officeDocument/2006/relationships/customXml" Target="../ink/ink697.xml"/><Relationship Id="rId348" Type="http://schemas.openxmlformats.org/officeDocument/2006/relationships/customXml" Target="../ink/ink816.xml"/><Relationship Id="rId152" Type="http://schemas.openxmlformats.org/officeDocument/2006/relationships/customXml" Target="../ink/ink718.xml"/><Relationship Id="rId194" Type="http://schemas.openxmlformats.org/officeDocument/2006/relationships/customXml" Target="../ink/ink739.xml"/><Relationship Id="rId208" Type="http://schemas.openxmlformats.org/officeDocument/2006/relationships/customXml" Target="../ink/ink746.xml"/><Relationship Id="rId415" Type="http://schemas.openxmlformats.org/officeDocument/2006/relationships/image" Target="../media/image845.png"/><Relationship Id="rId457" Type="http://schemas.openxmlformats.org/officeDocument/2006/relationships/image" Target="../media/image865.png"/><Relationship Id="rId261" Type="http://schemas.openxmlformats.org/officeDocument/2006/relationships/image" Target="../media/image770.png"/><Relationship Id="rId14" Type="http://schemas.openxmlformats.org/officeDocument/2006/relationships/customXml" Target="../ink/ink649.xml"/><Relationship Id="rId56" Type="http://schemas.openxmlformats.org/officeDocument/2006/relationships/customXml" Target="../ink/ink670.xml"/><Relationship Id="rId317" Type="http://schemas.openxmlformats.org/officeDocument/2006/relationships/image" Target="../media/image797.png"/><Relationship Id="rId359" Type="http://schemas.openxmlformats.org/officeDocument/2006/relationships/image" Target="../media/image818.png"/><Relationship Id="rId98" Type="http://schemas.openxmlformats.org/officeDocument/2006/relationships/customXml" Target="../ink/ink691.xml"/><Relationship Id="rId121" Type="http://schemas.openxmlformats.org/officeDocument/2006/relationships/image" Target="../media/image701.png"/><Relationship Id="rId163" Type="http://schemas.openxmlformats.org/officeDocument/2006/relationships/image" Target="../media/image722.png"/><Relationship Id="rId219" Type="http://schemas.openxmlformats.org/officeDocument/2006/relationships/image" Target="../media/image749.png"/><Relationship Id="rId370" Type="http://schemas.openxmlformats.org/officeDocument/2006/relationships/customXml" Target="../ink/ink827.xml"/><Relationship Id="rId426" Type="http://schemas.openxmlformats.org/officeDocument/2006/relationships/customXml" Target="../ink/ink855.xml"/><Relationship Id="rId230" Type="http://schemas.openxmlformats.org/officeDocument/2006/relationships/customXml" Target="../ink/ink757.xml"/><Relationship Id="rId25" Type="http://schemas.openxmlformats.org/officeDocument/2006/relationships/image" Target="../media/image653.png"/><Relationship Id="rId67" Type="http://schemas.openxmlformats.org/officeDocument/2006/relationships/image" Target="../media/image674.png"/><Relationship Id="rId272" Type="http://schemas.openxmlformats.org/officeDocument/2006/relationships/customXml" Target="../ink/ink778.xml"/><Relationship Id="rId328" Type="http://schemas.openxmlformats.org/officeDocument/2006/relationships/customXml" Target="../ink/ink806.xml"/><Relationship Id="rId132" Type="http://schemas.openxmlformats.org/officeDocument/2006/relationships/customXml" Target="../ink/ink708.xml"/><Relationship Id="rId174" Type="http://schemas.openxmlformats.org/officeDocument/2006/relationships/customXml" Target="../ink/ink729.xml"/><Relationship Id="rId381" Type="http://schemas.openxmlformats.org/officeDocument/2006/relationships/image" Target="../media/image829.png"/><Relationship Id="rId241" Type="http://schemas.openxmlformats.org/officeDocument/2006/relationships/image" Target="../media/image760.png"/><Relationship Id="rId437" Type="http://schemas.openxmlformats.org/officeDocument/2006/relationships/image" Target="../media/image856.png"/><Relationship Id="rId36" Type="http://schemas.openxmlformats.org/officeDocument/2006/relationships/customXml" Target="../ink/ink660.xml"/><Relationship Id="rId283" Type="http://schemas.openxmlformats.org/officeDocument/2006/relationships/image" Target="../media/image781.png"/><Relationship Id="rId339" Type="http://schemas.openxmlformats.org/officeDocument/2006/relationships/image" Target="../media/image808.png"/><Relationship Id="rId78" Type="http://schemas.openxmlformats.org/officeDocument/2006/relationships/customXml" Target="../ink/ink681.xml"/><Relationship Id="rId101" Type="http://schemas.openxmlformats.org/officeDocument/2006/relationships/image" Target="../media/image691.png"/><Relationship Id="rId143" Type="http://schemas.openxmlformats.org/officeDocument/2006/relationships/image" Target="../media/image712.png"/><Relationship Id="rId185" Type="http://schemas.openxmlformats.org/officeDocument/2006/relationships/image" Target="../media/image732.png"/><Relationship Id="rId350" Type="http://schemas.openxmlformats.org/officeDocument/2006/relationships/customXml" Target="../ink/ink817.xml"/><Relationship Id="rId406" Type="http://schemas.openxmlformats.org/officeDocument/2006/relationships/customXml" Target="../ink/ink845.xml"/><Relationship Id="rId9" Type="http://schemas.openxmlformats.org/officeDocument/2006/relationships/image" Target="../media/image645.png"/><Relationship Id="rId210" Type="http://schemas.openxmlformats.org/officeDocument/2006/relationships/customXml" Target="../ink/ink747.xml"/><Relationship Id="rId392" Type="http://schemas.openxmlformats.org/officeDocument/2006/relationships/customXml" Target="../ink/ink838.xml"/><Relationship Id="rId448" Type="http://schemas.openxmlformats.org/officeDocument/2006/relationships/customXml" Target="../ink/ink866.xml"/><Relationship Id="rId252" Type="http://schemas.openxmlformats.org/officeDocument/2006/relationships/customXml" Target="../ink/ink768.xml"/><Relationship Id="rId294" Type="http://schemas.openxmlformats.org/officeDocument/2006/relationships/customXml" Target="../ink/ink789.xml"/><Relationship Id="rId308" Type="http://schemas.openxmlformats.org/officeDocument/2006/relationships/customXml" Target="../ink/ink796.xml"/><Relationship Id="rId47" Type="http://schemas.openxmlformats.org/officeDocument/2006/relationships/image" Target="../media/image664.png"/><Relationship Id="rId89" Type="http://schemas.openxmlformats.org/officeDocument/2006/relationships/image" Target="../media/image685.png"/><Relationship Id="rId112" Type="http://schemas.openxmlformats.org/officeDocument/2006/relationships/customXml" Target="../ink/ink698.xml"/><Relationship Id="rId154" Type="http://schemas.openxmlformats.org/officeDocument/2006/relationships/customXml" Target="../ink/ink719.xml"/><Relationship Id="rId361" Type="http://schemas.openxmlformats.org/officeDocument/2006/relationships/image" Target="../media/image819.png"/><Relationship Id="rId196" Type="http://schemas.openxmlformats.org/officeDocument/2006/relationships/customXml" Target="../ink/ink740.xml"/><Relationship Id="rId417" Type="http://schemas.openxmlformats.org/officeDocument/2006/relationships/image" Target="../media/image846.png"/><Relationship Id="rId459" Type="http://schemas.openxmlformats.org/officeDocument/2006/relationships/image" Target="../media/image866.png"/><Relationship Id="rId16" Type="http://schemas.openxmlformats.org/officeDocument/2006/relationships/customXml" Target="../ink/ink650.xml"/><Relationship Id="rId221" Type="http://schemas.openxmlformats.org/officeDocument/2006/relationships/image" Target="../media/image750.png"/><Relationship Id="rId263" Type="http://schemas.openxmlformats.org/officeDocument/2006/relationships/image" Target="../media/image771.png"/><Relationship Id="rId319" Type="http://schemas.openxmlformats.org/officeDocument/2006/relationships/image" Target="../media/image798.png"/><Relationship Id="rId58" Type="http://schemas.openxmlformats.org/officeDocument/2006/relationships/customXml" Target="../ink/ink671.xml"/><Relationship Id="rId123" Type="http://schemas.openxmlformats.org/officeDocument/2006/relationships/image" Target="../media/image702.png"/><Relationship Id="rId330" Type="http://schemas.openxmlformats.org/officeDocument/2006/relationships/customXml" Target="../ink/ink807.xml"/><Relationship Id="rId165" Type="http://schemas.openxmlformats.org/officeDocument/2006/relationships/image" Target="../media/image723.png"/><Relationship Id="rId372" Type="http://schemas.openxmlformats.org/officeDocument/2006/relationships/customXml" Target="../ink/ink828.xml"/><Relationship Id="rId428" Type="http://schemas.openxmlformats.org/officeDocument/2006/relationships/customXml" Target="../ink/ink856.xml"/><Relationship Id="rId232" Type="http://schemas.openxmlformats.org/officeDocument/2006/relationships/customXml" Target="../ink/ink758.xml"/><Relationship Id="rId274" Type="http://schemas.openxmlformats.org/officeDocument/2006/relationships/customXml" Target="../ink/ink779.xml"/><Relationship Id="rId27" Type="http://schemas.openxmlformats.org/officeDocument/2006/relationships/image" Target="../media/image654.png"/><Relationship Id="rId69" Type="http://schemas.openxmlformats.org/officeDocument/2006/relationships/image" Target="../media/image675.png"/><Relationship Id="rId134" Type="http://schemas.openxmlformats.org/officeDocument/2006/relationships/customXml" Target="../ink/ink709.xml"/><Relationship Id="rId80" Type="http://schemas.openxmlformats.org/officeDocument/2006/relationships/customXml" Target="../ink/ink682.xml"/><Relationship Id="rId176" Type="http://schemas.openxmlformats.org/officeDocument/2006/relationships/customXml" Target="../ink/ink730.xml"/><Relationship Id="rId341" Type="http://schemas.openxmlformats.org/officeDocument/2006/relationships/image" Target="../media/image809.png"/><Relationship Id="rId383" Type="http://schemas.openxmlformats.org/officeDocument/2006/relationships/image" Target="../media/image830.png"/><Relationship Id="rId439" Type="http://schemas.openxmlformats.org/officeDocument/2006/relationships/image" Target="../media/image857.png"/><Relationship Id="rId201" Type="http://schemas.openxmlformats.org/officeDocument/2006/relationships/image" Target="../media/image740.png"/><Relationship Id="rId243" Type="http://schemas.openxmlformats.org/officeDocument/2006/relationships/image" Target="../media/image761.png"/><Relationship Id="rId285" Type="http://schemas.openxmlformats.org/officeDocument/2006/relationships/image" Target="../media/image782.png"/><Relationship Id="rId450" Type="http://schemas.openxmlformats.org/officeDocument/2006/relationships/customXml" Target="../ink/ink867.xml"/><Relationship Id="rId38" Type="http://schemas.openxmlformats.org/officeDocument/2006/relationships/customXml" Target="../ink/ink661.xml"/><Relationship Id="rId103" Type="http://schemas.openxmlformats.org/officeDocument/2006/relationships/image" Target="../media/image692.png"/><Relationship Id="rId310" Type="http://schemas.openxmlformats.org/officeDocument/2006/relationships/customXml" Target="../ink/ink797.xml"/><Relationship Id="rId91" Type="http://schemas.openxmlformats.org/officeDocument/2006/relationships/image" Target="../media/image686.png"/><Relationship Id="rId145" Type="http://schemas.openxmlformats.org/officeDocument/2006/relationships/image" Target="../media/image713.png"/><Relationship Id="rId187" Type="http://schemas.openxmlformats.org/officeDocument/2006/relationships/image" Target="../media/image733.png"/><Relationship Id="rId352" Type="http://schemas.openxmlformats.org/officeDocument/2006/relationships/customXml" Target="../ink/ink818.xml"/><Relationship Id="rId394" Type="http://schemas.openxmlformats.org/officeDocument/2006/relationships/customXml" Target="../ink/ink839.xml"/><Relationship Id="rId408" Type="http://schemas.openxmlformats.org/officeDocument/2006/relationships/customXml" Target="../ink/ink846.xml"/><Relationship Id="rId212" Type="http://schemas.openxmlformats.org/officeDocument/2006/relationships/customXml" Target="../ink/ink748.xml"/><Relationship Id="rId254" Type="http://schemas.openxmlformats.org/officeDocument/2006/relationships/customXml" Target="../ink/ink769.xml"/><Relationship Id="rId49" Type="http://schemas.openxmlformats.org/officeDocument/2006/relationships/image" Target="../media/image665.png"/><Relationship Id="rId114" Type="http://schemas.openxmlformats.org/officeDocument/2006/relationships/customXml" Target="../ink/ink699.xml"/><Relationship Id="rId296" Type="http://schemas.openxmlformats.org/officeDocument/2006/relationships/customXml" Target="../ink/ink790.xml"/><Relationship Id="rId461" Type="http://schemas.openxmlformats.org/officeDocument/2006/relationships/image" Target="../media/image867.png"/><Relationship Id="rId60" Type="http://schemas.openxmlformats.org/officeDocument/2006/relationships/customXml" Target="../ink/ink672.xml"/><Relationship Id="rId156" Type="http://schemas.openxmlformats.org/officeDocument/2006/relationships/customXml" Target="../ink/ink720.xml"/><Relationship Id="rId198" Type="http://schemas.openxmlformats.org/officeDocument/2006/relationships/customXml" Target="../ink/ink741.xml"/><Relationship Id="rId321" Type="http://schemas.openxmlformats.org/officeDocument/2006/relationships/image" Target="../media/image799.png"/><Relationship Id="rId363" Type="http://schemas.openxmlformats.org/officeDocument/2006/relationships/image" Target="../media/image820.png"/><Relationship Id="rId419" Type="http://schemas.openxmlformats.org/officeDocument/2006/relationships/image" Target="../media/image847.png"/><Relationship Id="rId223" Type="http://schemas.openxmlformats.org/officeDocument/2006/relationships/image" Target="../media/image751.png"/><Relationship Id="rId430" Type="http://schemas.openxmlformats.org/officeDocument/2006/relationships/customXml" Target="../ink/ink857.xml"/><Relationship Id="rId18" Type="http://schemas.openxmlformats.org/officeDocument/2006/relationships/customXml" Target="../ink/ink651.xml"/><Relationship Id="rId265" Type="http://schemas.openxmlformats.org/officeDocument/2006/relationships/image" Target="../media/image772.png"/><Relationship Id="rId125" Type="http://schemas.openxmlformats.org/officeDocument/2006/relationships/image" Target="../media/image703.png"/><Relationship Id="rId167" Type="http://schemas.openxmlformats.org/officeDocument/2006/relationships/image" Target="../media/image724.png"/><Relationship Id="rId332" Type="http://schemas.openxmlformats.org/officeDocument/2006/relationships/customXml" Target="../ink/ink808.xml"/><Relationship Id="rId374" Type="http://schemas.openxmlformats.org/officeDocument/2006/relationships/customXml" Target="../ink/ink829.xml"/><Relationship Id="rId71" Type="http://schemas.openxmlformats.org/officeDocument/2006/relationships/image" Target="../media/image676.png"/><Relationship Id="rId234" Type="http://schemas.openxmlformats.org/officeDocument/2006/relationships/customXml" Target="../ink/ink759.xml"/><Relationship Id="rId2" Type="http://schemas.openxmlformats.org/officeDocument/2006/relationships/image" Target="../media/image2000.png"/><Relationship Id="rId29" Type="http://schemas.openxmlformats.org/officeDocument/2006/relationships/image" Target="../media/image655.png"/><Relationship Id="rId276" Type="http://schemas.openxmlformats.org/officeDocument/2006/relationships/customXml" Target="../ink/ink780.xml"/><Relationship Id="rId441" Type="http://schemas.openxmlformats.org/officeDocument/2006/relationships/image" Target="../media/image858.png"/><Relationship Id="rId40" Type="http://schemas.openxmlformats.org/officeDocument/2006/relationships/customXml" Target="../ink/ink662.xml"/><Relationship Id="rId136" Type="http://schemas.openxmlformats.org/officeDocument/2006/relationships/customXml" Target="../ink/ink710.xml"/><Relationship Id="rId178" Type="http://schemas.openxmlformats.org/officeDocument/2006/relationships/customXml" Target="../ink/ink731.xml"/><Relationship Id="rId301" Type="http://schemas.openxmlformats.org/officeDocument/2006/relationships/image" Target="../media/image789.png"/><Relationship Id="rId343" Type="http://schemas.openxmlformats.org/officeDocument/2006/relationships/image" Target="../media/image810.png"/><Relationship Id="rId61" Type="http://schemas.openxmlformats.org/officeDocument/2006/relationships/image" Target="../media/image671.png"/><Relationship Id="rId82" Type="http://schemas.openxmlformats.org/officeDocument/2006/relationships/customXml" Target="../ink/ink683.xml"/><Relationship Id="rId199" Type="http://schemas.openxmlformats.org/officeDocument/2006/relationships/image" Target="../media/image739.png"/><Relationship Id="rId203" Type="http://schemas.openxmlformats.org/officeDocument/2006/relationships/image" Target="../media/image741.png"/><Relationship Id="rId385" Type="http://schemas.openxmlformats.org/officeDocument/2006/relationships/image" Target="../media/image831.png"/><Relationship Id="rId19" Type="http://schemas.openxmlformats.org/officeDocument/2006/relationships/image" Target="../media/image650.png"/><Relationship Id="rId224" Type="http://schemas.openxmlformats.org/officeDocument/2006/relationships/customXml" Target="../ink/ink754.xml"/><Relationship Id="rId245" Type="http://schemas.openxmlformats.org/officeDocument/2006/relationships/image" Target="../media/image762.png"/><Relationship Id="rId266" Type="http://schemas.openxmlformats.org/officeDocument/2006/relationships/customXml" Target="../ink/ink775.xml"/><Relationship Id="rId287" Type="http://schemas.openxmlformats.org/officeDocument/2006/relationships/image" Target="../media/image783.png"/><Relationship Id="rId410" Type="http://schemas.openxmlformats.org/officeDocument/2006/relationships/customXml" Target="../ink/ink847.xml"/><Relationship Id="rId431" Type="http://schemas.openxmlformats.org/officeDocument/2006/relationships/image" Target="../media/image853.png"/><Relationship Id="rId452" Type="http://schemas.openxmlformats.org/officeDocument/2006/relationships/customXml" Target="../ink/ink868.xml"/><Relationship Id="rId30" Type="http://schemas.openxmlformats.org/officeDocument/2006/relationships/customXml" Target="../ink/ink657.xml"/><Relationship Id="rId105" Type="http://schemas.openxmlformats.org/officeDocument/2006/relationships/image" Target="../media/image693.png"/><Relationship Id="rId126" Type="http://schemas.openxmlformats.org/officeDocument/2006/relationships/customXml" Target="../ink/ink705.xml"/><Relationship Id="rId147" Type="http://schemas.openxmlformats.org/officeDocument/2006/relationships/image" Target="../media/image714.png"/><Relationship Id="rId168" Type="http://schemas.openxmlformats.org/officeDocument/2006/relationships/customXml" Target="../ink/ink726.xml"/><Relationship Id="rId312" Type="http://schemas.openxmlformats.org/officeDocument/2006/relationships/customXml" Target="../ink/ink798.xml"/><Relationship Id="rId333" Type="http://schemas.openxmlformats.org/officeDocument/2006/relationships/image" Target="../media/image805.png"/><Relationship Id="rId354" Type="http://schemas.openxmlformats.org/officeDocument/2006/relationships/customXml" Target="../ink/ink819.xml"/><Relationship Id="rId51" Type="http://schemas.openxmlformats.org/officeDocument/2006/relationships/image" Target="../media/image666.png"/><Relationship Id="rId72" Type="http://schemas.openxmlformats.org/officeDocument/2006/relationships/customXml" Target="../ink/ink678.xml"/><Relationship Id="rId93" Type="http://schemas.openxmlformats.org/officeDocument/2006/relationships/image" Target="../media/image687.png"/><Relationship Id="rId189" Type="http://schemas.openxmlformats.org/officeDocument/2006/relationships/image" Target="../media/image734.png"/><Relationship Id="rId375" Type="http://schemas.openxmlformats.org/officeDocument/2006/relationships/image" Target="../media/image826.png"/><Relationship Id="rId396" Type="http://schemas.openxmlformats.org/officeDocument/2006/relationships/customXml" Target="../ink/ink840.xml"/><Relationship Id="rId3" Type="http://schemas.openxmlformats.org/officeDocument/2006/relationships/image" Target="../media/image2100.png"/><Relationship Id="rId214" Type="http://schemas.openxmlformats.org/officeDocument/2006/relationships/customXml" Target="../ink/ink749.xml"/><Relationship Id="rId235" Type="http://schemas.openxmlformats.org/officeDocument/2006/relationships/image" Target="../media/image757.png"/><Relationship Id="rId256" Type="http://schemas.openxmlformats.org/officeDocument/2006/relationships/customXml" Target="../ink/ink770.xml"/><Relationship Id="rId277" Type="http://schemas.openxmlformats.org/officeDocument/2006/relationships/image" Target="../media/image778.png"/><Relationship Id="rId298" Type="http://schemas.openxmlformats.org/officeDocument/2006/relationships/customXml" Target="../ink/ink791.xml"/><Relationship Id="rId400" Type="http://schemas.openxmlformats.org/officeDocument/2006/relationships/customXml" Target="../ink/ink842.xml"/><Relationship Id="rId421" Type="http://schemas.openxmlformats.org/officeDocument/2006/relationships/image" Target="../media/image848.png"/><Relationship Id="rId442" Type="http://schemas.openxmlformats.org/officeDocument/2006/relationships/customXml" Target="../ink/ink863.xml"/><Relationship Id="rId463" Type="http://schemas.openxmlformats.org/officeDocument/2006/relationships/image" Target="../media/image868.png"/><Relationship Id="rId116" Type="http://schemas.openxmlformats.org/officeDocument/2006/relationships/customXml" Target="../ink/ink700.xml"/><Relationship Id="rId137" Type="http://schemas.openxmlformats.org/officeDocument/2006/relationships/image" Target="../media/image709.png"/><Relationship Id="rId158" Type="http://schemas.openxmlformats.org/officeDocument/2006/relationships/customXml" Target="../ink/ink721.xml"/><Relationship Id="rId302" Type="http://schemas.openxmlformats.org/officeDocument/2006/relationships/customXml" Target="../ink/ink793.xml"/><Relationship Id="rId323" Type="http://schemas.openxmlformats.org/officeDocument/2006/relationships/image" Target="../media/image800.png"/><Relationship Id="rId344" Type="http://schemas.openxmlformats.org/officeDocument/2006/relationships/customXml" Target="../ink/ink814.xml"/><Relationship Id="rId20" Type="http://schemas.openxmlformats.org/officeDocument/2006/relationships/customXml" Target="../ink/ink652.xml"/><Relationship Id="rId41" Type="http://schemas.openxmlformats.org/officeDocument/2006/relationships/image" Target="../media/image661.png"/><Relationship Id="rId62" Type="http://schemas.openxmlformats.org/officeDocument/2006/relationships/customXml" Target="../ink/ink673.xml"/><Relationship Id="rId83" Type="http://schemas.openxmlformats.org/officeDocument/2006/relationships/image" Target="../media/image682.png"/><Relationship Id="rId179" Type="http://schemas.openxmlformats.org/officeDocument/2006/relationships/image" Target="../media/image196.png"/><Relationship Id="rId365" Type="http://schemas.openxmlformats.org/officeDocument/2006/relationships/image" Target="../media/image821.png"/><Relationship Id="rId386" Type="http://schemas.openxmlformats.org/officeDocument/2006/relationships/customXml" Target="../ink/ink835.xml"/><Relationship Id="rId190" Type="http://schemas.openxmlformats.org/officeDocument/2006/relationships/customXml" Target="../ink/ink737.xml"/><Relationship Id="rId204" Type="http://schemas.openxmlformats.org/officeDocument/2006/relationships/customXml" Target="../ink/ink744.xml"/><Relationship Id="rId225" Type="http://schemas.openxmlformats.org/officeDocument/2006/relationships/image" Target="../media/image752.png"/><Relationship Id="rId246" Type="http://schemas.openxmlformats.org/officeDocument/2006/relationships/customXml" Target="../ink/ink765.xml"/><Relationship Id="rId267" Type="http://schemas.openxmlformats.org/officeDocument/2006/relationships/image" Target="../media/image773.png"/><Relationship Id="rId288" Type="http://schemas.openxmlformats.org/officeDocument/2006/relationships/customXml" Target="../ink/ink786.xml"/><Relationship Id="rId411" Type="http://schemas.openxmlformats.org/officeDocument/2006/relationships/image" Target="../media/image843.png"/><Relationship Id="rId432" Type="http://schemas.openxmlformats.org/officeDocument/2006/relationships/customXml" Target="../ink/ink858.xml"/><Relationship Id="rId453" Type="http://schemas.openxmlformats.org/officeDocument/2006/relationships/image" Target="../media/image863.png"/><Relationship Id="rId106" Type="http://schemas.openxmlformats.org/officeDocument/2006/relationships/customXml" Target="../ink/ink695.xml"/><Relationship Id="rId127" Type="http://schemas.openxmlformats.org/officeDocument/2006/relationships/image" Target="../media/image704.png"/><Relationship Id="rId313" Type="http://schemas.openxmlformats.org/officeDocument/2006/relationships/image" Target="../media/image795.png"/><Relationship Id="rId10" Type="http://schemas.openxmlformats.org/officeDocument/2006/relationships/customXml" Target="../ink/ink647.xml"/><Relationship Id="rId31" Type="http://schemas.openxmlformats.org/officeDocument/2006/relationships/image" Target="../media/image656.png"/><Relationship Id="rId52" Type="http://schemas.openxmlformats.org/officeDocument/2006/relationships/customXml" Target="../ink/ink668.xml"/><Relationship Id="rId73" Type="http://schemas.openxmlformats.org/officeDocument/2006/relationships/image" Target="../media/image677.png"/><Relationship Id="rId94" Type="http://schemas.openxmlformats.org/officeDocument/2006/relationships/customXml" Target="../ink/ink689.xml"/><Relationship Id="rId148" Type="http://schemas.openxmlformats.org/officeDocument/2006/relationships/customXml" Target="../ink/ink716.xml"/><Relationship Id="rId169" Type="http://schemas.openxmlformats.org/officeDocument/2006/relationships/image" Target="../media/image725.png"/><Relationship Id="rId334" Type="http://schemas.openxmlformats.org/officeDocument/2006/relationships/customXml" Target="../ink/ink809.xml"/><Relationship Id="rId355" Type="http://schemas.openxmlformats.org/officeDocument/2006/relationships/image" Target="../media/image816.png"/><Relationship Id="rId376" Type="http://schemas.openxmlformats.org/officeDocument/2006/relationships/customXml" Target="../ink/ink830.xml"/><Relationship Id="rId397" Type="http://schemas.openxmlformats.org/officeDocument/2006/relationships/image" Target="../media/image836.png"/><Relationship Id="rId4" Type="http://schemas.openxmlformats.org/officeDocument/2006/relationships/customXml" Target="../ink/ink644.xml"/><Relationship Id="rId180" Type="http://schemas.openxmlformats.org/officeDocument/2006/relationships/customXml" Target="../ink/ink732.xml"/><Relationship Id="rId215" Type="http://schemas.openxmlformats.org/officeDocument/2006/relationships/image" Target="../media/image747.png"/><Relationship Id="rId236" Type="http://schemas.openxmlformats.org/officeDocument/2006/relationships/customXml" Target="../ink/ink760.xml"/><Relationship Id="rId257" Type="http://schemas.openxmlformats.org/officeDocument/2006/relationships/image" Target="../media/image768.png"/><Relationship Id="rId278" Type="http://schemas.openxmlformats.org/officeDocument/2006/relationships/customXml" Target="../ink/ink781.xml"/><Relationship Id="rId401" Type="http://schemas.openxmlformats.org/officeDocument/2006/relationships/image" Target="../media/image838.png"/><Relationship Id="rId422" Type="http://schemas.openxmlformats.org/officeDocument/2006/relationships/customXml" Target="../ink/ink853.xml"/><Relationship Id="rId443" Type="http://schemas.openxmlformats.org/officeDocument/2006/relationships/image" Target="../media/image859.png"/><Relationship Id="rId464" Type="http://schemas.openxmlformats.org/officeDocument/2006/relationships/customXml" Target="../ink/ink874.xml"/><Relationship Id="rId303" Type="http://schemas.openxmlformats.org/officeDocument/2006/relationships/image" Target="../media/image790.png"/><Relationship Id="rId42" Type="http://schemas.openxmlformats.org/officeDocument/2006/relationships/customXml" Target="../ink/ink663.xml"/><Relationship Id="rId84" Type="http://schemas.openxmlformats.org/officeDocument/2006/relationships/customXml" Target="../ink/ink684.xml"/><Relationship Id="rId138" Type="http://schemas.openxmlformats.org/officeDocument/2006/relationships/customXml" Target="../ink/ink711.xml"/><Relationship Id="rId345" Type="http://schemas.openxmlformats.org/officeDocument/2006/relationships/image" Target="../media/image811.png"/><Relationship Id="rId387" Type="http://schemas.openxmlformats.org/officeDocument/2006/relationships/image" Target="../media/image832.png"/><Relationship Id="rId191" Type="http://schemas.openxmlformats.org/officeDocument/2006/relationships/image" Target="../media/image735.png"/><Relationship Id="rId205" Type="http://schemas.openxmlformats.org/officeDocument/2006/relationships/image" Target="../media/image742.png"/><Relationship Id="rId247" Type="http://schemas.openxmlformats.org/officeDocument/2006/relationships/image" Target="../media/image763.png"/><Relationship Id="rId412" Type="http://schemas.openxmlformats.org/officeDocument/2006/relationships/customXml" Target="../ink/ink848.xml"/><Relationship Id="rId107" Type="http://schemas.openxmlformats.org/officeDocument/2006/relationships/image" Target="../media/image694.png"/><Relationship Id="rId289" Type="http://schemas.openxmlformats.org/officeDocument/2006/relationships/image" Target="../media/image784.png"/><Relationship Id="rId454" Type="http://schemas.openxmlformats.org/officeDocument/2006/relationships/customXml" Target="../ink/ink869.xml"/><Relationship Id="rId11" Type="http://schemas.openxmlformats.org/officeDocument/2006/relationships/image" Target="../media/image646.png"/><Relationship Id="rId53" Type="http://schemas.openxmlformats.org/officeDocument/2006/relationships/image" Target="../media/image667.png"/><Relationship Id="rId149" Type="http://schemas.openxmlformats.org/officeDocument/2006/relationships/image" Target="../media/image715.png"/><Relationship Id="rId314" Type="http://schemas.openxmlformats.org/officeDocument/2006/relationships/customXml" Target="../ink/ink799.xml"/><Relationship Id="rId356" Type="http://schemas.openxmlformats.org/officeDocument/2006/relationships/customXml" Target="../ink/ink820.xml"/><Relationship Id="rId398" Type="http://schemas.openxmlformats.org/officeDocument/2006/relationships/customXml" Target="../ink/ink841.xml"/><Relationship Id="rId95" Type="http://schemas.openxmlformats.org/officeDocument/2006/relationships/image" Target="../media/image688.png"/><Relationship Id="rId160" Type="http://schemas.openxmlformats.org/officeDocument/2006/relationships/customXml" Target="../ink/ink722.xml"/><Relationship Id="rId216" Type="http://schemas.openxmlformats.org/officeDocument/2006/relationships/customXml" Target="../ink/ink750.xml"/><Relationship Id="rId423" Type="http://schemas.openxmlformats.org/officeDocument/2006/relationships/image" Target="../media/image849.png"/><Relationship Id="rId258" Type="http://schemas.openxmlformats.org/officeDocument/2006/relationships/customXml" Target="../ink/ink771.xml"/><Relationship Id="rId465" Type="http://schemas.openxmlformats.org/officeDocument/2006/relationships/image" Target="../media/image869.png"/><Relationship Id="rId22" Type="http://schemas.openxmlformats.org/officeDocument/2006/relationships/customXml" Target="../ink/ink653.xml"/><Relationship Id="rId64" Type="http://schemas.openxmlformats.org/officeDocument/2006/relationships/customXml" Target="../ink/ink674.xml"/><Relationship Id="rId118" Type="http://schemas.openxmlformats.org/officeDocument/2006/relationships/customXml" Target="../ink/ink701.xml"/><Relationship Id="rId325" Type="http://schemas.openxmlformats.org/officeDocument/2006/relationships/image" Target="../media/image801.png"/><Relationship Id="rId367" Type="http://schemas.openxmlformats.org/officeDocument/2006/relationships/image" Target="../media/image822.png"/><Relationship Id="rId171" Type="http://schemas.openxmlformats.org/officeDocument/2006/relationships/image" Target="../media/image726.png"/><Relationship Id="rId227" Type="http://schemas.openxmlformats.org/officeDocument/2006/relationships/image" Target="../media/image753.png"/><Relationship Id="rId269" Type="http://schemas.openxmlformats.org/officeDocument/2006/relationships/image" Target="../media/image774.png"/><Relationship Id="rId434" Type="http://schemas.openxmlformats.org/officeDocument/2006/relationships/customXml" Target="../ink/ink859.xml"/><Relationship Id="rId33" Type="http://schemas.openxmlformats.org/officeDocument/2006/relationships/image" Target="../media/image657.png"/><Relationship Id="rId129" Type="http://schemas.openxmlformats.org/officeDocument/2006/relationships/image" Target="../media/image705.png"/><Relationship Id="rId280" Type="http://schemas.openxmlformats.org/officeDocument/2006/relationships/customXml" Target="../ink/ink782.xml"/><Relationship Id="rId336" Type="http://schemas.openxmlformats.org/officeDocument/2006/relationships/customXml" Target="../ink/ink810.xml"/><Relationship Id="rId75" Type="http://schemas.openxmlformats.org/officeDocument/2006/relationships/image" Target="../media/image678.png"/><Relationship Id="rId140" Type="http://schemas.openxmlformats.org/officeDocument/2006/relationships/customXml" Target="../ink/ink712.xml"/><Relationship Id="rId182" Type="http://schemas.openxmlformats.org/officeDocument/2006/relationships/customXml" Target="../ink/ink733.xml"/><Relationship Id="rId378" Type="http://schemas.openxmlformats.org/officeDocument/2006/relationships/customXml" Target="../ink/ink831.xml"/><Relationship Id="rId403" Type="http://schemas.openxmlformats.org/officeDocument/2006/relationships/image" Target="../media/image839.png"/><Relationship Id="rId6" Type="http://schemas.openxmlformats.org/officeDocument/2006/relationships/customXml" Target="../ink/ink645.xml"/><Relationship Id="rId238" Type="http://schemas.openxmlformats.org/officeDocument/2006/relationships/customXml" Target="../ink/ink761.xml"/><Relationship Id="rId445" Type="http://schemas.openxmlformats.org/officeDocument/2006/relationships/image" Target="../media/image860.png"/><Relationship Id="rId291" Type="http://schemas.openxmlformats.org/officeDocument/2006/relationships/image" Target="../media/image785.png"/><Relationship Id="rId305" Type="http://schemas.openxmlformats.org/officeDocument/2006/relationships/image" Target="../media/image791.png"/><Relationship Id="rId347" Type="http://schemas.openxmlformats.org/officeDocument/2006/relationships/image" Target="../media/image812.png"/><Relationship Id="rId44" Type="http://schemas.openxmlformats.org/officeDocument/2006/relationships/customXml" Target="../ink/ink664.xml"/><Relationship Id="rId86" Type="http://schemas.openxmlformats.org/officeDocument/2006/relationships/customXml" Target="../ink/ink685.xml"/><Relationship Id="rId151" Type="http://schemas.openxmlformats.org/officeDocument/2006/relationships/image" Target="../media/image716.png"/><Relationship Id="rId389" Type="http://schemas.openxmlformats.org/officeDocument/2006/relationships/image" Target="../media/image206.png"/><Relationship Id="rId193" Type="http://schemas.openxmlformats.org/officeDocument/2006/relationships/image" Target="../media/image736.png"/><Relationship Id="rId207" Type="http://schemas.openxmlformats.org/officeDocument/2006/relationships/image" Target="../media/image743.png"/><Relationship Id="rId249" Type="http://schemas.openxmlformats.org/officeDocument/2006/relationships/image" Target="../media/image764.png"/><Relationship Id="rId414" Type="http://schemas.openxmlformats.org/officeDocument/2006/relationships/customXml" Target="../ink/ink849.xml"/><Relationship Id="rId456" Type="http://schemas.openxmlformats.org/officeDocument/2006/relationships/customXml" Target="../ink/ink870.xml"/><Relationship Id="rId13" Type="http://schemas.openxmlformats.org/officeDocument/2006/relationships/image" Target="../media/image647.png"/><Relationship Id="rId109" Type="http://schemas.openxmlformats.org/officeDocument/2006/relationships/image" Target="../media/image695.png"/><Relationship Id="rId260" Type="http://schemas.openxmlformats.org/officeDocument/2006/relationships/customXml" Target="../ink/ink772.xml"/><Relationship Id="rId316" Type="http://schemas.openxmlformats.org/officeDocument/2006/relationships/customXml" Target="../ink/ink800.xml"/><Relationship Id="rId55" Type="http://schemas.openxmlformats.org/officeDocument/2006/relationships/image" Target="../media/image668.png"/><Relationship Id="rId97" Type="http://schemas.openxmlformats.org/officeDocument/2006/relationships/image" Target="../media/image689.png"/><Relationship Id="rId120" Type="http://schemas.openxmlformats.org/officeDocument/2006/relationships/customXml" Target="../ink/ink702.xml"/><Relationship Id="rId358" Type="http://schemas.openxmlformats.org/officeDocument/2006/relationships/customXml" Target="../ink/ink821.xml"/><Relationship Id="rId162" Type="http://schemas.openxmlformats.org/officeDocument/2006/relationships/customXml" Target="../ink/ink723.xml"/><Relationship Id="rId218" Type="http://schemas.openxmlformats.org/officeDocument/2006/relationships/customXml" Target="../ink/ink751.xml"/><Relationship Id="rId425" Type="http://schemas.openxmlformats.org/officeDocument/2006/relationships/image" Target="../media/image850.png"/><Relationship Id="rId467" Type="http://schemas.openxmlformats.org/officeDocument/2006/relationships/image" Target="../media/image870.png"/><Relationship Id="rId271" Type="http://schemas.openxmlformats.org/officeDocument/2006/relationships/image" Target="../media/image775.png"/><Relationship Id="rId24" Type="http://schemas.openxmlformats.org/officeDocument/2006/relationships/customXml" Target="../ink/ink654.xml"/><Relationship Id="rId66" Type="http://schemas.openxmlformats.org/officeDocument/2006/relationships/customXml" Target="../ink/ink675.xml"/><Relationship Id="rId131" Type="http://schemas.openxmlformats.org/officeDocument/2006/relationships/image" Target="../media/image706.png"/><Relationship Id="rId327" Type="http://schemas.openxmlformats.org/officeDocument/2006/relationships/image" Target="../media/image802.png"/><Relationship Id="rId369" Type="http://schemas.openxmlformats.org/officeDocument/2006/relationships/image" Target="../media/image823.png"/><Relationship Id="rId173" Type="http://schemas.openxmlformats.org/officeDocument/2006/relationships/image" Target="../media/image727.png"/><Relationship Id="rId229" Type="http://schemas.openxmlformats.org/officeDocument/2006/relationships/image" Target="../media/image754.png"/><Relationship Id="rId380" Type="http://schemas.openxmlformats.org/officeDocument/2006/relationships/customXml" Target="../ink/ink832.xml"/><Relationship Id="rId436" Type="http://schemas.openxmlformats.org/officeDocument/2006/relationships/customXml" Target="../ink/ink860.xml"/><Relationship Id="rId240" Type="http://schemas.openxmlformats.org/officeDocument/2006/relationships/customXml" Target="../ink/ink762.xml"/><Relationship Id="rId35" Type="http://schemas.openxmlformats.org/officeDocument/2006/relationships/image" Target="../media/image658.png"/><Relationship Id="rId77" Type="http://schemas.openxmlformats.org/officeDocument/2006/relationships/image" Target="../media/image679.png"/><Relationship Id="rId100" Type="http://schemas.openxmlformats.org/officeDocument/2006/relationships/customXml" Target="../ink/ink692.xml"/><Relationship Id="rId282" Type="http://schemas.openxmlformats.org/officeDocument/2006/relationships/customXml" Target="../ink/ink783.xml"/><Relationship Id="rId338" Type="http://schemas.openxmlformats.org/officeDocument/2006/relationships/customXml" Target="../ink/ink811.xml"/><Relationship Id="rId8" Type="http://schemas.openxmlformats.org/officeDocument/2006/relationships/customXml" Target="../ink/ink646.xml"/><Relationship Id="rId142" Type="http://schemas.openxmlformats.org/officeDocument/2006/relationships/customXml" Target="../ink/ink713.xml"/><Relationship Id="rId184" Type="http://schemas.openxmlformats.org/officeDocument/2006/relationships/customXml" Target="../ink/ink734.xml"/><Relationship Id="rId391" Type="http://schemas.openxmlformats.org/officeDocument/2006/relationships/image" Target="../media/image833.png"/><Relationship Id="rId405" Type="http://schemas.openxmlformats.org/officeDocument/2006/relationships/image" Target="../media/image840.png"/><Relationship Id="rId447" Type="http://schemas.openxmlformats.org/officeDocument/2006/relationships/image" Target="../media/image861.png"/><Relationship Id="rId251" Type="http://schemas.openxmlformats.org/officeDocument/2006/relationships/image" Target="../media/image765.png"/><Relationship Id="rId46" Type="http://schemas.openxmlformats.org/officeDocument/2006/relationships/customXml" Target="../ink/ink665.xml"/><Relationship Id="rId293" Type="http://schemas.openxmlformats.org/officeDocument/2006/relationships/image" Target="../media/image786.png"/><Relationship Id="rId307" Type="http://schemas.openxmlformats.org/officeDocument/2006/relationships/image" Target="../media/image792.png"/><Relationship Id="rId349" Type="http://schemas.openxmlformats.org/officeDocument/2006/relationships/image" Target="../media/image813.png"/><Relationship Id="rId88" Type="http://schemas.openxmlformats.org/officeDocument/2006/relationships/customXml" Target="../ink/ink686.xml"/><Relationship Id="rId111" Type="http://schemas.openxmlformats.org/officeDocument/2006/relationships/image" Target="../media/image696.png"/><Relationship Id="rId153" Type="http://schemas.openxmlformats.org/officeDocument/2006/relationships/image" Target="../media/image717.png"/><Relationship Id="rId195" Type="http://schemas.openxmlformats.org/officeDocument/2006/relationships/image" Target="../media/image737.png"/><Relationship Id="rId209" Type="http://schemas.openxmlformats.org/officeDocument/2006/relationships/image" Target="../media/image744.png"/><Relationship Id="rId360" Type="http://schemas.openxmlformats.org/officeDocument/2006/relationships/customXml" Target="../ink/ink822.xml"/><Relationship Id="rId416" Type="http://schemas.openxmlformats.org/officeDocument/2006/relationships/customXml" Target="../ink/ink850.xml"/><Relationship Id="rId220" Type="http://schemas.openxmlformats.org/officeDocument/2006/relationships/customXml" Target="../ink/ink752.xml"/><Relationship Id="rId458" Type="http://schemas.openxmlformats.org/officeDocument/2006/relationships/customXml" Target="../ink/ink871.xml"/><Relationship Id="rId15" Type="http://schemas.openxmlformats.org/officeDocument/2006/relationships/image" Target="../media/image648.png"/><Relationship Id="rId57" Type="http://schemas.openxmlformats.org/officeDocument/2006/relationships/image" Target="../media/image669.png"/><Relationship Id="rId262" Type="http://schemas.openxmlformats.org/officeDocument/2006/relationships/customXml" Target="../ink/ink773.xml"/><Relationship Id="rId318" Type="http://schemas.openxmlformats.org/officeDocument/2006/relationships/customXml" Target="../ink/ink801.xml"/><Relationship Id="rId99" Type="http://schemas.openxmlformats.org/officeDocument/2006/relationships/image" Target="../media/image690.png"/><Relationship Id="rId122" Type="http://schemas.openxmlformats.org/officeDocument/2006/relationships/customXml" Target="../ink/ink703.xml"/><Relationship Id="rId164" Type="http://schemas.openxmlformats.org/officeDocument/2006/relationships/customXml" Target="../ink/ink724.xml"/><Relationship Id="rId371" Type="http://schemas.openxmlformats.org/officeDocument/2006/relationships/image" Target="../media/image824.png"/><Relationship Id="rId427" Type="http://schemas.openxmlformats.org/officeDocument/2006/relationships/image" Target="../media/image851.png"/><Relationship Id="rId26" Type="http://schemas.openxmlformats.org/officeDocument/2006/relationships/customXml" Target="../ink/ink655.xml"/><Relationship Id="rId231" Type="http://schemas.openxmlformats.org/officeDocument/2006/relationships/image" Target="../media/image755.png"/><Relationship Id="rId273" Type="http://schemas.openxmlformats.org/officeDocument/2006/relationships/image" Target="../media/image776.png"/><Relationship Id="rId329" Type="http://schemas.openxmlformats.org/officeDocument/2006/relationships/image" Target="../media/image803.png"/><Relationship Id="rId68" Type="http://schemas.openxmlformats.org/officeDocument/2006/relationships/customXml" Target="../ink/ink676.xml"/><Relationship Id="rId133" Type="http://schemas.openxmlformats.org/officeDocument/2006/relationships/image" Target="../media/image707.png"/><Relationship Id="rId175" Type="http://schemas.openxmlformats.org/officeDocument/2006/relationships/image" Target="../media/image728.png"/><Relationship Id="rId340" Type="http://schemas.openxmlformats.org/officeDocument/2006/relationships/customXml" Target="../ink/ink812.xml"/><Relationship Id="rId200" Type="http://schemas.openxmlformats.org/officeDocument/2006/relationships/customXml" Target="../ink/ink742.xml"/><Relationship Id="rId382" Type="http://schemas.openxmlformats.org/officeDocument/2006/relationships/customXml" Target="../ink/ink833.xml"/><Relationship Id="rId438" Type="http://schemas.openxmlformats.org/officeDocument/2006/relationships/customXml" Target="../ink/ink861.xml"/><Relationship Id="rId242" Type="http://schemas.openxmlformats.org/officeDocument/2006/relationships/customXml" Target="../ink/ink763.xml"/><Relationship Id="rId284" Type="http://schemas.openxmlformats.org/officeDocument/2006/relationships/customXml" Target="../ink/ink784.xml"/><Relationship Id="rId37" Type="http://schemas.openxmlformats.org/officeDocument/2006/relationships/image" Target="../media/image659.png"/><Relationship Id="rId79" Type="http://schemas.openxmlformats.org/officeDocument/2006/relationships/image" Target="../media/image680.png"/><Relationship Id="rId102" Type="http://schemas.openxmlformats.org/officeDocument/2006/relationships/customXml" Target="../ink/ink693.xml"/><Relationship Id="rId144" Type="http://schemas.openxmlformats.org/officeDocument/2006/relationships/customXml" Target="../ink/ink714.xml"/><Relationship Id="rId90" Type="http://schemas.openxmlformats.org/officeDocument/2006/relationships/customXml" Target="../ink/ink687.xml"/><Relationship Id="rId186" Type="http://schemas.openxmlformats.org/officeDocument/2006/relationships/customXml" Target="../ink/ink735.xml"/><Relationship Id="rId351" Type="http://schemas.openxmlformats.org/officeDocument/2006/relationships/image" Target="../media/image814.png"/><Relationship Id="rId393" Type="http://schemas.openxmlformats.org/officeDocument/2006/relationships/image" Target="../media/image834.png"/><Relationship Id="rId407" Type="http://schemas.openxmlformats.org/officeDocument/2006/relationships/image" Target="../media/image841.png"/><Relationship Id="rId449" Type="http://schemas.openxmlformats.org/officeDocument/2006/relationships/image" Target="../media/image211.png"/><Relationship Id="rId211" Type="http://schemas.openxmlformats.org/officeDocument/2006/relationships/image" Target="../media/image745.png"/><Relationship Id="rId253" Type="http://schemas.openxmlformats.org/officeDocument/2006/relationships/image" Target="../media/image766.png"/><Relationship Id="rId295" Type="http://schemas.openxmlformats.org/officeDocument/2006/relationships/image" Target="../media/image787.png"/><Relationship Id="rId309" Type="http://schemas.openxmlformats.org/officeDocument/2006/relationships/image" Target="../media/image793.png"/><Relationship Id="rId460" Type="http://schemas.openxmlformats.org/officeDocument/2006/relationships/customXml" Target="../ink/ink872.xml"/><Relationship Id="rId48" Type="http://schemas.openxmlformats.org/officeDocument/2006/relationships/customXml" Target="../ink/ink666.xml"/><Relationship Id="rId113" Type="http://schemas.openxmlformats.org/officeDocument/2006/relationships/image" Target="../media/image697.png"/><Relationship Id="rId320" Type="http://schemas.openxmlformats.org/officeDocument/2006/relationships/customXml" Target="../ink/ink802.xml"/><Relationship Id="rId155" Type="http://schemas.openxmlformats.org/officeDocument/2006/relationships/image" Target="../media/image718.png"/><Relationship Id="rId197" Type="http://schemas.openxmlformats.org/officeDocument/2006/relationships/image" Target="../media/image738.png"/><Relationship Id="rId362" Type="http://schemas.openxmlformats.org/officeDocument/2006/relationships/customXml" Target="../ink/ink823.xml"/><Relationship Id="rId418" Type="http://schemas.openxmlformats.org/officeDocument/2006/relationships/customXml" Target="../ink/ink851.xml"/><Relationship Id="rId222" Type="http://schemas.openxmlformats.org/officeDocument/2006/relationships/customXml" Target="../ink/ink753.xml"/><Relationship Id="rId264" Type="http://schemas.openxmlformats.org/officeDocument/2006/relationships/customXml" Target="../ink/ink774.xml"/><Relationship Id="rId17" Type="http://schemas.openxmlformats.org/officeDocument/2006/relationships/image" Target="../media/image649.png"/><Relationship Id="rId59" Type="http://schemas.openxmlformats.org/officeDocument/2006/relationships/image" Target="../media/image670.png"/><Relationship Id="rId124" Type="http://schemas.openxmlformats.org/officeDocument/2006/relationships/customXml" Target="../ink/ink704.xml"/><Relationship Id="rId70" Type="http://schemas.openxmlformats.org/officeDocument/2006/relationships/customXml" Target="../ink/ink677.xml"/><Relationship Id="rId166" Type="http://schemas.openxmlformats.org/officeDocument/2006/relationships/customXml" Target="../ink/ink725.xml"/><Relationship Id="rId331" Type="http://schemas.openxmlformats.org/officeDocument/2006/relationships/image" Target="../media/image804.png"/><Relationship Id="rId373" Type="http://schemas.openxmlformats.org/officeDocument/2006/relationships/image" Target="../media/image825.png"/><Relationship Id="rId429" Type="http://schemas.openxmlformats.org/officeDocument/2006/relationships/image" Target="../media/image852.png"/><Relationship Id="rId1" Type="http://schemas.openxmlformats.org/officeDocument/2006/relationships/slideLayout" Target="../slideLayouts/slideLayout1.xml"/><Relationship Id="rId233" Type="http://schemas.openxmlformats.org/officeDocument/2006/relationships/image" Target="../media/image756.png"/><Relationship Id="rId440" Type="http://schemas.openxmlformats.org/officeDocument/2006/relationships/customXml" Target="../ink/ink862.xml"/><Relationship Id="rId28" Type="http://schemas.openxmlformats.org/officeDocument/2006/relationships/customXml" Target="../ink/ink656.xml"/><Relationship Id="rId275" Type="http://schemas.openxmlformats.org/officeDocument/2006/relationships/image" Target="../media/image777.png"/><Relationship Id="rId300" Type="http://schemas.openxmlformats.org/officeDocument/2006/relationships/customXml" Target="../ink/ink792.xml"/><Relationship Id="rId81" Type="http://schemas.openxmlformats.org/officeDocument/2006/relationships/image" Target="../media/image681.png"/><Relationship Id="rId135" Type="http://schemas.openxmlformats.org/officeDocument/2006/relationships/image" Target="../media/image708.png"/><Relationship Id="rId177" Type="http://schemas.openxmlformats.org/officeDocument/2006/relationships/image" Target="../media/image729.png"/><Relationship Id="rId342" Type="http://schemas.openxmlformats.org/officeDocument/2006/relationships/customXml" Target="../ink/ink813.xml"/><Relationship Id="rId384" Type="http://schemas.openxmlformats.org/officeDocument/2006/relationships/customXml" Target="../ink/ink834.xml"/><Relationship Id="rId202" Type="http://schemas.openxmlformats.org/officeDocument/2006/relationships/customXml" Target="../ink/ink743.xml"/><Relationship Id="rId244" Type="http://schemas.openxmlformats.org/officeDocument/2006/relationships/customXml" Target="../ink/ink764.xml"/><Relationship Id="rId39" Type="http://schemas.openxmlformats.org/officeDocument/2006/relationships/image" Target="../media/image660.png"/><Relationship Id="rId286" Type="http://schemas.openxmlformats.org/officeDocument/2006/relationships/customXml" Target="../ink/ink785.xml"/><Relationship Id="rId451" Type="http://schemas.openxmlformats.org/officeDocument/2006/relationships/image" Target="../media/image862.png"/><Relationship Id="rId50" Type="http://schemas.openxmlformats.org/officeDocument/2006/relationships/customXml" Target="../ink/ink667.xml"/><Relationship Id="rId104" Type="http://schemas.openxmlformats.org/officeDocument/2006/relationships/customXml" Target="../ink/ink694.xml"/><Relationship Id="rId146" Type="http://schemas.openxmlformats.org/officeDocument/2006/relationships/customXml" Target="../ink/ink715.xml"/><Relationship Id="rId188" Type="http://schemas.openxmlformats.org/officeDocument/2006/relationships/customXml" Target="../ink/ink736.xml"/><Relationship Id="rId311" Type="http://schemas.openxmlformats.org/officeDocument/2006/relationships/image" Target="../media/image794.png"/><Relationship Id="rId353" Type="http://schemas.openxmlformats.org/officeDocument/2006/relationships/image" Target="../media/image815.png"/><Relationship Id="rId395" Type="http://schemas.openxmlformats.org/officeDocument/2006/relationships/image" Target="../media/image835.png"/><Relationship Id="rId409" Type="http://schemas.openxmlformats.org/officeDocument/2006/relationships/image" Target="../media/image842.png"/><Relationship Id="rId92" Type="http://schemas.openxmlformats.org/officeDocument/2006/relationships/customXml" Target="../ink/ink688.xml"/><Relationship Id="rId213" Type="http://schemas.openxmlformats.org/officeDocument/2006/relationships/image" Target="../media/image746.png"/><Relationship Id="rId420" Type="http://schemas.openxmlformats.org/officeDocument/2006/relationships/customXml" Target="../ink/ink852.xml"/><Relationship Id="rId255" Type="http://schemas.openxmlformats.org/officeDocument/2006/relationships/image" Target="../media/image767.png"/><Relationship Id="rId297" Type="http://schemas.openxmlformats.org/officeDocument/2006/relationships/image" Target="../media/image788.png"/><Relationship Id="rId462" Type="http://schemas.openxmlformats.org/officeDocument/2006/relationships/customXml" Target="../ink/ink873.xml"/><Relationship Id="rId115" Type="http://schemas.openxmlformats.org/officeDocument/2006/relationships/image" Target="../media/image698.png"/><Relationship Id="rId157" Type="http://schemas.openxmlformats.org/officeDocument/2006/relationships/image" Target="../media/image719.png"/><Relationship Id="rId322" Type="http://schemas.openxmlformats.org/officeDocument/2006/relationships/customXml" Target="../ink/ink803.xml"/><Relationship Id="rId364" Type="http://schemas.openxmlformats.org/officeDocument/2006/relationships/customXml" Target="../ink/ink824.xml"/></Relationships>
</file>

<file path=ppt/slides/_rels/slide12.xml.rels><?xml version="1.0" encoding="UTF-8" standalone="yes"?>
<Relationships xmlns="http://schemas.openxmlformats.org/package/2006/relationships"><Relationship Id="rId3" Type="http://schemas.openxmlformats.org/officeDocument/2006/relationships/image" Target="../media/image2100.png"/><Relationship Id="rId7" Type="http://schemas.openxmlformats.org/officeDocument/2006/relationships/image" Target="../media/image872.png"/><Relationship Id="rId2" Type="http://schemas.openxmlformats.org/officeDocument/2006/relationships/image" Target="../media/image2000.png"/><Relationship Id="rId1" Type="http://schemas.openxmlformats.org/officeDocument/2006/relationships/slideLayout" Target="../slideLayouts/slideLayout1.xml"/><Relationship Id="rId6" Type="http://schemas.openxmlformats.org/officeDocument/2006/relationships/customXml" Target="../ink/ink877.xml"/><Relationship Id="rId5" Type="http://schemas.openxmlformats.org/officeDocument/2006/relationships/image" Target="../media/image871.png"/><Relationship Id="rId4" Type="http://schemas.openxmlformats.org/officeDocument/2006/relationships/customXml" Target="../ink/ink876.xml"/></Relationships>
</file>

<file path=ppt/slides/_rels/slide13.xml.rels><?xml version="1.0" encoding="UTF-8" standalone="yes"?>
<Relationships xmlns="http://schemas.openxmlformats.org/package/2006/relationships"><Relationship Id="rId3" Type="http://schemas.openxmlformats.org/officeDocument/2006/relationships/image" Target="../media/image2100.png"/><Relationship Id="rId7" Type="http://schemas.openxmlformats.org/officeDocument/2006/relationships/image" Target="../media/image874.png"/><Relationship Id="rId2" Type="http://schemas.openxmlformats.org/officeDocument/2006/relationships/image" Target="../media/image2000.png"/><Relationship Id="rId1" Type="http://schemas.openxmlformats.org/officeDocument/2006/relationships/slideLayout" Target="../slideLayouts/slideLayout1.xml"/><Relationship Id="rId6" Type="http://schemas.openxmlformats.org/officeDocument/2006/relationships/customXml" Target="../ink/ink879.xml"/><Relationship Id="rId5" Type="http://schemas.openxmlformats.org/officeDocument/2006/relationships/image" Target="../media/image873.png"/><Relationship Id="rId4" Type="http://schemas.openxmlformats.org/officeDocument/2006/relationships/customXml" Target="../ink/ink878.xml"/></Relationships>
</file>

<file path=ppt/slides/_rels/slide14.xml.rels><?xml version="1.0" encoding="UTF-8" standalone="yes"?>
<Relationships xmlns="http://schemas.openxmlformats.org/package/2006/relationships"><Relationship Id="rId8" Type="http://schemas.openxmlformats.org/officeDocument/2006/relationships/image" Target="../media/image877.png"/><Relationship Id="rId3" Type="http://schemas.openxmlformats.org/officeDocument/2006/relationships/customXml" Target="../ink/ink880.xml"/><Relationship Id="rId7" Type="http://schemas.openxmlformats.org/officeDocument/2006/relationships/customXml" Target="../ink/ink88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76.png"/><Relationship Id="rId5" Type="http://schemas.openxmlformats.org/officeDocument/2006/relationships/customXml" Target="../ink/ink881.xml"/><Relationship Id="rId4" Type="http://schemas.openxmlformats.org/officeDocument/2006/relationships/image" Target="../media/image875.png"/></Relationships>
</file>

<file path=ppt/slides/_rels/slide15.xml.rels><?xml version="1.0" encoding="UTF-8" standalone="yes"?>
<Relationships xmlns="http://schemas.openxmlformats.org/package/2006/relationships"><Relationship Id="rId117" Type="http://schemas.openxmlformats.org/officeDocument/2006/relationships/image" Target="../media/image933.png"/><Relationship Id="rId21" Type="http://schemas.openxmlformats.org/officeDocument/2006/relationships/image" Target="../media/image887.png"/><Relationship Id="rId324" Type="http://schemas.openxmlformats.org/officeDocument/2006/relationships/customXml" Target="../ink/ink1043.xml"/><Relationship Id="rId531" Type="http://schemas.openxmlformats.org/officeDocument/2006/relationships/image" Target="../media/image1137.png"/><Relationship Id="rId170" Type="http://schemas.openxmlformats.org/officeDocument/2006/relationships/customXml" Target="../ink/ink966.xml"/><Relationship Id="rId268" Type="http://schemas.openxmlformats.org/officeDocument/2006/relationships/customXml" Target="../ink/ink1015.xml"/><Relationship Id="rId475" Type="http://schemas.openxmlformats.org/officeDocument/2006/relationships/image" Target="../media/image1109.png"/><Relationship Id="rId32" Type="http://schemas.openxmlformats.org/officeDocument/2006/relationships/customXml" Target="../ink/ink897.xml"/><Relationship Id="rId128" Type="http://schemas.openxmlformats.org/officeDocument/2006/relationships/customXml" Target="../ink/ink945.xml"/><Relationship Id="rId335" Type="http://schemas.openxmlformats.org/officeDocument/2006/relationships/image" Target="../media/image1041.png"/><Relationship Id="rId542" Type="http://schemas.openxmlformats.org/officeDocument/2006/relationships/customXml" Target="../ink/ink1153.xml"/><Relationship Id="rId181" Type="http://schemas.openxmlformats.org/officeDocument/2006/relationships/image" Target="../media/image965.png"/><Relationship Id="rId402" Type="http://schemas.openxmlformats.org/officeDocument/2006/relationships/customXml" Target="../ink/ink1083.xml"/><Relationship Id="rId279" Type="http://schemas.openxmlformats.org/officeDocument/2006/relationships/image" Target="../media/image1013.png"/><Relationship Id="rId486" Type="http://schemas.openxmlformats.org/officeDocument/2006/relationships/customXml" Target="../ink/ink1125.xml"/><Relationship Id="rId43" Type="http://schemas.openxmlformats.org/officeDocument/2006/relationships/image" Target="../media/image898.png"/><Relationship Id="rId139" Type="http://schemas.openxmlformats.org/officeDocument/2006/relationships/image" Target="../media/image944.png"/><Relationship Id="rId346" Type="http://schemas.openxmlformats.org/officeDocument/2006/relationships/image" Target="../media/image1046.png"/><Relationship Id="rId553" Type="http://schemas.openxmlformats.org/officeDocument/2006/relationships/image" Target="../media/image1148.png"/><Relationship Id="rId192" Type="http://schemas.openxmlformats.org/officeDocument/2006/relationships/customXml" Target="../ink/ink977.xml"/><Relationship Id="rId206" Type="http://schemas.openxmlformats.org/officeDocument/2006/relationships/customXml" Target="../ink/ink984.xml"/><Relationship Id="rId413" Type="http://schemas.openxmlformats.org/officeDocument/2006/relationships/image" Target="../media/image1079.png"/><Relationship Id="rId497" Type="http://schemas.openxmlformats.org/officeDocument/2006/relationships/image" Target="../media/image1120.png"/><Relationship Id="rId357" Type="http://schemas.openxmlformats.org/officeDocument/2006/relationships/customXml" Target="../ink/ink1060.xml"/><Relationship Id="rId54" Type="http://schemas.openxmlformats.org/officeDocument/2006/relationships/customXml" Target="../ink/ink908.xml"/><Relationship Id="rId217" Type="http://schemas.openxmlformats.org/officeDocument/2006/relationships/image" Target="../media/image983.png"/><Relationship Id="rId564" Type="http://schemas.openxmlformats.org/officeDocument/2006/relationships/customXml" Target="../ink/ink1164.xml"/><Relationship Id="rId424" Type="http://schemas.openxmlformats.org/officeDocument/2006/relationships/customXml" Target="../ink/ink1094.xml"/><Relationship Id="rId270" Type="http://schemas.openxmlformats.org/officeDocument/2006/relationships/customXml" Target="../ink/ink1016.xml"/><Relationship Id="rId65" Type="http://schemas.openxmlformats.org/officeDocument/2006/relationships/image" Target="../media/image909.png"/><Relationship Id="rId130" Type="http://schemas.openxmlformats.org/officeDocument/2006/relationships/customXml" Target="../ink/ink946.xml"/><Relationship Id="rId368" Type="http://schemas.openxmlformats.org/officeDocument/2006/relationships/image" Target="../media/image1057.png"/><Relationship Id="rId172" Type="http://schemas.openxmlformats.org/officeDocument/2006/relationships/customXml" Target="../ink/ink967.xml"/><Relationship Id="rId228" Type="http://schemas.openxmlformats.org/officeDocument/2006/relationships/customXml" Target="../ink/ink995.xml"/><Relationship Id="rId435" Type="http://schemas.openxmlformats.org/officeDocument/2006/relationships/image" Target="../media/image1090.png"/><Relationship Id="rId477" Type="http://schemas.openxmlformats.org/officeDocument/2006/relationships/image" Target="../media/image1110.png"/><Relationship Id="rId281" Type="http://schemas.openxmlformats.org/officeDocument/2006/relationships/image" Target="../media/image1014.png"/><Relationship Id="rId337" Type="http://schemas.openxmlformats.org/officeDocument/2006/relationships/image" Target="../media/image1042.png"/><Relationship Id="rId502" Type="http://schemas.openxmlformats.org/officeDocument/2006/relationships/customXml" Target="../ink/ink1133.xml"/><Relationship Id="rId34" Type="http://schemas.openxmlformats.org/officeDocument/2006/relationships/customXml" Target="../ink/ink898.xml"/><Relationship Id="rId76" Type="http://schemas.openxmlformats.org/officeDocument/2006/relationships/customXml" Target="../ink/ink919.xml"/><Relationship Id="rId141" Type="http://schemas.openxmlformats.org/officeDocument/2006/relationships/image" Target="../media/image945.png"/><Relationship Id="rId379" Type="http://schemas.openxmlformats.org/officeDocument/2006/relationships/customXml" Target="../ink/ink1071.xml"/><Relationship Id="rId544" Type="http://schemas.openxmlformats.org/officeDocument/2006/relationships/customXml" Target="../ink/ink1154.xml"/><Relationship Id="rId7" Type="http://schemas.openxmlformats.org/officeDocument/2006/relationships/image" Target="../media/image880.png"/><Relationship Id="rId183" Type="http://schemas.openxmlformats.org/officeDocument/2006/relationships/image" Target="../media/image966.png"/><Relationship Id="rId239" Type="http://schemas.openxmlformats.org/officeDocument/2006/relationships/image" Target="../media/image994.png"/><Relationship Id="rId390" Type="http://schemas.openxmlformats.org/officeDocument/2006/relationships/image" Target="../media/image1068.png"/><Relationship Id="rId404" Type="http://schemas.openxmlformats.org/officeDocument/2006/relationships/customXml" Target="../ink/ink1084.xml"/><Relationship Id="rId446" Type="http://schemas.openxmlformats.org/officeDocument/2006/relationships/customXml" Target="../ink/ink1105.xml"/><Relationship Id="rId250" Type="http://schemas.openxmlformats.org/officeDocument/2006/relationships/customXml" Target="../ink/ink1006.xml"/><Relationship Id="rId292" Type="http://schemas.openxmlformats.org/officeDocument/2006/relationships/customXml" Target="../ink/ink1027.xml"/><Relationship Id="rId306" Type="http://schemas.openxmlformats.org/officeDocument/2006/relationships/customXml" Target="../ink/ink1034.xml"/><Relationship Id="rId488" Type="http://schemas.openxmlformats.org/officeDocument/2006/relationships/customXml" Target="../ink/ink1126.xml"/><Relationship Id="rId45" Type="http://schemas.openxmlformats.org/officeDocument/2006/relationships/image" Target="../media/image899.png"/><Relationship Id="rId87" Type="http://schemas.openxmlformats.org/officeDocument/2006/relationships/image" Target="../media/image920.png"/><Relationship Id="rId110" Type="http://schemas.openxmlformats.org/officeDocument/2006/relationships/customXml" Target="../ink/ink936.xml"/><Relationship Id="rId348" Type="http://schemas.openxmlformats.org/officeDocument/2006/relationships/image" Target="../media/image1047.png"/><Relationship Id="rId513" Type="http://schemas.openxmlformats.org/officeDocument/2006/relationships/image" Target="../media/image1128.png"/><Relationship Id="rId555" Type="http://schemas.openxmlformats.org/officeDocument/2006/relationships/image" Target="../media/image1149.png"/><Relationship Id="rId152" Type="http://schemas.openxmlformats.org/officeDocument/2006/relationships/customXml" Target="../ink/ink957.xml"/><Relationship Id="rId194" Type="http://schemas.openxmlformats.org/officeDocument/2006/relationships/customXml" Target="../ink/ink978.xml"/><Relationship Id="rId208" Type="http://schemas.openxmlformats.org/officeDocument/2006/relationships/customXml" Target="../ink/ink985.xml"/><Relationship Id="rId415" Type="http://schemas.openxmlformats.org/officeDocument/2006/relationships/image" Target="../media/image1080.png"/><Relationship Id="rId457" Type="http://schemas.openxmlformats.org/officeDocument/2006/relationships/image" Target="../media/image1100.png"/><Relationship Id="rId261" Type="http://schemas.openxmlformats.org/officeDocument/2006/relationships/image" Target="../media/image1004.png"/><Relationship Id="rId499" Type="http://schemas.openxmlformats.org/officeDocument/2006/relationships/image" Target="../media/image1121.png"/><Relationship Id="rId14" Type="http://schemas.openxmlformats.org/officeDocument/2006/relationships/customXml" Target="../ink/ink888.xml"/><Relationship Id="rId56" Type="http://schemas.openxmlformats.org/officeDocument/2006/relationships/customXml" Target="../ink/ink909.xml"/><Relationship Id="rId317" Type="http://schemas.openxmlformats.org/officeDocument/2006/relationships/image" Target="../media/image1032.png"/><Relationship Id="rId359" Type="http://schemas.openxmlformats.org/officeDocument/2006/relationships/customXml" Target="../ink/ink1061.xml"/><Relationship Id="rId524" Type="http://schemas.openxmlformats.org/officeDocument/2006/relationships/customXml" Target="../ink/ink1144.xml"/><Relationship Id="rId566" Type="http://schemas.openxmlformats.org/officeDocument/2006/relationships/customXml" Target="../ink/ink1165.xml"/><Relationship Id="rId98" Type="http://schemas.openxmlformats.org/officeDocument/2006/relationships/customXml" Target="../ink/ink930.xml"/><Relationship Id="rId121" Type="http://schemas.openxmlformats.org/officeDocument/2006/relationships/image" Target="../media/image935.png"/><Relationship Id="rId163" Type="http://schemas.openxmlformats.org/officeDocument/2006/relationships/image" Target="../media/image956.png"/><Relationship Id="rId219" Type="http://schemas.openxmlformats.org/officeDocument/2006/relationships/image" Target="../media/image984.png"/><Relationship Id="rId370" Type="http://schemas.openxmlformats.org/officeDocument/2006/relationships/image" Target="../media/image1058.png"/><Relationship Id="rId426" Type="http://schemas.openxmlformats.org/officeDocument/2006/relationships/customXml" Target="../ink/ink1095.xml"/><Relationship Id="rId230" Type="http://schemas.openxmlformats.org/officeDocument/2006/relationships/customXml" Target="../ink/ink996.xml"/><Relationship Id="rId468" Type="http://schemas.openxmlformats.org/officeDocument/2006/relationships/customXml" Target="../ink/ink1116.xml"/><Relationship Id="rId25" Type="http://schemas.openxmlformats.org/officeDocument/2006/relationships/image" Target="../media/image889.png"/><Relationship Id="rId67" Type="http://schemas.openxmlformats.org/officeDocument/2006/relationships/image" Target="../media/image910.png"/><Relationship Id="rId272" Type="http://schemas.openxmlformats.org/officeDocument/2006/relationships/customXml" Target="../ink/ink1017.xml"/><Relationship Id="rId328" Type="http://schemas.openxmlformats.org/officeDocument/2006/relationships/customXml" Target="../ink/ink1045.xml"/><Relationship Id="rId535" Type="http://schemas.openxmlformats.org/officeDocument/2006/relationships/image" Target="../media/image1139.png"/><Relationship Id="rId132" Type="http://schemas.openxmlformats.org/officeDocument/2006/relationships/customXml" Target="../ink/ink947.xml"/><Relationship Id="rId174" Type="http://schemas.openxmlformats.org/officeDocument/2006/relationships/customXml" Target="../ink/ink968.xml"/><Relationship Id="rId381" Type="http://schemas.openxmlformats.org/officeDocument/2006/relationships/customXml" Target="../ink/ink1072.xml"/><Relationship Id="rId241" Type="http://schemas.openxmlformats.org/officeDocument/2006/relationships/image" Target="../media/image593.png"/><Relationship Id="rId437" Type="http://schemas.openxmlformats.org/officeDocument/2006/relationships/image" Target="../media/image1091.png"/><Relationship Id="rId479" Type="http://schemas.openxmlformats.org/officeDocument/2006/relationships/image" Target="../media/image1111.png"/><Relationship Id="rId36" Type="http://schemas.openxmlformats.org/officeDocument/2006/relationships/customXml" Target="../ink/ink899.xml"/><Relationship Id="rId283" Type="http://schemas.openxmlformats.org/officeDocument/2006/relationships/image" Target="../media/image1015.png"/><Relationship Id="rId339" Type="http://schemas.openxmlformats.org/officeDocument/2006/relationships/image" Target="../media/image1043.png"/><Relationship Id="rId490" Type="http://schemas.openxmlformats.org/officeDocument/2006/relationships/customXml" Target="../ink/ink1127.xml"/><Relationship Id="rId504" Type="http://schemas.openxmlformats.org/officeDocument/2006/relationships/customXml" Target="../ink/ink1134.xml"/><Relationship Id="rId546" Type="http://schemas.openxmlformats.org/officeDocument/2006/relationships/customXml" Target="../ink/ink1155.xml"/><Relationship Id="rId78" Type="http://schemas.openxmlformats.org/officeDocument/2006/relationships/customXml" Target="../ink/ink920.xml"/><Relationship Id="rId101" Type="http://schemas.openxmlformats.org/officeDocument/2006/relationships/image" Target="../media/image926.png"/><Relationship Id="rId143" Type="http://schemas.openxmlformats.org/officeDocument/2006/relationships/image" Target="../media/image946.png"/><Relationship Id="rId185" Type="http://schemas.openxmlformats.org/officeDocument/2006/relationships/image" Target="../media/image967.png"/><Relationship Id="rId350" Type="http://schemas.openxmlformats.org/officeDocument/2006/relationships/image" Target="../media/image1048.png"/><Relationship Id="rId406" Type="http://schemas.openxmlformats.org/officeDocument/2006/relationships/customXml" Target="../ink/ink1085.xml"/><Relationship Id="rId9" Type="http://schemas.openxmlformats.org/officeDocument/2006/relationships/image" Target="../media/image881.png"/><Relationship Id="rId210" Type="http://schemas.openxmlformats.org/officeDocument/2006/relationships/customXml" Target="../ink/ink986.xml"/><Relationship Id="rId392" Type="http://schemas.openxmlformats.org/officeDocument/2006/relationships/image" Target="../media/image1069.png"/><Relationship Id="rId448" Type="http://schemas.openxmlformats.org/officeDocument/2006/relationships/customXml" Target="../ink/ink1106.xml"/><Relationship Id="rId252" Type="http://schemas.openxmlformats.org/officeDocument/2006/relationships/customXml" Target="../ink/ink1007.xml"/><Relationship Id="rId294" Type="http://schemas.openxmlformats.org/officeDocument/2006/relationships/customXml" Target="../ink/ink1028.xml"/><Relationship Id="rId308" Type="http://schemas.openxmlformats.org/officeDocument/2006/relationships/customXml" Target="../ink/ink1035.xml"/><Relationship Id="rId515" Type="http://schemas.openxmlformats.org/officeDocument/2006/relationships/image" Target="../media/image1129.png"/><Relationship Id="rId47" Type="http://schemas.openxmlformats.org/officeDocument/2006/relationships/image" Target="../media/image900.png"/><Relationship Id="rId89" Type="http://schemas.openxmlformats.org/officeDocument/2006/relationships/image" Target="../media/image921.png"/><Relationship Id="rId112" Type="http://schemas.openxmlformats.org/officeDocument/2006/relationships/customXml" Target="../ink/ink937.xml"/><Relationship Id="rId154" Type="http://schemas.openxmlformats.org/officeDocument/2006/relationships/customXml" Target="../ink/ink958.xml"/><Relationship Id="rId361" Type="http://schemas.openxmlformats.org/officeDocument/2006/relationships/customXml" Target="../ink/ink1062.xml"/><Relationship Id="rId557" Type="http://schemas.openxmlformats.org/officeDocument/2006/relationships/image" Target="../media/image1150.png"/><Relationship Id="rId196" Type="http://schemas.openxmlformats.org/officeDocument/2006/relationships/customXml" Target="../ink/ink979.xml"/><Relationship Id="rId417" Type="http://schemas.openxmlformats.org/officeDocument/2006/relationships/image" Target="../media/image1081.png"/><Relationship Id="rId459" Type="http://schemas.openxmlformats.org/officeDocument/2006/relationships/image" Target="../media/image1101.png"/><Relationship Id="rId16" Type="http://schemas.openxmlformats.org/officeDocument/2006/relationships/customXml" Target="../ink/ink889.xml"/><Relationship Id="rId221" Type="http://schemas.openxmlformats.org/officeDocument/2006/relationships/image" Target="../media/image985.png"/><Relationship Id="rId263" Type="http://schemas.openxmlformats.org/officeDocument/2006/relationships/image" Target="../media/image1005.png"/><Relationship Id="rId319" Type="http://schemas.openxmlformats.org/officeDocument/2006/relationships/image" Target="../media/image1033.png"/><Relationship Id="rId470" Type="http://schemas.openxmlformats.org/officeDocument/2006/relationships/customXml" Target="../ink/ink1117.xml"/><Relationship Id="rId526" Type="http://schemas.openxmlformats.org/officeDocument/2006/relationships/customXml" Target="../ink/ink1145.xml"/><Relationship Id="rId58" Type="http://schemas.openxmlformats.org/officeDocument/2006/relationships/customXml" Target="../ink/ink910.xml"/><Relationship Id="rId123" Type="http://schemas.openxmlformats.org/officeDocument/2006/relationships/image" Target="../media/image936.png"/><Relationship Id="rId330" Type="http://schemas.openxmlformats.org/officeDocument/2006/relationships/customXml" Target="../ink/ink1046.xml"/><Relationship Id="rId568" Type="http://schemas.openxmlformats.org/officeDocument/2006/relationships/customXml" Target="../ink/ink1166.xml"/><Relationship Id="rId165" Type="http://schemas.openxmlformats.org/officeDocument/2006/relationships/image" Target="../media/image957.png"/><Relationship Id="rId372" Type="http://schemas.openxmlformats.org/officeDocument/2006/relationships/image" Target="../media/image1059.png"/><Relationship Id="rId428" Type="http://schemas.openxmlformats.org/officeDocument/2006/relationships/customXml" Target="../ink/ink1096.xml"/><Relationship Id="rId232" Type="http://schemas.openxmlformats.org/officeDocument/2006/relationships/customXml" Target="../ink/ink997.xml"/><Relationship Id="rId274" Type="http://schemas.openxmlformats.org/officeDocument/2006/relationships/customXml" Target="../ink/ink1018.xml"/><Relationship Id="rId481" Type="http://schemas.openxmlformats.org/officeDocument/2006/relationships/image" Target="../media/image1112.png"/><Relationship Id="rId27" Type="http://schemas.openxmlformats.org/officeDocument/2006/relationships/image" Target="../media/image890.png"/><Relationship Id="rId69" Type="http://schemas.openxmlformats.org/officeDocument/2006/relationships/image" Target="../media/image911.png"/><Relationship Id="rId134" Type="http://schemas.openxmlformats.org/officeDocument/2006/relationships/customXml" Target="../ink/ink948.xml"/><Relationship Id="rId537" Type="http://schemas.openxmlformats.org/officeDocument/2006/relationships/image" Target="../media/image1140.png"/><Relationship Id="rId80" Type="http://schemas.openxmlformats.org/officeDocument/2006/relationships/customXml" Target="../ink/ink921.xml"/><Relationship Id="rId176" Type="http://schemas.openxmlformats.org/officeDocument/2006/relationships/customXml" Target="../ink/ink969.xml"/><Relationship Id="rId341" Type="http://schemas.openxmlformats.org/officeDocument/2006/relationships/image" Target="../media/image1044.png"/><Relationship Id="rId383" Type="http://schemas.openxmlformats.org/officeDocument/2006/relationships/customXml" Target="../ink/ink1073.xml"/><Relationship Id="rId439" Type="http://schemas.openxmlformats.org/officeDocument/2006/relationships/image" Target="../media/image100.png"/><Relationship Id="rId201" Type="http://schemas.openxmlformats.org/officeDocument/2006/relationships/image" Target="../media/image975.png"/><Relationship Id="rId243" Type="http://schemas.openxmlformats.org/officeDocument/2006/relationships/image" Target="../media/image995.png"/><Relationship Id="rId285" Type="http://schemas.openxmlformats.org/officeDocument/2006/relationships/image" Target="../media/image1016.png"/><Relationship Id="rId450" Type="http://schemas.openxmlformats.org/officeDocument/2006/relationships/customXml" Target="../ink/ink1107.xml"/><Relationship Id="rId506" Type="http://schemas.openxmlformats.org/officeDocument/2006/relationships/customXml" Target="../ink/ink1135.xml"/><Relationship Id="rId38" Type="http://schemas.openxmlformats.org/officeDocument/2006/relationships/customXml" Target="../ink/ink900.xml"/><Relationship Id="rId103" Type="http://schemas.openxmlformats.org/officeDocument/2006/relationships/image" Target="../media/image798.png"/><Relationship Id="rId310" Type="http://schemas.openxmlformats.org/officeDocument/2006/relationships/customXml" Target="../ink/ink1036.xml"/><Relationship Id="rId492" Type="http://schemas.openxmlformats.org/officeDocument/2006/relationships/customXml" Target="../ink/ink1128.xml"/><Relationship Id="rId548" Type="http://schemas.openxmlformats.org/officeDocument/2006/relationships/customXml" Target="../ink/ink1156.xml"/><Relationship Id="rId91" Type="http://schemas.openxmlformats.org/officeDocument/2006/relationships/image" Target="../media/image922.png"/><Relationship Id="rId145" Type="http://schemas.openxmlformats.org/officeDocument/2006/relationships/image" Target="../media/image947.png"/><Relationship Id="rId187" Type="http://schemas.openxmlformats.org/officeDocument/2006/relationships/image" Target="../media/image968.png"/><Relationship Id="rId352" Type="http://schemas.openxmlformats.org/officeDocument/2006/relationships/image" Target="../media/image1049.png"/><Relationship Id="rId394" Type="http://schemas.openxmlformats.org/officeDocument/2006/relationships/image" Target="../media/image1070.png"/><Relationship Id="rId408" Type="http://schemas.openxmlformats.org/officeDocument/2006/relationships/customXml" Target="../ink/ink1086.xml"/><Relationship Id="rId212" Type="http://schemas.openxmlformats.org/officeDocument/2006/relationships/customXml" Target="../ink/ink987.xml"/><Relationship Id="rId254" Type="http://schemas.openxmlformats.org/officeDocument/2006/relationships/customXml" Target="../ink/ink1008.xml"/><Relationship Id="rId49" Type="http://schemas.openxmlformats.org/officeDocument/2006/relationships/image" Target="../media/image901.png"/><Relationship Id="rId114" Type="http://schemas.openxmlformats.org/officeDocument/2006/relationships/customXml" Target="../ink/ink938.xml"/><Relationship Id="rId296" Type="http://schemas.openxmlformats.org/officeDocument/2006/relationships/customXml" Target="../ink/ink1029.xml"/><Relationship Id="rId461" Type="http://schemas.openxmlformats.org/officeDocument/2006/relationships/image" Target="../media/image1102.png"/><Relationship Id="rId517" Type="http://schemas.openxmlformats.org/officeDocument/2006/relationships/image" Target="../media/image1130.png"/><Relationship Id="rId559" Type="http://schemas.openxmlformats.org/officeDocument/2006/relationships/image" Target="../media/image1151.png"/><Relationship Id="rId60" Type="http://schemas.openxmlformats.org/officeDocument/2006/relationships/customXml" Target="../ink/ink911.xml"/><Relationship Id="rId156" Type="http://schemas.openxmlformats.org/officeDocument/2006/relationships/customXml" Target="../ink/ink959.xml"/><Relationship Id="rId198" Type="http://schemas.openxmlformats.org/officeDocument/2006/relationships/customXml" Target="../ink/ink980.xml"/><Relationship Id="rId321" Type="http://schemas.openxmlformats.org/officeDocument/2006/relationships/image" Target="../media/image1034.png"/><Relationship Id="rId363" Type="http://schemas.openxmlformats.org/officeDocument/2006/relationships/customXml" Target="../ink/ink1063.xml"/><Relationship Id="rId419" Type="http://schemas.openxmlformats.org/officeDocument/2006/relationships/image" Target="../media/image1082.png"/><Relationship Id="rId570" Type="http://schemas.openxmlformats.org/officeDocument/2006/relationships/customXml" Target="../ink/ink1167.xml"/><Relationship Id="rId223" Type="http://schemas.openxmlformats.org/officeDocument/2006/relationships/image" Target="../media/image986.png"/><Relationship Id="rId430" Type="http://schemas.openxmlformats.org/officeDocument/2006/relationships/customXml" Target="../ink/ink1097.xml"/><Relationship Id="rId18" Type="http://schemas.openxmlformats.org/officeDocument/2006/relationships/customXml" Target="../ink/ink890.xml"/><Relationship Id="rId265" Type="http://schemas.openxmlformats.org/officeDocument/2006/relationships/image" Target="../media/image1006.png"/><Relationship Id="rId472" Type="http://schemas.openxmlformats.org/officeDocument/2006/relationships/customXml" Target="../ink/ink1118.xml"/><Relationship Id="rId528" Type="http://schemas.openxmlformats.org/officeDocument/2006/relationships/customXml" Target="../ink/ink1146.xml"/><Relationship Id="rId125" Type="http://schemas.openxmlformats.org/officeDocument/2006/relationships/image" Target="../media/image937.png"/><Relationship Id="rId167" Type="http://schemas.openxmlformats.org/officeDocument/2006/relationships/image" Target="../media/image958.png"/><Relationship Id="rId332" Type="http://schemas.openxmlformats.org/officeDocument/2006/relationships/customXml" Target="../ink/ink1047.xml"/><Relationship Id="rId374" Type="http://schemas.openxmlformats.org/officeDocument/2006/relationships/image" Target="../media/image1060.png"/><Relationship Id="rId71" Type="http://schemas.openxmlformats.org/officeDocument/2006/relationships/image" Target="../media/image912.png"/><Relationship Id="rId234" Type="http://schemas.openxmlformats.org/officeDocument/2006/relationships/customXml" Target="../ink/ink998.xml"/><Relationship Id="rId2" Type="http://schemas.openxmlformats.org/officeDocument/2006/relationships/notesSlide" Target="../notesSlides/notesSlide2.xml"/><Relationship Id="rId29" Type="http://schemas.openxmlformats.org/officeDocument/2006/relationships/image" Target="../media/image891.png"/><Relationship Id="rId276" Type="http://schemas.openxmlformats.org/officeDocument/2006/relationships/customXml" Target="../ink/ink1019.xml"/><Relationship Id="rId441" Type="http://schemas.openxmlformats.org/officeDocument/2006/relationships/image" Target="../media/image1092.png"/><Relationship Id="rId483" Type="http://schemas.openxmlformats.org/officeDocument/2006/relationships/image" Target="../media/image1113.png"/><Relationship Id="rId539" Type="http://schemas.openxmlformats.org/officeDocument/2006/relationships/image" Target="../media/image1141.png"/><Relationship Id="rId40" Type="http://schemas.openxmlformats.org/officeDocument/2006/relationships/customXml" Target="../ink/ink901.xml"/><Relationship Id="rId136" Type="http://schemas.openxmlformats.org/officeDocument/2006/relationships/customXml" Target="../ink/ink949.xml"/><Relationship Id="rId178" Type="http://schemas.openxmlformats.org/officeDocument/2006/relationships/customXml" Target="../ink/ink970.xml"/><Relationship Id="rId301" Type="http://schemas.openxmlformats.org/officeDocument/2006/relationships/image" Target="../media/image1024.png"/><Relationship Id="rId343" Type="http://schemas.openxmlformats.org/officeDocument/2006/relationships/customXml" Target="../ink/ink1053.xml"/><Relationship Id="rId550" Type="http://schemas.openxmlformats.org/officeDocument/2006/relationships/customXml" Target="../ink/ink1157.xml"/><Relationship Id="rId82" Type="http://schemas.openxmlformats.org/officeDocument/2006/relationships/customXml" Target="../ink/ink922.xml"/><Relationship Id="rId203" Type="http://schemas.openxmlformats.org/officeDocument/2006/relationships/image" Target="../media/image976.png"/><Relationship Id="rId385" Type="http://schemas.openxmlformats.org/officeDocument/2006/relationships/customXml" Target="../ink/ink1074.xml"/><Relationship Id="rId245" Type="http://schemas.openxmlformats.org/officeDocument/2006/relationships/image" Target="../media/image996.png"/><Relationship Id="rId287" Type="http://schemas.openxmlformats.org/officeDocument/2006/relationships/image" Target="../media/image1017.png"/><Relationship Id="rId410" Type="http://schemas.openxmlformats.org/officeDocument/2006/relationships/customXml" Target="../ink/ink1087.xml"/><Relationship Id="rId452" Type="http://schemas.openxmlformats.org/officeDocument/2006/relationships/customXml" Target="../ink/ink1108.xml"/><Relationship Id="rId494" Type="http://schemas.openxmlformats.org/officeDocument/2006/relationships/customXml" Target="../ink/ink1129.xml"/><Relationship Id="rId508" Type="http://schemas.openxmlformats.org/officeDocument/2006/relationships/customXml" Target="../ink/ink1136.xml"/><Relationship Id="rId105" Type="http://schemas.openxmlformats.org/officeDocument/2006/relationships/image" Target="../media/image927.png"/><Relationship Id="rId147" Type="http://schemas.openxmlformats.org/officeDocument/2006/relationships/image" Target="../media/image948.png"/><Relationship Id="rId312" Type="http://schemas.openxmlformats.org/officeDocument/2006/relationships/customXml" Target="../ink/ink1037.xml"/><Relationship Id="rId354" Type="http://schemas.openxmlformats.org/officeDocument/2006/relationships/image" Target="../media/image1050.png"/><Relationship Id="rId51" Type="http://schemas.openxmlformats.org/officeDocument/2006/relationships/image" Target="../media/image902.png"/><Relationship Id="rId93" Type="http://schemas.openxmlformats.org/officeDocument/2006/relationships/image" Target="../media/image923.png"/><Relationship Id="rId189" Type="http://schemas.openxmlformats.org/officeDocument/2006/relationships/image" Target="../media/image969.png"/><Relationship Id="rId396" Type="http://schemas.openxmlformats.org/officeDocument/2006/relationships/image" Target="../media/image1071.png"/><Relationship Id="rId561" Type="http://schemas.openxmlformats.org/officeDocument/2006/relationships/image" Target="../media/image1152.png"/><Relationship Id="rId214" Type="http://schemas.openxmlformats.org/officeDocument/2006/relationships/customXml" Target="../ink/ink988.xml"/><Relationship Id="rId256" Type="http://schemas.openxmlformats.org/officeDocument/2006/relationships/customXml" Target="../ink/ink1009.xml"/><Relationship Id="rId298" Type="http://schemas.openxmlformats.org/officeDocument/2006/relationships/customXml" Target="../ink/ink1030.xml"/><Relationship Id="rId421" Type="http://schemas.openxmlformats.org/officeDocument/2006/relationships/image" Target="../media/image1083.png"/><Relationship Id="rId463" Type="http://schemas.openxmlformats.org/officeDocument/2006/relationships/image" Target="../media/image1103.png"/><Relationship Id="rId519" Type="http://schemas.openxmlformats.org/officeDocument/2006/relationships/image" Target="../media/image1131.png"/><Relationship Id="rId116" Type="http://schemas.openxmlformats.org/officeDocument/2006/relationships/customXml" Target="../ink/ink939.xml"/><Relationship Id="rId158" Type="http://schemas.openxmlformats.org/officeDocument/2006/relationships/customXml" Target="../ink/ink960.xml"/><Relationship Id="rId323" Type="http://schemas.openxmlformats.org/officeDocument/2006/relationships/image" Target="../media/image1035.png"/><Relationship Id="rId530" Type="http://schemas.openxmlformats.org/officeDocument/2006/relationships/customXml" Target="../ink/ink1147.xml"/><Relationship Id="rId20" Type="http://schemas.openxmlformats.org/officeDocument/2006/relationships/customXml" Target="../ink/ink891.xml"/><Relationship Id="rId62" Type="http://schemas.openxmlformats.org/officeDocument/2006/relationships/customXml" Target="../ink/ink912.xml"/><Relationship Id="rId365" Type="http://schemas.openxmlformats.org/officeDocument/2006/relationships/customXml" Target="../ink/ink1064.xml"/><Relationship Id="rId225" Type="http://schemas.openxmlformats.org/officeDocument/2006/relationships/image" Target="../media/image987.png"/><Relationship Id="rId267" Type="http://schemas.openxmlformats.org/officeDocument/2006/relationships/image" Target="../media/image1007.png"/><Relationship Id="rId432" Type="http://schemas.openxmlformats.org/officeDocument/2006/relationships/customXml" Target="../ink/ink1098.xml"/><Relationship Id="rId474" Type="http://schemas.openxmlformats.org/officeDocument/2006/relationships/customXml" Target="../ink/ink1119.xml"/><Relationship Id="rId127" Type="http://schemas.openxmlformats.org/officeDocument/2006/relationships/image" Target="../media/image938.png"/><Relationship Id="rId31" Type="http://schemas.openxmlformats.org/officeDocument/2006/relationships/image" Target="../media/image892.png"/><Relationship Id="rId73" Type="http://schemas.openxmlformats.org/officeDocument/2006/relationships/image" Target="../media/image913.png"/><Relationship Id="rId169" Type="http://schemas.openxmlformats.org/officeDocument/2006/relationships/image" Target="../media/image959.png"/><Relationship Id="rId334" Type="http://schemas.openxmlformats.org/officeDocument/2006/relationships/customXml" Target="../ink/ink1048.xml"/><Relationship Id="rId376" Type="http://schemas.openxmlformats.org/officeDocument/2006/relationships/image" Target="../media/image1061.png"/><Relationship Id="rId541" Type="http://schemas.openxmlformats.org/officeDocument/2006/relationships/image" Target="../media/image1142.png"/><Relationship Id="rId4" Type="http://schemas.openxmlformats.org/officeDocument/2006/relationships/customXml" Target="../ink/ink883.xml"/><Relationship Id="rId180" Type="http://schemas.openxmlformats.org/officeDocument/2006/relationships/customXml" Target="../ink/ink971.xml"/><Relationship Id="rId236" Type="http://schemas.openxmlformats.org/officeDocument/2006/relationships/customXml" Target="../ink/ink999.xml"/><Relationship Id="rId278" Type="http://schemas.openxmlformats.org/officeDocument/2006/relationships/customXml" Target="../ink/ink1020.xml"/><Relationship Id="rId401" Type="http://schemas.openxmlformats.org/officeDocument/2006/relationships/customXml" Target="../ink/ink1082.xml"/><Relationship Id="rId443" Type="http://schemas.openxmlformats.org/officeDocument/2006/relationships/image" Target="../media/image1093.png"/><Relationship Id="rId303" Type="http://schemas.openxmlformats.org/officeDocument/2006/relationships/image" Target="../media/image1025.png"/><Relationship Id="rId485" Type="http://schemas.openxmlformats.org/officeDocument/2006/relationships/image" Target="../media/image1114.png"/><Relationship Id="rId42" Type="http://schemas.openxmlformats.org/officeDocument/2006/relationships/customXml" Target="../ink/ink902.xml"/><Relationship Id="rId84" Type="http://schemas.openxmlformats.org/officeDocument/2006/relationships/customXml" Target="../ink/ink923.xml"/><Relationship Id="rId138" Type="http://schemas.openxmlformats.org/officeDocument/2006/relationships/customXml" Target="../ink/ink950.xml"/><Relationship Id="rId345" Type="http://schemas.openxmlformats.org/officeDocument/2006/relationships/customXml" Target="../ink/ink1054.xml"/><Relationship Id="rId387" Type="http://schemas.openxmlformats.org/officeDocument/2006/relationships/customXml" Target="../ink/ink1075.xml"/><Relationship Id="rId510" Type="http://schemas.openxmlformats.org/officeDocument/2006/relationships/customXml" Target="../ink/ink1137.xml"/><Relationship Id="rId552" Type="http://schemas.openxmlformats.org/officeDocument/2006/relationships/customXml" Target="../ink/ink1158.xml"/><Relationship Id="rId191" Type="http://schemas.openxmlformats.org/officeDocument/2006/relationships/image" Target="../media/image970.png"/><Relationship Id="rId205" Type="http://schemas.openxmlformats.org/officeDocument/2006/relationships/image" Target="../media/image977.png"/><Relationship Id="rId247" Type="http://schemas.openxmlformats.org/officeDocument/2006/relationships/image" Target="../media/image997.png"/><Relationship Id="rId412" Type="http://schemas.openxmlformats.org/officeDocument/2006/relationships/customXml" Target="../ink/ink1088.xml"/><Relationship Id="rId107" Type="http://schemas.openxmlformats.org/officeDocument/2006/relationships/image" Target="../media/image928.png"/><Relationship Id="rId289" Type="http://schemas.openxmlformats.org/officeDocument/2006/relationships/image" Target="../media/image1018.png"/><Relationship Id="rId454" Type="http://schemas.openxmlformats.org/officeDocument/2006/relationships/customXml" Target="../ink/ink1109.xml"/><Relationship Id="rId496" Type="http://schemas.openxmlformats.org/officeDocument/2006/relationships/customXml" Target="../ink/ink1130.xml"/><Relationship Id="rId11" Type="http://schemas.openxmlformats.org/officeDocument/2006/relationships/image" Target="../media/image882.png"/><Relationship Id="rId53" Type="http://schemas.openxmlformats.org/officeDocument/2006/relationships/image" Target="../media/image903.png"/><Relationship Id="rId149" Type="http://schemas.openxmlformats.org/officeDocument/2006/relationships/image" Target="../media/image949.png"/><Relationship Id="rId314" Type="http://schemas.openxmlformats.org/officeDocument/2006/relationships/customXml" Target="../ink/ink1038.xml"/><Relationship Id="rId356" Type="http://schemas.openxmlformats.org/officeDocument/2006/relationships/image" Target="../media/image1051.png"/><Relationship Id="rId398" Type="http://schemas.openxmlformats.org/officeDocument/2006/relationships/image" Target="../media/image1072.png"/><Relationship Id="rId521" Type="http://schemas.openxmlformats.org/officeDocument/2006/relationships/image" Target="../media/image1132.png"/><Relationship Id="rId563" Type="http://schemas.openxmlformats.org/officeDocument/2006/relationships/image" Target="../media/image1153.png"/><Relationship Id="rId95" Type="http://schemas.openxmlformats.org/officeDocument/2006/relationships/image" Target="../media/image196.png"/><Relationship Id="rId160" Type="http://schemas.openxmlformats.org/officeDocument/2006/relationships/customXml" Target="../ink/ink961.xml"/><Relationship Id="rId216" Type="http://schemas.openxmlformats.org/officeDocument/2006/relationships/customXml" Target="../ink/ink989.xml"/><Relationship Id="rId423" Type="http://schemas.openxmlformats.org/officeDocument/2006/relationships/image" Target="../media/image1084.png"/><Relationship Id="rId258" Type="http://schemas.openxmlformats.org/officeDocument/2006/relationships/customXml" Target="../ink/ink1010.xml"/><Relationship Id="rId465" Type="http://schemas.openxmlformats.org/officeDocument/2006/relationships/image" Target="../media/image1104.png"/><Relationship Id="rId22" Type="http://schemas.openxmlformats.org/officeDocument/2006/relationships/customXml" Target="../ink/ink892.xml"/><Relationship Id="rId64" Type="http://schemas.openxmlformats.org/officeDocument/2006/relationships/customXml" Target="../ink/ink913.xml"/><Relationship Id="rId118" Type="http://schemas.openxmlformats.org/officeDocument/2006/relationships/customXml" Target="../ink/ink940.xml"/><Relationship Id="rId325" Type="http://schemas.openxmlformats.org/officeDocument/2006/relationships/image" Target="../media/image1036.png"/><Relationship Id="rId367" Type="http://schemas.openxmlformats.org/officeDocument/2006/relationships/customXml" Target="../ink/ink1065.xml"/><Relationship Id="rId532" Type="http://schemas.openxmlformats.org/officeDocument/2006/relationships/customXml" Target="../ink/ink1148.xml"/><Relationship Id="rId171" Type="http://schemas.openxmlformats.org/officeDocument/2006/relationships/image" Target="../media/image960.png"/><Relationship Id="rId227" Type="http://schemas.openxmlformats.org/officeDocument/2006/relationships/image" Target="../media/image988.png"/><Relationship Id="rId269" Type="http://schemas.openxmlformats.org/officeDocument/2006/relationships/image" Target="../media/image1008.png"/><Relationship Id="rId434" Type="http://schemas.openxmlformats.org/officeDocument/2006/relationships/customXml" Target="../ink/ink1099.xml"/><Relationship Id="rId476" Type="http://schemas.openxmlformats.org/officeDocument/2006/relationships/customXml" Target="../ink/ink1120.xml"/><Relationship Id="rId33" Type="http://schemas.openxmlformats.org/officeDocument/2006/relationships/image" Target="../media/image893.png"/><Relationship Id="rId129" Type="http://schemas.openxmlformats.org/officeDocument/2006/relationships/image" Target="../media/image939.png"/><Relationship Id="rId280" Type="http://schemas.openxmlformats.org/officeDocument/2006/relationships/customXml" Target="../ink/ink1021.xml"/><Relationship Id="rId336" Type="http://schemas.openxmlformats.org/officeDocument/2006/relationships/customXml" Target="../ink/ink1049.xml"/><Relationship Id="rId501" Type="http://schemas.openxmlformats.org/officeDocument/2006/relationships/image" Target="../media/image1122.png"/><Relationship Id="rId543" Type="http://schemas.openxmlformats.org/officeDocument/2006/relationships/image" Target="../media/image1143.png"/><Relationship Id="rId75" Type="http://schemas.openxmlformats.org/officeDocument/2006/relationships/image" Target="../media/image914.png"/><Relationship Id="rId140" Type="http://schemas.openxmlformats.org/officeDocument/2006/relationships/customXml" Target="../ink/ink951.xml"/><Relationship Id="rId182" Type="http://schemas.openxmlformats.org/officeDocument/2006/relationships/customXml" Target="../ink/ink972.xml"/><Relationship Id="rId378" Type="http://schemas.openxmlformats.org/officeDocument/2006/relationships/image" Target="../media/image1062.png"/><Relationship Id="rId403" Type="http://schemas.openxmlformats.org/officeDocument/2006/relationships/image" Target="../media/image1074.png"/><Relationship Id="rId6" Type="http://schemas.openxmlformats.org/officeDocument/2006/relationships/customXml" Target="../ink/ink884.xml"/><Relationship Id="rId238" Type="http://schemas.openxmlformats.org/officeDocument/2006/relationships/customXml" Target="../ink/ink1000.xml"/><Relationship Id="rId445" Type="http://schemas.openxmlformats.org/officeDocument/2006/relationships/image" Target="../media/image1094.png"/><Relationship Id="rId487" Type="http://schemas.openxmlformats.org/officeDocument/2006/relationships/image" Target="../media/image1115.png"/><Relationship Id="rId291" Type="http://schemas.openxmlformats.org/officeDocument/2006/relationships/image" Target="../media/image1019.png"/><Relationship Id="rId305" Type="http://schemas.openxmlformats.org/officeDocument/2006/relationships/image" Target="../media/image1026.png"/><Relationship Id="rId347" Type="http://schemas.openxmlformats.org/officeDocument/2006/relationships/customXml" Target="../ink/ink1055.xml"/><Relationship Id="rId512" Type="http://schemas.openxmlformats.org/officeDocument/2006/relationships/customXml" Target="../ink/ink1138.xml"/><Relationship Id="rId44" Type="http://schemas.openxmlformats.org/officeDocument/2006/relationships/customXml" Target="../ink/ink903.xml"/><Relationship Id="rId86" Type="http://schemas.openxmlformats.org/officeDocument/2006/relationships/customXml" Target="../ink/ink924.xml"/><Relationship Id="rId151" Type="http://schemas.openxmlformats.org/officeDocument/2006/relationships/image" Target="../media/image950.png"/><Relationship Id="rId389" Type="http://schemas.openxmlformats.org/officeDocument/2006/relationships/customXml" Target="../ink/ink1076.xml"/><Relationship Id="rId554" Type="http://schemas.openxmlformats.org/officeDocument/2006/relationships/customXml" Target="../ink/ink1159.xml"/><Relationship Id="rId193" Type="http://schemas.openxmlformats.org/officeDocument/2006/relationships/image" Target="../media/image971.png"/><Relationship Id="rId207" Type="http://schemas.openxmlformats.org/officeDocument/2006/relationships/image" Target="../media/image978.png"/><Relationship Id="rId249" Type="http://schemas.openxmlformats.org/officeDocument/2006/relationships/image" Target="../media/image998.png"/><Relationship Id="rId414" Type="http://schemas.openxmlformats.org/officeDocument/2006/relationships/customXml" Target="../ink/ink1089.xml"/><Relationship Id="rId456" Type="http://schemas.openxmlformats.org/officeDocument/2006/relationships/customXml" Target="../ink/ink1110.xml"/><Relationship Id="rId498" Type="http://schemas.openxmlformats.org/officeDocument/2006/relationships/customXml" Target="../ink/ink1131.xml"/><Relationship Id="rId13" Type="http://schemas.openxmlformats.org/officeDocument/2006/relationships/image" Target="../media/image883.png"/><Relationship Id="rId109" Type="http://schemas.openxmlformats.org/officeDocument/2006/relationships/image" Target="../media/image929.png"/><Relationship Id="rId260" Type="http://schemas.openxmlformats.org/officeDocument/2006/relationships/customXml" Target="../ink/ink1011.xml"/><Relationship Id="rId316" Type="http://schemas.openxmlformats.org/officeDocument/2006/relationships/customXml" Target="../ink/ink1039.xml"/><Relationship Id="rId523" Type="http://schemas.openxmlformats.org/officeDocument/2006/relationships/image" Target="../media/image1133.png"/><Relationship Id="rId55" Type="http://schemas.openxmlformats.org/officeDocument/2006/relationships/image" Target="../media/image904.png"/><Relationship Id="rId97" Type="http://schemas.openxmlformats.org/officeDocument/2006/relationships/image" Target="../media/image924.png"/><Relationship Id="rId120" Type="http://schemas.openxmlformats.org/officeDocument/2006/relationships/customXml" Target="../ink/ink941.xml"/><Relationship Id="rId358" Type="http://schemas.openxmlformats.org/officeDocument/2006/relationships/image" Target="../media/image1052.png"/><Relationship Id="rId565" Type="http://schemas.openxmlformats.org/officeDocument/2006/relationships/image" Target="../media/image1154.png"/><Relationship Id="rId162" Type="http://schemas.openxmlformats.org/officeDocument/2006/relationships/customXml" Target="../ink/ink962.xml"/><Relationship Id="rId218" Type="http://schemas.openxmlformats.org/officeDocument/2006/relationships/customXml" Target="../ink/ink990.xml"/><Relationship Id="rId425" Type="http://schemas.openxmlformats.org/officeDocument/2006/relationships/image" Target="../media/image1085.png"/><Relationship Id="rId467" Type="http://schemas.openxmlformats.org/officeDocument/2006/relationships/image" Target="../media/image1105.png"/><Relationship Id="rId271" Type="http://schemas.openxmlformats.org/officeDocument/2006/relationships/image" Target="../media/image1009.png"/><Relationship Id="rId24" Type="http://schemas.openxmlformats.org/officeDocument/2006/relationships/customXml" Target="../ink/ink893.xml"/><Relationship Id="rId66" Type="http://schemas.openxmlformats.org/officeDocument/2006/relationships/customXml" Target="../ink/ink914.xml"/><Relationship Id="rId131" Type="http://schemas.openxmlformats.org/officeDocument/2006/relationships/image" Target="../media/image940.png"/><Relationship Id="rId327" Type="http://schemas.openxmlformats.org/officeDocument/2006/relationships/image" Target="../media/image1037.png"/><Relationship Id="rId369" Type="http://schemas.openxmlformats.org/officeDocument/2006/relationships/customXml" Target="../ink/ink1066.xml"/><Relationship Id="rId534" Type="http://schemas.openxmlformats.org/officeDocument/2006/relationships/customXml" Target="../ink/ink1149.xml"/><Relationship Id="rId173" Type="http://schemas.openxmlformats.org/officeDocument/2006/relationships/image" Target="../media/image961.png"/><Relationship Id="rId229" Type="http://schemas.openxmlformats.org/officeDocument/2006/relationships/image" Target="../media/image989.png"/><Relationship Id="rId380" Type="http://schemas.openxmlformats.org/officeDocument/2006/relationships/image" Target="../media/image1063.png"/><Relationship Id="rId436" Type="http://schemas.openxmlformats.org/officeDocument/2006/relationships/customXml" Target="../ink/ink1100.xml"/><Relationship Id="rId240" Type="http://schemas.openxmlformats.org/officeDocument/2006/relationships/customXml" Target="../ink/ink1001.xml"/><Relationship Id="rId478" Type="http://schemas.openxmlformats.org/officeDocument/2006/relationships/customXml" Target="../ink/ink1121.xml"/><Relationship Id="rId35" Type="http://schemas.openxmlformats.org/officeDocument/2006/relationships/image" Target="../media/image894.png"/><Relationship Id="rId77" Type="http://schemas.openxmlformats.org/officeDocument/2006/relationships/image" Target="../media/image915.png"/><Relationship Id="rId100" Type="http://schemas.openxmlformats.org/officeDocument/2006/relationships/customXml" Target="../ink/ink931.xml"/><Relationship Id="rId282" Type="http://schemas.openxmlformats.org/officeDocument/2006/relationships/customXml" Target="../ink/ink1022.xml"/><Relationship Id="rId338" Type="http://schemas.openxmlformats.org/officeDocument/2006/relationships/customXml" Target="../ink/ink1050.xml"/><Relationship Id="rId503" Type="http://schemas.openxmlformats.org/officeDocument/2006/relationships/image" Target="../media/image1123.png"/><Relationship Id="rId545" Type="http://schemas.openxmlformats.org/officeDocument/2006/relationships/image" Target="../media/image1144.png"/><Relationship Id="rId8" Type="http://schemas.openxmlformats.org/officeDocument/2006/relationships/customXml" Target="../ink/ink885.xml"/><Relationship Id="rId142" Type="http://schemas.openxmlformats.org/officeDocument/2006/relationships/customXml" Target="../ink/ink952.xml"/><Relationship Id="rId184" Type="http://schemas.openxmlformats.org/officeDocument/2006/relationships/customXml" Target="../ink/ink973.xml"/><Relationship Id="rId391" Type="http://schemas.openxmlformats.org/officeDocument/2006/relationships/customXml" Target="../ink/ink1077.xml"/><Relationship Id="rId405" Type="http://schemas.openxmlformats.org/officeDocument/2006/relationships/image" Target="../media/image1075.png"/><Relationship Id="rId447" Type="http://schemas.openxmlformats.org/officeDocument/2006/relationships/image" Target="../media/image1095.png"/><Relationship Id="rId251" Type="http://schemas.openxmlformats.org/officeDocument/2006/relationships/image" Target="../media/image999.png"/><Relationship Id="rId489" Type="http://schemas.openxmlformats.org/officeDocument/2006/relationships/image" Target="../media/image1116.png"/><Relationship Id="rId46" Type="http://schemas.openxmlformats.org/officeDocument/2006/relationships/customXml" Target="../ink/ink904.xml"/><Relationship Id="rId293" Type="http://schemas.openxmlformats.org/officeDocument/2006/relationships/image" Target="../media/image1020.png"/><Relationship Id="rId307" Type="http://schemas.openxmlformats.org/officeDocument/2006/relationships/image" Target="../media/image1027.png"/><Relationship Id="rId349" Type="http://schemas.openxmlformats.org/officeDocument/2006/relationships/customXml" Target="../ink/ink1056.xml"/><Relationship Id="rId514" Type="http://schemas.openxmlformats.org/officeDocument/2006/relationships/customXml" Target="../ink/ink1139.xml"/><Relationship Id="rId556" Type="http://schemas.openxmlformats.org/officeDocument/2006/relationships/customXml" Target="../ink/ink1160.xml"/><Relationship Id="rId88" Type="http://schemas.openxmlformats.org/officeDocument/2006/relationships/customXml" Target="../ink/ink925.xml"/><Relationship Id="rId111" Type="http://schemas.openxmlformats.org/officeDocument/2006/relationships/image" Target="../media/image930.png"/><Relationship Id="rId153" Type="http://schemas.openxmlformats.org/officeDocument/2006/relationships/image" Target="../media/image951.png"/><Relationship Id="rId195" Type="http://schemas.openxmlformats.org/officeDocument/2006/relationships/image" Target="../media/image972.png"/><Relationship Id="rId209" Type="http://schemas.openxmlformats.org/officeDocument/2006/relationships/image" Target="../media/image979.png"/><Relationship Id="rId360" Type="http://schemas.openxmlformats.org/officeDocument/2006/relationships/image" Target="../media/image1053.png"/><Relationship Id="rId416" Type="http://schemas.openxmlformats.org/officeDocument/2006/relationships/customXml" Target="../ink/ink1090.xml"/><Relationship Id="rId220" Type="http://schemas.openxmlformats.org/officeDocument/2006/relationships/customXml" Target="../ink/ink991.xml"/><Relationship Id="rId458" Type="http://schemas.openxmlformats.org/officeDocument/2006/relationships/customXml" Target="../ink/ink1111.xml"/><Relationship Id="rId15" Type="http://schemas.openxmlformats.org/officeDocument/2006/relationships/image" Target="../media/image884.png"/><Relationship Id="rId57" Type="http://schemas.openxmlformats.org/officeDocument/2006/relationships/image" Target="../media/image905.png"/><Relationship Id="rId262" Type="http://schemas.openxmlformats.org/officeDocument/2006/relationships/customXml" Target="../ink/ink1012.xml"/><Relationship Id="rId318" Type="http://schemas.openxmlformats.org/officeDocument/2006/relationships/customXml" Target="../ink/ink1040.xml"/><Relationship Id="rId525" Type="http://schemas.openxmlformats.org/officeDocument/2006/relationships/image" Target="../media/image1134.png"/><Relationship Id="rId567" Type="http://schemas.openxmlformats.org/officeDocument/2006/relationships/image" Target="../media/image1155.png"/><Relationship Id="rId99" Type="http://schemas.openxmlformats.org/officeDocument/2006/relationships/image" Target="../media/image925.png"/><Relationship Id="rId122" Type="http://schemas.openxmlformats.org/officeDocument/2006/relationships/customXml" Target="../ink/ink942.xml"/><Relationship Id="rId164" Type="http://schemas.openxmlformats.org/officeDocument/2006/relationships/customXml" Target="../ink/ink963.xml"/><Relationship Id="rId371" Type="http://schemas.openxmlformats.org/officeDocument/2006/relationships/customXml" Target="../ink/ink1067.xml"/><Relationship Id="rId427" Type="http://schemas.openxmlformats.org/officeDocument/2006/relationships/image" Target="../media/image1086.png"/><Relationship Id="rId469" Type="http://schemas.openxmlformats.org/officeDocument/2006/relationships/image" Target="../media/image1106.png"/><Relationship Id="rId26" Type="http://schemas.openxmlformats.org/officeDocument/2006/relationships/customXml" Target="../ink/ink894.xml"/><Relationship Id="rId231" Type="http://schemas.openxmlformats.org/officeDocument/2006/relationships/image" Target="../media/image990.png"/><Relationship Id="rId273" Type="http://schemas.openxmlformats.org/officeDocument/2006/relationships/image" Target="../media/image1010.png"/><Relationship Id="rId329" Type="http://schemas.openxmlformats.org/officeDocument/2006/relationships/image" Target="../media/image1038.png"/><Relationship Id="rId480" Type="http://schemas.openxmlformats.org/officeDocument/2006/relationships/customXml" Target="../ink/ink1122.xml"/><Relationship Id="rId536" Type="http://schemas.openxmlformats.org/officeDocument/2006/relationships/customXml" Target="../ink/ink1150.xml"/><Relationship Id="rId68" Type="http://schemas.openxmlformats.org/officeDocument/2006/relationships/customXml" Target="../ink/ink915.xml"/><Relationship Id="rId133" Type="http://schemas.openxmlformats.org/officeDocument/2006/relationships/image" Target="../media/image941.png"/><Relationship Id="rId175" Type="http://schemas.openxmlformats.org/officeDocument/2006/relationships/image" Target="../media/image962.png"/><Relationship Id="rId340" Type="http://schemas.openxmlformats.org/officeDocument/2006/relationships/customXml" Target="../ink/ink1051.xml"/><Relationship Id="rId200" Type="http://schemas.openxmlformats.org/officeDocument/2006/relationships/customXml" Target="../ink/ink981.xml"/><Relationship Id="rId382" Type="http://schemas.openxmlformats.org/officeDocument/2006/relationships/image" Target="../media/image1064.png"/><Relationship Id="rId438" Type="http://schemas.openxmlformats.org/officeDocument/2006/relationships/customXml" Target="../ink/ink1101.xml"/><Relationship Id="rId242" Type="http://schemas.openxmlformats.org/officeDocument/2006/relationships/customXml" Target="../ink/ink1002.xml"/><Relationship Id="rId284" Type="http://schemas.openxmlformats.org/officeDocument/2006/relationships/customXml" Target="../ink/ink1023.xml"/><Relationship Id="rId491" Type="http://schemas.openxmlformats.org/officeDocument/2006/relationships/image" Target="../media/image1117.png"/><Relationship Id="rId505" Type="http://schemas.openxmlformats.org/officeDocument/2006/relationships/image" Target="../media/image1124.png"/><Relationship Id="rId37" Type="http://schemas.openxmlformats.org/officeDocument/2006/relationships/image" Target="../media/image895.png"/><Relationship Id="rId79" Type="http://schemas.openxmlformats.org/officeDocument/2006/relationships/image" Target="../media/image916.png"/><Relationship Id="rId102" Type="http://schemas.openxmlformats.org/officeDocument/2006/relationships/customXml" Target="../ink/ink932.xml"/><Relationship Id="rId144" Type="http://schemas.openxmlformats.org/officeDocument/2006/relationships/customXml" Target="../ink/ink953.xml"/><Relationship Id="rId547" Type="http://schemas.openxmlformats.org/officeDocument/2006/relationships/image" Target="../media/image1145.png"/><Relationship Id="rId90" Type="http://schemas.openxmlformats.org/officeDocument/2006/relationships/customXml" Target="../ink/ink926.xml"/><Relationship Id="rId186" Type="http://schemas.openxmlformats.org/officeDocument/2006/relationships/customXml" Target="../ink/ink974.xml"/><Relationship Id="rId351" Type="http://schemas.openxmlformats.org/officeDocument/2006/relationships/customXml" Target="../ink/ink1057.xml"/><Relationship Id="rId393" Type="http://schemas.openxmlformats.org/officeDocument/2006/relationships/customXml" Target="../ink/ink1078.xml"/><Relationship Id="rId407" Type="http://schemas.openxmlformats.org/officeDocument/2006/relationships/image" Target="../media/image1076.png"/><Relationship Id="rId449" Type="http://schemas.openxmlformats.org/officeDocument/2006/relationships/image" Target="../media/image1096.png"/><Relationship Id="rId211" Type="http://schemas.openxmlformats.org/officeDocument/2006/relationships/image" Target="../media/image980.png"/><Relationship Id="rId253" Type="http://schemas.openxmlformats.org/officeDocument/2006/relationships/image" Target="../media/image1000.png"/><Relationship Id="rId295" Type="http://schemas.openxmlformats.org/officeDocument/2006/relationships/image" Target="../media/image1021.png"/><Relationship Id="rId309" Type="http://schemas.openxmlformats.org/officeDocument/2006/relationships/image" Target="../media/image1028.png"/><Relationship Id="rId460" Type="http://schemas.openxmlformats.org/officeDocument/2006/relationships/customXml" Target="../ink/ink1112.xml"/><Relationship Id="rId516" Type="http://schemas.openxmlformats.org/officeDocument/2006/relationships/customXml" Target="../ink/ink1140.xml"/><Relationship Id="rId48" Type="http://schemas.openxmlformats.org/officeDocument/2006/relationships/customXml" Target="../ink/ink905.xml"/><Relationship Id="rId113" Type="http://schemas.openxmlformats.org/officeDocument/2006/relationships/image" Target="../media/image931.png"/><Relationship Id="rId320" Type="http://schemas.openxmlformats.org/officeDocument/2006/relationships/customXml" Target="../ink/ink1041.xml"/><Relationship Id="rId558" Type="http://schemas.openxmlformats.org/officeDocument/2006/relationships/customXml" Target="../ink/ink1161.xml"/><Relationship Id="rId155" Type="http://schemas.openxmlformats.org/officeDocument/2006/relationships/image" Target="../media/image952.png"/><Relationship Id="rId197" Type="http://schemas.openxmlformats.org/officeDocument/2006/relationships/image" Target="../media/image973.png"/><Relationship Id="rId362" Type="http://schemas.openxmlformats.org/officeDocument/2006/relationships/image" Target="../media/image1054.png"/><Relationship Id="rId418" Type="http://schemas.openxmlformats.org/officeDocument/2006/relationships/customXml" Target="../ink/ink1091.xml"/><Relationship Id="rId222" Type="http://schemas.openxmlformats.org/officeDocument/2006/relationships/customXml" Target="../ink/ink992.xml"/><Relationship Id="rId264" Type="http://schemas.openxmlformats.org/officeDocument/2006/relationships/customXml" Target="../ink/ink1013.xml"/><Relationship Id="rId471" Type="http://schemas.openxmlformats.org/officeDocument/2006/relationships/image" Target="../media/image1107.png"/><Relationship Id="rId17" Type="http://schemas.openxmlformats.org/officeDocument/2006/relationships/image" Target="../media/image885.png"/><Relationship Id="rId59" Type="http://schemas.openxmlformats.org/officeDocument/2006/relationships/image" Target="../media/image906.png"/><Relationship Id="rId124" Type="http://schemas.openxmlformats.org/officeDocument/2006/relationships/customXml" Target="../ink/ink943.xml"/><Relationship Id="rId527" Type="http://schemas.openxmlformats.org/officeDocument/2006/relationships/image" Target="../media/image1135.png"/><Relationship Id="rId569" Type="http://schemas.openxmlformats.org/officeDocument/2006/relationships/image" Target="../media/image1156.png"/><Relationship Id="rId70" Type="http://schemas.openxmlformats.org/officeDocument/2006/relationships/customXml" Target="../ink/ink916.xml"/><Relationship Id="rId166" Type="http://schemas.openxmlformats.org/officeDocument/2006/relationships/customXml" Target="../ink/ink964.xml"/><Relationship Id="rId331" Type="http://schemas.openxmlformats.org/officeDocument/2006/relationships/image" Target="../media/image1039.png"/><Relationship Id="rId373" Type="http://schemas.openxmlformats.org/officeDocument/2006/relationships/customXml" Target="../ink/ink1068.xml"/><Relationship Id="rId429" Type="http://schemas.openxmlformats.org/officeDocument/2006/relationships/image" Target="../media/image1087.png"/><Relationship Id="rId1" Type="http://schemas.openxmlformats.org/officeDocument/2006/relationships/slideLayout" Target="../slideLayouts/slideLayout7.xml"/><Relationship Id="rId233" Type="http://schemas.openxmlformats.org/officeDocument/2006/relationships/image" Target="../media/image991.png"/><Relationship Id="rId440" Type="http://schemas.openxmlformats.org/officeDocument/2006/relationships/customXml" Target="../ink/ink1102.xml"/><Relationship Id="rId28" Type="http://schemas.openxmlformats.org/officeDocument/2006/relationships/customXml" Target="../ink/ink895.xml"/><Relationship Id="rId275" Type="http://schemas.openxmlformats.org/officeDocument/2006/relationships/image" Target="../media/image1011.png"/><Relationship Id="rId300" Type="http://schemas.openxmlformats.org/officeDocument/2006/relationships/customXml" Target="../ink/ink1031.xml"/><Relationship Id="rId482" Type="http://schemas.openxmlformats.org/officeDocument/2006/relationships/customXml" Target="../ink/ink1123.xml"/><Relationship Id="rId538" Type="http://schemas.openxmlformats.org/officeDocument/2006/relationships/customXml" Target="../ink/ink1151.xml"/><Relationship Id="rId81" Type="http://schemas.openxmlformats.org/officeDocument/2006/relationships/image" Target="../media/image917.png"/><Relationship Id="rId135" Type="http://schemas.openxmlformats.org/officeDocument/2006/relationships/image" Target="../media/image942.png"/><Relationship Id="rId177" Type="http://schemas.openxmlformats.org/officeDocument/2006/relationships/image" Target="../media/image963.png"/><Relationship Id="rId342" Type="http://schemas.openxmlformats.org/officeDocument/2006/relationships/customXml" Target="../ink/ink1052.xml"/><Relationship Id="rId384" Type="http://schemas.openxmlformats.org/officeDocument/2006/relationships/image" Target="../media/image1065.png"/><Relationship Id="rId202" Type="http://schemas.openxmlformats.org/officeDocument/2006/relationships/customXml" Target="../ink/ink982.xml"/><Relationship Id="rId244" Type="http://schemas.openxmlformats.org/officeDocument/2006/relationships/customXml" Target="../ink/ink1003.xml"/><Relationship Id="rId39" Type="http://schemas.openxmlformats.org/officeDocument/2006/relationships/image" Target="../media/image896.png"/><Relationship Id="rId286" Type="http://schemas.openxmlformats.org/officeDocument/2006/relationships/customXml" Target="../ink/ink1024.xml"/><Relationship Id="rId451" Type="http://schemas.openxmlformats.org/officeDocument/2006/relationships/image" Target="../media/image1097.png"/><Relationship Id="rId493" Type="http://schemas.openxmlformats.org/officeDocument/2006/relationships/image" Target="../media/image1118.png"/><Relationship Id="rId507" Type="http://schemas.openxmlformats.org/officeDocument/2006/relationships/image" Target="../media/image1125.png"/><Relationship Id="rId549" Type="http://schemas.openxmlformats.org/officeDocument/2006/relationships/image" Target="../media/image1146.png"/><Relationship Id="rId50" Type="http://schemas.openxmlformats.org/officeDocument/2006/relationships/customXml" Target="../ink/ink906.xml"/><Relationship Id="rId104" Type="http://schemas.openxmlformats.org/officeDocument/2006/relationships/customXml" Target="../ink/ink933.xml"/><Relationship Id="rId146" Type="http://schemas.openxmlformats.org/officeDocument/2006/relationships/customXml" Target="../ink/ink954.xml"/><Relationship Id="rId188" Type="http://schemas.openxmlformats.org/officeDocument/2006/relationships/customXml" Target="../ink/ink975.xml"/><Relationship Id="rId311" Type="http://schemas.openxmlformats.org/officeDocument/2006/relationships/image" Target="../media/image1029.png"/><Relationship Id="rId353" Type="http://schemas.openxmlformats.org/officeDocument/2006/relationships/customXml" Target="../ink/ink1058.xml"/><Relationship Id="rId395" Type="http://schemas.openxmlformats.org/officeDocument/2006/relationships/customXml" Target="../ink/ink1079.xml"/><Relationship Id="rId409" Type="http://schemas.openxmlformats.org/officeDocument/2006/relationships/image" Target="../media/image1077.png"/><Relationship Id="rId560" Type="http://schemas.openxmlformats.org/officeDocument/2006/relationships/customXml" Target="../ink/ink1162.xml"/><Relationship Id="rId92" Type="http://schemas.openxmlformats.org/officeDocument/2006/relationships/customXml" Target="../ink/ink927.xml"/><Relationship Id="rId213" Type="http://schemas.openxmlformats.org/officeDocument/2006/relationships/image" Target="../media/image981.png"/><Relationship Id="rId420" Type="http://schemas.openxmlformats.org/officeDocument/2006/relationships/customXml" Target="../ink/ink1092.xml"/><Relationship Id="rId255" Type="http://schemas.openxmlformats.org/officeDocument/2006/relationships/image" Target="../media/image1001.png"/><Relationship Id="rId297" Type="http://schemas.openxmlformats.org/officeDocument/2006/relationships/image" Target="../media/image1022.png"/><Relationship Id="rId462" Type="http://schemas.openxmlformats.org/officeDocument/2006/relationships/customXml" Target="../ink/ink1113.xml"/><Relationship Id="rId518" Type="http://schemas.openxmlformats.org/officeDocument/2006/relationships/customXml" Target="../ink/ink1141.xml"/><Relationship Id="rId115" Type="http://schemas.openxmlformats.org/officeDocument/2006/relationships/image" Target="../media/image932.png"/><Relationship Id="rId157" Type="http://schemas.openxmlformats.org/officeDocument/2006/relationships/image" Target="../media/image953.png"/><Relationship Id="rId322" Type="http://schemas.openxmlformats.org/officeDocument/2006/relationships/customXml" Target="../ink/ink1042.xml"/><Relationship Id="rId364" Type="http://schemas.openxmlformats.org/officeDocument/2006/relationships/image" Target="../media/image1055.png"/><Relationship Id="rId61" Type="http://schemas.openxmlformats.org/officeDocument/2006/relationships/image" Target="../media/image907.png"/><Relationship Id="rId199" Type="http://schemas.openxmlformats.org/officeDocument/2006/relationships/image" Target="../media/image974.png"/><Relationship Id="rId571" Type="http://schemas.openxmlformats.org/officeDocument/2006/relationships/image" Target="../media/image1157.png"/><Relationship Id="rId19" Type="http://schemas.openxmlformats.org/officeDocument/2006/relationships/image" Target="../media/image886.png"/><Relationship Id="rId224" Type="http://schemas.openxmlformats.org/officeDocument/2006/relationships/customXml" Target="../ink/ink993.xml"/><Relationship Id="rId266" Type="http://schemas.openxmlformats.org/officeDocument/2006/relationships/customXml" Target="../ink/ink1014.xml"/><Relationship Id="rId431" Type="http://schemas.openxmlformats.org/officeDocument/2006/relationships/image" Target="../media/image1088.png"/><Relationship Id="rId473" Type="http://schemas.openxmlformats.org/officeDocument/2006/relationships/image" Target="../media/image1108.png"/><Relationship Id="rId529" Type="http://schemas.openxmlformats.org/officeDocument/2006/relationships/image" Target="../media/image1136.png"/><Relationship Id="rId30" Type="http://schemas.openxmlformats.org/officeDocument/2006/relationships/customXml" Target="../ink/ink896.xml"/><Relationship Id="rId126" Type="http://schemas.openxmlformats.org/officeDocument/2006/relationships/customXml" Target="../ink/ink944.xml"/><Relationship Id="rId168" Type="http://schemas.openxmlformats.org/officeDocument/2006/relationships/customXml" Target="../ink/ink965.xml"/><Relationship Id="rId333" Type="http://schemas.openxmlformats.org/officeDocument/2006/relationships/image" Target="../media/image1040.png"/><Relationship Id="rId540" Type="http://schemas.openxmlformats.org/officeDocument/2006/relationships/customXml" Target="../ink/ink1152.xml"/><Relationship Id="rId72" Type="http://schemas.openxmlformats.org/officeDocument/2006/relationships/customXml" Target="../ink/ink917.xml"/><Relationship Id="rId375" Type="http://schemas.openxmlformats.org/officeDocument/2006/relationships/customXml" Target="../ink/ink1069.xml"/><Relationship Id="rId3" Type="http://schemas.openxmlformats.org/officeDocument/2006/relationships/image" Target="../media/image878.emf"/><Relationship Id="rId235" Type="http://schemas.openxmlformats.org/officeDocument/2006/relationships/image" Target="../media/image992.png"/><Relationship Id="rId277" Type="http://schemas.openxmlformats.org/officeDocument/2006/relationships/image" Target="../media/image1012.png"/><Relationship Id="rId400" Type="http://schemas.openxmlformats.org/officeDocument/2006/relationships/image" Target="../media/image1073.png"/><Relationship Id="rId442" Type="http://schemas.openxmlformats.org/officeDocument/2006/relationships/customXml" Target="../ink/ink1103.xml"/><Relationship Id="rId484" Type="http://schemas.openxmlformats.org/officeDocument/2006/relationships/customXml" Target="../ink/ink1124.xml"/><Relationship Id="rId137" Type="http://schemas.openxmlformats.org/officeDocument/2006/relationships/image" Target="../media/image943.png"/><Relationship Id="rId302" Type="http://schemas.openxmlformats.org/officeDocument/2006/relationships/customXml" Target="../ink/ink1032.xml"/><Relationship Id="rId344" Type="http://schemas.openxmlformats.org/officeDocument/2006/relationships/image" Target="../media/image1045.png"/><Relationship Id="rId41" Type="http://schemas.openxmlformats.org/officeDocument/2006/relationships/image" Target="../media/image897.png"/><Relationship Id="rId83" Type="http://schemas.openxmlformats.org/officeDocument/2006/relationships/image" Target="../media/image918.png"/><Relationship Id="rId179" Type="http://schemas.openxmlformats.org/officeDocument/2006/relationships/image" Target="../media/image964.png"/><Relationship Id="rId386" Type="http://schemas.openxmlformats.org/officeDocument/2006/relationships/image" Target="../media/image1066.png"/><Relationship Id="rId551" Type="http://schemas.openxmlformats.org/officeDocument/2006/relationships/image" Target="../media/image1147.png"/><Relationship Id="rId190" Type="http://schemas.openxmlformats.org/officeDocument/2006/relationships/customXml" Target="../ink/ink976.xml"/><Relationship Id="rId204" Type="http://schemas.openxmlformats.org/officeDocument/2006/relationships/customXml" Target="../ink/ink983.xml"/><Relationship Id="rId246" Type="http://schemas.openxmlformats.org/officeDocument/2006/relationships/customXml" Target="../ink/ink1004.xml"/><Relationship Id="rId288" Type="http://schemas.openxmlformats.org/officeDocument/2006/relationships/customXml" Target="../ink/ink1025.xml"/><Relationship Id="rId411" Type="http://schemas.openxmlformats.org/officeDocument/2006/relationships/image" Target="../media/image1078.png"/><Relationship Id="rId453" Type="http://schemas.openxmlformats.org/officeDocument/2006/relationships/image" Target="../media/image1098.png"/><Relationship Id="rId509" Type="http://schemas.openxmlformats.org/officeDocument/2006/relationships/image" Target="../media/image1126.png"/><Relationship Id="rId106" Type="http://schemas.openxmlformats.org/officeDocument/2006/relationships/customXml" Target="../ink/ink934.xml"/><Relationship Id="rId313" Type="http://schemas.openxmlformats.org/officeDocument/2006/relationships/image" Target="../media/image1030.png"/><Relationship Id="rId495" Type="http://schemas.openxmlformats.org/officeDocument/2006/relationships/image" Target="../media/image1119.png"/><Relationship Id="rId10" Type="http://schemas.openxmlformats.org/officeDocument/2006/relationships/customXml" Target="../ink/ink886.xml"/><Relationship Id="rId52" Type="http://schemas.openxmlformats.org/officeDocument/2006/relationships/customXml" Target="../ink/ink907.xml"/><Relationship Id="rId94" Type="http://schemas.openxmlformats.org/officeDocument/2006/relationships/customXml" Target="../ink/ink928.xml"/><Relationship Id="rId148" Type="http://schemas.openxmlformats.org/officeDocument/2006/relationships/customXml" Target="../ink/ink955.xml"/><Relationship Id="rId355" Type="http://schemas.openxmlformats.org/officeDocument/2006/relationships/customXml" Target="../ink/ink1059.xml"/><Relationship Id="rId397" Type="http://schemas.openxmlformats.org/officeDocument/2006/relationships/customXml" Target="../ink/ink1080.xml"/><Relationship Id="rId520" Type="http://schemas.openxmlformats.org/officeDocument/2006/relationships/customXml" Target="../ink/ink1142.xml"/><Relationship Id="rId562" Type="http://schemas.openxmlformats.org/officeDocument/2006/relationships/customXml" Target="../ink/ink1163.xml"/><Relationship Id="rId215" Type="http://schemas.openxmlformats.org/officeDocument/2006/relationships/image" Target="../media/image982.png"/><Relationship Id="rId257" Type="http://schemas.openxmlformats.org/officeDocument/2006/relationships/image" Target="../media/image1002.png"/><Relationship Id="rId422" Type="http://schemas.openxmlformats.org/officeDocument/2006/relationships/customXml" Target="../ink/ink1093.xml"/><Relationship Id="rId464" Type="http://schemas.openxmlformats.org/officeDocument/2006/relationships/customXml" Target="../ink/ink1114.xml"/><Relationship Id="rId299" Type="http://schemas.openxmlformats.org/officeDocument/2006/relationships/image" Target="../media/image1023.png"/><Relationship Id="rId63" Type="http://schemas.openxmlformats.org/officeDocument/2006/relationships/image" Target="../media/image908.png"/><Relationship Id="rId159" Type="http://schemas.openxmlformats.org/officeDocument/2006/relationships/image" Target="../media/image954.png"/><Relationship Id="rId366" Type="http://schemas.openxmlformats.org/officeDocument/2006/relationships/image" Target="../media/image1056.png"/><Relationship Id="rId226" Type="http://schemas.openxmlformats.org/officeDocument/2006/relationships/customXml" Target="../ink/ink994.xml"/><Relationship Id="rId433" Type="http://schemas.openxmlformats.org/officeDocument/2006/relationships/image" Target="../media/image1089.png"/><Relationship Id="rId74" Type="http://schemas.openxmlformats.org/officeDocument/2006/relationships/customXml" Target="../ink/ink918.xml"/><Relationship Id="rId377" Type="http://schemas.openxmlformats.org/officeDocument/2006/relationships/customXml" Target="../ink/ink1070.xml"/><Relationship Id="rId500" Type="http://schemas.openxmlformats.org/officeDocument/2006/relationships/customXml" Target="../ink/ink1132.xml"/><Relationship Id="rId5" Type="http://schemas.openxmlformats.org/officeDocument/2006/relationships/image" Target="../media/image879.png"/><Relationship Id="rId237" Type="http://schemas.openxmlformats.org/officeDocument/2006/relationships/image" Target="../media/image993.png"/><Relationship Id="rId444" Type="http://schemas.openxmlformats.org/officeDocument/2006/relationships/customXml" Target="../ink/ink1104.xml"/><Relationship Id="rId290" Type="http://schemas.openxmlformats.org/officeDocument/2006/relationships/customXml" Target="../ink/ink1026.xml"/><Relationship Id="rId304" Type="http://schemas.openxmlformats.org/officeDocument/2006/relationships/customXml" Target="../ink/ink1033.xml"/><Relationship Id="rId388" Type="http://schemas.openxmlformats.org/officeDocument/2006/relationships/image" Target="../media/image1067.png"/><Relationship Id="rId511" Type="http://schemas.openxmlformats.org/officeDocument/2006/relationships/image" Target="../media/image1127.png"/><Relationship Id="rId85" Type="http://schemas.openxmlformats.org/officeDocument/2006/relationships/image" Target="../media/image919.png"/><Relationship Id="rId150" Type="http://schemas.openxmlformats.org/officeDocument/2006/relationships/customXml" Target="../ink/ink956.xml"/><Relationship Id="rId248" Type="http://schemas.openxmlformats.org/officeDocument/2006/relationships/customXml" Target="../ink/ink1005.xml"/><Relationship Id="rId455" Type="http://schemas.openxmlformats.org/officeDocument/2006/relationships/image" Target="../media/image1099.png"/><Relationship Id="rId12" Type="http://schemas.openxmlformats.org/officeDocument/2006/relationships/customXml" Target="../ink/ink887.xml"/><Relationship Id="rId108" Type="http://schemas.openxmlformats.org/officeDocument/2006/relationships/customXml" Target="../ink/ink935.xml"/><Relationship Id="rId315" Type="http://schemas.openxmlformats.org/officeDocument/2006/relationships/image" Target="../media/image1031.png"/><Relationship Id="rId522" Type="http://schemas.openxmlformats.org/officeDocument/2006/relationships/customXml" Target="../ink/ink1143.xml"/><Relationship Id="rId96" Type="http://schemas.openxmlformats.org/officeDocument/2006/relationships/customXml" Target="../ink/ink929.xml"/><Relationship Id="rId161" Type="http://schemas.openxmlformats.org/officeDocument/2006/relationships/image" Target="../media/image955.png"/><Relationship Id="rId399" Type="http://schemas.openxmlformats.org/officeDocument/2006/relationships/customXml" Target="../ink/ink1081.xml"/><Relationship Id="rId259" Type="http://schemas.openxmlformats.org/officeDocument/2006/relationships/image" Target="../media/image1003.png"/><Relationship Id="rId466" Type="http://schemas.openxmlformats.org/officeDocument/2006/relationships/customXml" Target="../ink/ink1115.xml"/><Relationship Id="rId23" Type="http://schemas.openxmlformats.org/officeDocument/2006/relationships/image" Target="../media/image888.png"/><Relationship Id="rId119" Type="http://schemas.openxmlformats.org/officeDocument/2006/relationships/image" Target="../media/image934.png"/><Relationship Id="rId326" Type="http://schemas.openxmlformats.org/officeDocument/2006/relationships/customXml" Target="../ink/ink1044.xml"/><Relationship Id="rId533" Type="http://schemas.openxmlformats.org/officeDocument/2006/relationships/image" Target="../media/image1138.png"/></Relationships>
</file>

<file path=ppt/slides/_rels/slide16.xml.rels><?xml version="1.0" encoding="UTF-8" standalone="yes"?>
<Relationships xmlns="http://schemas.openxmlformats.org/package/2006/relationships"><Relationship Id="rId117" Type="http://schemas.openxmlformats.org/officeDocument/2006/relationships/customXml" Target="../ink/ink1225.xml"/><Relationship Id="rId671" Type="http://schemas.openxmlformats.org/officeDocument/2006/relationships/image" Target="../media/image1490.png"/><Relationship Id="rId21" Type="http://schemas.openxmlformats.org/officeDocument/2006/relationships/customXml" Target="../ink/ink1177.xml"/><Relationship Id="rId324" Type="http://schemas.openxmlformats.org/officeDocument/2006/relationships/image" Target="../media/image1318.png"/><Relationship Id="rId531" Type="http://schemas.openxmlformats.org/officeDocument/2006/relationships/image" Target="../media/image1420.png"/><Relationship Id="rId629" Type="http://schemas.openxmlformats.org/officeDocument/2006/relationships/image" Target="../media/image1469.png"/><Relationship Id="rId170" Type="http://schemas.openxmlformats.org/officeDocument/2006/relationships/image" Target="../media/image1241.png"/><Relationship Id="rId268" Type="http://schemas.openxmlformats.org/officeDocument/2006/relationships/image" Target="../media/image1290.png"/><Relationship Id="rId475" Type="http://schemas.openxmlformats.org/officeDocument/2006/relationships/image" Target="../media/image1392.png"/><Relationship Id="rId682" Type="http://schemas.openxmlformats.org/officeDocument/2006/relationships/customXml" Target="../ink/ink1508.xml"/><Relationship Id="rId32" Type="http://schemas.openxmlformats.org/officeDocument/2006/relationships/image" Target="../media/image1172.png"/><Relationship Id="rId128" Type="http://schemas.openxmlformats.org/officeDocument/2006/relationships/image" Target="../media/image1220.png"/><Relationship Id="rId335" Type="http://schemas.openxmlformats.org/officeDocument/2006/relationships/customXml" Target="../ink/ink1334.xml"/><Relationship Id="rId542" Type="http://schemas.openxmlformats.org/officeDocument/2006/relationships/customXml" Target="../ink/ink1438.xml"/><Relationship Id="rId181" Type="http://schemas.openxmlformats.org/officeDocument/2006/relationships/customXml" Target="../ink/ink1257.xml"/><Relationship Id="rId402" Type="http://schemas.openxmlformats.org/officeDocument/2006/relationships/customXml" Target="../ink/ink1368.xml"/><Relationship Id="rId279" Type="http://schemas.openxmlformats.org/officeDocument/2006/relationships/customXml" Target="../ink/ink1306.xml"/><Relationship Id="rId486" Type="http://schemas.openxmlformats.org/officeDocument/2006/relationships/customXml" Target="../ink/ink1410.xml"/><Relationship Id="rId693" Type="http://schemas.openxmlformats.org/officeDocument/2006/relationships/image" Target="../media/image1501.png"/><Relationship Id="rId43" Type="http://schemas.openxmlformats.org/officeDocument/2006/relationships/customXml" Target="../ink/ink1188.xml"/><Relationship Id="rId139" Type="http://schemas.openxmlformats.org/officeDocument/2006/relationships/customXml" Target="../ink/ink1236.xml"/><Relationship Id="rId346" Type="http://schemas.openxmlformats.org/officeDocument/2006/relationships/image" Target="../media/image1329.png"/><Relationship Id="rId553" Type="http://schemas.openxmlformats.org/officeDocument/2006/relationships/image" Target="../media/image1431.png"/><Relationship Id="rId192" Type="http://schemas.openxmlformats.org/officeDocument/2006/relationships/image" Target="../media/image1252.png"/><Relationship Id="rId206" Type="http://schemas.openxmlformats.org/officeDocument/2006/relationships/image" Target="../media/image1259.png"/><Relationship Id="rId413" Type="http://schemas.openxmlformats.org/officeDocument/2006/relationships/image" Target="../media/image1361.png"/><Relationship Id="rId497" Type="http://schemas.openxmlformats.org/officeDocument/2006/relationships/image" Target="../media/image1403.png"/><Relationship Id="rId620" Type="http://schemas.openxmlformats.org/officeDocument/2006/relationships/customXml" Target="../ink/ink1477.xml"/><Relationship Id="rId357" Type="http://schemas.openxmlformats.org/officeDocument/2006/relationships/customXml" Target="../ink/ink1345.xml"/><Relationship Id="rId54" Type="http://schemas.openxmlformats.org/officeDocument/2006/relationships/image" Target="../media/image1183.png"/><Relationship Id="rId217" Type="http://schemas.openxmlformats.org/officeDocument/2006/relationships/customXml" Target="../ink/ink1275.xml"/><Relationship Id="rId564" Type="http://schemas.openxmlformats.org/officeDocument/2006/relationships/customXml" Target="../ink/ink1449.xml"/><Relationship Id="rId424" Type="http://schemas.openxmlformats.org/officeDocument/2006/relationships/customXml" Target="../ink/ink1379.xml"/><Relationship Id="rId631" Type="http://schemas.openxmlformats.org/officeDocument/2006/relationships/image" Target="../media/image1470.png"/><Relationship Id="rId270" Type="http://schemas.openxmlformats.org/officeDocument/2006/relationships/image" Target="../media/image1291.png"/><Relationship Id="rId65" Type="http://schemas.openxmlformats.org/officeDocument/2006/relationships/customXml" Target="../ink/ink1199.xml"/><Relationship Id="rId130" Type="http://schemas.openxmlformats.org/officeDocument/2006/relationships/image" Target="../media/image1221.png"/><Relationship Id="rId368" Type="http://schemas.openxmlformats.org/officeDocument/2006/relationships/image" Target="../media/image1340.png"/><Relationship Id="rId575" Type="http://schemas.openxmlformats.org/officeDocument/2006/relationships/image" Target="../media/image1442.png"/><Relationship Id="rId228" Type="http://schemas.openxmlformats.org/officeDocument/2006/relationships/image" Target="../media/image1270.png"/><Relationship Id="rId435" Type="http://schemas.openxmlformats.org/officeDocument/2006/relationships/image" Target="../media/image1372.png"/><Relationship Id="rId642" Type="http://schemas.openxmlformats.org/officeDocument/2006/relationships/customXml" Target="../ink/ink1488.xml"/><Relationship Id="rId281" Type="http://schemas.openxmlformats.org/officeDocument/2006/relationships/customXml" Target="../ink/ink1307.xml"/><Relationship Id="rId502" Type="http://schemas.openxmlformats.org/officeDocument/2006/relationships/customXml" Target="../ink/ink1418.xml"/><Relationship Id="rId76" Type="http://schemas.openxmlformats.org/officeDocument/2006/relationships/image" Target="../media/image1194.png"/><Relationship Id="rId141" Type="http://schemas.openxmlformats.org/officeDocument/2006/relationships/customXml" Target="../ink/ink1237.xml"/><Relationship Id="rId379" Type="http://schemas.openxmlformats.org/officeDocument/2006/relationships/customXml" Target="../ink/ink1356.xml"/><Relationship Id="rId586" Type="http://schemas.openxmlformats.org/officeDocument/2006/relationships/customXml" Target="../ink/ink1460.xml"/><Relationship Id="rId7" Type="http://schemas.openxmlformats.org/officeDocument/2006/relationships/customXml" Target="../ink/ink1170.xml"/><Relationship Id="rId239" Type="http://schemas.openxmlformats.org/officeDocument/2006/relationships/customXml" Target="../ink/ink1286.xml"/><Relationship Id="rId446" Type="http://schemas.openxmlformats.org/officeDocument/2006/relationships/customXml" Target="../ink/ink1390.xml"/><Relationship Id="rId653" Type="http://schemas.openxmlformats.org/officeDocument/2006/relationships/image" Target="../media/image1481.png"/><Relationship Id="rId292" Type="http://schemas.openxmlformats.org/officeDocument/2006/relationships/image" Target="../media/image1302.png"/><Relationship Id="rId306" Type="http://schemas.openxmlformats.org/officeDocument/2006/relationships/image" Target="../media/image1309.png"/><Relationship Id="rId87" Type="http://schemas.openxmlformats.org/officeDocument/2006/relationships/customXml" Target="../ink/ink1210.xml"/><Relationship Id="rId513" Type="http://schemas.openxmlformats.org/officeDocument/2006/relationships/image" Target="../media/image1411.png"/><Relationship Id="rId597" Type="http://schemas.openxmlformats.org/officeDocument/2006/relationships/image" Target="../media/image1453.png"/><Relationship Id="rId152" Type="http://schemas.openxmlformats.org/officeDocument/2006/relationships/image" Target="../media/image1232.png"/><Relationship Id="rId457" Type="http://schemas.openxmlformats.org/officeDocument/2006/relationships/image" Target="../media/image1383.png"/><Relationship Id="rId664" Type="http://schemas.openxmlformats.org/officeDocument/2006/relationships/customXml" Target="../ink/ink1499.xml"/><Relationship Id="rId14" Type="http://schemas.openxmlformats.org/officeDocument/2006/relationships/image" Target="../media/image1163.png"/><Relationship Id="rId317" Type="http://schemas.openxmlformats.org/officeDocument/2006/relationships/customXml" Target="../ink/ink1325.xml"/><Relationship Id="rId524" Type="http://schemas.openxmlformats.org/officeDocument/2006/relationships/customXml" Target="../ink/ink1429.xml"/><Relationship Id="rId98" Type="http://schemas.openxmlformats.org/officeDocument/2006/relationships/image" Target="../media/image1205.png"/><Relationship Id="rId163" Type="http://schemas.openxmlformats.org/officeDocument/2006/relationships/customXml" Target="../ink/ink1248.xml"/><Relationship Id="rId370" Type="http://schemas.openxmlformats.org/officeDocument/2006/relationships/image" Target="../media/image1341.png"/><Relationship Id="rId230" Type="http://schemas.openxmlformats.org/officeDocument/2006/relationships/image" Target="../media/image1271.png"/><Relationship Id="rId468" Type="http://schemas.openxmlformats.org/officeDocument/2006/relationships/customXml" Target="../ink/ink1401.xml"/><Relationship Id="rId675" Type="http://schemas.openxmlformats.org/officeDocument/2006/relationships/image" Target="../media/image1492.png"/><Relationship Id="rId25" Type="http://schemas.openxmlformats.org/officeDocument/2006/relationships/customXml" Target="../ink/ink1179.xml"/><Relationship Id="rId328" Type="http://schemas.openxmlformats.org/officeDocument/2006/relationships/image" Target="../media/image1320.png"/><Relationship Id="rId535" Type="http://schemas.openxmlformats.org/officeDocument/2006/relationships/image" Target="../media/image1422.png"/><Relationship Id="rId174" Type="http://schemas.openxmlformats.org/officeDocument/2006/relationships/image" Target="../media/image1243.png"/><Relationship Id="rId381" Type="http://schemas.openxmlformats.org/officeDocument/2006/relationships/customXml" Target="../ink/ink1357.xml"/><Relationship Id="rId602" Type="http://schemas.openxmlformats.org/officeDocument/2006/relationships/customXml" Target="../ink/ink1468.xml"/><Relationship Id="rId241" Type="http://schemas.openxmlformats.org/officeDocument/2006/relationships/customXml" Target="../ink/ink1287.xml"/><Relationship Id="rId479" Type="http://schemas.openxmlformats.org/officeDocument/2006/relationships/image" Target="../media/image1394.png"/><Relationship Id="rId686" Type="http://schemas.openxmlformats.org/officeDocument/2006/relationships/customXml" Target="../ink/ink1510.xml"/><Relationship Id="rId36" Type="http://schemas.openxmlformats.org/officeDocument/2006/relationships/image" Target="../media/image1174.png"/><Relationship Id="rId339" Type="http://schemas.openxmlformats.org/officeDocument/2006/relationships/customXml" Target="../ink/ink1336.xml"/><Relationship Id="rId546" Type="http://schemas.openxmlformats.org/officeDocument/2006/relationships/customXml" Target="../ink/ink1440.xml"/><Relationship Id="rId101" Type="http://schemas.openxmlformats.org/officeDocument/2006/relationships/customXml" Target="../ink/ink1217.xml"/><Relationship Id="rId185" Type="http://schemas.openxmlformats.org/officeDocument/2006/relationships/customXml" Target="../ink/ink1259.xml"/><Relationship Id="rId406" Type="http://schemas.openxmlformats.org/officeDocument/2006/relationships/customXml" Target="../ink/ink1370.xml"/><Relationship Id="rId392" Type="http://schemas.openxmlformats.org/officeDocument/2006/relationships/customXml" Target="../ink/ink1363.xml"/><Relationship Id="rId613" Type="http://schemas.openxmlformats.org/officeDocument/2006/relationships/image" Target="../media/image1461.png"/><Relationship Id="rId252" Type="http://schemas.openxmlformats.org/officeDocument/2006/relationships/image" Target="../media/image1282.png"/><Relationship Id="rId47" Type="http://schemas.openxmlformats.org/officeDocument/2006/relationships/customXml" Target="../ink/ink1190.xml"/><Relationship Id="rId112" Type="http://schemas.openxmlformats.org/officeDocument/2006/relationships/image" Target="../media/image1212.png"/><Relationship Id="rId557" Type="http://schemas.openxmlformats.org/officeDocument/2006/relationships/image" Target="../media/image1433.png"/><Relationship Id="rId196" Type="http://schemas.openxmlformats.org/officeDocument/2006/relationships/image" Target="../media/image1254.png"/><Relationship Id="rId417" Type="http://schemas.openxmlformats.org/officeDocument/2006/relationships/image" Target="../media/image1363.png"/><Relationship Id="rId624" Type="http://schemas.openxmlformats.org/officeDocument/2006/relationships/customXml" Target="../ink/ink1479.xml"/><Relationship Id="rId263" Type="http://schemas.openxmlformats.org/officeDocument/2006/relationships/customXml" Target="../ink/ink1298.xml"/><Relationship Id="rId470" Type="http://schemas.openxmlformats.org/officeDocument/2006/relationships/customXml" Target="../ink/ink1402.xml"/><Relationship Id="rId58" Type="http://schemas.openxmlformats.org/officeDocument/2006/relationships/image" Target="../media/image1185.png"/><Relationship Id="rId123" Type="http://schemas.openxmlformats.org/officeDocument/2006/relationships/customXml" Target="../ink/ink1228.xml"/><Relationship Id="rId330" Type="http://schemas.openxmlformats.org/officeDocument/2006/relationships/image" Target="../media/image1321.png"/><Relationship Id="rId568" Type="http://schemas.openxmlformats.org/officeDocument/2006/relationships/customXml" Target="../ink/ink1451.xml"/><Relationship Id="rId428" Type="http://schemas.openxmlformats.org/officeDocument/2006/relationships/customXml" Target="../ink/ink1381.xml"/><Relationship Id="rId635" Type="http://schemas.openxmlformats.org/officeDocument/2006/relationships/image" Target="../media/image1472.png"/><Relationship Id="rId274" Type="http://schemas.openxmlformats.org/officeDocument/2006/relationships/image" Target="../media/image1293.png"/><Relationship Id="rId481" Type="http://schemas.openxmlformats.org/officeDocument/2006/relationships/image" Target="../media/image1395.png"/><Relationship Id="rId69" Type="http://schemas.openxmlformats.org/officeDocument/2006/relationships/customXml" Target="../ink/ink1201.xml"/><Relationship Id="rId134" Type="http://schemas.openxmlformats.org/officeDocument/2006/relationships/image" Target="../media/image1223.png"/><Relationship Id="rId579" Type="http://schemas.openxmlformats.org/officeDocument/2006/relationships/image" Target="../media/image1444.png"/><Relationship Id="rId341" Type="http://schemas.openxmlformats.org/officeDocument/2006/relationships/customXml" Target="../ink/ink1337.xml"/><Relationship Id="rId439" Type="http://schemas.openxmlformats.org/officeDocument/2006/relationships/image" Target="../media/image1374.png"/><Relationship Id="rId646" Type="http://schemas.openxmlformats.org/officeDocument/2006/relationships/customXml" Target="../ink/ink1490.xml"/><Relationship Id="rId201" Type="http://schemas.openxmlformats.org/officeDocument/2006/relationships/customXml" Target="../ink/ink1267.xml"/><Relationship Id="rId285" Type="http://schemas.openxmlformats.org/officeDocument/2006/relationships/customXml" Target="../ink/ink1309.xml"/><Relationship Id="rId506" Type="http://schemas.openxmlformats.org/officeDocument/2006/relationships/customXml" Target="../ink/ink1420.xml"/><Relationship Id="rId492" Type="http://schemas.openxmlformats.org/officeDocument/2006/relationships/customXml" Target="../ink/ink1413.xml"/><Relationship Id="rId145" Type="http://schemas.openxmlformats.org/officeDocument/2006/relationships/customXml" Target="../ink/ink1239.xml"/><Relationship Id="rId352" Type="http://schemas.openxmlformats.org/officeDocument/2006/relationships/image" Target="../media/image1332.png"/><Relationship Id="rId212" Type="http://schemas.openxmlformats.org/officeDocument/2006/relationships/image" Target="../media/image1262.png"/><Relationship Id="rId657" Type="http://schemas.openxmlformats.org/officeDocument/2006/relationships/image" Target="../media/image1483.png"/><Relationship Id="rId296" Type="http://schemas.openxmlformats.org/officeDocument/2006/relationships/image" Target="../media/image1304.png"/><Relationship Id="rId517" Type="http://schemas.openxmlformats.org/officeDocument/2006/relationships/image" Target="../media/image1413.png"/><Relationship Id="rId60" Type="http://schemas.openxmlformats.org/officeDocument/2006/relationships/image" Target="../media/image1186.png"/><Relationship Id="rId156" Type="http://schemas.openxmlformats.org/officeDocument/2006/relationships/image" Target="../media/image1234.png"/><Relationship Id="rId198" Type="http://schemas.openxmlformats.org/officeDocument/2006/relationships/image" Target="../media/image1255.png"/><Relationship Id="rId321" Type="http://schemas.openxmlformats.org/officeDocument/2006/relationships/customXml" Target="../ink/ink1327.xml"/><Relationship Id="rId363" Type="http://schemas.openxmlformats.org/officeDocument/2006/relationships/customXml" Target="../ink/ink1348.xml"/><Relationship Id="rId419" Type="http://schemas.openxmlformats.org/officeDocument/2006/relationships/image" Target="../media/image1364.png"/><Relationship Id="rId570" Type="http://schemas.openxmlformats.org/officeDocument/2006/relationships/customXml" Target="../ink/ink1452.xml"/><Relationship Id="rId626" Type="http://schemas.openxmlformats.org/officeDocument/2006/relationships/customXml" Target="../ink/ink1480.xml"/><Relationship Id="rId223" Type="http://schemas.openxmlformats.org/officeDocument/2006/relationships/customXml" Target="../ink/ink1278.xml"/><Relationship Id="rId430" Type="http://schemas.openxmlformats.org/officeDocument/2006/relationships/customXml" Target="../ink/ink1382.xml"/><Relationship Id="rId668" Type="http://schemas.openxmlformats.org/officeDocument/2006/relationships/customXml" Target="../ink/ink1501.xml"/><Relationship Id="rId18" Type="http://schemas.openxmlformats.org/officeDocument/2006/relationships/image" Target="../media/image1165.png"/><Relationship Id="rId265" Type="http://schemas.openxmlformats.org/officeDocument/2006/relationships/customXml" Target="../ink/ink1299.xml"/><Relationship Id="rId472" Type="http://schemas.openxmlformats.org/officeDocument/2006/relationships/customXml" Target="../ink/ink1403.xml"/><Relationship Id="rId528" Type="http://schemas.openxmlformats.org/officeDocument/2006/relationships/customXml" Target="../ink/ink1431.xml"/><Relationship Id="rId125" Type="http://schemas.openxmlformats.org/officeDocument/2006/relationships/customXml" Target="../ink/ink1229.xml"/><Relationship Id="rId167" Type="http://schemas.openxmlformats.org/officeDocument/2006/relationships/customXml" Target="../ink/ink1250.xml"/><Relationship Id="rId332" Type="http://schemas.openxmlformats.org/officeDocument/2006/relationships/image" Target="../media/image1322.png"/><Relationship Id="rId374" Type="http://schemas.openxmlformats.org/officeDocument/2006/relationships/image" Target="../media/image1343.png"/><Relationship Id="rId581" Type="http://schemas.openxmlformats.org/officeDocument/2006/relationships/image" Target="../media/image1445.png"/><Relationship Id="rId71" Type="http://schemas.openxmlformats.org/officeDocument/2006/relationships/customXml" Target="../ink/ink1202.xml"/><Relationship Id="rId234" Type="http://schemas.openxmlformats.org/officeDocument/2006/relationships/image" Target="../media/image1273.png"/><Relationship Id="rId637" Type="http://schemas.openxmlformats.org/officeDocument/2006/relationships/image" Target="../media/image1473.png"/><Relationship Id="rId679" Type="http://schemas.openxmlformats.org/officeDocument/2006/relationships/image" Target="../media/image1494.png"/><Relationship Id="rId2" Type="http://schemas.openxmlformats.org/officeDocument/2006/relationships/notesSlide" Target="../notesSlides/notesSlide3.xml"/><Relationship Id="rId29" Type="http://schemas.openxmlformats.org/officeDocument/2006/relationships/customXml" Target="../ink/ink1181.xml"/><Relationship Id="rId276" Type="http://schemas.openxmlformats.org/officeDocument/2006/relationships/image" Target="../media/image1294.png"/><Relationship Id="rId441" Type="http://schemas.openxmlformats.org/officeDocument/2006/relationships/image" Target="../media/image1375.png"/><Relationship Id="rId483" Type="http://schemas.openxmlformats.org/officeDocument/2006/relationships/image" Target="../media/image1396.png"/><Relationship Id="rId539" Type="http://schemas.openxmlformats.org/officeDocument/2006/relationships/image" Target="../media/image1424.png"/><Relationship Id="rId690" Type="http://schemas.openxmlformats.org/officeDocument/2006/relationships/customXml" Target="../ink/ink1512.xml"/><Relationship Id="rId40" Type="http://schemas.openxmlformats.org/officeDocument/2006/relationships/image" Target="../media/image1176.png"/><Relationship Id="rId136" Type="http://schemas.openxmlformats.org/officeDocument/2006/relationships/image" Target="../media/image1224.png"/><Relationship Id="rId178" Type="http://schemas.openxmlformats.org/officeDocument/2006/relationships/image" Target="../media/image1245.png"/><Relationship Id="rId301" Type="http://schemas.openxmlformats.org/officeDocument/2006/relationships/customXml" Target="../ink/ink1317.xml"/><Relationship Id="rId343" Type="http://schemas.openxmlformats.org/officeDocument/2006/relationships/customXml" Target="../ink/ink1338.xml"/><Relationship Id="rId550" Type="http://schemas.openxmlformats.org/officeDocument/2006/relationships/customXml" Target="../ink/ink1442.xml"/><Relationship Id="rId82" Type="http://schemas.openxmlformats.org/officeDocument/2006/relationships/image" Target="../media/image1197.png"/><Relationship Id="rId203" Type="http://schemas.openxmlformats.org/officeDocument/2006/relationships/customXml" Target="../ink/ink1268.xml"/><Relationship Id="rId385" Type="http://schemas.openxmlformats.org/officeDocument/2006/relationships/customXml" Target="../ink/ink1359.xml"/><Relationship Id="rId592" Type="http://schemas.openxmlformats.org/officeDocument/2006/relationships/customXml" Target="../ink/ink1463.xml"/><Relationship Id="rId606" Type="http://schemas.openxmlformats.org/officeDocument/2006/relationships/customXml" Target="../ink/ink1470.xml"/><Relationship Id="rId648" Type="http://schemas.openxmlformats.org/officeDocument/2006/relationships/customXml" Target="../ink/ink1491.xml"/><Relationship Id="rId245" Type="http://schemas.openxmlformats.org/officeDocument/2006/relationships/customXml" Target="../ink/ink1289.xml"/><Relationship Id="rId287" Type="http://schemas.openxmlformats.org/officeDocument/2006/relationships/customXml" Target="../ink/ink1310.xml"/><Relationship Id="rId410" Type="http://schemas.openxmlformats.org/officeDocument/2006/relationships/customXml" Target="../ink/ink1372.xml"/><Relationship Id="rId452" Type="http://schemas.openxmlformats.org/officeDocument/2006/relationships/customXml" Target="../ink/ink1393.xml"/><Relationship Id="rId494" Type="http://schemas.openxmlformats.org/officeDocument/2006/relationships/customXml" Target="../ink/ink1414.xml"/><Relationship Id="rId508" Type="http://schemas.openxmlformats.org/officeDocument/2006/relationships/customXml" Target="../ink/ink1421.xml"/><Relationship Id="rId105" Type="http://schemas.openxmlformats.org/officeDocument/2006/relationships/customXml" Target="../ink/ink1219.xml"/><Relationship Id="rId147" Type="http://schemas.openxmlformats.org/officeDocument/2006/relationships/customXml" Target="../ink/ink1240.xml"/><Relationship Id="rId312" Type="http://schemas.openxmlformats.org/officeDocument/2006/relationships/image" Target="../media/image1312.png"/><Relationship Id="rId354" Type="http://schemas.openxmlformats.org/officeDocument/2006/relationships/image" Target="../media/image1333.png"/><Relationship Id="rId51" Type="http://schemas.openxmlformats.org/officeDocument/2006/relationships/customXml" Target="../ink/ink1192.xml"/><Relationship Id="rId93" Type="http://schemas.openxmlformats.org/officeDocument/2006/relationships/customXml" Target="../ink/ink1213.xml"/><Relationship Id="rId189" Type="http://schemas.openxmlformats.org/officeDocument/2006/relationships/customXml" Target="../ink/ink1261.xml"/><Relationship Id="rId396" Type="http://schemas.openxmlformats.org/officeDocument/2006/relationships/customXml" Target="../ink/ink1365.xml"/><Relationship Id="rId561" Type="http://schemas.openxmlformats.org/officeDocument/2006/relationships/image" Target="../media/image1435.png"/><Relationship Id="rId617" Type="http://schemas.openxmlformats.org/officeDocument/2006/relationships/image" Target="../media/image1463.png"/><Relationship Id="rId659" Type="http://schemas.openxmlformats.org/officeDocument/2006/relationships/image" Target="../media/image1484.png"/><Relationship Id="rId214" Type="http://schemas.openxmlformats.org/officeDocument/2006/relationships/image" Target="../media/image1263.png"/><Relationship Id="rId256" Type="http://schemas.openxmlformats.org/officeDocument/2006/relationships/image" Target="../media/image1284.png"/><Relationship Id="rId298" Type="http://schemas.openxmlformats.org/officeDocument/2006/relationships/image" Target="../media/image1305.png"/><Relationship Id="rId421" Type="http://schemas.openxmlformats.org/officeDocument/2006/relationships/image" Target="../media/image1365.png"/><Relationship Id="rId463" Type="http://schemas.openxmlformats.org/officeDocument/2006/relationships/image" Target="../media/image1386.png"/><Relationship Id="rId519" Type="http://schemas.openxmlformats.org/officeDocument/2006/relationships/image" Target="../media/image1414.png"/><Relationship Id="rId670" Type="http://schemas.openxmlformats.org/officeDocument/2006/relationships/customXml" Target="../ink/ink1502.xml"/><Relationship Id="rId116" Type="http://schemas.openxmlformats.org/officeDocument/2006/relationships/image" Target="../media/image1214.png"/><Relationship Id="rId158" Type="http://schemas.openxmlformats.org/officeDocument/2006/relationships/image" Target="../media/image1235.png"/><Relationship Id="rId323" Type="http://schemas.openxmlformats.org/officeDocument/2006/relationships/customXml" Target="../ink/ink1328.xml"/><Relationship Id="rId530" Type="http://schemas.openxmlformats.org/officeDocument/2006/relationships/customXml" Target="../ink/ink1432.xml"/><Relationship Id="rId20" Type="http://schemas.openxmlformats.org/officeDocument/2006/relationships/image" Target="../media/image1166.png"/><Relationship Id="rId62" Type="http://schemas.openxmlformats.org/officeDocument/2006/relationships/image" Target="../media/image1187.png"/><Relationship Id="rId365" Type="http://schemas.openxmlformats.org/officeDocument/2006/relationships/customXml" Target="../ink/ink1349.xml"/><Relationship Id="rId572" Type="http://schemas.openxmlformats.org/officeDocument/2006/relationships/customXml" Target="../ink/ink1453.xml"/><Relationship Id="rId628" Type="http://schemas.openxmlformats.org/officeDocument/2006/relationships/customXml" Target="../ink/ink1481.xml"/><Relationship Id="rId225" Type="http://schemas.openxmlformats.org/officeDocument/2006/relationships/customXml" Target="../ink/ink1279.xml"/><Relationship Id="rId267" Type="http://schemas.openxmlformats.org/officeDocument/2006/relationships/customXml" Target="../ink/ink1300.xml"/><Relationship Id="rId432" Type="http://schemas.openxmlformats.org/officeDocument/2006/relationships/customXml" Target="../ink/ink1383.xml"/><Relationship Id="rId474" Type="http://schemas.openxmlformats.org/officeDocument/2006/relationships/customXml" Target="../ink/ink1404.xml"/><Relationship Id="rId127" Type="http://schemas.openxmlformats.org/officeDocument/2006/relationships/customXml" Target="../ink/ink1230.xml"/><Relationship Id="rId681" Type="http://schemas.openxmlformats.org/officeDocument/2006/relationships/image" Target="../media/image1495.png"/><Relationship Id="rId31" Type="http://schemas.openxmlformats.org/officeDocument/2006/relationships/customXml" Target="../ink/ink1182.xml"/><Relationship Id="rId73" Type="http://schemas.openxmlformats.org/officeDocument/2006/relationships/customXml" Target="../ink/ink1203.xml"/><Relationship Id="rId169" Type="http://schemas.openxmlformats.org/officeDocument/2006/relationships/customXml" Target="../ink/ink1251.xml"/><Relationship Id="rId334" Type="http://schemas.openxmlformats.org/officeDocument/2006/relationships/image" Target="../media/image1323.png"/><Relationship Id="rId376" Type="http://schemas.openxmlformats.org/officeDocument/2006/relationships/image" Target="../media/image1344.png"/><Relationship Id="rId541" Type="http://schemas.openxmlformats.org/officeDocument/2006/relationships/image" Target="../media/image1425.png"/><Relationship Id="rId583" Type="http://schemas.openxmlformats.org/officeDocument/2006/relationships/image" Target="../media/image1446.png"/><Relationship Id="rId639" Type="http://schemas.openxmlformats.org/officeDocument/2006/relationships/image" Target="../media/image1474.png"/><Relationship Id="rId4" Type="http://schemas.openxmlformats.org/officeDocument/2006/relationships/image" Target="../media/image1158.png"/><Relationship Id="rId180" Type="http://schemas.openxmlformats.org/officeDocument/2006/relationships/image" Target="../media/image1246.png"/><Relationship Id="rId236" Type="http://schemas.openxmlformats.org/officeDocument/2006/relationships/image" Target="../media/image1274.png"/><Relationship Id="rId278" Type="http://schemas.openxmlformats.org/officeDocument/2006/relationships/image" Target="../media/image1295.png"/><Relationship Id="rId401" Type="http://schemas.openxmlformats.org/officeDocument/2006/relationships/image" Target="../media/image1355.png"/><Relationship Id="rId443" Type="http://schemas.openxmlformats.org/officeDocument/2006/relationships/image" Target="../media/image1376.png"/><Relationship Id="rId650" Type="http://schemas.openxmlformats.org/officeDocument/2006/relationships/customXml" Target="../ink/ink1492.xml"/><Relationship Id="rId303" Type="http://schemas.openxmlformats.org/officeDocument/2006/relationships/customXml" Target="../ink/ink1318.xml"/><Relationship Id="rId485" Type="http://schemas.openxmlformats.org/officeDocument/2006/relationships/image" Target="../media/image1397.png"/><Relationship Id="rId692" Type="http://schemas.openxmlformats.org/officeDocument/2006/relationships/customXml" Target="../ink/ink1513.xml"/><Relationship Id="rId42" Type="http://schemas.openxmlformats.org/officeDocument/2006/relationships/image" Target="../media/image1177.png"/><Relationship Id="rId84" Type="http://schemas.openxmlformats.org/officeDocument/2006/relationships/image" Target="../media/image1198.png"/><Relationship Id="rId138" Type="http://schemas.openxmlformats.org/officeDocument/2006/relationships/image" Target="../media/image1225.png"/><Relationship Id="rId345" Type="http://schemas.openxmlformats.org/officeDocument/2006/relationships/customXml" Target="../ink/ink1339.xml"/><Relationship Id="rId387" Type="http://schemas.openxmlformats.org/officeDocument/2006/relationships/customXml" Target="../ink/ink1360.xml"/><Relationship Id="rId510" Type="http://schemas.openxmlformats.org/officeDocument/2006/relationships/customXml" Target="../ink/ink1422.xml"/><Relationship Id="rId552" Type="http://schemas.openxmlformats.org/officeDocument/2006/relationships/customXml" Target="../ink/ink1443.xml"/><Relationship Id="rId594" Type="http://schemas.openxmlformats.org/officeDocument/2006/relationships/customXml" Target="../ink/ink1464.xml"/><Relationship Id="rId608" Type="http://schemas.openxmlformats.org/officeDocument/2006/relationships/customXml" Target="../ink/ink1471.xml"/><Relationship Id="rId191" Type="http://schemas.openxmlformats.org/officeDocument/2006/relationships/customXml" Target="../ink/ink1262.xml"/><Relationship Id="rId205" Type="http://schemas.openxmlformats.org/officeDocument/2006/relationships/customXml" Target="../ink/ink1269.xml"/><Relationship Id="rId247" Type="http://schemas.openxmlformats.org/officeDocument/2006/relationships/customXml" Target="../ink/ink1290.xml"/><Relationship Id="rId412" Type="http://schemas.openxmlformats.org/officeDocument/2006/relationships/customXml" Target="../ink/ink1373.xml"/><Relationship Id="rId107" Type="http://schemas.openxmlformats.org/officeDocument/2006/relationships/customXml" Target="../ink/ink1220.xml"/><Relationship Id="rId289" Type="http://schemas.openxmlformats.org/officeDocument/2006/relationships/customXml" Target="../ink/ink1311.xml"/><Relationship Id="rId454" Type="http://schemas.openxmlformats.org/officeDocument/2006/relationships/customXml" Target="../ink/ink1394.xml"/><Relationship Id="rId496" Type="http://schemas.openxmlformats.org/officeDocument/2006/relationships/customXml" Target="../ink/ink1415.xml"/><Relationship Id="rId661" Type="http://schemas.openxmlformats.org/officeDocument/2006/relationships/image" Target="../media/image1485.png"/><Relationship Id="rId11" Type="http://schemas.openxmlformats.org/officeDocument/2006/relationships/customXml" Target="../ink/ink1172.xml"/><Relationship Id="rId53" Type="http://schemas.openxmlformats.org/officeDocument/2006/relationships/customXml" Target="../ink/ink1193.xml"/><Relationship Id="rId149" Type="http://schemas.openxmlformats.org/officeDocument/2006/relationships/customXml" Target="../ink/ink1241.xml"/><Relationship Id="rId314" Type="http://schemas.openxmlformats.org/officeDocument/2006/relationships/image" Target="../media/image1313.png"/><Relationship Id="rId356" Type="http://schemas.openxmlformats.org/officeDocument/2006/relationships/image" Target="../media/image1334.png"/><Relationship Id="rId398" Type="http://schemas.openxmlformats.org/officeDocument/2006/relationships/customXml" Target="../ink/ink1366.xml"/><Relationship Id="rId521" Type="http://schemas.openxmlformats.org/officeDocument/2006/relationships/image" Target="../media/image1415.png"/><Relationship Id="rId563" Type="http://schemas.openxmlformats.org/officeDocument/2006/relationships/image" Target="../media/image1436.png"/><Relationship Id="rId619" Type="http://schemas.openxmlformats.org/officeDocument/2006/relationships/image" Target="../media/image1464.png"/><Relationship Id="rId95" Type="http://schemas.openxmlformats.org/officeDocument/2006/relationships/customXml" Target="../ink/ink1214.xml"/><Relationship Id="rId160" Type="http://schemas.openxmlformats.org/officeDocument/2006/relationships/image" Target="../media/image1236.png"/><Relationship Id="rId216" Type="http://schemas.openxmlformats.org/officeDocument/2006/relationships/image" Target="../media/image1264.png"/><Relationship Id="rId423" Type="http://schemas.openxmlformats.org/officeDocument/2006/relationships/image" Target="../media/image1366.png"/><Relationship Id="rId258" Type="http://schemas.openxmlformats.org/officeDocument/2006/relationships/image" Target="../media/image1285.png"/><Relationship Id="rId465" Type="http://schemas.openxmlformats.org/officeDocument/2006/relationships/image" Target="../media/image1387.png"/><Relationship Id="rId630" Type="http://schemas.openxmlformats.org/officeDocument/2006/relationships/customXml" Target="../ink/ink1482.xml"/><Relationship Id="rId672" Type="http://schemas.openxmlformats.org/officeDocument/2006/relationships/customXml" Target="../ink/ink1503.xml"/><Relationship Id="rId22" Type="http://schemas.openxmlformats.org/officeDocument/2006/relationships/image" Target="../media/image1167.png"/><Relationship Id="rId64" Type="http://schemas.openxmlformats.org/officeDocument/2006/relationships/image" Target="../media/image1188.png"/><Relationship Id="rId118" Type="http://schemas.openxmlformats.org/officeDocument/2006/relationships/image" Target="../media/image1215.png"/><Relationship Id="rId325" Type="http://schemas.openxmlformats.org/officeDocument/2006/relationships/customXml" Target="../ink/ink1329.xml"/><Relationship Id="rId367" Type="http://schemas.openxmlformats.org/officeDocument/2006/relationships/customXml" Target="../ink/ink1350.xml"/><Relationship Id="rId532" Type="http://schemas.openxmlformats.org/officeDocument/2006/relationships/customXml" Target="../ink/ink1433.xml"/><Relationship Id="rId574" Type="http://schemas.openxmlformats.org/officeDocument/2006/relationships/customXml" Target="../ink/ink1454.xml"/><Relationship Id="rId171" Type="http://schemas.openxmlformats.org/officeDocument/2006/relationships/customXml" Target="../ink/ink1252.xml"/><Relationship Id="rId227" Type="http://schemas.openxmlformats.org/officeDocument/2006/relationships/customXml" Target="../ink/ink1280.xml"/><Relationship Id="rId269" Type="http://schemas.openxmlformats.org/officeDocument/2006/relationships/customXml" Target="../ink/ink1301.xml"/><Relationship Id="rId434" Type="http://schemas.openxmlformats.org/officeDocument/2006/relationships/customXml" Target="../ink/ink1384.xml"/><Relationship Id="rId476" Type="http://schemas.openxmlformats.org/officeDocument/2006/relationships/customXml" Target="../ink/ink1405.xml"/><Relationship Id="rId641" Type="http://schemas.openxmlformats.org/officeDocument/2006/relationships/image" Target="../media/image1475.png"/><Relationship Id="rId683" Type="http://schemas.openxmlformats.org/officeDocument/2006/relationships/image" Target="../media/image1496.png"/><Relationship Id="rId33" Type="http://schemas.openxmlformats.org/officeDocument/2006/relationships/customXml" Target="../ink/ink1183.xml"/><Relationship Id="rId129" Type="http://schemas.openxmlformats.org/officeDocument/2006/relationships/customXml" Target="../ink/ink1231.xml"/><Relationship Id="rId280" Type="http://schemas.openxmlformats.org/officeDocument/2006/relationships/image" Target="../media/image1296.png"/><Relationship Id="rId336" Type="http://schemas.openxmlformats.org/officeDocument/2006/relationships/image" Target="../media/image1324.png"/><Relationship Id="rId501" Type="http://schemas.openxmlformats.org/officeDocument/2006/relationships/image" Target="../media/image1405.png"/><Relationship Id="rId543" Type="http://schemas.openxmlformats.org/officeDocument/2006/relationships/image" Target="../media/image1426.png"/><Relationship Id="rId75" Type="http://schemas.openxmlformats.org/officeDocument/2006/relationships/customXml" Target="../ink/ink1204.xml"/><Relationship Id="rId140" Type="http://schemas.openxmlformats.org/officeDocument/2006/relationships/image" Target="../media/image1226.png"/><Relationship Id="rId182" Type="http://schemas.openxmlformats.org/officeDocument/2006/relationships/image" Target="../media/image1247.png"/><Relationship Id="rId378" Type="http://schemas.openxmlformats.org/officeDocument/2006/relationships/image" Target="../media/image1345.png"/><Relationship Id="rId403" Type="http://schemas.openxmlformats.org/officeDocument/2006/relationships/image" Target="../media/image1356.png"/><Relationship Id="rId585" Type="http://schemas.openxmlformats.org/officeDocument/2006/relationships/image" Target="../media/image1447.png"/><Relationship Id="rId6" Type="http://schemas.openxmlformats.org/officeDocument/2006/relationships/image" Target="../media/image1159.png"/><Relationship Id="rId238" Type="http://schemas.openxmlformats.org/officeDocument/2006/relationships/image" Target="../media/image1275.png"/><Relationship Id="rId445" Type="http://schemas.openxmlformats.org/officeDocument/2006/relationships/image" Target="../media/image1377.png"/><Relationship Id="rId487" Type="http://schemas.openxmlformats.org/officeDocument/2006/relationships/image" Target="../media/image1398.png"/><Relationship Id="rId610" Type="http://schemas.openxmlformats.org/officeDocument/2006/relationships/customXml" Target="../ink/ink1472.xml"/><Relationship Id="rId652" Type="http://schemas.openxmlformats.org/officeDocument/2006/relationships/customXml" Target="../ink/ink1493.xml"/><Relationship Id="rId291" Type="http://schemas.openxmlformats.org/officeDocument/2006/relationships/customXml" Target="../ink/ink1312.xml"/><Relationship Id="rId305" Type="http://schemas.openxmlformats.org/officeDocument/2006/relationships/customXml" Target="../ink/ink1319.xml"/><Relationship Id="rId347" Type="http://schemas.openxmlformats.org/officeDocument/2006/relationships/customXml" Target="../ink/ink1340.xml"/><Relationship Id="rId512" Type="http://schemas.openxmlformats.org/officeDocument/2006/relationships/customXml" Target="../ink/ink1423.xml"/><Relationship Id="rId44" Type="http://schemas.openxmlformats.org/officeDocument/2006/relationships/image" Target="../media/image1178.png"/><Relationship Id="rId86" Type="http://schemas.openxmlformats.org/officeDocument/2006/relationships/image" Target="../media/image1199.png"/><Relationship Id="rId151" Type="http://schemas.openxmlformats.org/officeDocument/2006/relationships/customXml" Target="../ink/ink1242.xml"/><Relationship Id="rId389" Type="http://schemas.openxmlformats.org/officeDocument/2006/relationships/customXml" Target="../ink/ink1361.xml"/><Relationship Id="rId554" Type="http://schemas.openxmlformats.org/officeDocument/2006/relationships/customXml" Target="../ink/ink1444.xml"/><Relationship Id="rId596" Type="http://schemas.openxmlformats.org/officeDocument/2006/relationships/customXml" Target="../ink/ink1465.xml"/><Relationship Id="rId193" Type="http://schemas.openxmlformats.org/officeDocument/2006/relationships/customXml" Target="../ink/ink1263.xml"/><Relationship Id="rId207" Type="http://schemas.openxmlformats.org/officeDocument/2006/relationships/customXml" Target="../ink/ink1270.xml"/><Relationship Id="rId249" Type="http://schemas.openxmlformats.org/officeDocument/2006/relationships/customXml" Target="../ink/ink1291.xml"/><Relationship Id="rId414" Type="http://schemas.openxmlformats.org/officeDocument/2006/relationships/customXml" Target="../ink/ink1374.xml"/><Relationship Id="rId456" Type="http://schemas.openxmlformats.org/officeDocument/2006/relationships/customXml" Target="../ink/ink1395.xml"/><Relationship Id="rId498" Type="http://schemas.openxmlformats.org/officeDocument/2006/relationships/customXml" Target="../ink/ink1416.xml"/><Relationship Id="rId621" Type="http://schemas.openxmlformats.org/officeDocument/2006/relationships/image" Target="../media/image1465.png"/><Relationship Id="rId663" Type="http://schemas.openxmlformats.org/officeDocument/2006/relationships/image" Target="../media/image1486.png"/><Relationship Id="rId13" Type="http://schemas.openxmlformats.org/officeDocument/2006/relationships/customXml" Target="../ink/ink1173.xml"/><Relationship Id="rId109" Type="http://schemas.openxmlformats.org/officeDocument/2006/relationships/customXml" Target="../ink/ink1221.xml"/><Relationship Id="rId260" Type="http://schemas.openxmlformats.org/officeDocument/2006/relationships/image" Target="../media/image1286.png"/><Relationship Id="rId316" Type="http://schemas.openxmlformats.org/officeDocument/2006/relationships/image" Target="../media/image1314.png"/><Relationship Id="rId523" Type="http://schemas.openxmlformats.org/officeDocument/2006/relationships/image" Target="../media/image1416.png"/><Relationship Id="rId55" Type="http://schemas.openxmlformats.org/officeDocument/2006/relationships/customXml" Target="../ink/ink1194.xml"/><Relationship Id="rId97" Type="http://schemas.openxmlformats.org/officeDocument/2006/relationships/customXml" Target="../ink/ink1215.xml"/><Relationship Id="rId120" Type="http://schemas.openxmlformats.org/officeDocument/2006/relationships/image" Target="../media/image1216.png"/><Relationship Id="rId358" Type="http://schemas.openxmlformats.org/officeDocument/2006/relationships/image" Target="../media/image1335.png"/><Relationship Id="rId565" Type="http://schemas.openxmlformats.org/officeDocument/2006/relationships/image" Target="../media/image1437.png"/><Relationship Id="rId162" Type="http://schemas.openxmlformats.org/officeDocument/2006/relationships/image" Target="../media/image1237.png"/><Relationship Id="rId218" Type="http://schemas.openxmlformats.org/officeDocument/2006/relationships/image" Target="../media/image1265.png"/><Relationship Id="rId425" Type="http://schemas.openxmlformats.org/officeDocument/2006/relationships/image" Target="../media/image1367.png"/><Relationship Id="rId467" Type="http://schemas.openxmlformats.org/officeDocument/2006/relationships/image" Target="../media/image1388.png"/><Relationship Id="rId632" Type="http://schemas.openxmlformats.org/officeDocument/2006/relationships/customXml" Target="../ink/ink1483.xml"/><Relationship Id="rId271" Type="http://schemas.openxmlformats.org/officeDocument/2006/relationships/customXml" Target="../ink/ink1302.xml"/><Relationship Id="rId674" Type="http://schemas.openxmlformats.org/officeDocument/2006/relationships/customXml" Target="../ink/ink1504.xml"/><Relationship Id="rId24" Type="http://schemas.openxmlformats.org/officeDocument/2006/relationships/image" Target="../media/image1168.png"/><Relationship Id="rId66" Type="http://schemas.openxmlformats.org/officeDocument/2006/relationships/image" Target="../media/image1189.png"/><Relationship Id="rId131" Type="http://schemas.openxmlformats.org/officeDocument/2006/relationships/customXml" Target="../ink/ink1232.xml"/><Relationship Id="rId327" Type="http://schemas.openxmlformats.org/officeDocument/2006/relationships/customXml" Target="../ink/ink1330.xml"/><Relationship Id="rId369" Type="http://schemas.openxmlformats.org/officeDocument/2006/relationships/customXml" Target="../ink/ink1351.xml"/><Relationship Id="rId534" Type="http://schemas.openxmlformats.org/officeDocument/2006/relationships/customXml" Target="../ink/ink1434.xml"/><Relationship Id="rId576" Type="http://schemas.openxmlformats.org/officeDocument/2006/relationships/customXml" Target="../ink/ink1455.xml"/><Relationship Id="rId173" Type="http://schemas.openxmlformats.org/officeDocument/2006/relationships/customXml" Target="../ink/ink1253.xml"/><Relationship Id="rId229" Type="http://schemas.openxmlformats.org/officeDocument/2006/relationships/customXml" Target="../ink/ink1281.xml"/><Relationship Id="rId380" Type="http://schemas.openxmlformats.org/officeDocument/2006/relationships/image" Target="../media/image1346.png"/><Relationship Id="rId436" Type="http://schemas.openxmlformats.org/officeDocument/2006/relationships/customXml" Target="../ink/ink1385.xml"/><Relationship Id="rId601" Type="http://schemas.openxmlformats.org/officeDocument/2006/relationships/image" Target="../media/image1455.png"/><Relationship Id="rId643" Type="http://schemas.openxmlformats.org/officeDocument/2006/relationships/image" Target="../media/image1476.png"/><Relationship Id="rId240" Type="http://schemas.openxmlformats.org/officeDocument/2006/relationships/image" Target="../media/image1276.png"/><Relationship Id="rId478" Type="http://schemas.openxmlformats.org/officeDocument/2006/relationships/customXml" Target="../ink/ink1406.xml"/><Relationship Id="rId685" Type="http://schemas.openxmlformats.org/officeDocument/2006/relationships/image" Target="../media/image1497.png"/><Relationship Id="rId35" Type="http://schemas.openxmlformats.org/officeDocument/2006/relationships/customXml" Target="../ink/ink1184.xml"/><Relationship Id="rId77" Type="http://schemas.openxmlformats.org/officeDocument/2006/relationships/customXml" Target="../ink/ink1205.xml"/><Relationship Id="rId100" Type="http://schemas.openxmlformats.org/officeDocument/2006/relationships/image" Target="../media/image1206.png"/><Relationship Id="rId282" Type="http://schemas.openxmlformats.org/officeDocument/2006/relationships/image" Target="../media/image1297.png"/><Relationship Id="rId338" Type="http://schemas.openxmlformats.org/officeDocument/2006/relationships/image" Target="../media/image1325.png"/><Relationship Id="rId503" Type="http://schemas.openxmlformats.org/officeDocument/2006/relationships/image" Target="../media/image1406.png"/><Relationship Id="rId545" Type="http://schemas.openxmlformats.org/officeDocument/2006/relationships/image" Target="../media/image1427.png"/><Relationship Id="rId587" Type="http://schemas.openxmlformats.org/officeDocument/2006/relationships/image" Target="../media/image1448.png"/><Relationship Id="rId8" Type="http://schemas.openxmlformats.org/officeDocument/2006/relationships/image" Target="../media/image1160.png"/><Relationship Id="rId142" Type="http://schemas.openxmlformats.org/officeDocument/2006/relationships/image" Target="../media/image1227.png"/><Relationship Id="rId184" Type="http://schemas.openxmlformats.org/officeDocument/2006/relationships/image" Target="../media/image1248.png"/><Relationship Id="rId391" Type="http://schemas.openxmlformats.org/officeDocument/2006/relationships/customXml" Target="../ink/ink1362.xml"/><Relationship Id="rId405" Type="http://schemas.openxmlformats.org/officeDocument/2006/relationships/image" Target="../media/image1357.png"/><Relationship Id="rId447" Type="http://schemas.openxmlformats.org/officeDocument/2006/relationships/image" Target="../media/image1378.png"/><Relationship Id="rId612" Type="http://schemas.openxmlformats.org/officeDocument/2006/relationships/customXml" Target="../ink/ink1473.xml"/><Relationship Id="rId251" Type="http://schemas.openxmlformats.org/officeDocument/2006/relationships/customXml" Target="../ink/ink1292.xml"/><Relationship Id="rId489" Type="http://schemas.openxmlformats.org/officeDocument/2006/relationships/image" Target="../media/image1399.png"/><Relationship Id="rId654" Type="http://schemas.openxmlformats.org/officeDocument/2006/relationships/customXml" Target="../ink/ink1494.xml"/><Relationship Id="rId46" Type="http://schemas.openxmlformats.org/officeDocument/2006/relationships/image" Target="../media/image1179.png"/><Relationship Id="rId293" Type="http://schemas.openxmlformats.org/officeDocument/2006/relationships/customXml" Target="../ink/ink1313.xml"/><Relationship Id="rId307" Type="http://schemas.openxmlformats.org/officeDocument/2006/relationships/customXml" Target="../ink/ink1320.xml"/><Relationship Id="rId349" Type="http://schemas.openxmlformats.org/officeDocument/2006/relationships/customXml" Target="../ink/ink1341.xml"/><Relationship Id="rId514" Type="http://schemas.openxmlformats.org/officeDocument/2006/relationships/customXml" Target="../ink/ink1424.xml"/><Relationship Id="rId556" Type="http://schemas.openxmlformats.org/officeDocument/2006/relationships/customXml" Target="../ink/ink1445.xml"/><Relationship Id="rId88" Type="http://schemas.openxmlformats.org/officeDocument/2006/relationships/image" Target="../media/image1200.png"/><Relationship Id="rId111" Type="http://schemas.openxmlformats.org/officeDocument/2006/relationships/customXml" Target="../ink/ink1222.xml"/><Relationship Id="rId153" Type="http://schemas.openxmlformats.org/officeDocument/2006/relationships/customXml" Target="../ink/ink1243.xml"/><Relationship Id="rId195" Type="http://schemas.openxmlformats.org/officeDocument/2006/relationships/customXml" Target="../ink/ink1264.xml"/><Relationship Id="rId209" Type="http://schemas.openxmlformats.org/officeDocument/2006/relationships/customXml" Target="../ink/ink1271.xml"/><Relationship Id="rId360" Type="http://schemas.openxmlformats.org/officeDocument/2006/relationships/image" Target="../media/image1336.png"/><Relationship Id="rId416" Type="http://schemas.openxmlformats.org/officeDocument/2006/relationships/customXml" Target="../ink/ink1375.xml"/><Relationship Id="rId598" Type="http://schemas.openxmlformats.org/officeDocument/2006/relationships/customXml" Target="../ink/ink1466.xml"/><Relationship Id="rId220" Type="http://schemas.openxmlformats.org/officeDocument/2006/relationships/image" Target="../media/image1266.png"/><Relationship Id="rId458" Type="http://schemas.openxmlformats.org/officeDocument/2006/relationships/customXml" Target="../ink/ink1396.xml"/><Relationship Id="rId623" Type="http://schemas.openxmlformats.org/officeDocument/2006/relationships/image" Target="../media/image1466.png"/><Relationship Id="rId665" Type="http://schemas.openxmlformats.org/officeDocument/2006/relationships/image" Target="../media/image1487.png"/><Relationship Id="rId15" Type="http://schemas.openxmlformats.org/officeDocument/2006/relationships/customXml" Target="../ink/ink1174.xml"/><Relationship Id="rId57" Type="http://schemas.openxmlformats.org/officeDocument/2006/relationships/customXml" Target="../ink/ink1195.xml"/><Relationship Id="rId262" Type="http://schemas.openxmlformats.org/officeDocument/2006/relationships/image" Target="../media/image1287.png"/><Relationship Id="rId318" Type="http://schemas.openxmlformats.org/officeDocument/2006/relationships/image" Target="../media/image1315.png"/><Relationship Id="rId525" Type="http://schemas.openxmlformats.org/officeDocument/2006/relationships/image" Target="../media/image1417.png"/><Relationship Id="rId567" Type="http://schemas.openxmlformats.org/officeDocument/2006/relationships/image" Target="../media/image1438.png"/><Relationship Id="rId99" Type="http://schemas.openxmlformats.org/officeDocument/2006/relationships/customXml" Target="../ink/ink1216.xml"/><Relationship Id="rId122" Type="http://schemas.openxmlformats.org/officeDocument/2006/relationships/image" Target="../media/image1217.png"/><Relationship Id="rId164" Type="http://schemas.openxmlformats.org/officeDocument/2006/relationships/image" Target="../media/image1238.png"/><Relationship Id="rId371" Type="http://schemas.openxmlformats.org/officeDocument/2006/relationships/customXml" Target="../ink/ink1352.xml"/><Relationship Id="rId427" Type="http://schemas.openxmlformats.org/officeDocument/2006/relationships/image" Target="../media/image1368.png"/><Relationship Id="rId469" Type="http://schemas.openxmlformats.org/officeDocument/2006/relationships/image" Target="../media/image1389.png"/><Relationship Id="rId634" Type="http://schemas.openxmlformats.org/officeDocument/2006/relationships/customXml" Target="../ink/ink1484.xml"/><Relationship Id="rId676" Type="http://schemas.openxmlformats.org/officeDocument/2006/relationships/customXml" Target="../ink/ink1505.xml"/><Relationship Id="rId26" Type="http://schemas.openxmlformats.org/officeDocument/2006/relationships/image" Target="../media/image1169.png"/><Relationship Id="rId231" Type="http://schemas.openxmlformats.org/officeDocument/2006/relationships/customXml" Target="../ink/ink1282.xml"/><Relationship Id="rId273" Type="http://schemas.openxmlformats.org/officeDocument/2006/relationships/customXml" Target="../ink/ink1303.xml"/><Relationship Id="rId329" Type="http://schemas.openxmlformats.org/officeDocument/2006/relationships/customXml" Target="../ink/ink1331.xml"/><Relationship Id="rId480" Type="http://schemas.openxmlformats.org/officeDocument/2006/relationships/customXml" Target="../ink/ink1407.xml"/><Relationship Id="rId536" Type="http://schemas.openxmlformats.org/officeDocument/2006/relationships/customXml" Target="../ink/ink1435.xml"/><Relationship Id="rId68" Type="http://schemas.openxmlformats.org/officeDocument/2006/relationships/image" Target="../media/image1190.png"/><Relationship Id="rId133" Type="http://schemas.openxmlformats.org/officeDocument/2006/relationships/customXml" Target="../ink/ink1233.xml"/><Relationship Id="rId175" Type="http://schemas.openxmlformats.org/officeDocument/2006/relationships/customXml" Target="../ink/ink1254.xml"/><Relationship Id="rId340" Type="http://schemas.openxmlformats.org/officeDocument/2006/relationships/image" Target="../media/image1326.png"/><Relationship Id="rId578" Type="http://schemas.openxmlformats.org/officeDocument/2006/relationships/customXml" Target="../ink/ink1456.xml"/><Relationship Id="rId200" Type="http://schemas.openxmlformats.org/officeDocument/2006/relationships/image" Target="../media/image1256.png"/><Relationship Id="rId382" Type="http://schemas.openxmlformats.org/officeDocument/2006/relationships/image" Target="../media/image1347.png"/><Relationship Id="rId438" Type="http://schemas.openxmlformats.org/officeDocument/2006/relationships/customXml" Target="../ink/ink1386.xml"/><Relationship Id="rId603" Type="http://schemas.openxmlformats.org/officeDocument/2006/relationships/image" Target="../media/image1456.png"/><Relationship Id="rId645" Type="http://schemas.openxmlformats.org/officeDocument/2006/relationships/image" Target="../media/image1477.png"/><Relationship Id="rId687" Type="http://schemas.openxmlformats.org/officeDocument/2006/relationships/image" Target="../media/image1498.png"/><Relationship Id="rId242" Type="http://schemas.openxmlformats.org/officeDocument/2006/relationships/image" Target="../media/image1277.png"/><Relationship Id="rId284" Type="http://schemas.openxmlformats.org/officeDocument/2006/relationships/image" Target="../media/image1298.png"/><Relationship Id="rId491" Type="http://schemas.openxmlformats.org/officeDocument/2006/relationships/image" Target="../media/image1400.png"/><Relationship Id="rId505" Type="http://schemas.openxmlformats.org/officeDocument/2006/relationships/image" Target="../media/image1407.png"/><Relationship Id="rId37" Type="http://schemas.openxmlformats.org/officeDocument/2006/relationships/customXml" Target="../ink/ink1185.xml"/><Relationship Id="rId79" Type="http://schemas.openxmlformats.org/officeDocument/2006/relationships/customXml" Target="../ink/ink1206.xml"/><Relationship Id="rId102" Type="http://schemas.openxmlformats.org/officeDocument/2006/relationships/image" Target="../media/image1207.png"/><Relationship Id="rId144" Type="http://schemas.openxmlformats.org/officeDocument/2006/relationships/image" Target="../media/image1228.png"/><Relationship Id="rId547" Type="http://schemas.openxmlformats.org/officeDocument/2006/relationships/image" Target="../media/image1428.png"/><Relationship Id="rId589" Type="http://schemas.openxmlformats.org/officeDocument/2006/relationships/image" Target="../media/image1449.png"/><Relationship Id="rId90" Type="http://schemas.openxmlformats.org/officeDocument/2006/relationships/image" Target="../media/image1201.png"/><Relationship Id="rId186" Type="http://schemas.openxmlformats.org/officeDocument/2006/relationships/image" Target="../media/image1249.png"/><Relationship Id="rId351" Type="http://schemas.openxmlformats.org/officeDocument/2006/relationships/customXml" Target="../ink/ink1342.xml"/><Relationship Id="rId393" Type="http://schemas.openxmlformats.org/officeDocument/2006/relationships/image" Target="../media/image1351.png"/><Relationship Id="rId407" Type="http://schemas.openxmlformats.org/officeDocument/2006/relationships/image" Target="../media/image1358.png"/><Relationship Id="rId449" Type="http://schemas.openxmlformats.org/officeDocument/2006/relationships/image" Target="../media/image1379.png"/><Relationship Id="rId614" Type="http://schemas.openxmlformats.org/officeDocument/2006/relationships/customXml" Target="../ink/ink1474.xml"/><Relationship Id="rId656" Type="http://schemas.openxmlformats.org/officeDocument/2006/relationships/customXml" Target="../ink/ink1495.xml"/><Relationship Id="rId211" Type="http://schemas.openxmlformats.org/officeDocument/2006/relationships/customXml" Target="../ink/ink1272.xml"/><Relationship Id="rId253" Type="http://schemas.openxmlformats.org/officeDocument/2006/relationships/customXml" Target="../ink/ink1293.xml"/><Relationship Id="rId295" Type="http://schemas.openxmlformats.org/officeDocument/2006/relationships/customXml" Target="../ink/ink1314.xml"/><Relationship Id="rId309" Type="http://schemas.openxmlformats.org/officeDocument/2006/relationships/customXml" Target="../ink/ink1321.xml"/><Relationship Id="rId460" Type="http://schemas.openxmlformats.org/officeDocument/2006/relationships/customXml" Target="../ink/ink1397.xml"/><Relationship Id="rId516" Type="http://schemas.openxmlformats.org/officeDocument/2006/relationships/customXml" Target="../ink/ink1425.xml"/><Relationship Id="rId48" Type="http://schemas.openxmlformats.org/officeDocument/2006/relationships/image" Target="../media/image1180.png"/><Relationship Id="rId113" Type="http://schemas.openxmlformats.org/officeDocument/2006/relationships/customXml" Target="../ink/ink1223.xml"/><Relationship Id="rId320" Type="http://schemas.openxmlformats.org/officeDocument/2006/relationships/image" Target="../media/image1316.png"/><Relationship Id="rId558" Type="http://schemas.openxmlformats.org/officeDocument/2006/relationships/customXml" Target="../ink/ink1446.xml"/><Relationship Id="rId155" Type="http://schemas.openxmlformats.org/officeDocument/2006/relationships/customXml" Target="../ink/ink1244.xml"/><Relationship Id="rId197" Type="http://schemas.openxmlformats.org/officeDocument/2006/relationships/customXml" Target="../ink/ink1265.xml"/><Relationship Id="rId362" Type="http://schemas.openxmlformats.org/officeDocument/2006/relationships/image" Target="../media/image1337.png"/><Relationship Id="rId418" Type="http://schemas.openxmlformats.org/officeDocument/2006/relationships/customXml" Target="../ink/ink1376.xml"/><Relationship Id="rId625" Type="http://schemas.openxmlformats.org/officeDocument/2006/relationships/image" Target="../media/image1467.png"/><Relationship Id="rId222" Type="http://schemas.openxmlformats.org/officeDocument/2006/relationships/image" Target="../media/image1267.png"/><Relationship Id="rId264" Type="http://schemas.openxmlformats.org/officeDocument/2006/relationships/image" Target="../media/image1288.png"/><Relationship Id="rId471" Type="http://schemas.openxmlformats.org/officeDocument/2006/relationships/image" Target="../media/image1390.png"/><Relationship Id="rId667" Type="http://schemas.openxmlformats.org/officeDocument/2006/relationships/image" Target="../media/image1488.png"/><Relationship Id="rId17" Type="http://schemas.openxmlformats.org/officeDocument/2006/relationships/customXml" Target="../ink/ink1175.xml"/><Relationship Id="rId59" Type="http://schemas.openxmlformats.org/officeDocument/2006/relationships/customXml" Target="../ink/ink1196.xml"/><Relationship Id="rId124" Type="http://schemas.openxmlformats.org/officeDocument/2006/relationships/image" Target="../media/image1218.png"/><Relationship Id="rId527" Type="http://schemas.openxmlformats.org/officeDocument/2006/relationships/image" Target="../media/image1418.png"/><Relationship Id="rId569" Type="http://schemas.openxmlformats.org/officeDocument/2006/relationships/image" Target="../media/image1439.png"/><Relationship Id="rId70" Type="http://schemas.openxmlformats.org/officeDocument/2006/relationships/image" Target="../media/image1191.png"/><Relationship Id="rId166" Type="http://schemas.openxmlformats.org/officeDocument/2006/relationships/image" Target="../media/image1239.png"/><Relationship Id="rId331" Type="http://schemas.openxmlformats.org/officeDocument/2006/relationships/customXml" Target="../ink/ink1332.xml"/><Relationship Id="rId373" Type="http://schemas.openxmlformats.org/officeDocument/2006/relationships/customXml" Target="../ink/ink1353.xml"/><Relationship Id="rId429" Type="http://schemas.openxmlformats.org/officeDocument/2006/relationships/image" Target="../media/image1369.png"/><Relationship Id="rId580" Type="http://schemas.openxmlformats.org/officeDocument/2006/relationships/customXml" Target="../ink/ink1457.xml"/><Relationship Id="rId636" Type="http://schemas.openxmlformats.org/officeDocument/2006/relationships/customXml" Target="../ink/ink1485.xml"/><Relationship Id="rId1" Type="http://schemas.openxmlformats.org/officeDocument/2006/relationships/slideLayout" Target="../slideLayouts/slideLayout7.xml"/><Relationship Id="rId233" Type="http://schemas.openxmlformats.org/officeDocument/2006/relationships/customXml" Target="../ink/ink1283.xml"/><Relationship Id="rId440" Type="http://schemas.openxmlformats.org/officeDocument/2006/relationships/customXml" Target="../ink/ink1387.xml"/><Relationship Id="rId678" Type="http://schemas.openxmlformats.org/officeDocument/2006/relationships/customXml" Target="../ink/ink1506.xml"/><Relationship Id="rId28" Type="http://schemas.openxmlformats.org/officeDocument/2006/relationships/image" Target="../media/image1170.png"/><Relationship Id="rId275" Type="http://schemas.openxmlformats.org/officeDocument/2006/relationships/customXml" Target="../ink/ink1304.xml"/><Relationship Id="rId300" Type="http://schemas.openxmlformats.org/officeDocument/2006/relationships/image" Target="../media/image1306.png"/><Relationship Id="rId482" Type="http://schemas.openxmlformats.org/officeDocument/2006/relationships/customXml" Target="../ink/ink1408.xml"/><Relationship Id="rId538" Type="http://schemas.openxmlformats.org/officeDocument/2006/relationships/customXml" Target="../ink/ink1436.xml"/><Relationship Id="rId81" Type="http://schemas.openxmlformats.org/officeDocument/2006/relationships/customXml" Target="../ink/ink1207.xml"/><Relationship Id="rId135" Type="http://schemas.openxmlformats.org/officeDocument/2006/relationships/customXml" Target="../ink/ink1234.xml"/><Relationship Id="rId177" Type="http://schemas.openxmlformats.org/officeDocument/2006/relationships/customXml" Target="../ink/ink1255.xml"/><Relationship Id="rId342" Type="http://schemas.openxmlformats.org/officeDocument/2006/relationships/image" Target="../media/image1327.png"/><Relationship Id="rId384" Type="http://schemas.openxmlformats.org/officeDocument/2006/relationships/image" Target="../media/image1348.png"/><Relationship Id="rId591" Type="http://schemas.openxmlformats.org/officeDocument/2006/relationships/image" Target="../media/image1450.png"/><Relationship Id="rId605" Type="http://schemas.openxmlformats.org/officeDocument/2006/relationships/image" Target="../media/image1457.png"/><Relationship Id="rId202" Type="http://schemas.openxmlformats.org/officeDocument/2006/relationships/image" Target="../media/image1257.png"/><Relationship Id="rId244" Type="http://schemas.openxmlformats.org/officeDocument/2006/relationships/image" Target="../media/image1278.png"/><Relationship Id="rId647" Type="http://schemas.openxmlformats.org/officeDocument/2006/relationships/image" Target="../media/image1478.png"/><Relationship Id="rId689" Type="http://schemas.openxmlformats.org/officeDocument/2006/relationships/image" Target="../media/image1499.png"/><Relationship Id="rId39" Type="http://schemas.openxmlformats.org/officeDocument/2006/relationships/customXml" Target="../ink/ink1186.xml"/><Relationship Id="rId286" Type="http://schemas.openxmlformats.org/officeDocument/2006/relationships/image" Target="../media/image1299.png"/><Relationship Id="rId451" Type="http://schemas.openxmlformats.org/officeDocument/2006/relationships/image" Target="../media/image1380.png"/><Relationship Id="rId493" Type="http://schemas.openxmlformats.org/officeDocument/2006/relationships/image" Target="../media/image1401.png"/><Relationship Id="rId507" Type="http://schemas.openxmlformats.org/officeDocument/2006/relationships/image" Target="../media/image1408.png"/><Relationship Id="rId549" Type="http://schemas.openxmlformats.org/officeDocument/2006/relationships/image" Target="../media/image1429.png"/><Relationship Id="rId50" Type="http://schemas.openxmlformats.org/officeDocument/2006/relationships/image" Target="../media/image1181.png"/><Relationship Id="rId104" Type="http://schemas.openxmlformats.org/officeDocument/2006/relationships/image" Target="../media/image1208.png"/><Relationship Id="rId146" Type="http://schemas.openxmlformats.org/officeDocument/2006/relationships/image" Target="../media/image1229.png"/><Relationship Id="rId188" Type="http://schemas.openxmlformats.org/officeDocument/2006/relationships/image" Target="../media/image1250.png"/><Relationship Id="rId311" Type="http://schemas.openxmlformats.org/officeDocument/2006/relationships/customXml" Target="../ink/ink1322.xml"/><Relationship Id="rId353" Type="http://schemas.openxmlformats.org/officeDocument/2006/relationships/customXml" Target="../ink/ink1343.xml"/><Relationship Id="rId395" Type="http://schemas.openxmlformats.org/officeDocument/2006/relationships/image" Target="../media/image1352.png"/><Relationship Id="rId409" Type="http://schemas.openxmlformats.org/officeDocument/2006/relationships/image" Target="../media/image1359.png"/><Relationship Id="rId560" Type="http://schemas.openxmlformats.org/officeDocument/2006/relationships/customXml" Target="../ink/ink1447.xml"/><Relationship Id="rId92" Type="http://schemas.openxmlformats.org/officeDocument/2006/relationships/image" Target="../media/image1202.png"/><Relationship Id="rId213" Type="http://schemas.openxmlformats.org/officeDocument/2006/relationships/customXml" Target="../ink/ink1273.xml"/><Relationship Id="rId420" Type="http://schemas.openxmlformats.org/officeDocument/2006/relationships/customXml" Target="../ink/ink1377.xml"/><Relationship Id="rId616" Type="http://schemas.openxmlformats.org/officeDocument/2006/relationships/customXml" Target="../ink/ink1475.xml"/><Relationship Id="rId658" Type="http://schemas.openxmlformats.org/officeDocument/2006/relationships/customXml" Target="../ink/ink1496.xml"/><Relationship Id="rId255" Type="http://schemas.openxmlformats.org/officeDocument/2006/relationships/customXml" Target="../ink/ink1294.xml"/><Relationship Id="rId297" Type="http://schemas.openxmlformats.org/officeDocument/2006/relationships/customXml" Target="../ink/ink1315.xml"/><Relationship Id="rId462" Type="http://schemas.openxmlformats.org/officeDocument/2006/relationships/customXml" Target="../ink/ink1398.xml"/><Relationship Id="rId518" Type="http://schemas.openxmlformats.org/officeDocument/2006/relationships/customXml" Target="../ink/ink1426.xml"/><Relationship Id="rId115" Type="http://schemas.openxmlformats.org/officeDocument/2006/relationships/customXml" Target="../ink/ink1224.xml"/><Relationship Id="rId157" Type="http://schemas.openxmlformats.org/officeDocument/2006/relationships/customXml" Target="../ink/ink1245.xml"/><Relationship Id="rId322" Type="http://schemas.openxmlformats.org/officeDocument/2006/relationships/image" Target="../media/image1317.png"/><Relationship Id="rId364" Type="http://schemas.openxmlformats.org/officeDocument/2006/relationships/image" Target="../media/image1338.png"/><Relationship Id="rId61" Type="http://schemas.openxmlformats.org/officeDocument/2006/relationships/customXml" Target="../ink/ink1197.xml"/><Relationship Id="rId199" Type="http://schemas.openxmlformats.org/officeDocument/2006/relationships/customXml" Target="../ink/ink1266.xml"/><Relationship Id="rId571" Type="http://schemas.openxmlformats.org/officeDocument/2006/relationships/image" Target="../media/image1440.png"/><Relationship Id="rId627" Type="http://schemas.openxmlformats.org/officeDocument/2006/relationships/image" Target="../media/image1468.png"/><Relationship Id="rId669" Type="http://schemas.openxmlformats.org/officeDocument/2006/relationships/image" Target="../media/image1489.png"/><Relationship Id="rId19" Type="http://schemas.openxmlformats.org/officeDocument/2006/relationships/customXml" Target="../ink/ink1176.xml"/><Relationship Id="rId224" Type="http://schemas.openxmlformats.org/officeDocument/2006/relationships/image" Target="../media/image1268.png"/><Relationship Id="rId266" Type="http://schemas.openxmlformats.org/officeDocument/2006/relationships/image" Target="../media/image1289.png"/><Relationship Id="rId431" Type="http://schemas.openxmlformats.org/officeDocument/2006/relationships/image" Target="../media/image1370.png"/><Relationship Id="rId473" Type="http://schemas.openxmlformats.org/officeDocument/2006/relationships/image" Target="../media/image1391.png"/><Relationship Id="rId529" Type="http://schemas.openxmlformats.org/officeDocument/2006/relationships/image" Target="../media/image1419.png"/><Relationship Id="rId680" Type="http://schemas.openxmlformats.org/officeDocument/2006/relationships/customXml" Target="../ink/ink1507.xml"/><Relationship Id="rId30" Type="http://schemas.openxmlformats.org/officeDocument/2006/relationships/image" Target="../media/image1171.png"/><Relationship Id="rId126" Type="http://schemas.openxmlformats.org/officeDocument/2006/relationships/image" Target="../media/image1219.png"/><Relationship Id="rId168" Type="http://schemas.openxmlformats.org/officeDocument/2006/relationships/image" Target="../media/image1240.png"/><Relationship Id="rId333" Type="http://schemas.openxmlformats.org/officeDocument/2006/relationships/customXml" Target="../ink/ink1333.xml"/><Relationship Id="rId540" Type="http://schemas.openxmlformats.org/officeDocument/2006/relationships/customXml" Target="../ink/ink1437.xml"/><Relationship Id="rId72" Type="http://schemas.openxmlformats.org/officeDocument/2006/relationships/image" Target="../media/image1192.png"/><Relationship Id="rId375" Type="http://schemas.openxmlformats.org/officeDocument/2006/relationships/customXml" Target="../ink/ink1354.xml"/><Relationship Id="rId582" Type="http://schemas.openxmlformats.org/officeDocument/2006/relationships/customXml" Target="../ink/ink1458.xml"/><Relationship Id="rId638" Type="http://schemas.openxmlformats.org/officeDocument/2006/relationships/customXml" Target="../ink/ink1486.xml"/><Relationship Id="rId3" Type="http://schemas.openxmlformats.org/officeDocument/2006/relationships/customXml" Target="../ink/ink1168.xml"/><Relationship Id="rId235" Type="http://schemas.openxmlformats.org/officeDocument/2006/relationships/customXml" Target="../ink/ink1284.xml"/><Relationship Id="rId277" Type="http://schemas.openxmlformats.org/officeDocument/2006/relationships/customXml" Target="../ink/ink1305.xml"/><Relationship Id="rId400" Type="http://schemas.openxmlformats.org/officeDocument/2006/relationships/customXml" Target="../ink/ink1367.xml"/><Relationship Id="rId442" Type="http://schemas.openxmlformats.org/officeDocument/2006/relationships/customXml" Target="../ink/ink1388.xml"/><Relationship Id="rId484" Type="http://schemas.openxmlformats.org/officeDocument/2006/relationships/customXml" Target="../ink/ink1409.xml"/><Relationship Id="rId137" Type="http://schemas.openxmlformats.org/officeDocument/2006/relationships/customXml" Target="../ink/ink1235.xml"/><Relationship Id="rId302" Type="http://schemas.openxmlformats.org/officeDocument/2006/relationships/image" Target="../media/image1307.png"/><Relationship Id="rId344" Type="http://schemas.openxmlformats.org/officeDocument/2006/relationships/image" Target="../media/image1328.png"/><Relationship Id="rId691" Type="http://schemas.openxmlformats.org/officeDocument/2006/relationships/image" Target="../media/image1500.png"/><Relationship Id="rId41" Type="http://schemas.openxmlformats.org/officeDocument/2006/relationships/customXml" Target="../ink/ink1187.xml"/><Relationship Id="rId83" Type="http://schemas.openxmlformats.org/officeDocument/2006/relationships/customXml" Target="../ink/ink1208.xml"/><Relationship Id="rId179" Type="http://schemas.openxmlformats.org/officeDocument/2006/relationships/customXml" Target="../ink/ink1256.xml"/><Relationship Id="rId386" Type="http://schemas.openxmlformats.org/officeDocument/2006/relationships/image" Target="../media/image196.png"/><Relationship Id="rId551" Type="http://schemas.openxmlformats.org/officeDocument/2006/relationships/image" Target="../media/image1430.png"/><Relationship Id="rId593" Type="http://schemas.openxmlformats.org/officeDocument/2006/relationships/image" Target="../media/image1451.png"/><Relationship Id="rId607" Type="http://schemas.openxmlformats.org/officeDocument/2006/relationships/image" Target="../media/image1458.png"/><Relationship Id="rId649" Type="http://schemas.openxmlformats.org/officeDocument/2006/relationships/image" Target="../media/image1479.png"/><Relationship Id="rId190" Type="http://schemas.openxmlformats.org/officeDocument/2006/relationships/image" Target="../media/image1251.png"/><Relationship Id="rId204" Type="http://schemas.openxmlformats.org/officeDocument/2006/relationships/image" Target="../media/image1258.png"/><Relationship Id="rId246" Type="http://schemas.openxmlformats.org/officeDocument/2006/relationships/image" Target="../media/image1279.png"/><Relationship Id="rId288" Type="http://schemas.openxmlformats.org/officeDocument/2006/relationships/image" Target="../media/image1300.png"/><Relationship Id="rId411" Type="http://schemas.openxmlformats.org/officeDocument/2006/relationships/image" Target="../media/image1360.png"/><Relationship Id="rId453" Type="http://schemas.openxmlformats.org/officeDocument/2006/relationships/image" Target="../media/image1381.png"/><Relationship Id="rId509" Type="http://schemas.openxmlformats.org/officeDocument/2006/relationships/image" Target="../media/image1409.png"/><Relationship Id="rId660" Type="http://schemas.openxmlformats.org/officeDocument/2006/relationships/customXml" Target="../ink/ink1497.xml"/><Relationship Id="rId106" Type="http://schemas.openxmlformats.org/officeDocument/2006/relationships/image" Target="../media/image1209.png"/><Relationship Id="rId313" Type="http://schemas.openxmlformats.org/officeDocument/2006/relationships/customXml" Target="../ink/ink1323.xml"/><Relationship Id="rId495" Type="http://schemas.openxmlformats.org/officeDocument/2006/relationships/image" Target="../media/image1402.png"/><Relationship Id="rId10" Type="http://schemas.openxmlformats.org/officeDocument/2006/relationships/image" Target="../media/image1161.png"/><Relationship Id="rId52" Type="http://schemas.openxmlformats.org/officeDocument/2006/relationships/image" Target="../media/image1182.png"/><Relationship Id="rId94" Type="http://schemas.openxmlformats.org/officeDocument/2006/relationships/image" Target="../media/image1203.png"/><Relationship Id="rId148" Type="http://schemas.openxmlformats.org/officeDocument/2006/relationships/image" Target="../media/image1230.png"/><Relationship Id="rId355" Type="http://schemas.openxmlformats.org/officeDocument/2006/relationships/customXml" Target="../ink/ink1344.xml"/><Relationship Id="rId397" Type="http://schemas.openxmlformats.org/officeDocument/2006/relationships/image" Target="../media/image1353.png"/><Relationship Id="rId520" Type="http://schemas.openxmlformats.org/officeDocument/2006/relationships/customXml" Target="../ink/ink1427.xml"/><Relationship Id="rId562" Type="http://schemas.openxmlformats.org/officeDocument/2006/relationships/customXml" Target="../ink/ink1448.xml"/><Relationship Id="rId618" Type="http://schemas.openxmlformats.org/officeDocument/2006/relationships/customXml" Target="../ink/ink1476.xml"/><Relationship Id="rId215" Type="http://schemas.openxmlformats.org/officeDocument/2006/relationships/customXml" Target="../ink/ink1274.xml"/><Relationship Id="rId257" Type="http://schemas.openxmlformats.org/officeDocument/2006/relationships/customXml" Target="../ink/ink1295.xml"/><Relationship Id="rId422" Type="http://schemas.openxmlformats.org/officeDocument/2006/relationships/customXml" Target="../ink/ink1378.xml"/><Relationship Id="rId464" Type="http://schemas.openxmlformats.org/officeDocument/2006/relationships/customXml" Target="../ink/ink1399.xml"/><Relationship Id="rId299" Type="http://schemas.openxmlformats.org/officeDocument/2006/relationships/customXml" Target="../ink/ink1316.xml"/><Relationship Id="rId63" Type="http://schemas.openxmlformats.org/officeDocument/2006/relationships/customXml" Target="../ink/ink1198.xml"/><Relationship Id="rId159" Type="http://schemas.openxmlformats.org/officeDocument/2006/relationships/customXml" Target="../ink/ink1246.xml"/><Relationship Id="rId366" Type="http://schemas.openxmlformats.org/officeDocument/2006/relationships/image" Target="../media/image1339.png"/><Relationship Id="rId573" Type="http://schemas.openxmlformats.org/officeDocument/2006/relationships/image" Target="../media/image1441.png"/><Relationship Id="rId226" Type="http://schemas.openxmlformats.org/officeDocument/2006/relationships/image" Target="../media/image1269.png"/><Relationship Id="rId433" Type="http://schemas.openxmlformats.org/officeDocument/2006/relationships/image" Target="../media/image1371.png"/><Relationship Id="rId640" Type="http://schemas.openxmlformats.org/officeDocument/2006/relationships/customXml" Target="../ink/ink1487.xml"/><Relationship Id="rId74" Type="http://schemas.openxmlformats.org/officeDocument/2006/relationships/image" Target="../media/image1193.png"/><Relationship Id="rId377" Type="http://schemas.openxmlformats.org/officeDocument/2006/relationships/customXml" Target="../ink/ink1355.xml"/><Relationship Id="rId500" Type="http://schemas.openxmlformats.org/officeDocument/2006/relationships/customXml" Target="../ink/ink1417.xml"/><Relationship Id="rId584" Type="http://schemas.openxmlformats.org/officeDocument/2006/relationships/customXml" Target="../ink/ink1459.xml"/><Relationship Id="rId5" Type="http://schemas.openxmlformats.org/officeDocument/2006/relationships/customXml" Target="../ink/ink1169.xml"/><Relationship Id="rId237" Type="http://schemas.openxmlformats.org/officeDocument/2006/relationships/customXml" Target="../ink/ink1285.xml"/><Relationship Id="rId444" Type="http://schemas.openxmlformats.org/officeDocument/2006/relationships/customXml" Target="../ink/ink1389.xml"/><Relationship Id="rId651" Type="http://schemas.openxmlformats.org/officeDocument/2006/relationships/image" Target="../media/image1480.png"/><Relationship Id="rId290" Type="http://schemas.openxmlformats.org/officeDocument/2006/relationships/image" Target="../media/image1301.png"/><Relationship Id="rId304" Type="http://schemas.openxmlformats.org/officeDocument/2006/relationships/image" Target="../media/image1308.png"/><Relationship Id="rId388" Type="http://schemas.openxmlformats.org/officeDocument/2006/relationships/image" Target="../media/image1349.png"/><Relationship Id="rId511" Type="http://schemas.openxmlformats.org/officeDocument/2006/relationships/image" Target="../media/image1410.png"/><Relationship Id="rId609" Type="http://schemas.openxmlformats.org/officeDocument/2006/relationships/image" Target="../media/image1459.png"/><Relationship Id="rId85" Type="http://schemas.openxmlformats.org/officeDocument/2006/relationships/customXml" Target="../ink/ink1209.xml"/><Relationship Id="rId150" Type="http://schemas.openxmlformats.org/officeDocument/2006/relationships/image" Target="../media/image1231.png"/><Relationship Id="rId595" Type="http://schemas.openxmlformats.org/officeDocument/2006/relationships/image" Target="../media/image1452.png"/><Relationship Id="rId248" Type="http://schemas.openxmlformats.org/officeDocument/2006/relationships/image" Target="../media/image1280.png"/><Relationship Id="rId455" Type="http://schemas.openxmlformats.org/officeDocument/2006/relationships/image" Target="../media/image1382.png"/><Relationship Id="rId662" Type="http://schemas.openxmlformats.org/officeDocument/2006/relationships/customXml" Target="../ink/ink1498.xml"/><Relationship Id="rId12" Type="http://schemas.openxmlformats.org/officeDocument/2006/relationships/image" Target="../media/image1162.png"/><Relationship Id="rId108" Type="http://schemas.openxmlformats.org/officeDocument/2006/relationships/image" Target="../media/image1210.png"/><Relationship Id="rId315" Type="http://schemas.openxmlformats.org/officeDocument/2006/relationships/customXml" Target="../ink/ink1324.xml"/><Relationship Id="rId522" Type="http://schemas.openxmlformats.org/officeDocument/2006/relationships/customXml" Target="../ink/ink1428.xml"/><Relationship Id="rId96" Type="http://schemas.openxmlformats.org/officeDocument/2006/relationships/image" Target="../media/image1204.png"/><Relationship Id="rId161" Type="http://schemas.openxmlformats.org/officeDocument/2006/relationships/customXml" Target="../ink/ink1247.xml"/><Relationship Id="rId399" Type="http://schemas.openxmlformats.org/officeDocument/2006/relationships/image" Target="../media/image1354.png"/><Relationship Id="rId259" Type="http://schemas.openxmlformats.org/officeDocument/2006/relationships/customXml" Target="../ink/ink1296.xml"/><Relationship Id="rId466" Type="http://schemas.openxmlformats.org/officeDocument/2006/relationships/customXml" Target="../ink/ink1400.xml"/><Relationship Id="rId673" Type="http://schemas.openxmlformats.org/officeDocument/2006/relationships/image" Target="../media/image1491.png"/><Relationship Id="rId23" Type="http://schemas.openxmlformats.org/officeDocument/2006/relationships/customXml" Target="../ink/ink1178.xml"/><Relationship Id="rId119" Type="http://schemas.openxmlformats.org/officeDocument/2006/relationships/customXml" Target="../ink/ink1226.xml"/><Relationship Id="rId326" Type="http://schemas.openxmlformats.org/officeDocument/2006/relationships/image" Target="../media/image1319.png"/><Relationship Id="rId533" Type="http://schemas.openxmlformats.org/officeDocument/2006/relationships/image" Target="../media/image1421.png"/><Relationship Id="rId172" Type="http://schemas.openxmlformats.org/officeDocument/2006/relationships/image" Target="../media/image1242.png"/><Relationship Id="rId477" Type="http://schemas.openxmlformats.org/officeDocument/2006/relationships/image" Target="../media/image1393.png"/><Relationship Id="rId600" Type="http://schemas.openxmlformats.org/officeDocument/2006/relationships/customXml" Target="../ink/ink1467.xml"/><Relationship Id="rId684" Type="http://schemas.openxmlformats.org/officeDocument/2006/relationships/customXml" Target="../ink/ink1509.xml"/><Relationship Id="rId337" Type="http://schemas.openxmlformats.org/officeDocument/2006/relationships/customXml" Target="../ink/ink1335.xml"/><Relationship Id="rId34" Type="http://schemas.openxmlformats.org/officeDocument/2006/relationships/image" Target="../media/image1173.png"/><Relationship Id="rId544" Type="http://schemas.openxmlformats.org/officeDocument/2006/relationships/customXml" Target="../ink/ink1439.xml"/><Relationship Id="rId183" Type="http://schemas.openxmlformats.org/officeDocument/2006/relationships/customXml" Target="../ink/ink1258.xml"/><Relationship Id="rId390" Type="http://schemas.openxmlformats.org/officeDocument/2006/relationships/image" Target="../media/image1350.png"/><Relationship Id="rId404" Type="http://schemas.openxmlformats.org/officeDocument/2006/relationships/customXml" Target="../ink/ink1369.xml"/><Relationship Id="rId611" Type="http://schemas.openxmlformats.org/officeDocument/2006/relationships/image" Target="../media/image1460.png"/><Relationship Id="rId250" Type="http://schemas.openxmlformats.org/officeDocument/2006/relationships/image" Target="../media/image1281.png"/><Relationship Id="rId488" Type="http://schemas.openxmlformats.org/officeDocument/2006/relationships/customXml" Target="../ink/ink1411.xml"/><Relationship Id="rId45" Type="http://schemas.openxmlformats.org/officeDocument/2006/relationships/customXml" Target="../ink/ink1189.xml"/><Relationship Id="rId110" Type="http://schemas.openxmlformats.org/officeDocument/2006/relationships/image" Target="../media/image1211.png"/><Relationship Id="rId348" Type="http://schemas.openxmlformats.org/officeDocument/2006/relationships/image" Target="../media/image1330.png"/><Relationship Id="rId555" Type="http://schemas.openxmlformats.org/officeDocument/2006/relationships/image" Target="../media/image1432.png"/><Relationship Id="rId194" Type="http://schemas.openxmlformats.org/officeDocument/2006/relationships/image" Target="../media/image1253.png"/><Relationship Id="rId208" Type="http://schemas.openxmlformats.org/officeDocument/2006/relationships/image" Target="../media/image1260.png"/><Relationship Id="rId415" Type="http://schemas.openxmlformats.org/officeDocument/2006/relationships/image" Target="../media/image1362.png"/><Relationship Id="rId622" Type="http://schemas.openxmlformats.org/officeDocument/2006/relationships/customXml" Target="../ink/ink1478.xml"/><Relationship Id="rId261" Type="http://schemas.openxmlformats.org/officeDocument/2006/relationships/customXml" Target="../ink/ink1297.xml"/><Relationship Id="rId499" Type="http://schemas.openxmlformats.org/officeDocument/2006/relationships/image" Target="../media/image1404.png"/><Relationship Id="rId56" Type="http://schemas.openxmlformats.org/officeDocument/2006/relationships/image" Target="../media/image1184.png"/><Relationship Id="rId359" Type="http://schemas.openxmlformats.org/officeDocument/2006/relationships/customXml" Target="../ink/ink1346.xml"/><Relationship Id="rId566" Type="http://schemas.openxmlformats.org/officeDocument/2006/relationships/customXml" Target="../ink/ink1450.xml"/><Relationship Id="rId121" Type="http://schemas.openxmlformats.org/officeDocument/2006/relationships/customXml" Target="../ink/ink1227.xml"/><Relationship Id="rId219" Type="http://schemas.openxmlformats.org/officeDocument/2006/relationships/customXml" Target="../ink/ink1276.xml"/><Relationship Id="rId426" Type="http://schemas.openxmlformats.org/officeDocument/2006/relationships/customXml" Target="../ink/ink1380.xml"/><Relationship Id="rId633" Type="http://schemas.openxmlformats.org/officeDocument/2006/relationships/image" Target="../media/image1471.png"/><Relationship Id="rId67" Type="http://schemas.openxmlformats.org/officeDocument/2006/relationships/customXml" Target="../ink/ink1200.xml"/><Relationship Id="rId272" Type="http://schemas.openxmlformats.org/officeDocument/2006/relationships/image" Target="../media/image1292.png"/><Relationship Id="rId577" Type="http://schemas.openxmlformats.org/officeDocument/2006/relationships/image" Target="../media/image1443.png"/><Relationship Id="rId132" Type="http://schemas.openxmlformats.org/officeDocument/2006/relationships/image" Target="../media/image1222.png"/><Relationship Id="rId437" Type="http://schemas.openxmlformats.org/officeDocument/2006/relationships/image" Target="../media/image1373.png"/><Relationship Id="rId644" Type="http://schemas.openxmlformats.org/officeDocument/2006/relationships/customXml" Target="../ink/ink1489.xml"/><Relationship Id="rId283" Type="http://schemas.openxmlformats.org/officeDocument/2006/relationships/customXml" Target="../ink/ink1308.xml"/><Relationship Id="rId490" Type="http://schemas.openxmlformats.org/officeDocument/2006/relationships/customXml" Target="../ink/ink1412.xml"/><Relationship Id="rId504" Type="http://schemas.openxmlformats.org/officeDocument/2006/relationships/customXml" Target="../ink/ink1419.xml"/><Relationship Id="rId78" Type="http://schemas.openxmlformats.org/officeDocument/2006/relationships/image" Target="../media/image1195.png"/><Relationship Id="rId143" Type="http://schemas.openxmlformats.org/officeDocument/2006/relationships/customXml" Target="../ink/ink1238.xml"/><Relationship Id="rId350" Type="http://schemas.openxmlformats.org/officeDocument/2006/relationships/image" Target="../media/image1331.png"/><Relationship Id="rId588" Type="http://schemas.openxmlformats.org/officeDocument/2006/relationships/customXml" Target="../ink/ink1461.xml"/><Relationship Id="rId9" Type="http://schemas.openxmlformats.org/officeDocument/2006/relationships/customXml" Target="../ink/ink1171.xml"/><Relationship Id="rId210" Type="http://schemas.openxmlformats.org/officeDocument/2006/relationships/image" Target="../media/image1261.png"/><Relationship Id="rId448" Type="http://schemas.openxmlformats.org/officeDocument/2006/relationships/customXml" Target="../ink/ink1391.xml"/><Relationship Id="rId655" Type="http://schemas.openxmlformats.org/officeDocument/2006/relationships/image" Target="../media/image1482.png"/><Relationship Id="rId294" Type="http://schemas.openxmlformats.org/officeDocument/2006/relationships/image" Target="../media/image1303.png"/><Relationship Id="rId308" Type="http://schemas.openxmlformats.org/officeDocument/2006/relationships/image" Target="../media/image1310.png"/><Relationship Id="rId515" Type="http://schemas.openxmlformats.org/officeDocument/2006/relationships/image" Target="../media/image1412.png"/><Relationship Id="rId89" Type="http://schemas.openxmlformats.org/officeDocument/2006/relationships/customXml" Target="../ink/ink1211.xml"/><Relationship Id="rId154" Type="http://schemas.openxmlformats.org/officeDocument/2006/relationships/image" Target="../media/image1233.png"/><Relationship Id="rId361" Type="http://schemas.openxmlformats.org/officeDocument/2006/relationships/customXml" Target="../ink/ink1347.xml"/><Relationship Id="rId599" Type="http://schemas.openxmlformats.org/officeDocument/2006/relationships/image" Target="../media/image1454.png"/><Relationship Id="rId459" Type="http://schemas.openxmlformats.org/officeDocument/2006/relationships/image" Target="../media/image1384.png"/><Relationship Id="rId666" Type="http://schemas.openxmlformats.org/officeDocument/2006/relationships/customXml" Target="../ink/ink1500.xml"/><Relationship Id="rId16" Type="http://schemas.openxmlformats.org/officeDocument/2006/relationships/image" Target="../media/image1164.png"/><Relationship Id="rId221" Type="http://schemas.openxmlformats.org/officeDocument/2006/relationships/customXml" Target="../ink/ink1277.xml"/><Relationship Id="rId319" Type="http://schemas.openxmlformats.org/officeDocument/2006/relationships/customXml" Target="../ink/ink1326.xml"/><Relationship Id="rId526" Type="http://schemas.openxmlformats.org/officeDocument/2006/relationships/customXml" Target="../ink/ink1430.xml"/><Relationship Id="rId165" Type="http://schemas.openxmlformats.org/officeDocument/2006/relationships/customXml" Target="../ink/ink1249.xml"/><Relationship Id="rId372" Type="http://schemas.openxmlformats.org/officeDocument/2006/relationships/image" Target="../media/image1342.png"/><Relationship Id="rId677" Type="http://schemas.openxmlformats.org/officeDocument/2006/relationships/image" Target="../media/image1493.png"/><Relationship Id="rId232" Type="http://schemas.openxmlformats.org/officeDocument/2006/relationships/image" Target="../media/image1272.png"/><Relationship Id="rId27" Type="http://schemas.openxmlformats.org/officeDocument/2006/relationships/customXml" Target="../ink/ink1180.xml"/><Relationship Id="rId537" Type="http://schemas.openxmlformats.org/officeDocument/2006/relationships/image" Target="../media/image1423.png"/><Relationship Id="rId80" Type="http://schemas.openxmlformats.org/officeDocument/2006/relationships/image" Target="../media/image1196.png"/><Relationship Id="rId176" Type="http://schemas.openxmlformats.org/officeDocument/2006/relationships/image" Target="../media/image1244.png"/><Relationship Id="rId383" Type="http://schemas.openxmlformats.org/officeDocument/2006/relationships/customXml" Target="../ink/ink1358.xml"/><Relationship Id="rId590" Type="http://schemas.openxmlformats.org/officeDocument/2006/relationships/customXml" Target="../ink/ink1462.xml"/><Relationship Id="rId604" Type="http://schemas.openxmlformats.org/officeDocument/2006/relationships/customXml" Target="../ink/ink1469.xml"/><Relationship Id="rId243" Type="http://schemas.openxmlformats.org/officeDocument/2006/relationships/customXml" Target="../ink/ink1288.xml"/><Relationship Id="rId450" Type="http://schemas.openxmlformats.org/officeDocument/2006/relationships/customXml" Target="../ink/ink1392.xml"/><Relationship Id="rId688" Type="http://schemas.openxmlformats.org/officeDocument/2006/relationships/customXml" Target="../ink/ink1511.xml"/><Relationship Id="rId38" Type="http://schemas.openxmlformats.org/officeDocument/2006/relationships/image" Target="../media/image1175.png"/><Relationship Id="rId103" Type="http://schemas.openxmlformats.org/officeDocument/2006/relationships/customXml" Target="../ink/ink1218.xml"/><Relationship Id="rId310" Type="http://schemas.openxmlformats.org/officeDocument/2006/relationships/image" Target="../media/image1311.png"/><Relationship Id="rId548" Type="http://schemas.openxmlformats.org/officeDocument/2006/relationships/customXml" Target="../ink/ink1441.xml"/><Relationship Id="rId91" Type="http://schemas.openxmlformats.org/officeDocument/2006/relationships/customXml" Target="../ink/ink1212.xml"/><Relationship Id="rId187" Type="http://schemas.openxmlformats.org/officeDocument/2006/relationships/customXml" Target="../ink/ink1260.xml"/><Relationship Id="rId394" Type="http://schemas.openxmlformats.org/officeDocument/2006/relationships/customXml" Target="../ink/ink1364.xml"/><Relationship Id="rId408" Type="http://schemas.openxmlformats.org/officeDocument/2006/relationships/customXml" Target="../ink/ink1371.xml"/><Relationship Id="rId615" Type="http://schemas.openxmlformats.org/officeDocument/2006/relationships/image" Target="../media/image1462.png"/><Relationship Id="rId254" Type="http://schemas.openxmlformats.org/officeDocument/2006/relationships/image" Target="../media/image1283.png"/><Relationship Id="rId49" Type="http://schemas.openxmlformats.org/officeDocument/2006/relationships/customXml" Target="../ink/ink1191.xml"/><Relationship Id="rId114" Type="http://schemas.openxmlformats.org/officeDocument/2006/relationships/image" Target="../media/image1213.png"/><Relationship Id="rId461" Type="http://schemas.openxmlformats.org/officeDocument/2006/relationships/image" Target="../media/image1385.png"/><Relationship Id="rId559" Type="http://schemas.openxmlformats.org/officeDocument/2006/relationships/image" Target="../media/image1434.png"/></Relationships>
</file>

<file path=ppt/slides/_rels/slide17.xml.rels><?xml version="1.0" encoding="UTF-8" standalone="yes"?>
<Relationships xmlns="http://schemas.openxmlformats.org/package/2006/relationships"><Relationship Id="rId8" Type="http://schemas.openxmlformats.org/officeDocument/2006/relationships/customXml" Target="../ink/ink1516.xml"/><Relationship Id="rId13" Type="http://schemas.openxmlformats.org/officeDocument/2006/relationships/image" Target="../media/image1507.png"/><Relationship Id="rId18" Type="http://schemas.openxmlformats.org/officeDocument/2006/relationships/customXml" Target="../ink/ink1521.xml"/><Relationship Id="rId3" Type="http://schemas.openxmlformats.org/officeDocument/2006/relationships/image" Target="../media/image1502.emf"/><Relationship Id="rId7" Type="http://schemas.openxmlformats.org/officeDocument/2006/relationships/image" Target="../media/image1504.png"/><Relationship Id="rId12" Type="http://schemas.openxmlformats.org/officeDocument/2006/relationships/customXml" Target="../ink/ink1518.xml"/><Relationship Id="rId17" Type="http://schemas.openxmlformats.org/officeDocument/2006/relationships/image" Target="../media/image1509.png"/><Relationship Id="rId2" Type="http://schemas.openxmlformats.org/officeDocument/2006/relationships/notesSlide" Target="../notesSlides/notesSlide4.xml"/><Relationship Id="rId16" Type="http://schemas.openxmlformats.org/officeDocument/2006/relationships/customXml" Target="../ink/ink1520.xml"/><Relationship Id="rId1" Type="http://schemas.openxmlformats.org/officeDocument/2006/relationships/slideLayout" Target="../slideLayouts/slideLayout7.xml"/><Relationship Id="rId6" Type="http://schemas.openxmlformats.org/officeDocument/2006/relationships/customXml" Target="../ink/ink1515.xml"/><Relationship Id="rId11" Type="http://schemas.openxmlformats.org/officeDocument/2006/relationships/image" Target="../media/image1506.png"/><Relationship Id="rId5" Type="http://schemas.openxmlformats.org/officeDocument/2006/relationships/image" Target="../media/image1503.png"/><Relationship Id="rId15" Type="http://schemas.openxmlformats.org/officeDocument/2006/relationships/image" Target="../media/image1508.png"/><Relationship Id="rId10" Type="http://schemas.openxmlformats.org/officeDocument/2006/relationships/customXml" Target="../ink/ink1517.xml"/><Relationship Id="rId19" Type="http://schemas.openxmlformats.org/officeDocument/2006/relationships/image" Target="../media/image1510.png"/><Relationship Id="rId4" Type="http://schemas.openxmlformats.org/officeDocument/2006/relationships/customXml" Target="../ink/ink1514.xml"/><Relationship Id="rId9" Type="http://schemas.openxmlformats.org/officeDocument/2006/relationships/image" Target="../media/image1505.png"/><Relationship Id="rId14" Type="http://schemas.openxmlformats.org/officeDocument/2006/relationships/customXml" Target="../ink/ink1519.xml"/></Relationships>
</file>

<file path=ppt/slides/_rels/slide18.xml.rels><?xml version="1.0" encoding="UTF-8" standalone="yes"?>
<Relationships xmlns="http://schemas.openxmlformats.org/package/2006/relationships"><Relationship Id="rId8" Type="http://schemas.openxmlformats.org/officeDocument/2006/relationships/image" Target="../media/image1513.png"/><Relationship Id="rId13" Type="http://schemas.openxmlformats.org/officeDocument/2006/relationships/customXml" Target="../ink/ink1527.xml"/><Relationship Id="rId18" Type="http://schemas.openxmlformats.org/officeDocument/2006/relationships/image" Target="../media/image1518.png"/><Relationship Id="rId3" Type="http://schemas.openxmlformats.org/officeDocument/2006/relationships/customXml" Target="../ink/ink1522.xml"/><Relationship Id="rId21" Type="http://schemas.openxmlformats.org/officeDocument/2006/relationships/customXml" Target="../ink/ink1531.xml"/><Relationship Id="rId7" Type="http://schemas.openxmlformats.org/officeDocument/2006/relationships/customXml" Target="../ink/ink1524.xml"/><Relationship Id="rId12" Type="http://schemas.openxmlformats.org/officeDocument/2006/relationships/image" Target="../media/image1515.png"/><Relationship Id="rId17" Type="http://schemas.openxmlformats.org/officeDocument/2006/relationships/customXml" Target="../ink/ink1529.xml"/><Relationship Id="rId2" Type="http://schemas.openxmlformats.org/officeDocument/2006/relationships/notesSlide" Target="../notesSlides/notesSlide5.xml"/><Relationship Id="rId16" Type="http://schemas.openxmlformats.org/officeDocument/2006/relationships/image" Target="../media/image1517.png"/><Relationship Id="rId20" Type="http://schemas.openxmlformats.org/officeDocument/2006/relationships/image" Target="../media/image1519.png"/><Relationship Id="rId1" Type="http://schemas.openxmlformats.org/officeDocument/2006/relationships/slideLayout" Target="../slideLayouts/slideLayout7.xml"/><Relationship Id="rId6" Type="http://schemas.openxmlformats.org/officeDocument/2006/relationships/image" Target="../media/image1512.png"/><Relationship Id="rId11" Type="http://schemas.openxmlformats.org/officeDocument/2006/relationships/customXml" Target="../ink/ink1526.xml"/><Relationship Id="rId24" Type="http://schemas.openxmlformats.org/officeDocument/2006/relationships/image" Target="../media/image1521.png"/><Relationship Id="rId5" Type="http://schemas.openxmlformats.org/officeDocument/2006/relationships/customXml" Target="../ink/ink1523.xml"/><Relationship Id="rId15" Type="http://schemas.openxmlformats.org/officeDocument/2006/relationships/customXml" Target="../ink/ink1528.xml"/><Relationship Id="rId23" Type="http://schemas.openxmlformats.org/officeDocument/2006/relationships/customXml" Target="../ink/ink1532.xml"/><Relationship Id="rId10" Type="http://schemas.openxmlformats.org/officeDocument/2006/relationships/image" Target="../media/image1514.png"/><Relationship Id="rId19" Type="http://schemas.openxmlformats.org/officeDocument/2006/relationships/customXml" Target="../ink/ink1530.xml"/><Relationship Id="rId4" Type="http://schemas.openxmlformats.org/officeDocument/2006/relationships/image" Target="../media/image1511.png"/><Relationship Id="rId9" Type="http://schemas.openxmlformats.org/officeDocument/2006/relationships/customXml" Target="../ink/ink1525.xml"/><Relationship Id="rId14" Type="http://schemas.openxmlformats.org/officeDocument/2006/relationships/image" Target="../media/image1516.png"/><Relationship Id="rId22" Type="http://schemas.openxmlformats.org/officeDocument/2006/relationships/image" Target="../media/image1520.png"/></Relationships>
</file>

<file path=ppt/slides/_rels/slide19.xml.rels><?xml version="1.0" encoding="UTF-8" standalone="yes"?>
<Relationships xmlns="http://schemas.openxmlformats.org/package/2006/relationships"><Relationship Id="rId8" Type="http://schemas.openxmlformats.org/officeDocument/2006/relationships/customXml" Target="../ink/ink1535.xml"/><Relationship Id="rId13" Type="http://schemas.openxmlformats.org/officeDocument/2006/relationships/image" Target="../media/image1527.png"/><Relationship Id="rId18" Type="http://schemas.openxmlformats.org/officeDocument/2006/relationships/customXml" Target="../ink/ink1540.xml"/><Relationship Id="rId26" Type="http://schemas.openxmlformats.org/officeDocument/2006/relationships/customXml" Target="../ink/ink1544.xml"/><Relationship Id="rId3" Type="http://schemas.openxmlformats.org/officeDocument/2006/relationships/image" Target="../media/image1522.emf"/><Relationship Id="rId21" Type="http://schemas.openxmlformats.org/officeDocument/2006/relationships/image" Target="../media/image1531.png"/><Relationship Id="rId7" Type="http://schemas.openxmlformats.org/officeDocument/2006/relationships/image" Target="../media/image1524.png"/><Relationship Id="rId12" Type="http://schemas.openxmlformats.org/officeDocument/2006/relationships/customXml" Target="../ink/ink1537.xml"/><Relationship Id="rId17" Type="http://schemas.openxmlformats.org/officeDocument/2006/relationships/image" Target="../media/image1529.png"/><Relationship Id="rId25" Type="http://schemas.openxmlformats.org/officeDocument/2006/relationships/image" Target="../media/image1533.png"/><Relationship Id="rId2" Type="http://schemas.openxmlformats.org/officeDocument/2006/relationships/notesSlide" Target="../notesSlides/notesSlide6.xml"/><Relationship Id="rId16" Type="http://schemas.openxmlformats.org/officeDocument/2006/relationships/customXml" Target="../ink/ink1539.xml"/><Relationship Id="rId20" Type="http://schemas.openxmlformats.org/officeDocument/2006/relationships/customXml" Target="../ink/ink1541.xml"/><Relationship Id="rId29" Type="http://schemas.openxmlformats.org/officeDocument/2006/relationships/image" Target="../media/image1535.png"/><Relationship Id="rId1" Type="http://schemas.openxmlformats.org/officeDocument/2006/relationships/slideLayout" Target="../slideLayouts/slideLayout7.xml"/><Relationship Id="rId6" Type="http://schemas.openxmlformats.org/officeDocument/2006/relationships/customXml" Target="../ink/ink1534.xml"/><Relationship Id="rId11" Type="http://schemas.openxmlformats.org/officeDocument/2006/relationships/image" Target="../media/image1526.png"/><Relationship Id="rId24" Type="http://schemas.openxmlformats.org/officeDocument/2006/relationships/customXml" Target="../ink/ink1543.xml"/><Relationship Id="rId5" Type="http://schemas.openxmlformats.org/officeDocument/2006/relationships/image" Target="../media/image1523.png"/><Relationship Id="rId15" Type="http://schemas.openxmlformats.org/officeDocument/2006/relationships/image" Target="../media/image1528.png"/><Relationship Id="rId23" Type="http://schemas.openxmlformats.org/officeDocument/2006/relationships/image" Target="../media/image1532.png"/><Relationship Id="rId28" Type="http://schemas.openxmlformats.org/officeDocument/2006/relationships/customXml" Target="../ink/ink1545.xml"/><Relationship Id="rId10" Type="http://schemas.openxmlformats.org/officeDocument/2006/relationships/customXml" Target="../ink/ink1536.xml"/><Relationship Id="rId19" Type="http://schemas.openxmlformats.org/officeDocument/2006/relationships/image" Target="../media/image1530.png"/><Relationship Id="rId31" Type="http://schemas.openxmlformats.org/officeDocument/2006/relationships/image" Target="../media/image1536.png"/><Relationship Id="rId4" Type="http://schemas.openxmlformats.org/officeDocument/2006/relationships/customXml" Target="../ink/ink1533.xml"/><Relationship Id="rId9" Type="http://schemas.openxmlformats.org/officeDocument/2006/relationships/image" Target="../media/image1525.png"/><Relationship Id="rId14" Type="http://schemas.openxmlformats.org/officeDocument/2006/relationships/customXml" Target="../ink/ink1538.xml"/><Relationship Id="rId22" Type="http://schemas.openxmlformats.org/officeDocument/2006/relationships/customXml" Target="../ink/ink1542.xml"/><Relationship Id="rId27" Type="http://schemas.openxmlformats.org/officeDocument/2006/relationships/image" Target="../media/image1534.png"/><Relationship Id="rId30" Type="http://schemas.openxmlformats.org/officeDocument/2006/relationships/customXml" Target="../ink/ink1546.xml"/></Relationships>
</file>

<file path=ppt/slides/_rels/slide2.xml.rels><?xml version="1.0" encoding="UTF-8" standalone="yes"?>
<Relationships xmlns="http://schemas.openxmlformats.org/package/2006/relationships"><Relationship Id="rId8" Type="http://schemas.openxmlformats.org/officeDocument/2006/relationships/customXml" Target="../ink/ink227.xml"/><Relationship Id="rId13" Type="http://schemas.openxmlformats.org/officeDocument/2006/relationships/image" Target="../media/image230.png"/><Relationship Id="rId18" Type="http://schemas.openxmlformats.org/officeDocument/2006/relationships/customXml" Target="../ink/ink232.xml"/><Relationship Id="rId3" Type="http://schemas.openxmlformats.org/officeDocument/2006/relationships/image" Target="../media/image225.png"/><Relationship Id="rId7" Type="http://schemas.openxmlformats.org/officeDocument/2006/relationships/image" Target="../media/image227.png"/><Relationship Id="rId12" Type="http://schemas.openxmlformats.org/officeDocument/2006/relationships/customXml" Target="../ink/ink229.xml"/><Relationship Id="rId17" Type="http://schemas.openxmlformats.org/officeDocument/2006/relationships/image" Target="../media/image232.png"/><Relationship Id="rId2" Type="http://schemas.openxmlformats.org/officeDocument/2006/relationships/customXml" Target="../ink/ink224.xml"/><Relationship Id="rId16" Type="http://schemas.openxmlformats.org/officeDocument/2006/relationships/customXml" Target="../ink/ink231.xml"/><Relationship Id="rId1" Type="http://schemas.openxmlformats.org/officeDocument/2006/relationships/slideLayout" Target="../slideLayouts/slideLayout1.xml"/><Relationship Id="rId6" Type="http://schemas.openxmlformats.org/officeDocument/2006/relationships/customXml" Target="../ink/ink226.xml"/><Relationship Id="rId11" Type="http://schemas.openxmlformats.org/officeDocument/2006/relationships/image" Target="../media/image229.png"/><Relationship Id="rId5" Type="http://schemas.openxmlformats.org/officeDocument/2006/relationships/image" Target="../media/image226.png"/><Relationship Id="rId15" Type="http://schemas.openxmlformats.org/officeDocument/2006/relationships/image" Target="../media/image231.png"/><Relationship Id="rId10" Type="http://schemas.openxmlformats.org/officeDocument/2006/relationships/customXml" Target="../ink/ink228.xml"/><Relationship Id="rId19" Type="http://schemas.openxmlformats.org/officeDocument/2006/relationships/image" Target="../media/image233.png"/><Relationship Id="rId4" Type="http://schemas.openxmlformats.org/officeDocument/2006/relationships/customXml" Target="../ink/ink225.xml"/><Relationship Id="rId9" Type="http://schemas.openxmlformats.org/officeDocument/2006/relationships/image" Target="../media/image228.png"/><Relationship Id="rId14" Type="http://schemas.openxmlformats.org/officeDocument/2006/relationships/customXml" Target="../ink/ink230.xml"/></Relationships>
</file>

<file path=ppt/slides/_rels/slide20.xml.rels><?xml version="1.0" encoding="UTF-8" standalone="yes"?>
<Relationships xmlns="http://schemas.openxmlformats.org/package/2006/relationships"><Relationship Id="rId26" Type="http://schemas.openxmlformats.org/officeDocument/2006/relationships/customXml" Target="../ink/ink1558.xml"/><Relationship Id="rId21" Type="http://schemas.openxmlformats.org/officeDocument/2006/relationships/image" Target="../media/image1546.png"/><Relationship Id="rId42" Type="http://schemas.openxmlformats.org/officeDocument/2006/relationships/customXml" Target="../ink/ink1566.xml"/><Relationship Id="rId47" Type="http://schemas.openxmlformats.org/officeDocument/2006/relationships/image" Target="../media/image1559.png"/><Relationship Id="rId63" Type="http://schemas.openxmlformats.org/officeDocument/2006/relationships/image" Target="../media/image1567.png"/><Relationship Id="rId68" Type="http://schemas.openxmlformats.org/officeDocument/2006/relationships/customXml" Target="../ink/ink1579.xml"/><Relationship Id="rId84" Type="http://schemas.openxmlformats.org/officeDocument/2006/relationships/customXml" Target="../ink/ink1587.xml"/><Relationship Id="rId89" Type="http://schemas.openxmlformats.org/officeDocument/2006/relationships/image" Target="../media/image1580.png"/><Relationship Id="rId16" Type="http://schemas.openxmlformats.org/officeDocument/2006/relationships/customXml" Target="../ink/ink1553.xml"/><Relationship Id="rId11" Type="http://schemas.openxmlformats.org/officeDocument/2006/relationships/image" Target="../media/image1541.png"/><Relationship Id="rId32" Type="http://schemas.openxmlformats.org/officeDocument/2006/relationships/customXml" Target="../ink/ink1561.xml"/><Relationship Id="rId37" Type="http://schemas.openxmlformats.org/officeDocument/2006/relationships/image" Target="../media/image1554.png"/><Relationship Id="rId53" Type="http://schemas.openxmlformats.org/officeDocument/2006/relationships/image" Target="../media/image1562.png"/><Relationship Id="rId58" Type="http://schemas.openxmlformats.org/officeDocument/2006/relationships/customXml" Target="../ink/ink1574.xml"/><Relationship Id="rId74" Type="http://schemas.openxmlformats.org/officeDocument/2006/relationships/customXml" Target="../ink/ink1582.xml"/><Relationship Id="rId79" Type="http://schemas.openxmlformats.org/officeDocument/2006/relationships/image" Target="../media/image1575.png"/><Relationship Id="rId5" Type="http://schemas.openxmlformats.org/officeDocument/2006/relationships/image" Target="../media/image1538.png"/><Relationship Id="rId90" Type="http://schemas.openxmlformats.org/officeDocument/2006/relationships/customXml" Target="../ink/ink1590.xml"/><Relationship Id="rId95" Type="http://schemas.openxmlformats.org/officeDocument/2006/relationships/image" Target="../media/image1583.png"/><Relationship Id="rId22" Type="http://schemas.openxmlformats.org/officeDocument/2006/relationships/customXml" Target="../ink/ink1556.xml"/><Relationship Id="rId27" Type="http://schemas.openxmlformats.org/officeDocument/2006/relationships/image" Target="../media/image1549.png"/><Relationship Id="rId43" Type="http://schemas.openxmlformats.org/officeDocument/2006/relationships/image" Target="../media/image1557.png"/><Relationship Id="rId48" Type="http://schemas.openxmlformats.org/officeDocument/2006/relationships/customXml" Target="../ink/ink1569.xml"/><Relationship Id="rId64" Type="http://schemas.openxmlformats.org/officeDocument/2006/relationships/customXml" Target="../ink/ink1577.xml"/><Relationship Id="rId69" Type="http://schemas.openxmlformats.org/officeDocument/2006/relationships/image" Target="../media/image1570.png"/><Relationship Id="rId8" Type="http://schemas.openxmlformats.org/officeDocument/2006/relationships/customXml" Target="../ink/ink1549.xml"/><Relationship Id="rId51" Type="http://schemas.openxmlformats.org/officeDocument/2006/relationships/image" Target="../media/image1561.png"/><Relationship Id="rId72" Type="http://schemas.openxmlformats.org/officeDocument/2006/relationships/customXml" Target="../ink/ink1581.xml"/><Relationship Id="rId80" Type="http://schemas.openxmlformats.org/officeDocument/2006/relationships/customXml" Target="../ink/ink1585.xml"/><Relationship Id="rId85" Type="http://schemas.openxmlformats.org/officeDocument/2006/relationships/image" Target="../media/image1578.png"/><Relationship Id="rId93" Type="http://schemas.openxmlformats.org/officeDocument/2006/relationships/image" Target="../media/image1582.png"/><Relationship Id="rId3" Type="http://schemas.openxmlformats.org/officeDocument/2006/relationships/image" Target="../media/image1537.emf"/><Relationship Id="rId12" Type="http://schemas.openxmlformats.org/officeDocument/2006/relationships/customXml" Target="../ink/ink1551.xml"/><Relationship Id="rId17" Type="http://schemas.openxmlformats.org/officeDocument/2006/relationships/image" Target="../media/image1544.png"/><Relationship Id="rId25" Type="http://schemas.openxmlformats.org/officeDocument/2006/relationships/image" Target="../media/image1548.png"/><Relationship Id="rId33" Type="http://schemas.openxmlformats.org/officeDocument/2006/relationships/image" Target="../media/image1552.png"/><Relationship Id="rId38" Type="http://schemas.openxmlformats.org/officeDocument/2006/relationships/customXml" Target="../ink/ink1564.xml"/><Relationship Id="rId46" Type="http://schemas.openxmlformats.org/officeDocument/2006/relationships/customXml" Target="../ink/ink1568.xml"/><Relationship Id="rId59" Type="http://schemas.openxmlformats.org/officeDocument/2006/relationships/image" Target="../media/image1565.png"/><Relationship Id="rId67" Type="http://schemas.openxmlformats.org/officeDocument/2006/relationships/image" Target="../media/image1569.png"/><Relationship Id="rId20" Type="http://schemas.openxmlformats.org/officeDocument/2006/relationships/customXml" Target="../ink/ink1555.xml"/><Relationship Id="rId41" Type="http://schemas.openxmlformats.org/officeDocument/2006/relationships/image" Target="../media/image1556.png"/><Relationship Id="rId54" Type="http://schemas.openxmlformats.org/officeDocument/2006/relationships/customXml" Target="../ink/ink1572.xml"/><Relationship Id="rId62" Type="http://schemas.openxmlformats.org/officeDocument/2006/relationships/customXml" Target="../ink/ink1576.xml"/><Relationship Id="rId70" Type="http://schemas.openxmlformats.org/officeDocument/2006/relationships/customXml" Target="../ink/ink1580.xml"/><Relationship Id="rId75" Type="http://schemas.openxmlformats.org/officeDocument/2006/relationships/image" Target="../media/image1573.png"/><Relationship Id="rId83" Type="http://schemas.openxmlformats.org/officeDocument/2006/relationships/image" Target="../media/image1577.png"/><Relationship Id="rId88" Type="http://schemas.openxmlformats.org/officeDocument/2006/relationships/customXml" Target="../ink/ink1589.xml"/><Relationship Id="rId91" Type="http://schemas.openxmlformats.org/officeDocument/2006/relationships/image" Target="../media/image1581.png"/><Relationship Id="rId1" Type="http://schemas.openxmlformats.org/officeDocument/2006/relationships/slideLayout" Target="../slideLayouts/slideLayout7.xml"/><Relationship Id="rId6" Type="http://schemas.openxmlformats.org/officeDocument/2006/relationships/customXml" Target="../ink/ink1548.xml"/><Relationship Id="rId15" Type="http://schemas.openxmlformats.org/officeDocument/2006/relationships/image" Target="../media/image1543.png"/><Relationship Id="rId23" Type="http://schemas.openxmlformats.org/officeDocument/2006/relationships/image" Target="../media/image1547.png"/><Relationship Id="rId28" Type="http://schemas.openxmlformats.org/officeDocument/2006/relationships/customXml" Target="../ink/ink1559.xml"/><Relationship Id="rId36" Type="http://schemas.openxmlformats.org/officeDocument/2006/relationships/customXml" Target="../ink/ink1563.xml"/><Relationship Id="rId49" Type="http://schemas.openxmlformats.org/officeDocument/2006/relationships/image" Target="../media/image1560.png"/><Relationship Id="rId57" Type="http://schemas.openxmlformats.org/officeDocument/2006/relationships/image" Target="../media/image1564.png"/><Relationship Id="rId10" Type="http://schemas.openxmlformats.org/officeDocument/2006/relationships/customXml" Target="../ink/ink1550.xml"/><Relationship Id="rId31" Type="http://schemas.openxmlformats.org/officeDocument/2006/relationships/image" Target="../media/image1551.png"/><Relationship Id="rId44" Type="http://schemas.openxmlformats.org/officeDocument/2006/relationships/customXml" Target="../ink/ink1567.xml"/><Relationship Id="rId52" Type="http://schemas.openxmlformats.org/officeDocument/2006/relationships/customXml" Target="../ink/ink1571.xml"/><Relationship Id="rId60" Type="http://schemas.openxmlformats.org/officeDocument/2006/relationships/customXml" Target="../ink/ink1575.xml"/><Relationship Id="rId65" Type="http://schemas.openxmlformats.org/officeDocument/2006/relationships/image" Target="../media/image1568.png"/><Relationship Id="rId73" Type="http://schemas.openxmlformats.org/officeDocument/2006/relationships/image" Target="../media/image1572.png"/><Relationship Id="rId78" Type="http://schemas.openxmlformats.org/officeDocument/2006/relationships/customXml" Target="../ink/ink1584.xml"/><Relationship Id="rId81" Type="http://schemas.openxmlformats.org/officeDocument/2006/relationships/image" Target="../media/image1576.png"/><Relationship Id="rId86" Type="http://schemas.openxmlformats.org/officeDocument/2006/relationships/customXml" Target="../ink/ink1588.xml"/><Relationship Id="rId94" Type="http://schemas.openxmlformats.org/officeDocument/2006/relationships/customXml" Target="../ink/ink1592.xml"/><Relationship Id="rId4" Type="http://schemas.openxmlformats.org/officeDocument/2006/relationships/customXml" Target="../ink/ink1547.xml"/><Relationship Id="rId9" Type="http://schemas.openxmlformats.org/officeDocument/2006/relationships/image" Target="../media/image1540.png"/><Relationship Id="rId13" Type="http://schemas.openxmlformats.org/officeDocument/2006/relationships/image" Target="../media/image1542.png"/><Relationship Id="rId18" Type="http://schemas.openxmlformats.org/officeDocument/2006/relationships/customXml" Target="../ink/ink1554.xml"/><Relationship Id="rId39" Type="http://schemas.openxmlformats.org/officeDocument/2006/relationships/image" Target="../media/image1555.png"/><Relationship Id="rId34" Type="http://schemas.openxmlformats.org/officeDocument/2006/relationships/customXml" Target="../ink/ink1562.xml"/><Relationship Id="rId50" Type="http://schemas.openxmlformats.org/officeDocument/2006/relationships/customXml" Target="../ink/ink1570.xml"/><Relationship Id="rId55" Type="http://schemas.openxmlformats.org/officeDocument/2006/relationships/image" Target="../media/image1563.png"/><Relationship Id="rId76" Type="http://schemas.openxmlformats.org/officeDocument/2006/relationships/customXml" Target="../ink/ink1583.xml"/><Relationship Id="rId7" Type="http://schemas.openxmlformats.org/officeDocument/2006/relationships/image" Target="../media/image1539.png"/><Relationship Id="rId71" Type="http://schemas.openxmlformats.org/officeDocument/2006/relationships/image" Target="../media/image1571.png"/><Relationship Id="rId92" Type="http://schemas.openxmlformats.org/officeDocument/2006/relationships/customXml" Target="../ink/ink1591.xml"/><Relationship Id="rId2" Type="http://schemas.openxmlformats.org/officeDocument/2006/relationships/notesSlide" Target="../notesSlides/notesSlide7.xml"/><Relationship Id="rId29" Type="http://schemas.openxmlformats.org/officeDocument/2006/relationships/image" Target="../media/image1550.png"/><Relationship Id="rId24" Type="http://schemas.openxmlformats.org/officeDocument/2006/relationships/customXml" Target="../ink/ink1557.xml"/><Relationship Id="rId40" Type="http://schemas.openxmlformats.org/officeDocument/2006/relationships/customXml" Target="../ink/ink1565.xml"/><Relationship Id="rId45" Type="http://schemas.openxmlformats.org/officeDocument/2006/relationships/image" Target="../media/image1558.png"/><Relationship Id="rId66" Type="http://schemas.openxmlformats.org/officeDocument/2006/relationships/customXml" Target="../ink/ink1578.xml"/><Relationship Id="rId87" Type="http://schemas.openxmlformats.org/officeDocument/2006/relationships/image" Target="../media/image1579.png"/><Relationship Id="rId61" Type="http://schemas.openxmlformats.org/officeDocument/2006/relationships/image" Target="../media/image1566.png"/><Relationship Id="rId82" Type="http://schemas.openxmlformats.org/officeDocument/2006/relationships/customXml" Target="../ink/ink1586.xml"/><Relationship Id="rId19" Type="http://schemas.openxmlformats.org/officeDocument/2006/relationships/image" Target="../media/image1545.png"/><Relationship Id="rId14" Type="http://schemas.openxmlformats.org/officeDocument/2006/relationships/customXml" Target="../ink/ink1552.xml"/><Relationship Id="rId30" Type="http://schemas.openxmlformats.org/officeDocument/2006/relationships/customXml" Target="../ink/ink1560.xml"/><Relationship Id="rId35" Type="http://schemas.openxmlformats.org/officeDocument/2006/relationships/image" Target="../media/image1553.png"/><Relationship Id="rId56" Type="http://schemas.openxmlformats.org/officeDocument/2006/relationships/customXml" Target="../ink/ink1573.xml"/><Relationship Id="rId77" Type="http://schemas.openxmlformats.org/officeDocument/2006/relationships/image" Target="../media/image1574.png"/></Relationships>
</file>

<file path=ppt/slides/_rels/slide21.xml.rels><?xml version="1.0" encoding="UTF-8" standalone="yes"?>
<Relationships xmlns="http://schemas.openxmlformats.org/package/2006/relationships"><Relationship Id="rId117" Type="http://schemas.openxmlformats.org/officeDocument/2006/relationships/image" Target="../media/image1641.png"/><Relationship Id="rId21" Type="http://schemas.openxmlformats.org/officeDocument/2006/relationships/image" Target="../media/image1593.png"/><Relationship Id="rId42" Type="http://schemas.openxmlformats.org/officeDocument/2006/relationships/customXml" Target="../ink/ink1612.xml"/><Relationship Id="rId63" Type="http://schemas.openxmlformats.org/officeDocument/2006/relationships/image" Target="../media/image1614.png"/><Relationship Id="rId84" Type="http://schemas.openxmlformats.org/officeDocument/2006/relationships/customXml" Target="../ink/ink1633.xml"/><Relationship Id="rId138" Type="http://schemas.openxmlformats.org/officeDocument/2006/relationships/customXml" Target="../ink/ink1660.xml"/><Relationship Id="rId159" Type="http://schemas.openxmlformats.org/officeDocument/2006/relationships/image" Target="../media/image1662.png"/><Relationship Id="rId170" Type="http://schemas.openxmlformats.org/officeDocument/2006/relationships/customXml" Target="../ink/ink1676.xml"/><Relationship Id="rId191" Type="http://schemas.openxmlformats.org/officeDocument/2006/relationships/image" Target="../media/image1678.png"/><Relationship Id="rId205" Type="http://schemas.openxmlformats.org/officeDocument/2006/relationships/customXml" Target="../ink/ink1694.xml"/><Relationship Id="rId226" Type="http://schemas.openxmlformats.org/officeDocument/2006/relationships/image" Target="../media/image1695.png"/><Relationship Id="rId107" Type="http://schemas.openxmlformats.org/officeDocument/2006/relationships/image" Target="../media/image1636.png"/><Relationship Id="rId11" Type="http://schemas.openxmlformats.org/officeDocument/2006/relationships/image" Target="../media/image1588.png"/><Relationship Id="rId32" Type="http://schemas.openxmlformats.org/officeDocument/2006/relationships/customXml" Target="../ink/ink1607.xml"/><Relationship Id="rId53" Type="http://schemas.openxmlformats.org/officeDocument/2006/relationships/image" Target="../media/image1609.png"/><Relationship Id="rId74" Type="http://schemas.openxmlformats.org/officeDocument/2006/relationships/customXml" Target="../ink/ink1628.xml"/><Relationship Id="rId128" Type="http://schemas.openxmlformats.org/officeDocument/2006/relationships/customXml" Target="../ink/ink1655.xml"/><Relationship Id="rId149" Type="http://schemas.openxmlformats.org/officeDocument/2006/relationships/image" Target="../media/image1657.png"/><Relationship Id="rId5" Type="http://schemas.openxmlformats.org/officeDocument/2006/relationships/image" Target="../media/image1585.png"/><Relationship Id="rId95" Type="http://schemas.openxmlformats.org/officeDocument/2006/relationships/image" Target="../media/image1630.png"/><Relationship Id="rId160" Type="http://schemas.openxmlformats.org/officeDocument/2006/relationships/customXml" Target="../ink/ink1671.xml"/><Relationship Id="rId181" Type="http://schemas.openxmlformats.org/officeDocument/2006/relationships/image" Target="../media/image1673.png"/><Relationship Id="rId216" Type="http://schemas.openxmlformats.org/officeDocument/2006/relationships/image" Target="../media/image1690.png"/><Relationship Id="rId237" Type="http://schemas.openxmlformats.org/officeDocument/2006/relationships/customXml" Target="../ink/ink1710.xml"/><Relationship Id="rId22" Type="http://schemas.openxmlformats.org/officeDocument/2006/relationships/customXml" Target="../ink/ink1602.xml"/><Relationship Id="rId43" Type="http://schemas.openxmlformats.org/officeDocument/2006/relationships/image" Target="../media/image1604.png"/><Relationship Id="rId64" Type="http://schemas.openxmlformats.org/officeDocument/2006/relationships/customXml" Target="../ink/ink1623.xml"/><Relationship Id="rId118" Type="http://schemas.openxmlformats.org/officeDocument/2006/relationships/customXml" Target="../ink/ink1650.xml"/><Relationship Id="rId139" Type="http://schemas.openxmlformats.org/officeDocument/2006/relationships/image" Target="../media/image1652.png"/><Relationship Id="rId85" Type="http://schemas.openxmlformats.org/officeDocument/2006/relationships/image" Target="../media/image1625.png"/><Relationship Id="rId150" Type="http://schemas.openxmlformats.org/officeDocument/2006/relationships/customXml" Target="../ink/ink1666.xml"/><Relationship Id="rId171" Type="http://schemas.openxmlformats.org/officeDocument/2006/relationships/image" Target="../media/image1668.png"/><Relationship Id="rId192" Type="http://schemas.openxmlformats.org/officeDocument/2006/relationships/customXml" Target="../ink/ink1687.xml"/><Relationship Id="rId206" Type="http://schemas.openxmlformats.org/officeDocument/2006/relationships/image" Target="../media/image1685.png"/><Relationship Id="rId227" Type="http://schemas.openxmlformats.org/officeDocument/2006/relationships/customXml" Target="../ink/ink1705.xml"/><Relationship Id="rId12" Type="http://schemas.openxmlformats.org/officeDocument/2006/relationships/customXml" Target="../ink/ink1597.xml"/><Relationship Id="rId33" Type="http://schemas.openxmlformats.org/officeDocument/2006/relationships/image" Target="../media/image1599.png"/><Relationship Id="rId108" Type="http://schemas.openxmlformats.org/officeDocument/2006/relationships/customXml" Target="../ink/ink1645.xml"/><Relationship Id="rId129" Type="http://schemas.openxmlformats.org/officeDocument/2006/relationships/image" Target="../media/image1647.png"/><Relationship Id="rId54" Type="http://schemas.openxmlformats.org/officeDocument/2006/relationships/customXml" Target="../ink/ink1618.xml"/><Relationship Id="rId75" Type="http://schemas.openxmlformats.org/officeDocument/2006/relationships/image" Target="../media/image1620.png"/><Relationship Id="rId96" Type="http://schemas.openxmlformats.org/officeDocument/2006/relationships/customXml" Target="../ink/ink1639.xml"/><Relationship Id="rId140" Type="http://schemas.openxmlformats.org/officeDocument/2006/relationships/customXml" Target="../ink/ink1661.xml"/><Relationship Id="rId161" Type="http://schemas.openxmlformats.org/officeDocument/2006/relationships/image" Target="../media/image1663.png"/><Relationship Id="rId182" Type="http://schemas.openxmlformats.org/officeDocument/2006/relationships/customXml" Target="../ink/ink1682.xml"/><Relationship Id="rId217" Type="http://schemas.openxmlformats.org/officeDocument/2006/relationships/customXml" Target="../ink/ink1700.xml"/><Relationship Id="rId6" Type="http://schemas.openxmlformats.org/officeDocument/2006/relationships/customXml" Target="../ink/ink1594.xml"/><Relationship Id="rId238" Type="http://schemas.openxmlformats.org/officeDocument/2006/relationships/image" Target="../media/image1701.png"/><Relationship Id="rId23" Type="http://schemas.openxmlformats.org/officeDocument/2006/relationships/image" Target="../media/image1594.png"/><Relationship Id="rId119" Type="http://schemas.openxmlformats.org/officeDocument/2006/relationships/image" Target="../media/image1642.png"/><Relationship Id="rId44" Type="http://schemas.openxmlformats.org/officeDocument/2006/relationships/customXml" Target="../ink/ink1613.xml"/><Relationship Id="rId65" Type="http://schemas.openxmlformats.org/officeDocument/2006/relationships/image" Target="../media/image1615.png"/><Relationship Id="rId86" Type="http://schemas.openxmlformats.org/officeDocument/2006/relationships/customXml" Target="../ink/ink1634.xml"/><Relationship Id="rId130" Type="http://schemas.openxmlformats.org/officeDocument/2006/relationships/customXml" Target="../ink/ink1656.xml"/><Relationship Id="rId151" Type="http://schemas.openxmlformats.org/officeDocument/2006/relationships/image" Target="../media/image1658.png"/><Relationship Id="rId172" Type="http://schemas.openxmlformats.org/officeDocument/2006/relationships/customXml" Target="../ink/ink1677.xml"/><Relationship Id="rId193" Type="http://schemas.openxmlformats.org/officeDocument/2006/relationships/customXml" Target="../ink/ink1688.xml"/><Relationship Id="rId207" Type="http://schemas.openxmlformats.org/officeDocument/2006/relationships/customXml" Target="../ink/ink1695.xml"/><Relationship Id="rId228" Type="http://schemas.openxmlformats.org/officeDocument/2006/relationships/image" Target="../media/image1696.png"/><Relationship Id="rId13" Type="http://schemas.openxmlformats.org/officeDocument/2006/relationships/image" Target="../media/image1589.png"/><Relationship Id="rId109" Type="http://schemas.openxmlformats.org/officeDocument/2006/relationships/image" Target="../media/image1637.png"/><Relationship Id="rId34" Type="http://schemas.openxmlformats.org/officeDocument/2006/relationships/customXml" Target="../ink/ink1608.xml"/><Relationship Id="rId55" Type="http://schemas.openxmlformats.org/officeDocument/2006/relationships/image" Target="../media/image1610.png"/><Relationship Id="rId76" Type="http://schemas.openxmlformats.org/officeDocument/2006/relationships/customXml" Target="../ink/ink1629.xml"/><Relationship Id="rId97" Type="http://schemas.openxmlformats.org/officeDocument/2006/relationships/image" Target="../media/image1631.png"/><Relationship Id="rId120" Type="http://schemas.openxmlformats.org/officeDocument/2006/relationships/customXml" Target="../ink/ink1651.xml"/><Relationship Id="rId141" Type="http://schemas.openxmlformats.org/officeDocument/2006/relationships/image" Target="../media/image1653.png"/><Relationship Id="rId7" Type="http://schemas.openxmlformats.org/officeDocument/2006/relationships/image" Target="../media/image1586.png"/><Relationship Id="rId162" Type="http://schemas.openxmlformats.org/officeDocument/2006/relationships/customXml" Target="../ink/ink1672.xml"/><Relationship Id="rId183" Type="http://schemas.openxmlformats.org/officeDocument/2006/relationships/image" Target="../media/image1674.png"/><Relationship Id="rId218" Type="http://schemas.openxmlformats.org/officeDocument/2006/relationships/image" Target="../media/image1691.png"/><Relationship Id="rId24" Type="http://schemas.openxmlformats.org/officeDocument/2006/relationships/customXml" Target="../ink/ink1603.xml"/><Relationship Id="rId45" Type="http://schemas.openxmlformats.org/officeDocument/2006/relationships/image" Target="../media/image1605.png"/><Relationship Id="rId66" Type="http://schemas.openxmlformats.org/officeDocument/2006/relationships/customXml" Target="../ink/ink1624.xml"/><Relationship Id="rId87" Type="http://schemas.openxmlformats.org/officeDocument/2006/relationships/image" Target="../media/image1626.png"/><Relationship Id="rId110" Type="http://schemas.openxmlformats.org/officeDocument/2006/relationships/customXml" Target="../ink/ink1646.xml"/><Relationship Id="rId131" Type="http://schemas.openxmlformats.org/officeDocument/2006/relationships/image" Target="../media/image1648.png"/><Relationship Id="rId152" Type="http://schemas.openxmlformats.org/officeDocument/2006/relationships/customXml" Target="../ink/ink1667.xml"/><Relationship Id="rId173" Type="http://schemas.openxmlformats.org/officeDocument/2006/relationships/image" Target="../media/image1669.png"/><Relationship Id="rId194" Type="http://schemas.openxmlformats.org/officeDocument/2006/relationships/image" Target="../media/image1679.png"/><Relationship Id="rId208" Type="http://schemas.openxmlformats.org/officeDocument/2006/relationships/image" Target="../media/image1686.png"/><Relationship Id="rId229" Type="http://schemas.openxmlformats.org/officeDocument/2006/relationships/customXml" Target="../ink/ink1706.xml"/><Relationship Id="rId14" Type="http://schemas.openxmlformats.org/officeDocument/2006/relationships/customXml" Target="../ink/ink1598.xml"/><Relationship Id="rId35" Type="http://schemas.openxmlformats.org/officeDocument/2006/relationships/image" Target="../media/image1600.png"/><Relationship Id="rId56" Type="http://schemas.openxmlformats.org/officeDocument/2006/relationships/customXml" Target="../ink/ink1619.xml"/><Relationship Id="rId77" Type="http://schemas.openxmlformats.org/officeDocument/2006/relationships/image" Target="../media/image1621.png"/><Relationship Id="rId100" Type="http://schemas.openxmlformats.org/officeDocument/2006/relationships/customXml" Target="../ink/ink1641.xml"/><Relationship Id="rId8" Type="http://schemas.openxmlformats.org/officeDocument/2006/relationships/customXml" Target="../ink/ink1595.xml"/><Relationship Id="rId98" Type="http://schemas.openxmlformats.org/officeDocument/2006/relationships/customXml" Target="../ink/ink1640.xml"/><Relationship Id="rId121" Type="http://schemas.openxmlformats.org/officeDocument/2006/relationships/image" Target="../media/image1643.png"/><Relationship Id="rId142" Type="http://schemas.openxmlformats.org/officeDocument/2006/relationships/customXml" Target="../ink/ink1662.xml"/><Relationship Id="rId163" Type="http://schemas.openxmlformats.org/officeDocument/2006/relationships/image" Target="../media/image1664.png"/><Relationship Id="rId184" Type="http://schemas.openxmlformats.org/officeDocument/2006/relationships/customXml" Target="../ink/ink1683.xml"/><Relationship Id="rId219" Type="http://schemas.openxmlformats.org/officeDocument/2006/relationships/customXml" Target="../ink/ink1701.xml"/><Relationship Id="rId230" Type="http://schemas.openxmlformats.org/officeDocument/2006/relationships/image" Target="../media/image1697.png"/><Relationship Id="rId25" Type="http://schemas.openxmlformats.org/officeDocument/2006/relationships/image" Target="../media/image1595.png"/><Relationship Id="rId46" Type="http://schemas.openxmlformats.org/officeDocument/2006/relationships/customXml" Target="../ink/ink1614.xml"/><Relationship Id="rId67" Type="http://schemas.openxmlformats.org/officeDocument/2006/relationships/image" Target="../media/image1616.png"/><Relationship Id="rId88" Type="http://schemas.openxmlformats.org/officeDocument/2006/relationships/customXml" Target="../ink/ink1635.xml"/><Relationship Id="rId111" Type="http://schemas.openxmlformats.org/officeDocument/2006/relationships/image" Target="../media/image1638.png"/><Relationship Id="rId132" Type="http://schemas.openxmlformats.org/officeDocument/2006/relationships/customXml" Target="../ink/ink1657.xml"/><Relationship Id="rId153" Type="http://schemas.openxmlformats.org/officeDocument/2006/relationships/image" Target="../media/image1659.png"/><Relationship Id="rId174" Type="http://schemas.openxmlformats.org/officeDocument/2006/relationships/customXml" Target="../ink/ink1678.xml"/><Relationship Id="rId195" Type="http://schemas.openxmlformats.org/officeDocument/2006/relationships/customXml" Target="../ink/ink1689.xml"/><Relationship Id="rId209" Type="http://schemas.openxmlformats.org/officeDocument/2006/relationships/customXml" Target="../ink/ink1696.xml"/><Relationship Id="rId190" Type="http://schemas.openxmlformats.org/officeDocument/2006/relationships/customXml" Target="../ink/ink1686.xml"/><Relationship Id="rId204" Type="http://schemas.openxmlformats.org/officeDocument/2006/relationships/image" Target="../media/image1684.png"/><Relationship Id="rId220" Type="http://schemas.openxmlformats.org/officeDocument/2006/relationships/image" Target="../media/image1692.png"/><Relationship Id="rId225" Type="http://schemas.openxmlformats.org/officeDocument/2006/relationships/customXml" Target="../ink/ink1704.xml"/><Relationship Id="rId15" Type="http://schemas.openxmlformats.org/officeDocument/2006/relationships/image" Target="../media/image1590.png"/><Relationship Id="rId36" Type="http://schemas.openxmlformats.org/officeDocument/2006/relationships/customXml" Target="../ink/ink1609.xml"/><Relationship Id="rId57" Type="http://schemas.openxmlformats.org/officeDocument/2006/relationships/image" Target="../media/image1611.png"/><Relationship Id="rId106" Type="http://schemas.openxmlformats.org/officeDocument/2006/relationships/customXml" Target="../ink/ink1644.xml"/><Relationship Id="rId127" Type="http://schemas.openxmlformats.org/officeDocument/2006/relationships/image" Target="../media/image1646.png"/><Relationship Id="rId10" Type="http://schemas.openxmlformats.org/officeDocument/2006/relationships/customXml" Target="../ink/ink1596.xml"/><Relationship Id="rId31" Type="http://schemas.openxmlformats.org/officeDocument/2006/relationships/image" Target="../media/image1598.png"/><Relationship Id="rId52" Type="http://schemas.openxmlformats.org/officeDocument/2006/relationships/customXml" Target="../ink/ink1617.xml"/><Relationship Id="rId73" Type="http://schemas.openxmlformats.org/officeDocument/2006/relationships/image" Target="../media/image1619.png"/><Relationship Id="rId78" Type="http://schemas.openxmlformats.org/officeDocument/2006/relationships/customXml" Target="../ink/ink1630.xml"/><Relationship Id="rId94" Type="http://schemas.openxmlformats.org/officeDocument/2006/relationships/customXml" Target="../ink/ink1638.xml"/><Relationship Id="rId99" Type="http://schemas.openxmlformats.org/officeDocument/2006/relationships/image" Target="../media/image1632.png"/><Relationship Id="rId101" Type="http://schemas.openxmlformats.org/officeDocument/2006/relationships/image" Target="../media/image1633.png"/><Relationship Id="rId122" Type="http://schemas.openxmlformats.org/officeDocument/2006/relationships/customXml" Target="../ink/ink1652.xml"/><Relationship Id="rId143" Type="http://schemas.openxmlformats.org/officeDocument/2006/relationships/image" Target="../media/image1654.png"/><Relationship Id="rId148" Type="http://schemas.openxmlformats.org/officeDocument/2006/relationships/customXml" Target="../ink/ink1665.xml"/><Relationship Id="rId164" Type="http://schemas.openxmlformats.org/officeDocument/2006/relationships/customXml" Target="../ink/ink1673.xml"/><Relationship Id="rId169" Type="http://schemas.openxmlformats.org/officeDocument/2006/relationships/image" Target="../media/image1667.png"/><Relationship Id="rId185" Type="http://schemas.openxmlformats.org/officeDocument/2006/relationships/image" Target="../media/image1675.png"/><Relationship Id="rId4" Type="http://schemas.openxmlformats.org/officeDocument/2006/relationships/customXml" Target="../ink/ink1593.xml"/><Relationship Id="rId9" Type="http://schemas.openxmlformats.org/officeDocument/2006/relationships/image" Target="../media/image1587.png"/><Relationship Id="rId180" Type="http://schemas.openxmlformats.org/officeDocument/2006/relationships/customXml" Target="../ink/ink1681.xml"/><Relationship Id="rId210" Type="http://schemas.openxmlformats.org/officeDocument/2006/relationships/image" Target="../media/image1687.png"/><Relationship Id="rId215" Type="http://schemas.openxmlformats.org/officeDocument/2006/relationships/customXml" Target="../ink/ink1699.xml"/><Relationship Id="rId236" Type="http://schemas.openxmlformats.org/officeDocument/2006/relationships/image" Target="../media/image1700.png"/><Relationship Id="rId26" Type="http://schemas.openxmlformats.org/officeDocument/2006/relationships/customXml" Target="../ink/ink1604.xml"/><Relationship Id="rId231" Type="http://schemas.openxmlformats.org/officeDocument/2006/relationships/customXml" Target="../ink/ink1707.xml"/><Relationship Id="rId47" Type="http://schemas.openxmlformats.org/officeDocument/2006/relationships/image" Target="../media/image1606.png"/><Relationship Id="rId68" Type="http://schemas.openxmlformats.org/officeDocument/2006/relationships/customXml" Target="../ink/ink1625.xml"/><Relationship Id="rId89" Type="http://schemas.openxmlformats.org/officeDocument/2006/relationships/image" Target="../media/image1627.png"/><Relationship Id="rId112" Type="http://schemas.openxmlformats.org/officeDocument/2006/relationships/customXml" Target="../ink/ink1647.xml"/><Relationship Id="rId133" Type="http://schemas.openxmlformats.org/officeDocument/2006/relationships/image" Target="../media/image1649.png"/><Relationship Id="rId154" Type="http://schemas.openxmlformats.org/officeDocument/2006/relationships/customXml" Target="../ink/ink1668.xml"/><Relationship Id="rId175" Type="http://schemas.openxmlformats.org/officeDocument/2006/relationships/image" Target="../media/image1670.png"/><Relationship Id="rId196" Type="http://schemas.openxmlformats.org/officeDocument/2006/relationships/image" Target="../media/image1680.png"/><Relationship Id="rId200" Type="http://schemas.openxmlformats.org/officeDocument/2006/relationships/image" Target="../media/image1682.png"/><Relationship Id="rId16" Type="http://schemas.openxmlformats.org/officeDocument/2006/relationships/customXml" Target="../ink/ink1599.xml"/><Relationship Id="rId221" Type="http://schemas.openxmlformats.org/officeDocument/2006/relationships/customXml" Target="../ink/ink1702.xml"/><Relationship Id="rId37" Type="http://schemas.openxmlformats.org/officeDocument/2006/relationships/image" Target="../media/image1601.png"/><Relationship Id="rId58" Type="http://schemas.openxmlformats.org/officeDocument/2006/relationships/customXml" Target="../ink/ink1620.xml"/><Relationship Id="rId79" Type="http://schemas.openxmlformats.org/officeDocument/2006/relationships/image" Target="../media/image1622.png"/><Relationship Id="rId102" Type="http://schemas.openxmlformats.org/officeDocument/2006/relationships/customXml" Target="../ink/ink1642.xml"/><Relationship Id="rId123" Type="http://schemas.openxmlformats.org/officeDocument/2006/relationships/image" Target="../media/image1644.png"/><Relationship Id="rId144" Type="http://schemas.openxmlformats.org/officeDocument/2006/relationships/customXml" Target="../ink/ink1663.xml"/><Relationship Id="rId90" Type="http://schemas.openxmlformats.org/officeDocument/2006/relationships/customXml" Target="../ink/ink1636.xml"/><Relationship Id="rId165" Type="http://schemas.openxmlformats.org/officeDocument/2006/relationships/image" Target="../media/image1665.png"/><Relationship Id="rId186" Type="http://schemas.openxmlformats.org/officeDocument/2006/relationships/customXml" Target="../ink/ink1684.xml"/><Relationship Id="rId211" Type="http://schemas.openxmlformats.org/officeDocument/2006/relationships/customXml" Target="../ink/ink1697.xml"/><Relationship Id="rId232" Type="http://schemas.openxmlformats.org/officeDocument/2006/relationships/image" Target="../media/image1698.png"/><Relationship Id="rId27" Type="http://schemas.openxmlformats.org/officeDocument/2006/relationships/image" Target="../media/image1596.png"/><Relationship Id="rId48" Type="http://schemas.openxmlformats.org/officeDocument/2006/relationships/customXml" Target="../ink/ink1615.xml"/><Relationship Id="rId69" Type="http://schemas.openxmlformats.org/officeDocument/2006/relationships/image" Target="../media/image1617.png"/><Relationship Id="rId113" Type="http://schemas.openxmlformats.org/officeDocument/2006/relationships/image" Target="../media/image1639.png"/><Relationship Id="rId134" Type="http://schemas.openxmlformats.org/officeDocument/2006/relationships/customXml" Target="../ink/ink1658.xml"/><Relationship Id="rId80" Type="http://schemas.openxmlformats.org/officeDocument/2006/relationships/customXml" Target="../ink/ink1631.xml"/><Relationship Id="rId155" Type="http://schemas.openxmlformats.org/officeDocument/2006/relationships/image" Target="../media/image1660.png"/><Relationship Id="rId176" Type="http://schemas.openxmlformats.org/officeDocument/2006/relationships/customXml" Target="../ink/ink1679.xml"/><Relationship Id="rId197" Type="http://schemas.openxmlformats.org/officeDocument/2006/relationships/customXml" Target="../ink/ink1690.xml"/><Relationship Id="rId201" Type="http://schemas.openxmlformats.org/officeDocument/2006/relationships/customXml" Target="../ink/ink1692.xml"/><Relationship Id="rId222" Type="http://schemas.openxmlformats.org/officeDocument/2006/relationships/image" Target="../media/image1693.png"/><Relationship Id="rId17" Type="http://schemas.openxmlformats.org/officeDocument/2006/relationships/image" Target="../media/image1591.png"/><Relationship Id="rId38" Type="http://schemas.openxmlformats.org/officeDocument/2006/relationships/customXml" Target="../ink/ink1610.xml"/><Relationship Id="rId59" Type="http://schemas.openxmlformats.org/officeDocument/2006/relationships/image" Target="../media/image1612.png"/><Relationship Id="rId103" Type="http://schemas.openxmlformats.org/officeDocument/2006/relationships/image" Target="../media/image1634.png"/><Relationship Id="rId124" Type="http://schemas.openxmlformats.org/officeDocument/2006/relationships/customXml" Target="../ink/ink1653.xml"/><Relationship Id="rId70" Type="http://schemas.openxmlformats.org/officeDocument/2006/relationships/customXml" Target="../ink/ink1626.xml"/><Relationship Id="rId91" Type="http://schemas.openxmlformats.org/officeDocument/2006/relationships/image" Target="../media/image1628.png"/><Relationship Id="rId145" Type="http://schemas.openxmlformats.org/officeDocument/2006/relationships/image" Target="../media/image1655.png"/><Relationship Id="rId166" Type="http://schemas.openxmlformats.org/officeDocument/2006/relationships/customXml" Target="../ink/ink1674.xml"/><Relationship Id="rId187" Type="http://schemas.openxmlformats.org/officeDocument/2006/relationships/image" Target="../media/image1676.png"/><Relationship Id="rId1" Type="http://schemas.openxmlformats.org/officeDocument/2006/relationships/slideLayout" Target="../slideLayouts/slideLayout7.xml"/><Relationship Id="rId212" Type="http://schemas.openxmlformats.org/officeDocument/2006/relationships/image" Target="../media/image1688.png"/><Relationship Id="rId233" Type="http://schemas.openxmlformats.org/officeDocument/2006/relationships/customXml" Target="../ink/ink1708.xml"/><Relationship Id="rId28" Type="http://schemas.openxmlformats.org/officeDocument/2006/relationships/customXml" Target="../ink/ink1605.xml"/><Relationship Id="rId49" Type="http://schemas.openxmlformats.org/officeDocument/2006/relationships/image" Target="../media/image1607.png"/><Relationship Id="rId114" Type="http://schemas.openxmlformats.org/officeDocument/2006/relationships/customXml" Target="../ink/ink1648.xml"/><Relationship Id="rId60" Type="http://schemas.openxmlformats.org/officeDocument/2006/relationships/customXml" Target="../ink/ink1621.xml"/><Relationship Id="rId81" Type="http://schemas.openxmlformats.org/officeDocument/2006/relationships/image" Target="../media/image1623.png"/><Relationship Id="rId135" Type="http://schemas.openxmlformats.org/officeDocument/2006/relationships/image" Target="../media/image1650.png"/><Relationship Id="rId156" Type="http://schemas.openxmlformats.org/officeDocument/2006/relationships/customXml" Target="../ink/ink1669.xml"/><Relationship Id="rId177" Type="http://schemas.openxmlformats.org/officeDocument/2006/relationships/image" Target="../media/image1671.png"/><Relationship Id="rId198" Type="http://schemas.openxmlformats.org/officeDocument/2006/relationships/image" Target="../media/image1681.png"/><Relationship Id="rId202" Type="http://schemas.openxmlformats.org/officeDocument/2006/relationships/image" Target="../media/image1683.png"/><Relationship Id="rId223" Type="http://schemas.openxmlformats.org/officeDocument/2006/relationships/customXml" Target="../ink/ink1703.xml"/><Relationship Id="rId18" Type="http://schemas.openxmlformats.org/officeDocument/2006/relationships/customXml" Target="../ink/ink1600.xml"/><Relationship Id="rId39" Type="http://schemas.openxmlformats.org/officeDocument/2006/relationships/image" Target="../media/image1602.png"/><Relationship Id="rId50" Type="http://schemas.openxmlformats.org/officeDocument/2006/relationships/customXml" Target="../ink/ink1616.xml"/><Relationship Id="rId104" Type="http://schemas.openxmlformats.org/officeDocument/2006/relationships/customXml" Target="../ink/ink1643.xml"/><Relationship Id="rId125" Type="http://schemas.openxmlformats.org/officeDocument/2006/relationships/image" Target="../media/image1645.png"/><Relationship Id="rId146" Type="http://schemas.openxmlformats.org/officeDocument/2006/relationships/customXml" Target="../ink/ink1664.xml"/><Relationship Id="rId167" Type="http://schemas.openxmlformats.org/officeDocument/2006/relationships/image" Target="../media/image1666.png"/><Relationship Id="rId188" Type="http://schemas.openxmlformats.org/officeDocument/2006/relationships/customXml" Target="../ink/ink1685.xml"/><Relationship Id="rId71" Type="http://schemas.openxmlformats.org/officeDocument/2006/relationships/image" Target="../media/image1618.png"/><Relationship Id="rId92" Type="http://schemas.openxmlformats.org/officeDocument/2006/relationships/customXml" Target="../ink/ink1637.xml"/><Relationship Id="rId213" Type="http://schemas.openxmlformats.org/officeDocument/2006/relationships/customXml" Target="../ink/ink1698.xml"/><Relationship Id="rId234" Type="http://schemas.openxmlformats.org/officeDocument/2006/relationships/image" Target="../media/image1699.png"/><Relationship Id="rId2" Type="http://schemas.openxmlformats.org/officeDocument/2006/relationships/notesSlide" Target="../notesSlides/notesSlide8.xml"/><Relationship Id="rId29" Type="http://schemas.openxmlformats.org/officeDocument/2006/relationships/image" Target="../media/image1597.png"/><Relationship Id="rId40" Type="http://schemas.openxmlformats.org/officeDocument/2006/relationships/customXml" Target="../ink/ink1611.xml"/><Relationship Id="rId115" Type="http://schemas.openxmlformats.org/officeDocument/2006/relationships/image" Target="../media/image1640.png"/><Relationship Id="rId136" Type="http://schemas.openxmlformats.org/officeDocument/2006/relationships/customXml" Target="../ink/ink1659.xml"/><Relationship Id="rId157" Type="http://schemas.openxmlformats.org/officeDocument/2006/relationships/image" Target="../media/image1661.png"/><Relationship Id="rId178" Type="http://schemas.openxmlformats.org/officeDocument/2006/relationships/customXml" Target="../ink/ink1680.xml"/><Relationship Id="rId61" Type="http://schemas.openxmlformats.org/officeDocument/2006/relationships/image" Target="../media/image1613.png"/><Relationship Id="rId82" Type="http://schemas.openxmlformats.org/officeDocument/2006/relationships/customXml" Target="../ink/ink1632.xml"/><Relationship Id="rId199" Type="http://schemas.openxmlformats.org/officeDocument/2006/relationships/customXml" Target="../ink/ink1691.xml"/><Relationship Id="rId203" Type="http://schemas.openxmlformats.org/officeDocument/2006/relationships/customXml" Target="../ink/ink1693.xml"/><Relationship Id="rId19" Type="http://schemas.openxmlformats.org/officeDocument/2006/relationships/image" Target="../media/image1592.png"/><Relationship Id="rId224" Type="http://schemas.openxmlformats.org/officeDocument/2006/relationships/image" Target="../media/image1694.png"/><Relationship Id="rId30" Type="http://schemas.openxmlformats.org/officeDocument/2006/relationships/customXml" Target="../ink/ink1606.xml"/><Relationship Id="rId105" Type="http://schemas.openxmlformats.org/officeDocument/2006/relationships/image" Target="../media/image1635.png"/><Relationship Id="rId126" Type="http://schemas.openxmlformats.org/officeDocument/2006/relationships/customXml" Target="../ink/ink1654.xml"/><Relationship Id="rId147" Type="http://schemas.openxmlformats.org/officeDocument/2006/relationships/image" Target="../media/image1656.png"/><Relationship Id="rId168" Type="http://schemas.openxmlformats.org/officeDocument/2006/relationships/customXml" Target="../ink/ink1675.xml"/><Relationship Id="rId51" Type="http://schemas.openxmlformats.org/officeDocument/2006/relationships/image" Target="../media/image1608.png"/><Relationship Id="rId72" Type="http://schemas.openxmlformats.org/officeDocument/2006/relationships/customXml" Target="../ink/ink1627.xml"/><Relationship Id="rId93" Type="http://schemas.openxmlformats.org/officeDocument/2006/relationships/image" Target="../media/image1629.png"/><Relationship Id="rId189" Type="http://schemas.openxmlformats.org/officeDocument/2006/relationships/image" Target="../media/image1677.png"/><Relationship Id="rId3" Type="http://schemas.openxmlformats.org/officeDocument/2006/relationships/image" Target="../media/image1584.emf"/><Relationship Id="rId214" Type="http://schemas.openxmlformats.org/officeDocument/2006/relationships/image" Target="../media/image1689.png"/><Relationship Id="rId235" Type="http://schemas.openxmlformats.org/officeDocument/2006/relationships/customXml" Target="../ink/ink1709.xml"/><Relationship Id="rId116" Type="http://schemas.openxmlformats.org/officeDocument/2006/relationships/customXml" Target="../ink/ink1649.xml"/><Relationship Id="rId137" Type="http://schemas.openxmlformats.org/officeDocument/2006/relationships/image" Target="../media/image1651.png"/><Relationship Id="rId158" Type="http://schemas.openxmlformats.org/officeDocument/2006/relationships/customXml" Target="../ink/ink1670.xml"/><Relationship Id="rId20" Type="http://schemas.openxmlformats.org/officeDocument/2006/relationships/customXml" Target="../ink/ink1601.xml"/><Relationship Id="rId41" Type="http://schemas.openxmlformats.org/officeDocument/2006/relationships/image" Target="../media/image1603.png"/><Relationship Id="rId62" Type="http://schemas.openxmlformats.org/officeDocument/2006/relationships/customXml" Target="../ink/ink1622.xml"/><Relationship Id="rId83" Type="http://schemas.openxmlformats.org/officeDocument/2006/relationships/image" Target="../media/image1624.png"/><Relationship Id="rId179" Type="http://schemas.openxmlformats.org/officeDocument/2006/relationships/image" Target="../media/image1672.png"/></Relationships>
</file>

<file path=ppt/slides/_rels/slide22.xml.rels><?xml version="1.0" encoding="UTF-8" standalone="yes"?>
<Relationships xmlns="http://schemas.openxmlformats.org/package/2006/relationships"><Relationship Id="rId26" Type="http://schemas.openxmlformats.org/officeDocument/2006/relationships/image" Target="../media/image1715.png"/><Relationship Id="rId21" Type="http://schemas.openxmlformats.org/officeDocument/2006/relationships/customXml" Target="../ink/ink1718.xml"/><Relationship Id="rId42" Type="http://schemas.openxmlformats.org/officeDocument/2006/relationships/image" Target="../media/image1723.png"/><Relationship Id="rId47" Type="http://schemas.openxmlformats.org/officeDocument/2006/relationships/customXml" Target="../ink/ink1731.xml"/><Relationship Id="rId63" Type="http://schemas.openxmlformats.org/officeDocument/2006/relationships/customXml" Target="../ink/ink1739.xml"/><Relationship Id="rId68" Type="http://schemas.openxmlformats.org/officeDocument/2006/relationships/image" Target="../media/image1736.png"/><Relationship Id="rId16" Type="http://schemas.openxmlformats.org/officeDocument/2006/relationships/image" Target="../media/image1710.png"/><Relationship Id="rId11" Type="http://schemas.openxmlformats.org/officeDocument/2006/relationships/customXml" Target="../ink/ink1713.xml"/><Relationship Id="rId24" Type="http://schemas.openxmlformats.org/officeDocument/2006/relationships/image" Target="../media/image1714.png"/><Relationship Id="rId32" Type="http://schemas.openxmlformats.org/officeDocument/2006/relationships/image" Target="../media/image1718.png"/><Relationship Id="rId37" Type="http://schemas.openxmlformats.org/officeDocument/2006/relationships/customXml" Target="../ink/ink1726.xml"/><Relationship Id="rId40" Type="http://schemas.openxmlformats.org/officeDocument/2006/relationships/image" Target="../media/image1722.png"/><Relationship Id="rId45" Type="http://schemas.openxmlformats.org/officeDocument/2006/relationships/customXml" Target="../ink/ink1730.xml"/><Relationship Id="rId53" Type="http://schemas.openxmlformats.org/officeDocument/2006/relationships/customXml" Target="../ink/ink1734.xml"/><Relationship Id="rId58" Type="http://schemas.openxmlformats.org/officeDocument/2006/relationships/image" Target="../media/image1731.png"/><Relationship Id="rId66" Type="http://schemas.openxmlformats.org/officeDocument/2006/relationships/image" Target="../media/image1735.png"/><Relationship Id="rId74" Type="http://schemas.openxmlformats.org/officeDocument/2006/relationships/image" Target="../media/image1739.png"/><Relationship Id="rId79" Type="http://schemas.openxmlformats.org/officeDocument/2006/relationships/customXml" Target="../ink/ink1747.xml"/><Relationship Id="rId5" Type="http://schemas.openxmlformats.org/officeDocument/2006/relationships/image" Target="../media/image1704.emf"/><Relationship Id="rId61" Type="http://schemas.openxmlformats.org/officeDocument/2006/relationships/customXml" Target="../ink/ink1738.xml"/><Relationship Id="rId19" Type="http://schemas.openxmlformats.org/officeDocument/2006/relationships/customXml" Target="../ink/ink1717.xml"/><Relationship Id="rId14" Type="http://schemas.openxmlformats.org/officeDocument/2006/relationships/image" Target="../media/image1709.png"/><Relationship Id="rId22" Type="http://schemas.openxmlformats.org/officeDocument/2006/relationships/image" Target="../media/image1713.png"/><Relationship Id="rId27" Type="http://schemas.openxmlformats.org/officeDocument/2006/relationships/customXml" Target="../ink/ink1721.xml"/><Relationship Id="rId30" Type="http://schemas.openxmlformats.org/officeDocument/2006/relationships/image" Target="../media/image1717.png"/><Relationship Id="rId35" Type="http://schemas.openxmlformats.org/officeDocument/2006/relationships/customXml" Target="../ink/ink1725.xml"/><Relationship Id="rId43" Type="http://schemas.openxmlformats.org/officeDocument/2006/relationships/customXml" Target="../ink/ink1729.xml"/><Relationship Id="rId48" Type="http://schemas.openxmlformats.org/officeDocument/2006/relationships/image" Target="../media/image1726.png"/><Relationship Id="rId56" Type="http://schemas.openxmlformats.org/officeDocument/2006/relationships/image" Target="../media/image1730.png"/><Relationship Id="rId64" Type="http://schemas.openxmlformats.org/officeDocument/2006/relationships/image" Target="../media/image1734.png"/><Relationship Id="rId69" Type="http://schemas.openxmlformats.org/officeDocument/2006/relationships/customXml" Target="../ink/ink1742.xml"/><Relationship Id="rId77" Type="http://schemas.openxmlformats.org/officeDocument/2006/relationships/customXml" Target="../ink/ink1746.xml"/><Relationship Id="rId8" Type="http://schemas.openxmlformats.org/officeDocument/2006/relationships/image" Target="../media/image1706.png"/><Relationship Id="rId51" Type="http://schemas.openxmlformats.org/officeDocument/2006/relationships/customXml" Target="../ink/ink1733.xml"/><Relationship Id="rId72" Type="http://schemas.openxmlformats.org/officeDocument/2006/relationships/image" Target="../media/image1738.png"/><Relationship Id="rId80" Type="http://schemas.openxmlformats.org/officeDocument/2006/relationships/image" Target="../media/image1742.png"/><Relationship Id="rId3" Type="http://schemas.openxmlformats.org/officeDocument/2006/relationships/image" Target="../media/image1702.emf"/><Relationship Id="rId12" Type="http://schemas.openxmlformats.org/officeDocument/2006/relationships/image" Target="../media/image1708.png"/><Relationship Id="rId17" Type="http://schemas.openxmlformats.org/officeDocument/2006/relationships/customXml" Target="../ink/ink1716.xml"/><Relationship Id="rId25" Type="http://schemas.openxmlformats.org/officeDocument/2006/relationships/customXml" Target="../ink/ink1720.xml"/><Relationship Id="rId33" Type="http://schemas.openxmlformats.org/officeDocument/2006/relationships/customXml" Target="../ink/ink1724.xml"/><Relationship Id="rId38" Type="http://schemas.openxmlformats.org/officeDocument/2006/relationships/image" Target="../media/image1721.png"/><Relationship Id="rId46" Type="http://schemas.openxmlformats.org/officeDocument/2006/relationships/image" Target="../media/image1725.png"/><Relationship Id="rId59" Type="http://schemas.openxmlformats.org/officeDocument/2006/relationships/customXml" Target="../ink/ink1737.xml"/><Relationship Id="rId67" Type="http://schemas.openxmlformats.org/officeDocument/2006/relationships/customXml" Target="../ink/ink1741.xml"/><Relationship Id="rId20" Type="http://schemas.openxmlformats.org/officeDocument/2006/relationships/image" Target="../media/image1712.png"/><Relationship Id="rId41" Type="http://schemas.openxmlformats.org/officeDocument/2006/relationships/customXml" Target="../ink/ink1728.xml"/><Relationship Id="rId54" Type="http://schemas.openxmlformats.org/officeDocument/2006/relationships/image" Target="../media/image1729.png"/><Relationship Id="rId62" Type="http://schemas.openxmlformats.org/officeDocument/2006/relationships/image" Target="../media/image1733.png"/><Relationship Id="rId70" Type="http://schemas.openxmlformats.org/officeDocument/2006/relationships/image" Target="../media/image1737.png"/><Relationship Id="rId75" Type="http://schemas.openxmlformats.org/officeDocument/2006/relationships/customXml" Target="../ink/ink1745.xml"/><Relationship Id="rId1" Type="http://schemas.openxmlformats.org/officeDocument/2006/relationships/slideLayout" Target="../slideLayouts/slideLayout7.xml"/><Relationship Id="rId6" Type="http://schemas.openxmlformats.org/officeDocument/2006/relationships/image" Target="../media/image1705.emf"/><Relationship Id="rId15" Type="http://schemas.openxmlformats.org/officeDocument/2006/relationships/customXml" Target="../ink/ink1715.xml"/><Relationship Id="rId23" Type="http://schemas.openxmlformats.org/officeDocument/2006/relationships/customXml" Target="../ink/ink1719.xml"/><Relationship Id="rId28" Type="http://schemas.openxmlformats.org/officeDocument/2006/relationships/image" Target="../media/image1716.png"/><Relationship Id="rId36" Type="http://schemas.openxmlformats.org/officeDocument/2006/relationships/image" Target="../media/image1720.png"/><Relationship Id="rId49" Type="http://schemas.openxmlformats.org/officeDocument/2006/relationships/customXml" Target="../ink/ink1732.xml"/><Relationship Id="rId57" Type="http://schemas.openxmlformats.org/officeDocument/2006/relationships/customXml" Target="../ink/ink1736.xml"/><Relationship Id="rId10" Type="http://schemas.openxmlformats.org/officeDocument/2006/relationships/image" Target="../media/image1707.png"/><Relationship Id="rId31" Type="http://schemas.openxmlformats.org/officeDocument/2006/relationships/customXml" Target="../ink/ink1723.xml"/><Relationship Id="rId44" Type="http://schemas.openxmlformats.org/officeDocument/2006/relationships/image" Target="../media/image1724.png"/><Relationship Id="rId52" Type="http://schemas.openxmlformats.org/officeDocument/2006/relationships/image" Target="../media/image1728.png"/><Relationship Id="rId60" Type="http://schemas.openxmlformats.org/officeDocument/2006/relationships/image" Target="../media/image1732.png"/><Relationship Id="rId65" Type="http://schemas.openxmlformats.org/officeDocument/2006/relationships/customXml" Target="../ink/ink1740.xml"/><Relationship Id="rId73" Type="http://schemas.openxmlformats.org/officeDocument/2006/relationships/customXml" Target="../ink/ink1744.xml"/><Relationship Id="rId78" Type="http://schemas.openxmlformats.org/officeDocument/2006/relationships/image" Target="../media/image1741.png"/><Relationship Id="rId4" Type="http://schemas.openxmlformats.org/officeDocument/2006/relationships/image" Target="../media/image1703.emf"/><Relationship Id="rId9" Type="http://schemas.openxmlformats.org/officeDocument/2006/relationships/customXml" Target="../ink/ink1712.xml"/><Relationship Id="rId13" Type="http://schemas.openxmlformats.org/officeDocument/2006/relationships/customXml" Target="../ink/ink1714.xml"/><Relationship Id="rId18" Type="http://schemas.openxmlformats.org/officeDocument/2006/relationships/image" Target="../media/image1711.png"/><Relationship Id="rId39" Type="http://schemas.openxmlformats.org/officeDocument/2006/relationships/customXml" Target="../ink/ink1727.xml"/><Relationship Id="rId34" Type="http://schemas.openxmlformats.org/officeDocument/2006/relationships/image" Target="../media/image1719.png"/><Relationship Id="rId50" Type="http://schemas.openxmlformats.org/officeDocument/2006/relationships/image" Target="../media/image1727.png"/><Relationship Id="rId55" Type="http://schemas.openxmlformats.org/officeDocument/2006/relationships/customXml" Target="../ink/ink1735.xml"/><Relationship Id="rId76" Type="http://schemas.openxmlformats.org/officeDocument/2006/relationships/image" Target="../media/image1740.png"/><Relationship Id="rId7" Type="http://schemas.openxmlformats.org/officeDocument/2006/relationships/customXml" Target="../ink/ink1711.xml"/><Relationship Id="rId71" Type="http://schemas.openxmlformats.org/officeDocument/2006/relationships/customXml" Target="../ink/ink1743.xml"/><Relationship Id="rId2" Type="http://schemas.openxmlformats.org/officeDocument/2006/relationships/notesSlide" Target="../notesSlides/notesSlide9.xml"/><Relationship Id="rId29" Type="http://schemas.openxmlformats.org/officeDocument/2006/relationships/customXml" Target="../ink/ink1722.xml"/></Relationships>
</file>

<file path=ppt/slides/_rels/slide23.xml.rels><?xml version="1.0" encoding="UTF-8" standalone="yes"?>
<Relationships xmlns="http://schemas.openxmlformats.org/package/2006/relationships"><Relationship Id="rId117" Type="http://schemas.openxmlformats.org/officeDocument/2006/relationships/customXml" Target="../ink/ink1805.xml"/><Relationship Id="rId21" Type="http://schemas.openxmlformats.org/officeDocument/2006/relationships/customXml" Target="../ink/ink1757.xml"/><Relationship Id="rId42" Type="http://schemas.openxmlformats.org/officeDocument/2006/relationships/image" Target="../media/image1762.png"/><Relationship Id="rId63" Type="http://schemas.openxmlformats.org/officeDocument/2006/relationships/customXml" Target="../ink/ink1778.xml"/><Relationship Id="rId84" Type="http://schemas.openxmlformats.org/officeDocument/2006/relationships/image" Target="../media/image1783.png"/><Relationship Id="rId138" Type="http://schemas.openxmlformats.org/officeDocument/2006/relationships/image" Target="../media/image1810.png"/><Relationship Id="rId159" Type="http://schemas.openxmlformats.org/officeDocument/2006/relationships/customXml" Target="../ink/ink1826.xml"/><Relationship Id="rId170" Type="http://schemas.openxmlformats.org/officeDocument/2006/relationships/image" Target="../media/image1826.png"/><Relationship Id="rId191" Type="http://schemas.openxmlformats.org/officeDocument/2006/relationships/customXml" Target="../ink/ink1842.xml"/><Relationship Id="rId205" Type="http://schemas.openxmlformats.org/officeDocument/2006/relationships/customXml" Target="../ink/ink1849.xml"/><Relationship Id="rId226" Type="http://schemas.openxmlformats.org/officeDocument/2006/relationships/image" Target="../media/image1854.png"/><Relationship Id="rId107" Type="http://schemas.openxmlformats.org/officeDocument/2006/relationships/customXml" Target="../ink/ink1800.xml"/><Relationship Id="rId11" Type="http://schemas.openxmlformats.org/officeDocument/2006/relationships/customXml" Target="../ink/ink1752.xml"/><Relationship Id="rId32" Type="http://schemas.openxmlformats.org/officeDocument/2006/relationships/image" Target="../media/image1757.png"/><Relationship Id="rId53" Type="http://schemas.openxmlformats.org/officeDocument/2006/relationships/customXml" Target="../ink/ink1773.xml"/><Relationship Id="rId74" Type="http://schemas.openxmlformats.org/officeDocument/2006/relationships/image" Target="../media/image1778.png"/><Relationship Id="rId128" Type="http://schemas.openxmlformats.org/officeDocument/2006/relationships/image" Target="../media/image1805.png"/><Relationship Id="rId149" Type="http://schemas.openxmlformats.org/officeDocument/2006/relationships/customXml" Target="../ink/ink1821.xml"/><Relationship Id="rId5" Type="http://schemas.openxmlformats.org/officeDocument/2006/relationships/customXml" Target="../ink/ink1749.xml"/><Relationship Id="rId95" Type="http://schemas.openxmlformats.org/officeDocument/2006/relationships/customXml" Target="../ink/ink1794.xml"/><Relationship Id="rId160" Type="http://schemas.openxmlformats.org/officeDocument/2006/relationships/image" Target="../media/image1821.png"/><Relationship Id="rId181" Type="http://schemas.openxmlformats.org/officeDocument/2006/relationships/customXml" Target="../ink/ink1837.xml"/><Relationship Id="rId216" Type="http://schemas.openxmlformats.org/officeDocument/2006/relationships/image" Target="../media/image1849.png"/><Relationship Id="rId22" Type="http://schemas.openxmlformats.org/officeDocument/2006/relationships/image" Target="../media/image1752.png"/><Relationship Id="rId43" Type="http://schemas.openxmlformats.org/officeDocument/2006/relationships/customXml" Target="../ink/ink1768.xml"/><Relationship Id="rId64" Type="http://schemas.openxmlformats.org/officeDocument/2006/relationships/image" Target="../media/image1773.png"/><Relationship Id="rId118" Type="http://schemas.openxmlformats.org/officeDocument/2006/relationships/image" Target="../media/image1800.png"/><Relationship Id="rId139" Type="http://schemas.openxmlformats.org/officeDocument/2006/relationships/customXml" Target="../ink/ink1816.xml"/><Relationship Id="rId85" Type="http://schemas.openxmlformats.org/officeDocument/2006/relationships/customXml" Target="../ink/ink1789.xml"/><Relationship Id="rId150" Type="http://schemas.openxmlformats.org/officeDocument/2006/relationships/image" Target="../media/image1816.png"/><Relationship Id="rId171" Type="http://schemas.openxmlformats.org/officeDocument/2006/relationships/customXml" Target="../ink/ink1832.xml"/><Relationship Id="rId192" Type="http://schemas.openxmlformats.org/officeDocument/2006/relationships/image" Target="../media/image1837.png"/><Relationship Id="rId206" Type="http://schemas.openxmlformats.org/officeDocument/2006/relationships/image" Target="../media/image1844.png"/><Relationship Id="rId12" Type="http://schemas.openxmlformats.org/officeDocument/2006/relationships/image" Target="../media/image1747.png"/><Relationship Id="rId33" Type="http://schemas.openxmlformats.org/officeDocument/2006/relationships/customXml" Target="../ink/ink1763.xml"/><Relationship Id="rId108" Type="http://schemas.openxmlformats.org/officeDocument/2006/relationships/image" Target="../media/image1795.png"/><Relationship Id="rId129" Type="http://schemas.openxmlformats.org/officeDocument/2006/relationships/customXml" Target="../ink/ink1811.xml"/><Relationship Id="rId54" Type="http://schemas.openxmlformats.org/officeDocument/2006/relationships/image" Target="../media/image1768.png"/><Relationship Id="rId75" Type="http://schemas.openxmlformats.org/officeDocument/2006/relationships/customXml" Target="../ink/ink1784.xml"/><Relationship Id="rId96" Type="http://schemas.openxmlformats.org/officeDocument/2006/relationships/image" Target="../media/image1789.png"/><Relationship Id="rId140" Type="http://schemas.openxmlformats.org/officeDocument/2006/relationships/image" Target="../media/image1811.png"/><Relationship Id="rId161" Type="http://schemas.openxmlformats.org/officeDocument/2006/relationships/customXml" Target="../ink/ink1827.xml"/><Relationship Id="rId182" Type="http://schemas.openxmlformats.org/officeDocument/2006/relationships/image" Target="../media/image1832.png"/><Relationship Id="rId217" Type="http://schemas.openxmlformats.org/officeDocument/2006/relationships/customXml" Target="../ink/ink1855.xml"/><Relationship Id="rId6" Type="http://schemas.openxmlformats.org/officeDocument/2006/relationships/image" Target="../media/image1744.png"/><Relationship Id="rId23" Type="http://schemas.openxmlformats.org/officeDocument/2006/relationships/customXml" Target="../ink/ink1758.xml"/><Relationship Id="rId119" Type="http://schemas.openxmlformats.org/officeDocument/2006/relationships/customXml" Target="../ink/ink1806.xml"/><Relationship Id="rId44" Type="http://schemas.openxmlformats.org/officeDocument/2006/relationships/image" Target="../media/image1763.png"/><Relationship Id="rId65" Type="http://schemas.openxmlformats.org/officeDocument/2006/relationships/customXml" Target="../ink/ink1779.xml"/><Relationship Id="rId86" Type="http://schemas.openxmlformats.org/officeDocument/2006/relationships/image" Target="../media/image1784.png"/><Relationship Id="rId130" Type="http://schemas.openxmlformats.org/officeDocument/2006/relationships/image" Target="../media/image1806.png"/><Relationship Id="rId151" Type="http://schemas.openxmlformats.org/officeDocument/2006/relationships/customXml" Target="../ink/ink1822.xml"/><Relationship Id="rId172" Type="http://schemas.openxmlformats.org/officeDocument/2006/relationships/image" Target="../media/image1827.png"/><Relationship Id="rId193" Type="http://schemas.openxmlformats.org/officeDocument/2006/relationships/customXml" Target="../ink/ink1843.xml"/><Relationship Id="rId207" Type="http://schemas.openxmlformats.org/officeDocument/2006/relationships/customXml" Target="../ink/ink1850.xml"/><Relationship Id="rId13" Type="http://schemas.openxmlformats.org/officeDocument/2006/relationships/customXml" Target="../ink/ink1753.xml"/><Relationship Id="rId109" Type="http://schemas.openxmlformats.org/officeDocument/2006/relationships/customXml" Target="../ink/ink1801.xml"/><Relationship Id="rId34" Type="http://schemas.openxmlformats.org/officeDocument/2006/relationships/image" Target="../media/image1758.png"/><Relationship Id="rId55" Type="http://schemas.openxmlformats.org/officeDocument/2006/relationships/customXml" Target="../ink/ink1774.xml"/><Relationship Id="rId76" Type="http://schemas.openxmlformats.org/officeDocument/2006/relationships/image" Target="../media/image1779.png"/><Relationship Id="rId97" Type="http://schemas.openxmlformats.org/officeDocument/2006/relationships/customXml" Target="../ink/ink1795.xml"/><Relationship Id="rId120" Type="http://schemas.openxmlformats.org/officeDocument/2006/relationships/image" Target="../media/image1801.png"/><Relationship Id="rId141" Type="http://schemas.openxmlformats.org/officeDocument/2006/relationships/customXml" Target="../ink/ink1817.xml"/><Relationship Id="rId7" Type="http://schemas.openxmlformats.org/officeDocument/2006/relationships/customXml" Target="../ink/ink1750.xml"/><Relationship Id="rId162" Type="http://schemas.openxmlformats.org/officeDocument/2006/relationships/image" Target="../media/image1822.png"/><Relationship Id="rId183" Type="http://schemas.openxmlformats.org/officeDocument/2006/relationships/customXml" Target="../ink/ink1838.xml"/><Relationship Id="rId218" Type="http://schemas.openxmlformats.org/officeDocument/2006/relationships/image" Target="../media/image1850.png"/><Relationship Id="rId24" Type="http://schemas.openxmlformats.org/officeDocument/2006/relationships/image" Target="../media/image1753.png"/><Relationship Id="rId45" Type="http://schemas.openxmlformats.org/officeDocument/2006/relationships/customXml" Target="../ink/ink1769.xml"/><Relationship Id="rId66" Type="http://schemas.openxmlformats.org/officeDocument/2006/relationships/image" Target="../media/image1774.png"/><Relationship Id="rId87" Type="http://schemas.openxmlformats.org/officeDocument/2006/relationships/customXml" Target="../ink/ink1790.xml"/><Relationship Id="rId110" Type="http://schemas.openxmlformats.org/officeDocument/2006/relationships/image" Target="../media/image1796.png"/><Relationship Id="rId131" Type="http://schemas.openxmlformats.org/officeDocument/2006/relationships/customXml" Target="../ink/ink1812.xml"/><Relationship Id="rId152" Type="http://schemas.openxmlformats.org/officeDocument/2006/relationships/image" Target="../media/image1817.png"/><Relationship Id="rId173" Type="http://schemas.openxmlformats.org/officeDocument/2006/relationships/customXml" Target="../ink/ink1833.xml"/><Relationship Id="rId194" Type="http://schemas.openxmlformats.org/officeDocument/2006/relationships/image" Target="../media/image1838.png"/><Relationship Id="rId208" Type="http://schemas.openxmlformats.org/officeDocument/2006/relationships/image" Target="../media/image1845.png"/><Relationship Id="rId14" Type="http://schemas.openxmlformats.org/officeDocument/2006/relationships/image" Target="../media/image1748.png"/><Relationship Id="rId35" Type="http://schemas.openxmlformats.org/officeDocument/2006/relationships/customXml" Target="../ink/ink1764.xml"/><Relationship Id="rId56" Type="http://schemas.openxmlformats.org/officeDocument/2006/relationships/image" Target="../media/image1769.png"/><Relationship Id="rId77" Type="http://schemas.openxmlformats.org/officeDocument/2006/relationships/customXml" Target="../ink/ink1785.xml"/><Relationship Id="rId100" Type="http://schemas.openxmlformats.org/officeDocument/2006/relationships/image" Target="../media/image1791.png"/><Relationship Id="rId8" Type="http://schemas.openxmlformats.org/officeDocument/2006/relationships/image" Target="../media/image1745.png"/><Relationship Id="rId98" Type="http://schemas.openxmlformats.org/officeDocument/2006/relationships/image" Target="../media/image1790.png"/><Relationship Id="rId121" Type="http://schemas.openxmlformats.org/officeDocument/2006/relationships/customXml" Target="../ink/ink1807.xml"/><Relationship Id="rId142" Type="http://schemas.openxmlformats.org/officeDocument/2006/relationships/image" Target="../media/image1812.png"/><Relationship Id="rId163" Type="http://schemas.openxmlformats.org/officeDocument/2006/relationships/customXml" Target="../ink/ink1828.xml"/><Relationship Id="rId184" Type="http://schemas.openxmlformats.org/officeDocument/2006/relationships/image" Target="../media/image1833.png"/><Relationship Id="rId219" Type="http://schemas.openxmlformats.org/officeDocument/2006/relationships/customXml" Target="../ink/ink1856.xml"/><Relationship Id="rId3" Type="http://schemas.openxmlformats.org/officeDocument/2006/relationships/customXml" Target="../ink/ink1748.xml"/><Relationship Id="rId214" Type="http://schemas.openxmlformats.org/officeDocument/2006/relationships/image" Target="../media/image1848.png"/><Relationship Id="rId25" Type="http://schemas.openxmlformats.org/officeDocument/2006/relationships/customXml" Target="../ink/ink1759.xml"/><Relationship Id="rId46" Type="http://schemas.openxmlformats.org/officeDocument/2006/relationships/image" Target="../media/image1764.png"/><Relationship Id="rId67" Type="http://schemas.openxmlformats.org/officeDocument/2006/relationships/customXml" Target="../ink/ink1780.xml"/><Relationship Id="rId116" Type="http://schemas.openxmlformats.org/officeDocument/2006/relationships/image" Target="../media/image1799.png"/><Relationship Id="rId137" Type="http://schemas.openxmlformats.org/officeDocument/2006/relationships/customXml" Target="../ink/ink1815.xml"/><Relationship Id="rId158" Type="http://schemas.openxmlformats.org/officeDocument/2006/relationships/image" Target="../media/image1820.png"/><Relationship Id="rId20" Type="http://schemas.openxmlformats.org/officeDocument/2006/relationships/image" Target="../media/image1751.png"/><Relationship Id="rId41" Type="http://schemas.openxmlformats.org/officeDocument/2006/relationships/customXml" Target="../ink/ink1767.xml"/><Relationship Id="rId62" Type="http://schemas.openxmlformats.org/officeDocument/2006/relationships/image" Target="../media/image1772.png"/><Relationship Id="rId83" Type="http://schemas.openxmlformats.org/officeDocument/2006/relationships/customXml" Target="../ink/ink1788.xml"/><Relationship Id="rId88" Type="http://schemas.openxmlformats.org/officeDocument/2006/relationships/image" Target="../media/image1785.png"/><Relationship Id="rId111" Type="http://schemas.openxmlformats.org/officeDocument/2006/relationships/customXml" Target="../ink/ink1802.xml"/><Relationship Id="rId132" Type="http://schemas.openxmlformats.org/officeDocument/2006/relationships/image" Target="../media/image1807.png"/><Relationship Id="rId153" Type="http://schemas.openxmlformats.org/officeDocument/2006/relationships/customXml" Target="../ink/ink1823.xml"/><Relationship Id="rId174" Type="http://schemas.openxmlformats.org/officeDocument/2006/relationships/image" Target="../media/image1828.png"/><Relationship Id="rId179" Type="http://schemas.openxmlformats.org/officeDocument/2006/relationships/customXml" Target="../ink/ink1836.xml"/><Relationship Id="rId195" Type="http://schemas.openxmlformats.org/officeDocument/2006/relationships/customXml" Target="../ink/ink1844.xml"/><Relationship Id="rId209" Type="http://schemas.openxmlformats.org/officeDocument/2006/relationships/customXml" Target="../ink/ink1851.xml"/><Relationship Id="rId190" Type="http://schemas.openxmlformats.org/officeDocument/2006/relationships/image" Target="../media/image1836.png"/><Relationship Id="rId204" Type="http://schemas.openxmlformats.org/officeDocument/2006/relationships/image" Target="../media/image1843.png"/><Relationship Id="rId220" Type="http://schemas.openxmlformats.org/officeDocument/2006/relationships/image" Target="../media/image1851.png"/><Relationship Id="rId225" Type="http://schemas.openxmlformats.org/officeDocument/2006/relationships/customXml" Target="../ink/ink1859.xml"/><Relationship Id="rId15" Type="http://schemas.openxmlformats.org/officeDocument/2006/relationships/customXml" Target="../ink/ink1754.xml"/><Relationship Id="rId36" Type="http://schemas.openxmlformats.org/officeDocument/2006/relationships/image" Target="../media/image1759.png"/><Relationship Id="rId57" Type="http://schemas.openxmlformats.org/officeDocument/2006/relationships/customXml" Target="../ink/ink1775.xml"/><Relationship Id="rId106" Type="http://schemas.openxmlformats.org/officeDocument/2006/relationships/image" Target="../media/image1794.png"/><Relationship Id="rId127" Type="http://schemas.openxmlformats.org/officeDocument/2006/relationships/customXml" Target="../ink/ink1810.xml"/><Relationship Id="rId10" Type="http://schemas.openxmlformats.org/officeDocument/2006/relationships/image" Target="../media/image1746.png"/><Relationship Id="rId31" Type="http://schemas.openxmlformats.org/officeDocument/2006/relationships/customXml" Target="../ink/ink1762.xml"/><Relationship Id="rId52" Type="http://schemas.openxmlformats.org/officeDocument/2006/relationships/image" Target="../media/image1767.png"/><Relationship Id="rId73" Type="http://schemas.openxmlformats.org/officeDocument/2006/relationships/customXml" Target="../ink/ink1783.xml"/><Relationship Id="rId78" Type="http://schemas.openxmlformats.org/officeDocument/2006/relationships/image" Target="../media/image1780.png"/><Relationship Id="rId94" Type="http://schemas.openxmlformats.org/officeDocument/2006/relationships/image" Target="../media/image1788.png"/><Relationship Id="rId99" Type="http://schemas.openxmlformats.org/officeDocument/2006/relationships/customXml" Target="../ink/ink1796.xml"/><Relationship Id="rId101" Type="http://schemas.openxmlformats.org/officeDocument/2006/relationships/customXml" Target="../ink/ink1797.xml"/><Relationship Id="rId122" Type="http://schemas.openxmlformats.org/officeDocument/2006/relationships/image" Target="../media/image1802.png"/><Relationship Id="rId143" Type="http://schemas.openxmlformats.org/officeDocument/2006/relationships/customXml" Target="../ink/ink1818.xml"/><Relationship Id="rId148" Type="http://schemas.openxmlformats.org/officeDocument/2006/relationships/image" Target="../media/image1815.png"/><Relationship Id="rId164" Type="http://schemas.openxmlformats.org/officeDocument/2006/relationships/image" Target="../media/image1823.png"/><Relationship Id="rId169" Type="http://schemas.openxmlformats.org/officeDocument/2006/relationships/customXml" Target="../ink/ink1831.xml"/><Relationship Id="rId185" Type="http://schemas.openxmlformats.org/officeDocument/2006/relationships/customXml" Target="../ink/ink1839.xml"/><Relationship Id="rId4" Type="http://schemas.openxmlformats.org/officeDocument/2006/relationships/image" Target="../media/image1743.png"/><Relationship Id="rId9" Type="http://schemas.openxmlformats.org/officeDocument/2006/relationships/customXml" Target="../ink/ink1751.xml"/><Relationship Id="rId180" Type="http://schemas.openxmlformats.org/officeDocument/2006/relationships/image" Target="../media/image1831.png"/><Relationship Id="rId210" Type="http://schemas.openxmlformats.org/officeDocument/2006/relationships/image" Target="../media/image1846.png"/><Relationship Id="rId215" Type="http://schemas.openxmlformats.org/officeDocument/2006/relationships/customXml" Target="../ink/ink1854.xml"/><Relationship Id="rId26" Type="http://schemas.openxmlformats.org/officeDocument/2006/relationships/image" Target="../media/image1754.png"/><Relationship Id="rId47" Type="http://schemas.openxmlformats.org/officeDocument/2006/relationships/customXml" Target="../ink/ink1770.xml"/><Relationship Id="rId68" Type="http://schemas.openxmlformats.org/officeDocument/2006/relationships/image" Target="../media/image1775.png"/><Relationship Id="rId89" Type="http://schemas.openxmlformats.org/officeDocument/2006/relationships/customXml" Target="../ink/ink1791.xml"/><Relationship Id="rId112" Type="http://schemas.openxmlformats.org/officeDocument/2006/relationships/image" Target="../media/image1797.png"/><Relationship Id="rId133" Type="http://schemas.openxmlformats.org/officeDocument/2006/relationships/customXml" Target="../ink/ink1813.xml"/><Relationship Id="rId154" Type="http://schemas.openxmlformats.org/officeDocument/2006/relationships/image" Target="../media/image1818.png"/><Relationship Id="rId175" Type="http://schemas.openxmlformats.org/officeDocument/2006/relationships/customXml" Target="../ink/ink1834.xml"/><Relationship Id="rId196" Type="http://schemas.openxmlformats.org/officeDocument/2006/relationships/image" Target="../media/image1839.png"/><Relationship Id="rId200" Type="http://schemas.openxmlformats.org/officeDocument/2006/relationships/image" Target="../media/image1841.png"/><Relationship Id="rId16" Type="http://schemas.openxmlformats.org/officeDocument/2006/relationships/image" Target="../media/image1749.png"/><Relationship Id="rId221" Type="http://schemas.openxmlformats.org/officeDocument/2006/relationships/customXml" Target="../ink/ink1857.xml"/><Relationship Id="rId37" Type="http://schemas.openxmlformats.org/officeDocument/2006/relationships/customXml" Target="../ink/ink1765.xml"/><Relationship Id="rId58" Type="http://schemas.openxmlformats.org/officeDocument/2006/relationships/image" Target="../media/image1770.png"/><Relationship Id="rId79" Type="http://schemas.openxmlformats.org/officeDocument/2006/relationships/customXml" Target="../ink/ink1786.xml"/><Relationship Id="rId102" Type="http://schemas.openxmlformats.org/officeDocument/2006/relationships/image" Target="../media/image1792.png"/><Relationship Id="rId123" Type="http://schemas.openxmlformats.org/officeDocument/2006/relationships/customXml" Target="../ink/ink1808.xml"/><Relationship Id="rId144" Type="http://schemas.openxmlformats.org/officeDocument/2006/relationships/image" Target="../media/image1813.png"/><Relationship Id="rId90" Type="http://schemas.openxmlformats.org/officeDocument/2006/relationships/image" Target="../media/image1786.png"/><Relationship Id="rId165" Type="http://schemas.openxmlformats.org/officeDocument/2006/relationships/customXml" Target="../ink/ink1829.xml"/><Relationship Id="rId186" Type="http://schemas.openxmlformats.org/officeDocument/2006/relationships/image" Target="../media/image1834.png"/><Relationship Id="rId211" Type="http://schemas.openxmlformats.org/officeDocument/2006/relationships/customXml" Target="../ink/ink1852.xml"/><Relationship Id="rId27" Type="http://schemas.openxmlformats.org/officeDocument/2006/relationships/customXml" Target="../ink/ink1760.xml"/><Relationship Id="rId48" Type="http://schemas.openxmlformats.org/officeDocument/2006/relationships/image" Target="../media/image1765.png"/><Relationship Id="rId69" Type="http://schemas.openxmlformats.org/officeDocument/2006/relationships/customXml" Target="../ink/ink1781.xml"/><Relationship Id="rId113" Type="http://schemas.openxmlformats.org/officeDocument/2006/relationships/customXml" Target="../ink/ink1803.xml"/><Relationship Id="rId134" Type="http://schemas.openxmlformats.org/officeDocument/2006/relationships/image" Target="../media/image1808.png"/><Relationship Id="rId80" Type="http://schemas.openxmlformats.org/officeDocument/2006/relationships/image" Target="../media/image1781.png"/><Relationship Id="rId155" Type="http://schemas.openxmlformats.org/officeDocument/2006/relationships/customXml" Target="../ink/ink1824.xml"/><Relationship Id="rId176" Type="http://schemas.openxmlformats.org/officeDocument/2006/relationships/image" Target="../media/image1829.png"/><Relationship Id="rId197" Type="http://schemas.openxmlformats.org/officeDocument/2006/relationships/customXml" Target="../ink/ink1845.xml"/><Relationship Id="rId201" Type="http://schemas.openxmlformats.org/officeDocument/2006/relationships/customXml" Target="../ink/ink1847.xml"/><Relationship Id="rId222" Type="http://schemas.openxmlformats.org/officeDocument/2006/relationships/image" Target="../media/image1852.png"/><Relationship Id="rId17" Type="http://schemas.openxmlformats.org/officeDocument/2006/relationships/customXml" Target="../ink/ink1755.xml"/><Relationship Id="rId38" Type="http://schemas.openxmlformats.org/officeDocument/2006/relationships/image" Target="../media/image1760.png"/><Relationship Id="rId59" Type="http://schemas.openxmlformats.org/officeDocument/2006/relationships/customXml" Target="../ink/ink1776.xml"/><Relationship Id="rId103" Type="http://schemas.openxmlformats.org/officeDocument/2006/relationships/customXml" Target="../ink/ink1798.xml"/><Relationship Id="rId124" Type="http://schemas.openxmlformats.org/officeDocument/2006/relationships/image" Target="../media/image1803.png"/><Relationship Id="rId70" Type="http://schemas.openxmlformats.org/officeDocument/2006/relationships/image" Target="../media/image1776.png"/><Relationship Id="rId91" Type="http://schemas.openxmlformats.org/officeDocument/2006/relationships/customXml" Target="../ink/ink1792.xml"/><Relationship Id="rId145" Type="http://schemas.openxmlformats.org/officeDocument/2006/relationships/customXml" Target="../ink/ink1819.xml"/><Relationship Id="rId166" Type="http://schemas.openxmlformats.org/officeDocument/2006/relationships/image" Target="../media/image1824.png"/><Relationship Id="rId187" Type="http://schemas.openxmlformats.org/officeDocument/2006/relationships/customXml" Target="../ink/ink1840.xml"/><Relationship Id="rId1" Type="http://schemas.openxmlformats.org/officeDocument/2006/relationships/slideLayout" Target="../slideLayouts/slideLayout7.xml"/><Relationship Id="rId212" Type="http://schemas.openxmlformats.org/officeDocument/2006/relationships/image" Target="../media/image1847.png"/><Relationship Id="rId28" Type="http://schemas.openxmlformats.org/officeDocument/2006/relationships/image" Target="../media/image1755.png"/><Relationship Id="rId49" Type="http://schemas.openxmlformats.org/officeDocument/2006/relationships/customXml" Target="../ink/ink1771.xml"/><Relationship Id="rId114" Type="http://schemas.openxmlformats.org/officeDocument/2006/relationships/image" Target="../media/image1798.png"/><Relationship Id="rId60" Type="http://schemas.openxmlformats.org/officeDocument/2006/relationships/image" Target="../media/image1771.png"/><Relationship Id="rId81" Type="http://schemas.openxmlformats.org/officeDocument/2006/relationships/customXml" Target="../ink/ink1787.xml"/><Relationship Id="rId135" Type="http://schemas.openxmlformats.org/officeDocument/2006/relationships/customXml" Target="../ink/ink1814.xml"/><Relationship Id="rId156" Type="http://schemas.openxmlformats.org/officeDocument/2006/relationships/image" Target="../media/image1819.png"/><Relationship Id="rId177" Type="http://schemas.openxmlformats.org/officeDocument/2006/relationships/customXml" Target="../ink/ink1835.xml"/><Relationship Id="rId198" Type="http://schemas.openxmlformats.org/officeDocument/2006/relationships/image" Target="../media/image1840.png"/><Relationship Id="rId202" Type="http://schemas.openxmlformats.org/officeDocument/2006/relationships/image" Target="../media/image1842.png"/><Relationship Id="rId223" Type="http://schemas.openxmlformats.org/officeDocument/2006/relationships/customXml" Target="../ink/ink1858.xml"/><Relationship Id="rId18" Type="http://schemas.openxmlformats.org/officeDocument/2006/relationships/image" Target="../media/image1750.png"/><Relationship Id="rId39" Type="http://schemas.openxmlformats.org/officeDocument/2006/relationships/customXml" Target="../ink/ink1766.xml"/><Relationship Id="rId50" Type="http://schemas.openxmlformats.org/officeDocument/2006/relationships/image" Target="../media/image1766.png"/><Relationship Id="rId104" Type="http://schemas.openxmlformats.org/officeDocument/2006/relationships/image" Target="../media/image1793.png"/><Relationship Id="rId125" Type="http://schemas.openxmlformats.org/officeDocument/2006/relationships/customXml" Target="../ink/ink1809.xml"/><Relationship Id="rId146" Type="http://schemas.openxmlformats.org/officeDocument/2006/relationships/image" Target="../media/image1814.png"/><Relationship Id="rId167" Type="http://schemas.openxmlformats.org/officeDocument/2006/relationships/customXml" Target="../ink/ink1830.xml"/><Relationship Id="rId188" Type="http://schemas.openxmlformats.org/officeDocument/2006/relationships/image" Target="../media/image1835.png"/><Relationship Id="rId71" Type="http://schemas.openxmlformats.org/officeDocument/2006/relationships/customXml" Target="../ink/ink1782.xml"/><Relationship Id="rId92" Type="http://schemas.openxmlformats.org/officeDocument/2006/relationships/image" Target="../media/image1787.png"/><Relationship Id="rId213" Type="http://schemas.openxmlformats.org/officeDocument/2006/relationships/customXml" Target="../ink/ink1853.xml"/><Relationship Id="rId2" Type="http://schemas.openxmlformats.org/officeDocument/2006/relationships/notesSlide" Target="../notesSlides/notesSlide10.xml"/><Relationship Id="rId29" Type="http://schemas.openxmlformats.org/officeDocument/2006/relationships/customXml" Target="../ink/ink1761.xml"/><Relationship Id="rId40" Type="http://schemas.openxmlformats.org/officeDocument/2006/relationships/image" Target="../media/image1761.png"/><Relationship Id="rId115" Type="http://schemas.openxmlformats.org/officeDocument/2006/relationships/customXml" Target="../ink/ink1804.xml"/><Relationship Id="rId136" Type="http://schemas.openxmlformats.org/officeDocument/2006/relationships/image" Target="../media/image1809.png"/><Relationship Id="rId157" Type="http://schemas.openxmlformats.org/officeDocument/2006/relationships/customXml" Target="../ink/ink1825.xml"/><Relationship Id="rId178" Type="http://schemas.openxmlformats.org/officeDocument/2006/relationships/image" Target="../media/image1830.png"/><Relationship Id="rId61" Type="http://schemas.openxmlformats.org/officeDocument/2006/relationships/customXml" Target="../ink/ink1777.xml"/><Relationship Id="rId82" Type="http://schemas.openxmlformats.org/officeDocument/2006/relationships/image" Target="../media/image1782.png"/><Relationship Id="rId199" Type="http://schemas.openxmlformats.org/officeDocument/2006/relationships/customXml" Target="../ink/ink1846.xml"/><Relationship Id="rId203" Type="http://schemas.openxmlformats.org/officeDocument/2006/relationships/customXml" Target="../ink/ink1848.xml"/><Relationship Id="rId19" Type="http://schemas.openxmlformats.org/officeDocument/2006/relationships/customXml" Target="../ink/ink1756.xml"/><Relationship Id="rId224" Type="http://schemas.openxmlformats.org/officeDocument/2006/relationships/image" Target="../media/image1853.png"/><Relationship Id="rId30" Type="http://schemas.openxmlformats.org/officeDocument/2006/relationships/image" Target="../media/image1756.png"/><Relationship Id="rId105" Type="http://schemas.openxmlformats.org/officeDocument/2006/relationships/customXml" Target="../ink/ink1799.xml"/><Relationship Id="rId126" Type="http://schemas.openxmlformats.org/officeDocument/2006/relationships/image" Target="../media/image1804.png"/><Relationship Id="rId147" Type="http://schemas.openxmlformats.org/officeDocument/2006/relationships/customXml" Target="../ink/ink1820.xml"/><Relationship Id="rId168" Type="http://schemas.openxmlformats.org/officeDocument/2006/relationships/image" Target="../media/image1825.png"/><Relationship Id="rId51" Type="http://schemas.openxmlformats.org/officeDocument/2006/relationships/customXml" Target="../ink/ink1772.xml"/><Relationship Id="rId72" Type="http://schemas.openxmlformats.org/officeDocument/2006/relationships/image" Target="../media/image1777.png"/><Relationship Id="rId93" Type="http://schemas.openxmlformats.org/officeDocument/2006/relationships/customXml" Target="../ink/ink1793.xml"/><Relationship Id="rId189" Type="http://schemas.openxmlformats.org/officeDocument/2006/relationships/customXml" Target="../ink/ink184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7" Type="http://schemas.openxmlformats.org/officeDocument/2006/relationships/customXml" Target="../ink/ink288.xml"/><Relationship Id="rId21" Type="http://schemas.openxmlformats.org/officeDocument/2006/relationships/customXml" Target="../ink/ink240.xml"/><Relationship Id="rId42" Type="http://schemas.openxmlformats.org/officeDocument/2006/relationships/image" Target="../media/image251.png"/><Relationship Id="rId63" Type="http://schemas.openxmlformats.org/officeDocument/2006/relationships/customXml" Target="../ink/ink261.xml"/><Relationship Id="rId84" Type="http://schemas.openxmlformats.org/officeDocument/2006/relationships/image" Target="../media/image272.png"/><Relationship Id="rId138" Type="http://schemas.openxmlformats.org/officeDocument/2006/relationships/image" Target="../media/image299.png"/><Relationship Id="rId159" Type="http://schemas.openxmlformats.org/officeDocument/2006/relationships/customXml" Target="../ink/ink309.xml"/><Relationship Id="rId170" Type="http://schemas.openxmlformats.org/officeDocument/2006/relationships/image" Target="../media/image315.png"/><Relationship Id="rId191" Type="http://schemas.openxmlformats.org/officeDocument/2006/relationships/customXml" Target="../ink/ink325.xml"/><Relationship Id="rId205" Type="http://schemas.openxmlformats.org/officeDocument/2006/relationships/customXml" Target="../ink/ink332.xml"/><Relationship Id="rId226" Type="http://schemas.openxmlformats.org/officeDocument/2006/relationships/image" Target="../media/image343.png"/><Relationship Id="rId107" Type="http://schemas.openxmlformats.org/officeDocument/2006/relationships/customXml" Target="../ink/ink283.xml"/><Relationship Id="rId11" Type="http://schemas.openxmlformats.org/officeDocument/2006/relationships/customXml" Target="../ink/ink235.xml"/><Relationship Id="rId32" Type="http://schemas.openxmlformats.org/officeDocument/2006/relationships/image" Target="../media/image246.png"/><Relationship Id="rId53" Type="http://schemas.openxmlformats.org/officeDocument/2006/relationships/customXml" Target="../ink/ink256.xml"/><Relationship Id="rId74" Type="http://schemas.openxmlformats.org/officeDocument/2006/relationships/image" Target="../media/image267.png"/><Relationship Id="rId128" Type="http://schemas.openxmlformats.org/officeDocument/2006/relationships/image" Target="../media/image294.png"/><Relationship Id="rId149" Type="http://schemas.openxmlformats.org/officeDocument/2006/relationships/customXml" Target="../ink/ink304.xml"/><Relationship Id="rId5" Type="http://schemas.openxmlformats.org/officeDocument/2006/relationships/image" Target="../media/image4100.png"/><Relationship Id="rId95" Type="http://schemas.openxmlformats.org/officeDocument/2006/relationships/customXml" Target="../ink/ink277.xml"/><Relationship Id="rId160" Type="http://schemas.openxmlformats.org/officeDocument/2006/relationships/image" Target="../media/image310.png"/><Relationship Id="rId181" Type="http://schemas.openxmlformats.org/officeDocument/2006/relationships/customXml" Target="../ink/ink320.xml"/><Relationship Id="rId216" Type="http://schemas.openxmlformats.org/officeDocument/2006/relationships/image" Target="../media/image338.png"/><Relationship Id="rId22" Type="http://schemas.openxmlformats.org/officeDocument/2006/relationships/image" Target="../media/image241.png"/><Relationship Id="rId43" Type="http://schemas.openxmlformats.org/officeDocument/2006/relationships/customXml" Target="../ink/ink251.xml"/><Relationship Id="rId64" Type="http://schemas.openxmlformats.org/officeDocument/2006/relationships/image" Target="../media/image262.png"/><Relationship Id="rId118" Type="http://schemas.openxmlformats.org/officeDocument/2006/relationships/image" Target="../media/image289.png"/><Relationship Id="rId139" Type="http://schemas.openxmlformats.org/officeDocument/2006/relationships/customXml" Target="../ink/ink299.xml"/><Relationship Id="rId85" Type="http://schemas.openxmlformats.org/officeDocument/2006/relationships/customXml" Target="../ink/ink272.xml"/><Relationship Id="rId150" Type="http://schemas.openxmlformats.org/officeDocument/2006/relationships/image" Target="../media/image305.png"/><Relationship Id="rId171" Type="http://schemas.openxmlformats.org/officeDocument/2006/relationships/customXml" Target="../ink/ink315.xml"/><Relationship Id="rId192" Type="http://schemas.openxmlformats.org/officeDocument/2006/relationships/image" Target="../media/image326.png"/><Relationship Id="rId206" Type="http://schemas.openxmlformats.org/officeDocument/2006/relationships/image" Target="../media/image333.png"/><Relationship Id="rId227" Type="http://schemas.openxmlformats.org/officeDocument/2006/relationships/customXml" Target="../ink/ink343.xml"/><Relationship Id="rId12" Type="http://schemas.openxmlformats.org/officeDocument/2006/relationships/image" Target="../media/image236.png"/><Relationship Id="rId33" Type="http://schemas.openxmlformats.org/officeDocument/2006/relationships/customXml" Target="../ink/ink246.xml"/><Relationship Id="rId108" Type="http://schemas.openxmlformats.org/officeDocument/2006/relationships/image" Target="../media/image284.png"/><Relationship Id="rId129" Type="http://schemas.openxmlformats.org/officeDocument/2006/relationships/customXml" Target="../ink/ink294.xml"/><Relationship Id="rId54" Type="http://schemas.openxmlformats.org/officeDocument/2006/relationships/image" Target="../media/image257.png"/><Relationship Id="rId75" Type="http://schemas.openxmlformats.org/officeDocument/2006/relationships/customXml" Target="../ink/ink267.xml"/><Relationship Id="rId96" Type="http://schemas.openxmlformats.org/officeDocument/2006/relationships/image" Target="../media/image278.png"/><Relationship Id="rId140" Type="http://schemas.openxmlformats.org/officeDocument/2006/relationships/image" Target="../media/image300.png"/><Relationship Id="rId161" Type="http://schemas.openxmlformats.org/officeDocument/2006/relationships/customXml" Target="../ink/ink310.xml"/><Relationship Id="rId182" Type="http://schemas.openxmlformats.org/officeDocument/2006/relationships/image" Target="../media/image321.png"/><Relationship Id="rId217" Type="http://schemas.openxmlformats.org/officeDocument/2006/relationships/customXml" Target="../ink/ink338.xml"/><Relationship Id="rId6" Type="http://schemas.openxmlformats.org/officeDocument/2006/relationships/image" Target="../media/image4210.png"/><Relationship Id="rId23" Type="http://schemas.openxmlformats.org/officeDocument/2006/relationships/customXml" Target="../ink/ink241.xml"/><Relationship Id="rId119" Type="http://schemas.openxmlformats.org/officeDocument/2006/relationships/customXml" Target="../ink/ink289.xml"/><Relationship Id="rId44" Type="http://schemas.openxmlformats.org/officeDocument/2006/relationships/image" Target="../media/image252.png"/><Relationship Id="rId65" Type="http://schemas.openxmlformats.org/officeDocument/2006/relationships/customXml" Target="../ink/ink262.xml"/><Relationship Id="rId86" Type="http://schemas.openxmlformats.org/officeDocument/2006/relationships/image" Target="../media/image273.png"/><Relationship Id="rId130" Type="http://schemas.openxmlformats.org/officeDocument/2006/relationships/image" Target="../media/image295.png"/><Relationship Id="rId151" Type="http://schemas.openxmlformats.org/officeDocument/2006/relationships/customXml" Target="../ink/ink305.xml"/><Relationship Id="rId172" Type="http://schemas.openxmlformats.org/officeDocument/2006/relationships/image" Target="../media/image316.png"/><Relationship Id="rId193" Type="http://schemas.openxmlformats.org/officeDocument/2006/relationships/customXml" Target="../ink/ink326.xml"/><Relationship Id="rId207" Type="http://schemas.openxmlformats.org/officeDocument/2006/relationships/customXml" Target="../ink/ink333.xml"/><Relationship Id="rId228" Type="http://schemas.openxmlformats.org/officeDocument/2006/relationships/image" Target="../media/image344.png"/><Relationship Id="rId13" Type="http://schemas.openxmlformats.org/officeDocument/2006/relationships/customXml" Target="../ink/ink236.xml"/><Relationship Id="rId109" Type="http://schemas.openxmlformats.org/officeDocument/2006/relationships/customXml" Target="../ink/ink284.xml"/><Relationship Id="rId34" Type="http://schemas.openxmlformats.org/officeDocument/2006/relationships/image" Target="../media/image247.png"/><Relationship Id="rId55" Type="http://schemas.openxmlformats.org/officeDocument/2006/relationships/customXml" Target="../ink/ink257.xml"/><Relationship Id="rId76" Type="http://schemas.openxmlformats.org/officeDocument/2006/relationships/image" Target="../media/image268.png"/><Relationship Id="rId97" Type="http://schemas.openxmlformats.org/officeDocument/2006/relationships/customXml" Target="../ink/ink278.xml"/><Relationship Id="rId120" Type="http://schemas.openxmlformats.org/officeDocument/2006/relationships/image" Target="../media/image290.png"/><Relationship Id="rId141" Type="http://schemas.openxmlformats.org/officeDocument/2006/relationships/customXml" Target="../ink/ink300.xml"/><Relationship Id="rId7" Type="http://schemas.openxmlformats.org/officeDocument/2006/relationships/customXml" Target="../ink/ink233.xml"/><Relationship Id="rId162" Type="http://schemas.openxmlformats.org/officeDocument/2006/relationships/image" Target="../media/image311.png"/><Relationship Id="rId183" Type="http://schemas.openxmlformats.org/officeDocument/2006/relationships/customXml" Target="../ink/ink321.xml"/><Relationship Id="rId218" Type="http://schemas.openxmlformats.org/officeDocument/2006/relationships/image" Target="../media/image339.png"/><Relationship Id="rId24" Type="http://schemas.openxmlformats.org/officeDocument/2006/relationships/image" Target="../media/image242.png"/><Relationship Id="rId45" Type="http://schemas.openxmlformats.org/officeDocument/2006/relationships/customXml" Target="../ink/ink252.xml"/><Relationship Id="rId66" Type="http://schemas.openxmlformats.org/officeDocument/2006/relationships/image" Target="../media/image263.png"/><Relationship Id="rId87" Type="http://schemas.openxmlformats.org/officeDocument/2006/relationships/customXml" Target="../ink/ink273.xml"/><Relationship Id="rId110" Type="http://schemas.openxmlformats.org/officeDocument/2006/relationships/image" Target="../media/image285.png"/><Relationship Id="rId131" Type="http://schemas.openxmlformats.org/officeDocument/2006/relationships/customXml" Target="../ink/ink295.xml"/><Relationship Id="rId152" Type="http://schemas.openxmlformats.org/officeDocument/2006/relationships/image" Target="../media/image306.png"/><Relationship Id="rId173" Type="http://schemas.openxmlformats.org/officeDocument/2006/relationships/customXml" Target="../ink/ink316.xml"/><Relationship Id="rId194" Type="http://schemas.openxmlformats.org/officeDocument/2006/relationships/image" Target="../media/image327.png"/><Relationship Id="rId208" Type="http://schemas.openxmlformats.org/officeDocument/2006/relationships/image" Target="../media/image334.png"/><Relationship Id="rId14" Type="http://schemas.openxmlformats.org/officeDocument/2006/relationships/image" Target="../media/image237.png"/><Relationship Id="rId35" Type="http://schemas.openxmlformats.org/officeDocument/2006/relationships/customXml" Target="../ink/ink247.xml"/><Relationship Id="rId56" Type="http://schemas.openxmlformats.org/officeDocument/2006/relationships/image" Target="../media/image258.png"/><Relationship Id="rId77" Type="http://schemas.openxmlformats.org/officeDocument/2006/relationships/customXml" Target="../ink/ink268.xml"/><Relationship Id="rId100" Type="http://schemas.openxmlformats.org/officeDocument/2006/relationships/image" Target="../media/image280.png"/><Relationship Id="rId8" Type="http://schemas.openxmlformats.org/officeDocument/2006/relationships/image" Target="../media/image234.png"/><Relationship Id="rId98" Type="http://schemas.openxmlformats.org/officeDocument/2006/relationships/image" Target="../media/image279.png"/><Relationship Id="rId121" Type="http://schemas.openxmlformats.org/officeDocument/2006/relationships/customXml" Target="../ink/ink290.xml"/><Relationship Id="rId142" Type="http://schemas.openxmlformats.org/officeDocument/2006/relationships/image" Target="../media/image301.png"/><Relationship Id="rId163" Type="http://schemas.openxmlformats.org/officeDocument/2006/relationships/customXml" Target="../ink/ink311.xml"/><Relationship Id="rId184" Type="http://schemas.openxmlformats.org/officeDocument/2006/relationships/image" Target="../media/image322.png"/><Relationship Id="rId219" Type="http://schemas.openxmlformats.org/officeDocument/2006/relationships/customXml" Target="../ink/ink339.xml"/><Relationship Id="rId3" Type="http://schemas.openxmlformats.org/officeDocument/2006/relationships/image" Target="NULL"/><Relationship Id="rId214" Type="http://schemas.openxmlformats.org/officeDocument/2006/relationships/image" Target="../media/image337.png"/><Relationship Id="rId25" Type="http://schemas.openxmlformats.org/officeDocument/2006/relationships/customXml" Target="../ink/ink242.xml"/><Relationship Id="rId46" Type="http://schemas.openxmlformats.org/officeDocument/2006/relationships/image" Target="../media/image253.png"/><Relationship Id="rId67" Type="http://schemas.openxmlformats.org/officeDocument/2006/relationships/customXml" Target="../ink/ink263.xml"/><Relationship Id="rId116" Type="http://schemas.openxmlformats.org/officeDocument/2006/relationships/image" Target="../media/image288.png"/><Relationship Id="rId137" Type="http://schemas.openxmlformats.org/officeDocument/2006/relationships/customXml" Target="../ink/ink298.xml"/><Relationship Id="rId158" Type="http://schemas.openxmlformats.org/officeDocument/2006/relationships/image" Target="../media/image309.png"/><Relationship Id="rId20" Type="http://schemas.openxmlformats.org/officeDocument/2006/relationships/image" Target="../media/image240.png"/><Relationship Id="rId41" Type="http://schemas.openxmlformats.org/officeDocument/2006/relationships/customXml" Target="../ink/ink250.xml"/><Relationship Id="rId62" Type="http://schemas.openxmlformats.org/officeDocument/2006/relationships/image" Target="../media/image261.png"/><Relationship Id="rId83" Type="http://schemas.openxmlformats.org/officeDocument/2006/relationships/customXml" Target="../ink/ink271.xml"/><Relationship Id="rId88" Type="http://schemas.openxmlformats.org/officeDocument/2006/relationships/image" Target="../media/image274.png"/><Relationship Id="rId111" Type="http://schemas.openxmlformats.org/officeDocument/2006/relationships/customXml" Target="../ink/ink285.xml"/><Relationship Id="rId132" Type="http://schemas.openxmlformats.org/officeDocument/2006/relationships/image" Target="../media/image296.png"/><Relationship Id="rId153" Type="http://schemas.openxmlformats.org/officeDocument/2006/relationships/customXml" Target="../ink/ink306.xml"/><Relationship Id="rId174" Type="http://schemas.openxmlformats.org/officeDocument/2006/relationships/image" Target="../media/image317.png"/><Relationship Id="rId179" Type="http://schemas.openxmlformats.org/officeDocument/2006/relationships/customXml" Target="../ink/ink319.xml"/><Relationship Id="rId195" Type="http://schemas.openxmlformats.org/officeDocument/2006/relationships/customXml" Target="../ink/ink327.xml"/><Relationship Id="rId209" Type="http://schemas.openxmlformats.org/officeDocument/2006/relationships/customXml" Target="../ink/ink334.xml"/><Relationship Id="rId190" Type="http://schemas.openxmlformats.org/officeDocument/2006/relationships/image" Target="../media/image325.png"/><Relationship Id="rId204" Type="http://schemas.openxmlformats.org/officeDocument/2006/relationships/image" Target="../media/image332.png"/><Relationship Id="rId220" Type="http://schemas.openxmlformats.org/officeDocument/2006/relationships/image" Target="../media/image340.png"/><Relationship Id="rId225" Type="http://schemas.openxmlformats.org/officeDocument/2006/relationships/customXml" Target="../ink/ink342.xml"/><Relationship Id="rId15" Type="http://schemas.openxmlformats.org/officeDocument/2006/relationships/customXml" Target="../ink/ink237.xml"/><Relationship Id="rId36" Type="http://schemas.openxmlformats.org/officeDocument/2006/relationships/image" Target="../media/image248.png"/><Relationship Id="rId57" Type="http://schemas.openxmlformats.org/officeDocument/2006/relationships/customXml" Target="../ink/ink258.xml"/><Relationship Id="rId106" Type="http://schemas.openxmlformats.org/officeDocument/2006/relationships/image" Target="../media/image283.png"/><Relationship Id="rId127" Type="http://schemas.openxmlformats.org/officeDocument/2006/relationships/customXml" Target="../ink/ink293.xml"/><Relationship Id="rId10" Type="http://schemas.openxmlformats.org/officeDocument/2006/relationships/image" Target="../media/image235.png"/><Relationship Id="rId31" Type="http://schemas.openxmlformats.org/officeDocument/2006/relationships/customXml" Target="../ink/ink245.xml"/><Relationship Id="rId52" Type="http://schemas.openxmlformats.org/officeDocument/2006/relationships/image" Target="../media/image256.png"/><Relationship Id="rId73" Type="http://schemas.openxmlformats.org/officeDocument/2006/relationships/customXml" Target="../ink/ink266.xml"/><Relationship Id="rId78" Type="http://schemas.openxmlformats.org/officeDocument/2006/relationships/image" Target="../media/image269.png"/><Relationship Id="rId94" Type="http://schemas.openxmlformats.org/officeDocument/2006/relationships/image" Target="../media/image277.png"/><Relationship Id="rId99" Type="http://schemas.openxmlformats.org/officeDocument/2006/relationships/customXml" Target="../ink/ink279.xml"/><Relationship Id="rId101" Type="http://schemas.openxmlformats.org/officeDocument/2006/relationships/customXml" Target="../ink/ink280.xml"/><Relationship Id="rId122" Type="http://schemas.openxmlformats.org/officeDocument/2006/relationships/image" Target="../media/image291.png"/><Relationship Id="rId143" Type="http://schemas.openxmlformats.org/officeDocument/2006/relationships/customXml" Target="../ink/ink301.xml"/><Relationship Id="rId148" Type="http://schemas.openxmlformats.org/officeDocument/2006/relationships/image" Target="../media/image304.png"/><Relationship Id="rId164" Type="http://schemas.openxmlformats.org/officeDocument/2006/relationships/image" Target="../media/image312.png"/><Relationship Id="rId169" Type="http://schemas.openxmlformats.org/officeDocument/2006/relationships/customXml" Target="../ink/ink314.xml"/><Relationship Id="rId185" Type="http://schemas.openxmlformats.org/officeDocument/2006/relationships/customXml" Target="../ink/ink322.xml"/><Relationship Id="rId4" Type="http://schemas.openxmlformats.org/officeDocument/2006/relationships/image" Target="../media/image4110.png"/><Relationship Id="rId9" Type="http://schemas.openxmlformats.org/officeDocument/2006/relationships/customXml" Target="../ink/ink234.xml"/><Relationship Id="rId180" Type="http://schemas.openxmlformats.org/officeDocument/2006/relationships/image" Target="../media/image320.png"/><Relationship Id="rId210" Type="http://schemas.openxmlformats.org/officeDocument/2006/relationships/image" Target="../media/image335.png"/><Relationship Id="rId215" Type="http://schemas.openxmlformats.org/officeDocument/2006/relationships/customXml" Target="../ink/ink337.xml"/><Relationship Id="rId26" Type="http://schemas.openxmlformats.org/officeDocument/2006/relationships/image" Target="../media/image243.png"/><Relationship Id="rId47" Type="http://schemas.openxmlformats.org/officeDocument/2006/relationships/customXml" Target="../ink/ink253.xml"/><Relationship Id="rId68" Type="http://schemas.openxmlformats.org/officeDocument/2006/relationships/image" Target="../media/image264.png"/><Relationship Id="rId89" Type="http://schemas.openxmlformats.org/officeDocument/2006/relationships/customXml" Target="../ink/ink274.xml"/><Relationship Id="rId112" Type="http://schemas.openxmlformats.org/officeDocument/2006/relationships/image" Target="../media/image286.png"/><Relationship Id="rId133" Type="http://schemas.openxmlformats.org/officeDocument/2006/relationships/customXml" Target="../ink/ink296.xml"/><Relationship Id="rId154" Type="http://schemas.openxmlformats.org/officeDocument/2006/relationships/image" Target="../media/image307.png"/><Relationship Id="rId175" Type="http://schemas.openxmlformats.org/officeDocument/2006/relationships/customXml" Target="../ink/ink317.xml"/><Relationship Id="rId196" Type="http://schemas.openxmlformats.org/officeDocument/2006/relationships/image" Target="../media/image328.png"/><Relationship Id="rId200" Type="http://schemas.openxmlformats.org/officeDocument/2006/relationships/image" Target="../media/image330.png"/><Relationship Id="rId16" Type="http://schemas.openxmlformats.org/officeDocument/2006/relationships/image" Target="../media/image238.png"/><Relationship Id="rId221" Type="http://schemas.openxmlformats.org/officeDocument/2006/relationships/customXml" Target="../ink/ink340.xml"/><Relationship Id="rId37" Type="http://schemas.openxmlformats.org/officeDocument/2006/relationships/customXml" Target="../ink/ink248.xml"/><Relationship Id="rId58" Type="http://schemas.openxmlformats.org/officeDocument/2006/relationships/image" Target="../media/image259.png"/><Relationship Id="rId79" Type="http://schemas.openxmlformats.org/officeDocument/2006/relationships/customXml" Target="../ink/ink269.xml"/><Relationship Id="rId102" Type="http://schemas.openxmlformats.org/officeDocument/2006/relationships/image" Target="../media/image281.png"/><Relationship Id="rId123" Type="http://schemas.openxmlformats.org/officeDocument/2006/relationships/customXml" Target="../ink/ink291.xml"/><Relationship Id="rId144" Type="http://schemas.openxmlformats.org/officeDocument/2006/relationships/image" Target="../media/image302.png"/><Relationship Id="rId90" Type="http://schemas.openxmlformats.org/officeDocument/2006/relationships/image" Target="../media/image275.png"/><Relationship Id="rId165" Type="http://schemas.openxmlformats.org/officeDocument/2006/relationships/customXml" Target="../ink/ink312.xml"/><Relationship Id="rId186" Type="http://schemas.openxmlformats.org/officeDocument/2006/relationships/image" Target="../media/image323.png"/><Relationship Id="rId211" Type="http://schemas.openxmlformats.org/officeDocument/2006/relationships/customXml" Target="../ink/ink335.xml"/><Relationship Id="rId27" Type="http://schemas.openxmlformats.org/officeDocument/2006/relationships/customXml" Target="../ink/ink243.xml"/><Relationship Id="rId48" Type="http://schemas.openxmlformats.org/officeDocument/2006/relationships/image" Target="../media/image254.png"/><Relationship Id="rId69" Type="http://schemas.openxmlformats.org/officeDocument/2006/relationships/customXml" Target="../ink/ink264.xml"/><Relationship Id="rId113" Type="http://schemas.openxmlformats.org/officeDocument/2006/relationships/customXml" Target="../ink/ink286.xml"/><Relationship Id="rId134" Type="http://schemas.openxmlformats.org/officeDocument/2006/relationships/image" Target="../media/image297.png"/><Relationship Id="rId80" Type="http://schemas.openxmlformats.org/officeDocument/2006/relationships/image" Target="../media/image270.png"/><Relationship Id="rId155" Type="http://schemas.openxmlformats.org/officeDocument/2006/relationships/customXml" Target="../ink/ink307.xml"/><Relationship Id="rId176" Type="http://schemas.openxmlformats.org/officeDocument/2006/relationships/image" Target="../media/image318.png"/><Relationship Id="rId197" Type="http://schemas.openxmlformats.org/officeDocument/2006/relationships/customXml" Target="../ink/ink328.xml"/><Relationship Id="rId201" Type="http://schemas.openxmlformats.org/officeDocument/2006/relationships/customXml" Target="../ink/ink330.xml"/><Relationship Id="rId222" Type="http://schemas.openxmlformats.org/officeDocument/2006/relationships/image" Target="../media/image341.png"/><Relationship Id="rId17" Type="http://schemas.openxmlformats.org/officeDocument/2006/relationships/customXml" Target="../ink/ink238.xml"/><Relationship Id="rId38" Type="http://schemas.openxmlformats.org/officeDocument/2006/relationships/image" Target="../media/image249.png"/><Relationship Id="rId59" Type="http://schemas.openxmlformats.org/officeDocument/2006/relationships/customXml" Target="../ink/ink259.xml"/><Relationship Id="rId103" Type="http://schemas.openxmlformats.org/officeDocument/2006/relationships/customXml" Target="../ink/ink281.xml"/><Relationship Id="rId124" Type="http://schemas.openxmlformats.org/officeDocument/2006/relationships/image" Target="../media/image292.png"/><Relationship Id="rId70" Type="http://schemas.openxmlformats.org/officeDocument/2006/relationships/image" Target="../media/image265.png"/><Relationship Id="rId91" Type="http://schemas.openxmlformats.org/officeDocument/2006/relationships/customXml" Target="../ink/ink275.xml"/><Relationship Id="rId145" Type="http://schemas.openxmlformats.org/officeDocument/2006/relationships/customXml" Target="../ink/ink302.xml"/><Relationship Id="rId166" Type="http://schemas.openxmlformats.org/officeDocument/2006/relationships/image" Target="../media/image313.png"/><Relationship Id="rId187" Type="http://schemas.openxmlformats.org/officeDocument/2006/relationships/customXml" Target="../ink/ink323.xml"/><Relationship Id="rId1" Type="http://schemas.openxmlformats.org/officeDocument/2006/relationships/slideLayout" Target="../slideLayouts/slideLayout1.xml"/><Relationship Id="rId212" Type="http://schemas.openxmlformats.org/officeDocument/2006/relationships/image" Target="../media/image336.png"/><Relationship Id="rId28" Type="http://schemas.openxmlformats.org/officeDocument/2006/relationships/image" Target="../media/image244.png"/><Relationship Id="rId49" Type="http://schemas.openxmlformats.org/officeDocument/2006/relationships/customXml" Target="../ink/ink254.xml"/><Relationship Id="rId114" Type="http://schemas.openxmlformats.org/officeDocument/2006/relationships/image" Target="../media/image287.png"/><Relationship Id="rId60" Type="http://schemas.openxmlformats.org/officeDocument/2006/relationships/image" Target="../media/image260.png"/><Relationship Id="rId81" Type="http://schemas.openxmlformats.org/officeDocument/2006/relationships/customXml" Target="../ink/ink270.xml"/><Relationship Id="rId135" Type="http://schemas.openxmlformats.org/officeDocument/2006/relationships/customXml" Target="../ink/ink297.xml"/><Relationship Id="rId156" Type="http://schemas.openxmlformats.org/officeDocument/2006/relationships/image" Target="../media/image308.png"/><Relationship Id="rId177" Type="http://schemas.openxmlformats.org/officeDocument/2006/relationships/customXml" Target="../ink/ink318.xml"/><Relationship Id="rId198" Type="http://schemas.openxmlformats.org/officeDocument/2006/relationships/image" Target="../media/image329.png"/><Relationship Id="rId202" Type="http://schemas.openxmlformats.org/officeDocument/2006/relationships/image" Target="../media/image331.png"/><Relationship Id="rId223" Type="http://schemas.openxmlformats.org/officeDocument/2006/relationships/customXml" Target="../ink/ink341.xml"/><Relationship Id="rId18" Type="http://schemas.openxmlformats.org/officeDocument/2006/relationships/image" Target="../media/image239.png"/><Relationship Id="rId39" Type="http://schemas.openxmlformats.org/officeDocument/2006/relationships/customXml" Target="../ink/ink249.xml"/><Relationship Id="rId50" Type="http://schemas.openxmlformats.org/officeDocument/2006/relationships/image" Target="../media/image255.png"/><Relationship Id="rId104" Type="http://schemas.openxmlformats.org/officeDocument/2006/relationships/image" Target="../media/image282.png"/><Relationship Id="rId125" Type="http://schemas.openxmlformats.org/officeDocument/2006/relationships/customXml" Target="../ink/ink292.xml"/><Relationship Id="rId146" Type="http://schemas.openxmlformats.org/officeDocument/2006/relationships/image" Target="../media/image303.png"/><Relationship Id="rId167" Type="http://schemas.openxmlformats.org/officeDocument/2006/relationships/customXml" Target="../ink/ink313.xml"/><Relationship Id="rId188" Type="http://schemas.openxmlformats.org/officeDocument/2006/relationships/image" Target="../media/image324.png"/><Relationship Id="rId71" Type="http://schemas.openxmlformats.org/officeDocument/2006/relationships/customXml" Target="../ink/ink265.xml"/><Relationship Id="rId92" Type="http://schemas.openxmlformats.org/officeDocument/2006/relationships/image" Target="../media/image276.png"/><Relationship Id="rId213" Type="http://schemas.openxmlformats.org/officeDocument/2006/relationships/customXml" Target="../ink/ink336.xml"/><Relationship Id="rId2" Type="http://schemas.openxmlformats.org/officeDocument/2006/relationships/image" Target="NULL"/><Relationship Id="rId29" Type="http://schemas.openxmlformats.org/officeDocument/2006/relationships/customXml" Target="../ink/ink244.xml"/><Relationship Id="rId40" Type="http://schemas.openxmlformats.org/officeDocument/2006/relationships/image" Target="../media/image250.png"/><Relationship Id="rId115" Type="http://schemas.openxmlformats.org/officeDocument/2006/relationships/customXml" Target="../ink/ink287.xml"/><Relationship Id="rId136" Type="http://schemas.openxmlformats.org/officeDocument/2006/relationships/image" Target="../media/image298.png"/><Relationship Id="rId157" Type="http://schemas.openxmlformats.org/officeDocument/2006/relationships/customXml" Target="../ink/ink308.xml"/><Relationship Id="rId178" Type="http://schemas.openxmlformats.org/officeDocument/2006/relationships/image" Target="../media/image319.png"/><Relationship Id="rId61" Type="http://schemas.openxmlformats.org/officeDocument/2006/relationships/customXml" Target="../ink/ink260.xml"/><Relationship Id="rId82" Type="http://schemas.openxmlformats.org/officeDocument/2006/relationships/image" Target="../media/image271.png"/><Relationship Id="rId199" Type="http://schemas.openxmlformats.org/officeDocument/2006/relationships/customXml" Target="../ink/ink329.xml"/><Relationship Id="rId203" Type="http://schemas.openxmlformats.org/officeDocument/2006/relationships/customXml" Target="../ink/ink331.xml"/><Relationship Id="rId19" Type="http://schemas.openxmlformats.org/officeDocument/2006/relationships/customXml" Target="../ink/ink239.xml"/><Relationship Id="rId224" Type="http://schemas.openxmlformats.org/officeDocument/2006/relationships/image" Target="../media/image342.png"/><Relationship Id="rId30" Type="http://schemas.openxmlformats.org/officeDocument/2006/relationships/image" Target="../media/image245.png"/><Relationship Id="rId105" Type="http://schemas.openxmlformats.org/officeDocument/2006/relationships/customXml" Target="../ink/ink282.xml"/><Relationship Id="rId126" Type="http://schemas.openxmlformats.org/officeDocument/2006/relationships/image" Target="../media/image293.png"/><Relationship Id="rId147" Type="http://schemas.openxmlformats.org/officeDocument/2006/relationships/customXml" Target="../ink/ink303.xml"/><Relationship Id="rId168" Type="http://schemas.openxmlformats.org/officeDocument/2006/relationships/image" Target="../media/image314.png"/><Relationship Id="rId51" Type="http://schemas.openxmlformats.org/officeDocument/2006/relationships/customXml" Target="../ink/ink255.xml"/><Relationship Id="rId72" Type="http://schemas.openxmlformats.org/officeDocument/2006/relationships/image" Target="../media/image266.png"/><Relationship Id="rId93" Type="http://schemas.openxmlformats.org/officeDocument/2006/relationships/customXml" Target="../ink/ink276.xml"/><Relationship Id="rId189" Type="http://schemas.openxmlformats.org/officeDocument/2006/relationships/customXml" Target="../ink/ink3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17" Type="http://schemas.openxmlformats.org/officeDocument/2006/relationships/image" Target="../media/image400.png"/><Relationship Id="rId21" Type="http://schemas.openxmlformats.org/officeDocument/2006/relationships/image" Target="../media/image352.png"/><Relationship Id="rId63" Type="http://schemas.openxmlformats.org/officeDocument/2006/relationships/image" Target="../media/image373.png"/><Relationship Id="rId159" Type="http://schemas.openxmlformats.org/officeDocument/2006/relationships/image" Target="../media/image421.png"/><Relationship Id="rId170" Type="http://schemas.openxmlformats.org/officeDocument/2006/relationships/customXml" Target="../ink/ink426.xml"/><Relationship Id="rId226" Type="http://schemas.openxmlformats.org/officeDocument/2006/relationships/customXml" Target="../ink/ink454.xml"/><Relationship Id="rId268" Type="http://schemas.openxmlformats.org/officeDocument/2006/relationships/customXml" Target="../ink/ink475.xml"/><Relationship Id="rId32" Type="http://schemas.openxmlformats.org/officeDocument/2006/relationships/customXml" Target="../ink/ink357.xml"/><Relationship Id="rId74" Type="http://schemas.openxmlformats.org/officeDocument/2006/relationships/customXml" Target="../ink/ink378.xml"/><Relationship Id="rId128" Type="http://schemas.openxmlformats.org/officeDocument/2006/relationships/customXml" Target="../ink/ink405.xml"/><Relationship Id="rId5" Type="http://schemas.openxmlformats.org/officeDocument/2006/relationships/image" Target="../media/image4210.png"/><Relationship Id="rId181" Type="http://schemas.openxmlformats.org/officeDocument/2006/relationships/image" Target="../media/image432.png"/><Relationship Id="rId237" Type="http://schemas.openxmlformats.org/officeDocument/2006/relationships/image" Target="../media/image460.png"/><Relationship Id="rId279" Type="http://schemas.openxmlformats.org/officeDocument/2006/relationships/image" Target="../media/image481.png"/><Relationship Id="rId43" Type="http://schemas.openxmlformats.org/officeDocument/2006/relationships/image" Target="../media/image363.png"/><Relationship Id="rId139" Type="http://schemas.openxmlformats.org/officeDocument/2006/relationships/image" Target="../media/image411.png"/><Relationship Id="rId85" Type="http://schemas.openxmlformats.org/officeDocument/2006/relationships/image" Target="../media/image384.png"/><Relationship Id="rId150" Type="http://schemas.openxmlformats.org/officeDocument/2006/relationships/customXml" Target="../ink/ink416.xml"/><Relationship Id="rId171" Type="http://schemas.openxmlformats.org/officeDocument/2006/relationships/image" Target="../media/image427.png"/><Relationship Id="rId192" Type="http://schemas.openxmlformats.org/officeDocument/2006/relationships/customXml" Target="../ink/ink437.xml"/><Relationship Id="rId206" Type="http://schemas.openxmlformats.org/officeDocument/2006/relationships/customXml" Target="../ink/ink444.xml"/><Relationship Id="rId227" Type="http://schemas.openxmlformats.org/officeDocument/2006/relationships/image" Target="../media/image455.png"/><Relationship Id="rId248" Type="http://schemas.openxmlformats.org/officeDocument/2006/relationships/customXml" Target="../ink/ink465.xml"/><Relationship Id="rId269" Type="http://schemas.openxmlformats.org/officeDocument/2006/relationships/image" Target="../media/image476.png"/><Relationship Id="rId12" Type="http://schemas.openxmlformats.org/officeDocument/2006/relationships/customXml" Target="../ink/ink347.xml"/><Relationship Id="rId33" Type="http://schemas.openxmlformats.org/officeDocument/2006/relationships/image" Target="../media/image358.png"/><Relationship Id="rId108" Type="http://schemas.openxmlformats.org/officeDocument/2006/relationships/customXml" Target="../ink/ink395.xml"/><Relationship Id="rId129" Type="http://schemas.openxmlformats.org/officeDocument/2006/relationships/image" Target="../media/image406.png"/><Relationship Id="rId280" Type="http://schemas.openxmlformats.org/officeDocument/2006/relationships/customXml" Target="../ink/ink481.xml"/><Relationship Id="rId54" Type="http://schemas.openxmlformats.org/officeDocument/2006/relationships/customXml" Target="../ink/ink368.xml"/><Relationship Id="rId75" Type="http://schemas.openxmlformats.org/officeDocument/2006/relationships/image" Target="../media/image379.png"/><Relationship Id="rId96" Type="http://schemas.openxmlformats.org/officeDocument/2006/relationships/customXml" Target="../ink/ink389.xml"/><Relationship Id="rId140" Type="http://schemas.openxmlformats.org/officeDocument/2006/relationships/customXml" Target="../ink/ink411.xml"/><Relationship Id="rId161" Type="http://schemas.openxmlformats.org/officeDocument/2006/relationships/image" Target="../media/image422.png"/><Relationship Id="rId182" Type="http://schemas.openxmlformats.org/officeDocument/2006/relationships/customXml" Target="../ink/ink432.xml"/><Relationship Id="rId217" Type="http://schemas.openxmlformats.org/officeDocument/2006/relationships/image" Target="../media/image450.png"/><Relationship Id="rId6" Type="http://schemas.openxmlformats.org/officeDocument/2006/relationships/customXml" Target="../ink/ink344.xml"/><Relationship Id="rId238" Type="http://schemas.openxmlformats.org/officeDocument/2006/relationships/customXml" Target="../ink/ink460.xml"/><Relationship Id="rId259" Type="http://schemas.openxmlformats.org/officeDocument/2006/relationships/image" Target="../media/image471.png"/><Relationship Id="rId23" Type="http://schemas.openxmlformats.org/officeDocument/2006/relationships/image" Target="../media/image353.png"/><Relationship Id="rId119" Type="http://schemas.openxmlformats.org/officeDocument/2006/relationships/image" Target="../media/image401.png"/><Relationship Id="rId270" Type="http://schemas.openxmlformats.org/officeDocument/2006/relationships/customXml" Target="../ink/ink476.xml"/><Relationship Id="rId44" Type="http://schemas.openxmlformats.org/officeDocument/2006/relationships/customXml" Target="../ink/ink363.xml"/><Relationship Id="rId65" Type="http://schemas.openxmlformats.org/officeDocument/2006/relationships/image" Target="../media/image374.png"/><Relationship Id="rId86" Type="http://schemas.openxmlformats.org/officeDocument/2006/relationships/customXml" Target="../ink/ink384.xml"/><Relationship Id="rId130" Type="http://schemas.openxmlformats.org/officeDocument/2006/relationships/customXml" Target="../ink/ink406.xml"/><Relationship Id="rId151" Type="http://schemas.openxmlformats.org/officeDocument/2006/relationships/image" Target="../media/image417.png"/><Relationship Id="rId172" Type="http://schemas.openxmlformats.org/officeDocument/2006/relationships/customXml" Target="../ink/ink427.xml"/><Relationship Id="rId193" Type="http://schemas.openxmlformats.org/officeDocument/2006/relationships/image" Target="../media/image438.png"/><Relationship Id="rId207" Type="http://schemas.openxmlformats.org/officeDocument/2006/relationships/image" Target="../media/image445.png"/><Relationship Id="rId228" Type="http://schemas.openxmlformats.org/officeDocument/2006/relationships/customXml" Target="../ink/ink455.xml"/><Relationship Id="rId249" Type="http://schemas.openxmlformats.org/officeDocument/2006/relationships/image" Target="../media/image466.png"/><Relationship Id="rId13" Type="http://schemas.openxmlformats.org/officeDocument/2006/relationships/image" Target="../media/image348.png"/><Relationship Id="rId109" Type="http://schemas.openxmlformats.org/officeDocument/2006/relationships/image" Target="../media/image396.png"/><Relationship Id="rId260" Type="http://schemas.openxmlformats.org/officeDocument/2006/relationships/customXml" Target="../ink/ink471.xml"/><Relationship Id="rId281" Type="http://schemas.openxmlformats.org/officeDocument/2006/relationships/image" Target="../media/image482.png"/><Relationship Id="rId34" Type="http://schemas.openxmlformats.org/officeDocument/2006/relationships/customXml" Target="../ink/ink358.xml"/><Relationship Id="rId55" Type="http://schemas.openxmlformats.org/officeDocument/2006/relationships/image" Target="../media/image369.png"/><Relationship Id="rId76" Type="http://schemas.openxmlformats.org/officeDocument/2006/relationships/customXml" Target="../ink/ink379.xml"/><Relationship Id="rId97" Type="http://schemas.openxmlformats.org/officeDocument/2006/relationships/image" Target="../media/image390.png"/><Relationship Id="rId120" Type="http://schemas.openxmlformats.org/officeDocument/2006/relationships/customXml" Target="../ink/ink401.xml"/><Relationship Id="rId141" Type="http://schemas.openxmlformats.org/officeDocument/2006/relationships/image" Target="../media/image412.png"/><Relationship Id="rId7" Type="http://schemas.openxmlformats.org/officeDocument/2006/relationships/image" Target="../media/image345.png"/><Relationship Id="rId162" Type="http://schemas.openxmlformats.org/officeDocument/2006/relationships/customXml" Target="../ink/ink422.xml"/><Relationship Id="rId183" Type="http://schemas.openxmlformats.org/officeDocument/2006/relationships/image" Target="../media/image433.png"/><Relationship Id="rId218" Type="http://schemas.openxmlformats.org/officeDocument/2006/relationships/customXml" Target="../ink/ink450.xml"/><Relationship Id="rId239" Type="http://schemas.openxmlformats.org/officeDocument/2006/relationships/image" Target="../media/image461.png"/><Relationship Id="rId250" Type="http://schemas.openxmlformats.org/officeDocument/2006/relationships/customXml" Target="../ink/ink466.xml"/><Relationship Id="rId271" Type="http://schemas.openxmlformats.org/officeDocument/2006/relationships/image" Target="../media/image477.png"/><Relationship Id="rId24" Type="http://schemas.openxmlformats.org/officeDocument/2006/relationships/customXml" Target="../ink/ink353.xml"/><Relationship Id="rId45" Type="http://schemas.openxmlformats.org/officeDocument/2006/relationships/image" Target="../media/image364.png"/><Relationship Id="rId66" Type="http://schemas.openxmlformats.org/officeDocument/2006/relationships/customXml" Target="../ink/ink374.xml"/><Relationship Id="rId87" Type="http://schemas.openxmlformats.org/officeDocument/2006/relationships/image" Target="../media/image385.png"/><Relationship Id="rId110" Type="http://schemas.openxmlformats.org/officeDocument/2006/relationships/customXml" Target="../ink/ink396.xml"/><Relationship Id="rId131" Type="http://schemas.openxmlformats.org/officeDocument/2006/relationships/image" Target="../media/image407.png"/><Relationship Id="rId152" Type="http://schemas.openxmlformats.org/officeDocument/2006/relationships/customXml" Target="../ink/ink417.xml"/><Relationship Id="rId173" Type="http://schemas.openxmlformats.org/officeDocument/2006/relationships/image" Target="../media/image428.png"/><Relationship Id="rId194" Type="http://schemas.openxmlformats.org/officeDocument/2006/relationships/customXml" Target="../ink/ink438.xml"/><Relationship Id="rId208" Type="http://schemas.openxmlformats.org/officeDocument/2006/relationships/customXml" Target="../ink/ink445.xml"/><Relationship Id="rId229" Type="http://schemas.openxmlformats.org/officeDocument/2006/relationships/image" Target="../media/image456.png"/><Relationship Id="rId240" Type="http://schemas.openxmlformats.org/officeDocument/2006/relationships/customXml" Target="../ink/ink461.xml"/><Relationship Id="rId261" Type="http://schemas.openxmlformats.org/officeDocument/2006/relationships/image" Target="../media/image472.png"/><Relationship Id="rId14" Type="http://schemas.openxmlformats.org/officeDocument/2006/relationships/customXml" Target="../ink/ink348.xml"/><Relationship Id="rId35" Type="http://schemas.openxmlformats.org/officeDocument/2006/relationships/image" Target="../media/image359.png"/><Relationship Id="rId56" Type="http://schemas.openxmlformats.org/officeDocument/2006/relationships/customXml" Target="../ink/ink369.xml"/><Relationship Id="rId77" Type="http://schemas.openxmlformats.org/officeDocument/2006/relationships/image" Target="../media/image380.png"/><Relationship Id="rId100" Type="http://schemas.openxmlformats.org/officeDocument/2006/relationships/customXml" Target="../ink/ink391.xml"/><Relationship Id="rId282" Type="http://schemas.openxmlformats.org/officeDocument/2006/relationships/customXml" Target="../ink/ink482.xml"/><Relationship Id="rId8" Type="http://schemas.openxmlformats.org/officeDocument/2006/relationships/customXml" Target="../ink/ink345.xml"/><Relationship Id="rId98" Type="http://schemas.openxmlformats.org/officeDocument/2006/relationships/customXml" Target="../ink/ink390.xml"/><Relationship Id="rId121" Type="http://schemas.openxmlformats.org/officeDocument/2006/relationships/image" Target="../media/image402.png"/><Relationship Id="rId142" Type="http://schemas.openxmlformats.org/officeDocument/2006/relationships/customXml" Target="../ink/ink412.xml"/><Relationship Id="rId163" Type="http://schemas.openxmlformats.org/officeDocument/2006/relationships/image" Target="../media/image423.png"/><Relationship Id="rId184" Type="http://schemas.openxmlformats.org/officeDocument/2006/relationships/customXml" Target="../ink/ink433.xml"/><Relationship Id="rId219" Type="http://schemas.openxmlformats.org/officeDocument/2006/relationships/image" Target="../media/image451.png"/><Relationship Id="rId230" Type="http://schemas.openxmlformats.org/officeDocument/2006/relationships/customXml" Target="../ink/ink456.xml"/><Relationship Id="rId251" Type="http://schemas.openxmlformats.org/officeDocument/2006/relationships/image" Target="../media/image467.png"/><Relationship Id="rId25" Type="http://schemas.openxmlformats.org/officeDocument/2006/relationships/image" Target="../media/image354.png"/><Relationship Id="rId46" Type="http://schemas.openxmlformats.org/officeDocument/2006/relationships/customXml" Target="../ink/ink364.xml"/><Relationship Id="rId67" Type="http://schemas.openxmlformats.org/officeDocument/2006/relationships/image" Target="../media/image375.png"/><Relationship Id="rId272" Type="http://schemas.openxmlformats.org/officeDocument/2006/relationships/customXml" Target="../ink/ink477.xml"/><Relationship Id="rId88" Type="http://schemas.openxmlformats.org/officeDocument/2006/relationships/customXml" Target="../ink/ink385.xml"/><Relationship Id="rId111" Type="http://schemas.openxmlformats.org/officeDocument/2006/relationships/image" Target="../media/image397.png"/><Relationship Id="rId132" Type="http://schemas.openxmlformats.org/officeDocument/2006/relationships/customXml" Target="../ink/ink407.xml"/><Relationship Id="rId153" Type="http://schemas.openxmlformats.org/officeDocument/2006/relationships/image" Target="../media/image418.png"/><Relationship Id="rId174" Type="http://schemas.openxmlformats.org/officeDocument/2006/relationships/customXml" Target="../ink/ink428.xml"/><Relationship Id="rId195" Type="http://schemas.openxmlformats.org/officeDocument/2006/relationships/image" Target="../media/image439.png"/><Relationship Id="rId209" Type="http://schemas.openxmlformats.org/officeDocument/2006/relationships/image" Target="../media/image446.png"/><Relationship Id="rId220" Type="http://schemas.openxmlformats.org/officeDocument/2006/relationships/customXml" Target="../ink/ink451.xml"/><Relationship Id="rId241" Type="http://schemas.openxmlformats.org/officeDocument/2006/relationships/image" Target="../media/image462.png"/><Relationship Id="rId15" Type="http://schemas.openxmlformats.org/officeDocument/2006/relationships/image" Target="../media/image349.png"/><Relationship Id="rId36" Type="http://schemas.openxmlformats.org/officeDocument/2006/relationships/customXml" Target="../ink/ink359.xml"/><Relationship Id="rId57" Type="http://schemas.openxmlformats.org/officeDocument/2006/relationships/image" Target="../media/image370.png"/><Relationship Id="rId262" Type="http://schemas.openxmlformats.org/officeDocument/2006/relationships/customXml" Target="../ink/ink472.xml"/><Relationship Id="rId283" Type="http://schemas.openxmlformats.org/officeDocument/2006/relationships/image" Target="../media/image483.png"/><Relationship Id="rId78" Type="http://schemas.openxmlformats.org/officeDocument/2006/relationships/customXml" Target="../ink/ink380.xml"/><Relationship Id="rId99" Type="http://schemas.openxmlformats.org/officeDocument/2006/relationships/image" Target="../media/image391.png"/><Relationship Id="rId101" Type="http://schemas.openxmlformats.org/officeDocument/2006/relationships/image" Target="../media/image392.png"/><Relationship Id="rId122" Type="http://schemas.openxmlformats.org/officeDocument/2006/relationships/customXml" Target="../ink/ink402.xml"/><Relationship Id="rId143" Type="http://schemas.openxmlformats.org/officeDocument/2006/relationships/image" Target="../media/image413.png"/><Relationship Id="rId164" Type="http://schemas.openxmlformats.org/officeDocument/2006/relationships/customXml" Target="../ink/ink423.xml"/><Relationship Id="rId185" Type="http://schemas.openxmlformats.org/officeDocument/2006/relationships/image" Target="../media/image434.png"/><Relationship Id="rId9" Type="http://schemas.openxmlformats.org/officeDocument/2006/relationships/image" Target="../media/image346.png"/><Relationship Id="rId210" Type="http://schemas.openxmlformats.org/officeDocument/2006/relationships/customXml" Target="../ink/ink446.xml"/><Relationship Id="rId26" Type="http://schemas.openxmlformats.org/officeDocument/2006/relationships/customXml" Target="../ink/ink354.xml"/><Relationship Id="rId231" Type="http://schemas.openxmlformats.org/officeDocument/2006/relationships/image" Target="../media/image457.png"/><Relationship Id="rId252" Type="http://schemas.openxmlformats.org/officeDocument/2006/relationships/customXml" Target="../ink/ink467.xml"/><Relationship Id="rId273" Type="http://schemas.openxmlformats.org/officeDocument/2006/relationships/image" Target="../media/image478.png"/><Relationship Id="rId47" Type="http://schemas.openxmlformats.org/officeDocument/2006/relationships/image" Target="../media/image365.png"/><Relationship Id="rId68" Type="http://schemas.openxmlformats.org/officeDocument/2006/relationships/customXml" Target="../ink/ink375.xml"/><Relationship Id="rId89" Type="http://schemas.openxmlformats.org/officeDocument/2006/relationships/image" Target="../media/image386.png"/><Relationship Id="rId112" Type="http://schemas.openxmlformats.org/officeDocument/2006/relationships/customXml" Target="../ink/ink397.xml"/><Relationship Id="rId133" Type="http://schemas.openxmlformats.org/officeDocument/2006/relationships/image" Target="../media/image408.png"/><Relationship Id="rId154" Type="http://schemas.openxmlformats.org/officeDocument/2006/relationships/customXml" Target="../ink/ink418.xml"/><Relationship Id="rId175" Type="http://schemas.openxmlformats.org/officeDocument/2006/relationships/image" Target="../media/image429.png"/><Relationship Id="rId196" Type="http://schemas.openxmlformats.org/officeDocument/2006/relationships/customXml" Target="../ink/ink439.xml"/><Relationship Id="rId200" Type="http://schemas.openxmlformats.org/officeDocument/2006/relationships/customXml" Target="../ink/ink441.xml"/><Relationship Id="rId16" Type="http://schemas.openxmlformats.org/officeDocument/2006/relationships/customXml" Target="../ink/ink349.xml"/><Relationship Id="rId221" Type="http://schemas.openxmlformats.org/officeDocument/2006/relationships/image" Target="../media/image452.png"/><Relationship Id="rId242" Type="http://schemas.openxmlformats.org/officeDocument/2006/relationships/customXml" Target="../ink/ink462.xml"/><Relationship Id="rId263" Type="http://schemas.openxmlformats.org/officeDocument/2006/relationships/image" Target="../media/image473.png"/><Relationship Id="rId284" Type="http://schemas.openxmlformats.org/officeDocument/2006/relationships/customXml" Target="../ink/ink483.xml"/><Relationship Id="rId37" Type="http://schemas.openxmlformats.org/officeDocument/2006/relationships/image" Target="../media/image360.png"/><Relationship Id="rId58" Type="http://schemas.openxmlformats.org/officeDocument/2006/relationships/customXml" Target="../ink/ink370.xml"/><Relationship Id="rId79" Type="http://schemas.openxmlformats.org/officeDocument/2006/relationships/image" Target="../media/image381.png"/><Relationship Id="rId102" Type="http://schemas.openxmlformats.org/officeDocument/2006/relationships/customXml" Target="../ink/ink392.xml"/><Relationship Id="rId123" Type="http://schemas.openxmlformats.org/officeDocument/2006/relationships/image" Target="../media/image403.png"/><Relationship Id="rId144" Type="http://schemas.openxmlformats.org/officeDocument/2006/relationships/customXml" Target="../ink/ink413.xml"/><Relationship Id="rId90" Type="http://schemas.openxmlformats.org/officeDocument/2006/relationships/customXml" Target="../ink/ink386.xml"/><Relationship Id="rId165" Type="http://schemas.openxmlformats.org/officeDocument/2006/relationships/image" Target="../media/image424.png"/><Relationship Id="rId186" Type="http://schemas.openxmlformats.org/officeDocument/2006/relationships/customXml" Target="../ink/ink434.xml"/><Relationship Id="rId211" Type="http://schemas.openxmlformats.org/officeDocument/2006/relationships/image" Target="../media/image447.png"/><Relationship Id="rId232" Type="http://schemas.openxmlformats.org/officeDocument/2006/relationships/customXml" Target="../ink/ink457.xml"/><Relationship Id="rId253" Type="http://schemas.openxmlformats.org/officeDocument/2006/relationships/image" Target="../media/image468.png"/><Relationship Id="rId274" Type="http://schemas.openxmlformats.org/officeDocument/2006/relationships/customXml" Target="../ink/ink478.xml"/><Relationship Id="rId27" Type="http://schemas.openxmlformats.org/officeDocument/2006/relationships/image" Target="../media/image355.png"/><Relationship Id="rId48" Type="http://schemas.openxmlformats.org/officeDocument/2006/relationships/customXml" Target="../ink/ink365.xml"/><Relationship Id="rId69" Type="http://schemas.openxmlformats.org/officeDocument/2006/relationships/image" Target="../media/image376.png"/><Relationship Id="rId113" Type="http://schemas.openxmlformats.org/officeDocument/2006/relationships/image" Target="../media/image398.png"/><Relationship Id="rId134" Type="http://schemas.openxmlformats.org/officeDocument/2006/relationships/customXml" Target="../ink/ink408.xml"/><Relationship Id="rId80" Type="http://schemas.openxmlformats.org/officeDocument/2006/relationships/customXml" Target="../ink/ink381.xml"/><Relationship Id="rId155" Type="http://schemas.openxmlformats.org/officeDocument/2006/relationships/image" Target="../media/image419.png"/><Relationship Id="rId176" Type="http://schemas.openxmlformats.org/officeDocument/2006/relationships/customXml" Target="../ink/ink429.xml"/><Relationship Id="rId197" Type="http://schemas.openxmlformats.org/officeDocument/2006/relationships/image" Target="../media/image440.png"/><Relationship Id="rId201" Type="http://schemas.openxmlformats.org/officeDocument/2006/relationships/image" Target="../media/image442.png"/><Relationship Id="rId222" Type="http://schemas.openxmlformats.org/officeDocument/2006/relationships/customXml" Target="../ink/ink452.xml"/><Relationship Id="rId243" Type="http://schemas.openxmlformats.org/officeDocument/2006/relationships/image" Target="../media/image463.png"/><Relationship Id="rId264" Type="http://schemas.openxmlformats.org/officeDocument/2006/relationships/customXml" Target="../ink/ink473.xml"/><Relationship Id="rId285" Type="http://schemas.openxmlformats.org/officeDocument/2006/relationships/image" Target="../media/image484.png"/><Relationship Id="rId17" Type="http://schemas.openxmlformats.org/officeDocument/2006/relationships/image" Target="../media/image350.png"/><Relationship Id="rId38" Type="http://schemas.openxmlformats.org/officeDocument/2006/relationships/customXml" Target="../ink/ink360.xml"/><Relationship Id="rId59" Type="http://schemas.openxmlformats.org/officeDocument/2006/relationships/image" Target="../media/image371.png"/><Relationship Id="rId103" Type="http://schemas.openxmlformats.org/officeDocument/2006/relationships/image" Target="../media/image393.png"/><Relationship Id="rId124" Type="http://schemas.openxmlformats.org/officeDocument/2006/relationships/customXml" Target="../ink/ink403.xml"/><Relationship Id="rId70" Type="http://schemas.openxmlformats.org/officeDocument/2006/relationships/customXml" Target="../ink/ink376.xml"/><Relationship Id="rId91" Type="http://schemas.openxmlformats.org/officeDocument/2006/relationships/image" Target="../media/image387.png"/><Relationship Id="rId145" Type="http://schemas.openxmlformats.org/officeDocument/2006/relationships/image" Target="../media/image414.png"/><Relationship Id="rId166" Type="http://schemas.openxmlformats.org/officeDocument/2006/relationships/customXml" Target="../ink/ink424.xml"/><Relationship Id="rId187" Type="http://schemas.openxmlformats.org/officeDocument/2006/relationships/image" Target="../media/image435.png"/><Relationship Id="rId1" Type="http://schemas.openxmlformats.org/officeDocument/2006/relationships/slideLayout" Target="../slideLayouts/slideLayout1.xml"/><Relationship Id="rId212" Type="http://schemas.openxmlformats.org/officeDocument/2006/relationships/customXml" Target="../ink/ink447.xml"/><Relationship Id="rId233" Type="http://schemas.openxmlformats.org/officeDocument/2006/relationships/image" Target="../media/image458.png"/><Relationship Id="rId254" Type="http://schemas.openxmlformats.org/officeDocument/2006/relationships/customXml" Target="../ink/ink468.xml"/><Relationship Id="rId28" Type="http://schemas.openxmlformats.org/officeDocument/2006/relationships/customXml" Target="../ink/ink355.xml"/><Relationship Id="rId49" Type="http://schemas.openxmlformats.org/officeDocument/2006/relationships/image" Target="../media/image366.png"/><Relationship Id="rId114" Type="http://schemas.openxmlformats.org/officeDocument/2006/relationships/customXml" Target="../ink/ink398.xml"/><Relationship Id="rId275" Type="http://schemas.openxmlformats.org/officeDocument/2006/relationships/image" Target="../media/image479.png"/><Relationship Id="rId60" Type="http://schemas.openxmlformats.org/officeDocument/2006/relationships/customXml" Target="../ink/ink371.xml"/><Relationship Id="rId81" Type="http://schemas.openxmlformats.org/officeDocument/2006/relationships/image" Target="../media/image382.png"/><Relationship Id="rId135" Type="http://schemas.openxmlformats.org/officeDocument/2006/relationships/image" Target="../media/image409.png"/><Relationship Id="rId156" Type="http://schemas.openxmlformats.org/officeDocument/2006/relationships/customXml" Target="../ink/ink419.xml"/><Relationship Id="rId177" Type="http://schemas.openxmlformats.org/officeDocument/2006/relationships/image" Target="../media/image430.png"/><Relationship Id="rId198" Type="http://schemas.openxmlformats.org/officeDocument/2006/relationships/customXml" Target="../ink/ink440.xml"/><Relationship Id="rId202" Type="http://schemas.openxmlformats.org/officeDocument/2006/relationships/customXml" Target="../ink/ink442.xml"/><Relationship Id="rId223" Type="http://schemas.openxmlformats.org/officeDocument/2006/relationships/image" Target="../media/image453.png"/><Relationship Id="rId244" Type="http://schemas.openxmlformats.org/officeDocument/2006/relationships/customXml" Target="../ink/ink463.xml"/><Relationship Id="rId18" Type="http://schemas.openxmlformats.org/officeDocument/2006/relationships/customXml" Target="../ink/ink350.xml"/><Relationship Id="rId39" Type="http://schemas.openxmlformats.org/officeDocument/2006/relationships/image" Target="../media/image361.png"/><Relationship Id="rId265" Type="http://schemas.openxmlformats.org/officeDocument/2006/relationships/image" Target="../media/image474.png"/><Relationship Id="rId286" Type="http://schemas.openxmlformats.org/officeDocument/2006/relationships/customXml" Target="../ink/ink484.xml"/><Relationship Id="rId50" Type="http://schemas.openxmlformats.org/officeDocument/2006/relationships/customXml" Target="../ink/ink366.xml"/><Relationship Id="rId104" Type="http://schemas.openxmlformats.org/officeDocument/2006/relationships/customXml" Target="../ink/ink393.xml"/><Relationship Id="rId125" Type="http://schemas.openxmlformats.org/officeDocument/2006/relationships/image" Target="../media/image404.png"/><Relationship Id="rId146" Type="http://schemas.openxmlformats.org/officeDocument/2006/relationships/customXml" Target="../ink/ink414.xml"/><Relationship Id="rId167" Type="http://schemas.openxmlformats.org/officeDocument/2006/relationships/image" Target="../media/image425.png"/><Relationship Id="rId188" Type="http://schemas.openxmlformats.org/officeDocument/2006/relationships/customXml" Target="../ink/ink435.xml"/><Relationship Id="rId71" Type="http://schemas.openxmlformats.org/officeDocument/2006/relationships/image" Target="../media/image377.png"/><Relationship Id="rId92" Type="http://schemas.openxmlformats.org/officeDocument/2006/relationships/customXml" Target="../ink/ink387.xml"/><Relationship Id="rId213" Type="http://schemas.openxmlformats.org/officeDocument/2006/relationships/image" Target="../media/image448.png"/><Relationship Id="rId234" Type="http://schemas.openxmlformats.org/officeDocument/2006/relationships/customXml" Target="../ink/ink458.xml"/><Relationship Id="rId2" Type="http://schemas.openxmlformats.org/officeDocument/2006/relationships/image" Target="NULL"/><Relationship Id="rId29" Type="http://schemas.openxmlformats.org/officeDocument/2006/relationships/image" Target="../media/image356.png"/><Relationship Id="rId255" Type="http://schemas.openxmlformats.org/officeDocument/2006/relationships/image" Target="../media/image469.png"/><Relationship Id="rId276" Type="http://schemas.openxmlformats.org/officeDocument/2006/relationships/customXml" Target="../ink/ink479.xml"/><Relationship Id="rId40" Type="http://schemas.openxmlformats.org/officeDocument/2006/relationships/customXml" Target="../ink/ink361.xml"/><Relationship Id="rId115" Type="http://schemas.openxmlformats.org/officeDocument/2006/relationships/image" Target="../media/image399.png"/><Relationship Id="rId136" Type="http://schemas.openxmlformats.org/officeDocument/2006/relationships/customXml" Target="../ink/ink409.xml"/><Relationship Id="rId157" Type="http://schemas.openxmlformats.org/officeDocument/2006/relationships/image" Target="../media/image420.png"/><Relationship Id="rId178" Type="http://schemas.openxmlformats.org/officeDocument/2006/relationships/customXml" Target="../ink/ink430.xml"/><Relationship Id="rId61" Type="http://schemas.openxmlformats.org/officeDocument/2006/relationships/image" Target="../media/image372.png"/><Relationship Id="rId82" Type="http://schemas.openxmlformats.org/officeDocument/2006/relationships/customXml" Target="../ink/ink382.xml"/><Relationship Id="rId199" Type="http://schemas.openxmlformats.org/officeDocument/2006/relationships/image" Target="../media/image441.png"/><Relationship Id="rId203" Type="http://schemas.openxmlformats.org/officeDocument/2006/relationships/image" Target="../media/image443.png"/><Relationship Id="rId19" Type="http://schemas.openxmlformats.org/officeDocument/2006/relationships/image" Target="../media/image351.png"/><Relationship Id="rId224" Type="http://schemas.openxmlformats.org/officeDocument/2006/relationships/customXml" Target="../ink/ink453.xml"/><Relationship Id="rId245" Type="http://schemas.openxmlformats.org/officeDocument/2006/relationships/image" Target="../media/image464.png"/><Relationship Id="rId266" Type="http://schemas.openxmlformats.org/officeDocument/2006/relationships/customXml" Target="../ink/ink474.xml"/><Relationship Id="rId287" Type="http://schemas.openxmlformats.org/officeDocument/2006/relationships/image" Target="../media/image485.png"/><Relationship Id="rId30" Type="http://schemas.openxmlformats.org/officeDocument/2006/relationships/customXml" Target="../ink/ink356.xml"/><Relationship Id="rId105" Type="http://schemas.openxmlformats.org/officeDocument/2006/relationships/image" Target="../media/image394.png"/><Relationship Id="rId126" Type="http://schemas.openxmlformats.org/officeDocument/2006/relationships/customXml" Target="../ink/ink404.xml"/><Relationship Id="rId147" Type="http://schemas.openxmlformats.org/officeDocument/2006/relationships/image" Target="../media/image415.png"/><Relationship Id="rId168" Type="http://schemas.openxmlformats.org/officeDocument/2006/relationships/customXml" Target="../ink/ink425.xml"/><Relationship Id="rId51" Type="http://schemas.openxmlformats.org/officeDocument/2006/relationships/image" Target="../media/image367.png"/><Relationship Id="rId72" Type="http://schemas.openxmlformats.org/officeDocument/2006/relationships/customXml" Target="../ink/ink377.xml"/><Relationship Id="rId93" Type="http://schemas.openxmlformats.org/officeDocument/2006/relationships/image" Target="../media/image388.png"/><Relationship Id="rId189" Type="http://schemas.openxmlformats.org/officeDocument/2006/relationships/image" Target="../media/image436.png"/><Relationship Id="rId3" Type="http://schemas.openxmlformats.org/officeDocument/2006/relationships/image" Target="NULL"/><Relationship Id="rId214" Type="http://schemas.openxmlformats.org/officeDocument/2006/relationships/customXml" Target="../ink/ink448.xml"/><Relationship Id="rId235" Type="http://schemas.openxmlformats.org/officeDocument/2006/relationships/image" Target="../media/image459.png"/><Relationship Id="rId256" Type="http://schemas.openxmlformats.org/officeDocument/2006/relationships/customXml" Target="../ink/ink469.xml"/><Relationship Id="rId277" Type="http://schemas.openxmlformats.org/officeDocument/2006/relationships/image" Target="../media/image480.png"/><Relationship Id="rId116" Type="http://schemas.openxmlformats.org/officeDocument/2006/relationships/customXml" Target="../ink/ink399.xml"/><Relationship Id="rId137" Type="http://schemas.openxmlformats.org/officeDocument/2006/relationships/image" Target="../media/image410.png"/><Relationship Id="rId158" Type="http://schemas.openxmlformats.org/officeDocument/2006/relationships/customXml" Target="../ink/ink420.xml"/><Relationship Id="rId20" Type="http://schemas.openxmlformats.org/officeDocument/2006/relationships/customXml" Target="../ink/ink351.xml"/><Relationship Id="rId41" Type="http://schemas.openxmlformats.org/officeDocument/2006/relationships/image" Target="../media/image362.png"/><Relationship Id="rId62" Type="http://schemas.openxmlformats.org/officeDocument/2006/relationships/customXml" Target="../ink/ink372.xml"/><Relationship Id="rId83" Type="http://schemas.openxmlformats.org/officeDocument/2006/relationships/image" Target="../media/image383.png"/><Relationship Id="rId179" Type="http://schemas.openxmlformats.org/officeDocument/2006/relationships/image" Target="../media/image431.png"/><Relationship Id="rId190" Type="http://schemas.openxmlformats.org/officeDocument/2006/relationships/customXml" Target="../ink/ink436.xml"/><Relationship Id="rId204" Type="http://schemas.openxmlformats.org/officeDocument/2006/relationships/customXml" Target="../ink/ink443.xml"/><Relationship Id="rId225" Type="http://schemas.openxmlformats.org/officeDocument/2006/relationships/image" Target="../media/image454.png"/><Relationship Id="rId246" Type="http://schemas.openxmlformats.org/officeDocument/2006/relationships/customXml" Target="../ink/ink464.xml"/><Relationship Id="rId267" Type="http://schemas.openxmlformats.org/officeDocument/2006/relationships/image" Target="../media/image475.png"/><Relationship Id="rId106" Type="http://schemas.openxmlformats.org/officeDocument/2006/relationships/customXml" Target="../ink/ink394.xml"/><Relationship Id="rId127" Type="http://schemas.openxmlformats.org/officeDocument/2006/relationships/image" Target="../media/image405.png"/><Relationship Id="rId10" Type="http://schemas.openxmlformats.org/officeDocument/2006/relationships/customXml" Target="../ink/ink346.xml"/><Relationship Id="rId31" Type="http://schemas.openxmlformats.org/officeDocument/2006/relationships/image" Target="../media/image357.png"/><Relationship Id="rId52" Type="http://schemas.openxmlformats.org/officeDocument/2006/relationships/customXml" Target="../ink/ink367.xml"/><Relationship Id="rId73" Type="http://schemas.openxmlformats.org/officeDocument/2006/relationships/image" Target="../media/image378.png"/><Relationship Id="rId94" Type="http://schemas.openxmlformats.org/officeDocument/2006/relationships/customXml" Target="../ink/ink388.xml"/><Relationship Id="rId148" Type="http://schemas.openxmlformats.org/officeDocument/2006/relationships/customXml" Target="../ink/ink415.xml"/><Relationship Id="rId169" Type="http://schemas.openxmlformats.org/officeDocument/2006/relationships/image" Target="../media/image426.png"/><Relationship Id="rId4" Type="http://schemas.openxmlformats.org/officeDocument/2006/relationships/image" Target="../media/image4100.png"/><Relationship Id="rId180" Type="http://schemas.openxmlformats.org/officeDocument/2006/relationships/customXml" Target="../ink/ink431.xml"/><Relationship Id="rId215" Type="http://schemas.openxmlformats.org/officeDocument/2006/relationships/image" Target="../media/image449.png"/><Relationship Id="rId236" Type="http://schemas.openxmlformats.org/officeDocument/2006/relationships/customXml" Target="../ink/ink459.xml"/><Relationship Id="rId257" Type="http://schemas.openxmlformats.org/officeDocument/2006/relationships/image" Target="../media/image470.png"/><Relationship Id="rId278" Type="http://schemas.openxmlformats.org/officeDocument/2006/relationships/customXml" Target="../ink/ink480.xml"/><Relationship Id="rId42" Type="http://schemas.openxmlformats.org/officeDocument/2006/relationships/customXml" Target="../ink/ink362.xml"/><Relationship Id="rId84" Type="http://schemas.openxmlformats.org/officeDocument/2006/relationships/customXml" Target="../ink/ink383.xml"/><Relationship Id="rId138" Type="http://schemas.openxmlformats.org/officeDocument/2006/relationships/customXml" Target="../ink/ink410.xml"/><Relationship Id="rId191" Type="http://schemas.openxmlformats.org/officeDocument/2006/relationships/image" Target="../media/image437.png"/><Relationship Id="rId205" Type="http://schemas.openxmlformats.org/officeDocument/2006/relationships/image" Target="../media/image444.png"/><Relationship Id="rId247" Type="http://schemas.openxmlformats.org/officeDocument/2006/relationships/image" Target="../media/image465.png"/><Relationship Id="rId107" Type="http://schemas.openxmlformats.org/officeDocument/2006/relationships/image" Target="../media/image395.png"/><Relationship Id="rId11" Type="http://schemas.openxmlformats.org/officeDocument/2006/relationships/image" Target="../media/image347.png"/><Relationship Id="rId53" Type="http://schemas.openxmlformats.org/officeDocument/2006/relationships/image" Target="../media/image368.png"/><Relationship Id="rId149" Type="http://schemas.openxmlformats.org/officeDocument/2006/relationships/image" Target="../media/image416.png"/><Relationship Id="rId95" Type="http://schemas.openxmlformats.org/officeDocument/2006/relationships/image" Target="../media/image389.png"/><Relationship Id="rId160" Type="http://schemas.openxmlformats.org/officeDocument/2006/relationships/customXml" Target="../ink/ink421.xml"/><Relationship Id="rId216" Type="http://schemas.openxmlformats.org/officeDocument/2006/relationships/customXml" Target="../ink/ink449.xml"/><Relationship Id="rId258" Type="http://schemas.openxmlformats.org/officeDocument/2006/relationships/customXml" Target="../ink/ink470.xml"/><Relationship Id="rId22" Type="http://schemas.openxmlformats.org/officeDocument/2006/relationships/customXml" Target="../ink/ink352.xml"/><Relationship Id="rId64" Type="http://schemas.openxmlformats.org/officeDocument/2006/relationships/customXml" Target="../ink/ink373.xml"/><Relationship Id="rId118" Type="http://schemas.openxmlformats.org/officeDocument/2006/relationships/customXml" Target="../ink/ink40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customXml" Target="../ink/ink488.xml"/><Relationship Id="rId3" Type="http://schemas.openxmlformats.org/officeDocument/2006/relationships/image" Target="../media/image486.png"/><Relationship Id="rId7" Type="http://schemas.openxmlformats.org/officeDocument/2006/relationships/image" Target="../media/image488.png"/><Relationship Id="rId2" Type="http://schemas.openxmlformats.org/officeDocument/2006/relationships/customXml" Target="../ink/ink485.xml"/><Relationship Id="rId1" Type="http://schemas.openxmlformats.org/officeDocument/2006/relationships/slideLayout" Target="../slideLayouts/slideLayout1.xml"/><Relationship Id="rId6" Type="http://schemas.openxmlformats.org/officeDocument/2006/relationships/customXml" Target="../ink/ink487.xml"/><Relationship Id="rId11" Type="http://schemas.openxmlformats.org/officeDocument/2006/relationships/image" Target="../media/image490.png"/><Relationship Id="rId5" Type="http://schemas.openxmlformats.org/officeDocument/2006/relationships/image" Target="../media/image487.png"/><Relationship Id="rId10" Type="http://schemas.openxmlformats.org/officeDocument/2006/relationships/customXml" Target="../ink/ink489.xml"/><Relationship Id="rId4" Type="http://schemas.openxmlformats.org/officeDocument/2006/relationships/customXml" Target="../ink/ink486.xml"/><Relationship Id="rId9" Type="http://schemas.openxmlformats.org/officeDocument/2006/relationships/image" Target="../media/image489.png"/></Relationships>
</file>

<file path=ppt/slides/_rels/slide6.xml.rels><?xml version="1.0" encoding="UTF-8" standalone="yes"?>
<Relationships xmlns="http://schemas.openxmlformats.org/package/2006/relationships"><Relationship Id="rId8" Type="http://schemas.openxmlformats.org/officeDocument/2006/relationships/image" Target="../media/image491.png"/><Relationship Id="rId13" Type="http://schemas.openxmlformats.org/officeDocument/2006/relationships/customXml" Target="../ink/ink493.xml"/><Relationship Id="rId18" Type="http://schemas.openxmlformats.org/officeDocument/2006/relationships/image" Target="../media/image496.png"/><Relationship Id="rId3" Type="http://schemas.openxmlformats.org/officeDocument/2006/relationships/image" Target="../media/image2000.png"/><Relationship Id="rId21" Type="http://schemas.openxmlformats.org/officeDocument/2006/relationships/customXml" Target="../ink/ink497.xml"/><Relationship Id="rId7" Type="http://schemas.openxmlformats.org/officeDocument/2006/relationships/customXml" Target="../ink/ink490.xml"/><Relationship Id="rId12" Type="http://schemas.openxmlformats.org/officeDocument/2006/relationships/image" Target="../media/image493.png"/><Relationship Id="rId17" Type="http://schemas.openxmlformats.org/officeDocument/2006/relationships/customXml" Target="../ink/ink495.xml"/><Relationship Id="rId2" Type="http://schemas.openxmlformats.org/officeDocument/2006/relationships/image" Target="../media/image4310.png"/><Relationship Id="rId16" Type="http://schemas.openxmlformats.org/officeDocument/2006/relationships/image" Target="../media/image495.png"/><Relationship Id="rId20" Type="http://schemas.openxmlformats.org/officeDocument/2006/relationships/image" Target="../media/image497.png"/><Relationship Id="rId1" Type="http://schemas.openxmlformats.org/officeDocument/2006/relationships/slideLayout" Target="../slideLayouts/slideLayout1.xml"/><Relationship Id="rId6" Type="http://schemas.openxmlformats.org/officeDocument/2006/relationships/image" Target="../media/image4510.png"/><Relationship Id="rId11" Type="http://schemas.openxmlformats.org/officeDocument/2006/relationships/customXml" Target="../ink/ink492.xml"/><Relationship Id="rId5" Type="http://schemas.openxmlformats.org/officeDocument/2006/relationships/image" Target="../media/image4410.png"/><Relationship Id="rId15" Type="http://schemas.openxmlformats.org/officeDocument/2006/relationships/customXml" Target="../ink/ink494.xml"/><Relationship Id="rId10" Type="http://schemas.openxmlformats.org/officeDocument/2006/relationships/image" Target="../media/image492.png"/><Relationship Id="rId19" Type="http://schemas.openxmlformats.org/officeDocument/2006/relationships/customXml" Target="../ink/ink496.xml"/><Relationship Id="rId4" Type="http://schemas.openxmlformats.org/officeDocument/2006/relationships/image" Target="../media/image2100.png"/><Relationship Id="rId9" Type="http://schemas.openxmlformats.org/officeDocument/2006/relationships/customXml" Target="../ink/ink491.xml"/><Relationship Id="rId14" Type="http://schemas.openxmlformats.org/officeDocument/2006/relationships/image" Target="../media/image494.png"/><Relationship Id="rId22" Type="http://schemas.openxmlformats.org/officeDocument/2006/relationships/image" Target="../media/image498.png"/></Relationships>
</file>

<file path=ppt/slides/_rels/slide7.xml.rels><?xml version="1.0" encoding="UTF-8" standalone="yes"?>
<Relationships xmlns="http://schemas.openxmlformats.org/package/2006/relationships"><Relationship Id="rId13" Type="http://schemas.openxmlformats.org/officeDocument/2006/relationships/image" Target="../media/image502.png"/><Relationship Id="rId18" Type="http://schemas.openxmlformats.org/officeDocument/2006/relationships/customXml" Target="../ink/ink504.xml"/><Relationship Id="rId26" Type="http://schemas.openxmlformats.org/officeDocument/2006/relationships/customXml" Target="../ink/ink508.xml"/><Relationship Id="rId3" Type="http://schemas.openxmlformats.org/officeDocument/2006/relationships/image" Target="../media/image2100.png"/><Relationship Id="rId21" Type="http://schemas.openxmlformats.org/officeDocument/2006/relationships/image" Target="../media/image506.png"/><Relationship Id="rId7" Type="http://schemas.openxmlformats.org/officeDocument/2006/relationships/image" Target="../media/image499.png"/><Relationship Id="rId12" Type="http://schemas.openxmlformats.org/officeDocument/2006/relationships/customXml" Target="../ink/ink501.xml"/><Relationship Id="rId17" Type="http://schemas.openxmlformats.org/officeDocument/2006/relationships/image" Target="../media/image504.png"/><Relationship Id="rId25" Type="http://schemas.openxmlformats.org/officeDocument/2006/relationships/image" Target="../media/image508.png"/><Relationship Id="rId33" Type="http://schemas.openxmlformats.org/officeDocument/2006/relationships/image" Target="../media/image512.png"/><Relationship Id="rId2" Type="http://schemas.openxmlformats.org/officeDocument/2006/relationships/image" Target="../media/image2000.png"/><Relationship Id="rId16" Type="http://schemas.openxmlformats.org/officeDocument/2006/relationships/customXml" Target="../ink/ink503.xml"/><Relationship Id="rId20" Type="http://schemas.openxmlformats.org/officeDocument/2006/relationships/customXml" Target="../ink/ink505.xml"/><Relationship Id="rId29" Type="http://schemas.openxmlformats.org/officeDocument/2006/relationships/image" Target="../media/image510.png"/><Relationship Id="rId1" Type="http://schemas.openxmlformats.org/officeDocument/2006/relationships/slideLayout" Target="../slideLayouts/slideLayout1.xml"/><Relationship Id="rId6" Type="http://schemas.openxmlformats.org/officeDocument/2006/relationships/customXml" Target="../ink/ink498.xml"/><Relationship Id="rId11" Type="http://schemas.openxmlformats.org/officeDocument/2006/relationships/image" Target="../media/image501.png"/><Relationship Id="rId24" Type="http://schemas.openxmlformats.org/officeDocument/2006/relationships/customXml" Target="../ink/ink507.xml"/><Relationship Id="rId32" Type="http://schemas.openxmlformats.org/officeDocument/2006/relationships/customXml" Target="../ink/ink511.xml"/><Relationship Id="rId5" Type="http://schemas.openxmlformats.org/officeDocument/2006/relationships/image" Target="../media/image4510.png"/><Relationship Id="rId15" Type="http://schemas.openxmlformats.org/officeDocument/2006/relationships/image" Target="../media/image503.png"/><Relationship Id="rId23" Type="http://schemas.openxmlformats.org/officeDocument/2006/relationships/image" Target="../media/image507.png"/><Relationship Id="rId28" Type="http://schemas.openxmlformats.org/officeDocument/2006/relationships/customXml" Target="../ink/ink509.xml"/><Relationship Id="rId10" Type="http://schemas.openxmlformats.org/officeDocument/2006/relationships/customXml" Target="../ink/ink500.xml"/><Relationship Id="rId19" Type="http://schemas.openxmlformats.org/officeDocument/2006/relationships/image" Target="../media/image505.png"/><Relationship Id="rId31" Type="http://schemas.openxmlformats.org/officeDocument/2006/relationships/image" Target="../media/image511.png"/><Relationship Id="rId4" Type="http://schemas.openxmlformats.org/officeDocument/2006/relationships/image" Target="../media/image4410.png"/><Relationship Id="rId9" Type="http://schemas.openxmlformats.org/officeDocument/2006/relationships/image" Target="../media/image500.png"/><Relationship Id="rId14" Type="http://schemas.openxmlformats.org/officeDocument/2006/relationships/customXml" Target="../ink/ink502.xml"/><Relationship Id="rId22" Type="http://schemas.openxmlformats.org/officeDocument/2006/relationships/customXml" Target="../ink/ink506.xml"/><Relationship Id="rId27" Type="http://schemas.openxmlformats.org/officeDocument/2006/relationships/image" Target="../media/image509.png"/><Relationship Id="rId30" Type="http://schemas.openxmlformats.org/officeDocument/2006/relationships/customXml" Target="../ink/ink510.xml"/><Relationship Id="rId8" Type="http://schemas.openxmlformats.org/officeDocument/2006/relationships/customXml" Target="../ink/ink499.xml"/></Relationships>
</file>

<file path=ppt/slides/_rels/slide8.xml.rels><?xml version="1.0" encoding="UTF-8" standalone="yes"?>
<Relationships xmlns="http://schemas.openxmlformats.org/package/2006/relationships"><Relationship Id="rId8" Type="http://schemas.openxmlformats.org/officeDocument/2006/relationships/image" Target="../media/image496.png"/><Relationship Id="rId13" Type="http://schemas.openxmlformats.org/officeDocument/2006/relationships/customXml" Target="../ink/ink515.xml"/><Relationship Id="rId18" Type="http://schemas.openxmlformats.org/officeDocument/2006/relationships/image" Target="../media/image517.png"/><Relationship Id="rId26" Type="http://schemas.openxmlformats.org/officeDocument/2006/relationships/image" Target="../media/image521.png"/><Relationship Id="rId3" Type="http://schemas.openxmlformats.org/officeDocument/2006/relationships/image" Target="../media/image2000.png"/><Relationship Id="rId21" Type="http://schemas.openxmlformats.org/officeDocument/2006/relationships/customXml" Target="../ink/ink519.xml"/><Relationship Id="rId7" Type="http://schemas.openxmlformats.org/officeDocument/2006/relationships/customXml" Target="../ink/ink512.xml"/><Relationship Id="rId12" Type="http://schemas.openxmlformats.org/officeDocument/2006/relationships/image" Target="../media/image514.png"/><Relationship Id="rId17" Type="http://schemas.openxmlformats.org/officeDocument/2006/relationships/customXml" Target="../ink/ink517.xml"/><Relationship Id="rId25" Type="http://schemas.openxmlformats.org/officeDocument/2006/relationships/customXml" Target="../ink/ink521.xml"/><Relationship Id="rId2" Type="http://schemas.openxmlformats.org/officeDocument/2006/relationships/image" Target="../media/image4610.png"/><Relationship Id="rId16" Type="http://schemas.openxmlformats.org/officeDocument/2006/relationships/image" Target="../media/image516.png"/><Relationship Id="rId20" Type="http://schemas.openxmlformats.org/officeDocument/2006/relationships/image" Target="../media/image518.png"/><Relationship Id="rId29" Type="http://schemas.openxmlformats.org/officeDocument/2006/relationships/customXml" Target="../ink/ink523.xml"/><Relationship Id="rId1" Type="http://schemas.openxmlformats.org/officeDocument/2006/relationships/slideLayout" Target="../slideLayouts/slideLayout1.xml"/><Relationship Id="rId6" Type="http://schemas.openxmlformats.org/officeDocument/2006/relationships/image" Target="../media/image4810.png"/><Relationship Id="rId11" Type="http://schemas.openxmlformats.org/officeDocument/2006/relationships/customXml" Target="../ink/ink514.xml"/><Relationship Id="rId24" Type="http://schemas.openxmlformats.org/officeDocument/2006/relationships/image" Target="../media/image520.png"/><Relationship Id="rId32" Type="http://schemas.openxmlformats.org/officeDocument/2006/relationships/image" Target="../media/image524.png"/><Relationship Id="rId5" Type="http://schemas.openxmlformats.org/officeDocument/2006/relationships/image" Target="../media/image4710.png"/><Relationship Id="rId15" Type="http://schemas.openxmlformats.org/officeDocument/2006/relationships/customXml" Target="../ink/ink516.xml"/><Relationship Id="rId23" Type="http://schemas.openxmlformats.org/officeDocument/2006/relationships/customXml" Target="../ink/ink520.xml"/><Relationship Id="rId28" Type="http://schemas.openxmlformats.org/officeDocument/2006/relationships/image" Target="../media/image522.png"/><Relationship Id="rId10" Type="http://schemas.openxmlformats.org/officeDocument/2006/relationships/image" Target="../media/image513.png"/><Relationship Id="rId19" Type="http://schemas.openxmlformats.org/officeDocument/2006/relationships/customXml" Target="../ink/ink518.xml"/><Relationship Id="rId31" Type="http://schemas.openxmlformats.org/officeDocument/2006/relationships/customXml" Target="../ink/ink524.xml"/><Relationship Id="rId4" Type="http://schemas.openxmlformats.org/officeDocument/2006/relationships/image" Target="../media/image2100.png"/><Relationship Id="rId9" Type="http://schemas.openxmlformats.org/officeDocument/2006/relationships/customXml" Target="../ink/ink513.xml"/><Relationship Id="rId14" Type="http://schemas.openxmlformats.org/officeDocument/2006/relationships/image" Target="../media/image515.png"/><Relationship Id="rId22" Type="http://schemas.openxmlformats.org/officeDocument/2006/relationships/image" Target="../media/image519.png"/><Relationship Id="rId27" Type="http://schemas.openxmlformats.org/officeDocument/2006/relationships/customXml" Target="../ink/ink522.xml"/><Relationship Id="rId30" Type="http://schemas.openxmlformats.org/officeDocument/2006/relationships/image" Target="../media/image523.png"/></Relationships>
</file>

<file path=ppt/slides/_rels/slide9.xml.rels><?xml version="1.0" encoding="UTF-8" standalone="yes"?>
<Relationships xmlns="http://schemas.openxmlformats.org/package/2006/relationships"><Relationship Id="rId117" Type="http://schemas.openxmlformats.org/officeDocument/2006/relationships/customXml" Target="../ink/ink580.xml"/><Relationship Id="rId21" Type="http://schemas.openxmlformats.org/officeDocument/2006/relationships/customXml" Target="../ink/ink532.xml"/><Relationship Id="rId42" Type="http://schemas.openxmlformats.org/officeDocument/2006/relationships/image" Target="../media/image542.png"/><Relationship Id="rId63" Type="http://schemas.openxmlformats.org/officeDocument/2006/relationships/customXml" Target="../ink/ink553.xml"/><Relationship Id="rId84" Type="http://schemas.openxmlformats.org/officeDocument/2006/relationships/image" Target="../media/image563.png"/><Relationship Id="rId138" Type="http://schemas.openxmlformats.org/officeDocument/2006/relationships/image" Target="../media/image590.png"/><Relationship Id="rId159" Type="http://schemas.openxmlformats.org/officeDocument/2006/relationships/customXml" Target="../ink/ink601.xml"/><Relationship Id="rId170" Type="http://schemas.openxmlformats.org/officeDocument/2006/relationships/image" Target="../media/image606.png"/><Relationship Id="rId191" Type="http://schemas.openxmlformats.org/officeDocument/2006/relationships/image" Target="../media/image616.png"/><Relationship Id="rId205" Type="http://schemas.openxmlformats.org/officeDocument/2006/relationships/image" Target="../media/image623.png"/><Relationship Id="rId226" Type="http://schemas.openxmlformats.org/officeDocument/2006/relationships/customXml" Target="../ink/ink635.xml"/><Relationship Id="rId107" Type="http://schemas.openxmlformats.org/officeDocument/2006/relationships/customXml" Target="../ink/ink575.xml"/><Relationship Id="rId11" Type="http://schemas.openxmlformats.org/officeDocument/2006/relationships/customXml" Target="../ink/ink527.xml"/><Relationship Id="rId32" Type="http://schemas.openxmlformats.org/officeDocument/2006/relationships/image" Target="../media/image537.png"/><Relationship Id="rId53" Type="http://schemas.openxmlformats.org/officeDocument/2006/relationships/customXml" Target="../ink/ink548.xml"/><Relationship Id="rId74" Type="http://schemas.openxmlformats.org/officeDocument/2006/relationships/image" Target="../media/image558.png"/><Relationship Id="rId128" Type="http://schemas.openxmlformats.org/officeDocument/2006/relationships/image" Target="../media/image585.png"/><Relationship Id="rId149" Type="http://schemas.openxmlformats.org/officeDocument/2006/relationships/customXml" Target="../ink/ink596.xml"/><Relationship Id="rId5" Type="http://schemas.openxmlformats.org/officeDocument/2006/relationships/image" Target="../media/image4710.png"/><Relationship Id="rId95" Type="http://schemas.openxmlformats.org/officeDocument/2006/relationships/customXml" Target="../ink/ink569.xml"/><Relationship Id="rId160" Type="http://schemas.openxmlformats.org/officeDocument/2006/relationships/image" Target="../media/image601.png"/><Relationship Id="rId181" Type="http://schemas.openxmlformats.org/officeDocument/2006/relationships/image" Target="../media/image611.png"/><Relationship Id="rId216" Type="http://schemas.openxmlformats.org/officeDocument/2006/relationships/customXml" Target="../ink/ink630.xml"/><Relationship Id="rId22" Type="http://schemas.openxmlformats.org/officeDocument/2006/relationships/image" Target="../media/image532.png"/><Relationship Id="rId43" Type="http://schemas.openxmlformats.org/officeDocument/2006/relationships/customXml" Target="../ink/ink543.xml"/><Relationship Id="rId64" Type="http://schemas.openxmlformats.org/officeDocument/2006/relationships/image" Target="../media/image553.png"/><Relationship Id="rId118" Type="http://schemas.openxmlformats.org/officeDocument/2006/relationships/image" Target="../media/image580.png"/><Relationship Id="rId139" Type="http://schemas.openxmlformats.org/officeDocument/2006/relationships/customXml" Target="../ink/ink591.xml"/><Relationship Id="rId85" Type="http://schemas.openxmlformats.org/officeDocument/2006/relationships/customXml" Target="../ink/ink564.xml"/><Relationship Id="rId150" Type="http://schemas.openxmlformats.org/officeDocument/2006/relationships/image" Target="../media/image596.png"/><Relationship Id="rId171" Type="http://schemas.openxmlformats.org/officeDocument/2006/relationships/customXml" Target="../ink/ink607.xml"/><Relationship Id="rId192" Type="http://schemas.openxmlformats.org/officeDocument/2006/relationships/customXml" Target="../ink/ink618.xml"/><Relationship Id="rId206" Type="http://schemas.openxmlformats.org/officeDocument/2006/relationships/customXml" Target="../ink/ink625.xml"/><Relationship Id="rId227" Type="http://schemas.openxmlformats.org/officeDocument/2006/relationships/image" Target="../media/image634.png"/><Relationship Id="rId12" Type="http://schemas.openxmlformats.org/officeDocument/2006/relationships/image" Target="../media/image527.png"/><Relationship Id="rId33" Type="http://schemas.openxmlformats.org/officeDocument/2006/relationships/customXml" Target="../ink/ink538.xml"/><Relationship Id="rId108" Type="http://schemas.openxmlformats.org/officeDocument/2006/relationships/image" Target="../media/image575.png"/><Relationship Id="rId129" Type="http://schemas.openxmlformats.org/officeDocument/2006/relationships/customXml" Target="../ink/ink586.xml"/><Relationship Id="rId54" Type="http://schemas.openxmlformats.org/officeDocument/2006/relationships/image" Target="../media/image548.png"/><Relationship Id="rId75" Type="http://schemas.openxmlformats.org/officeDocument/2006/relationships/customXml" Target="../ink/ink559.xml"/><Relationship Id="rId96" Type="http://schemas.openxmlformats.org/officeDocument/2006/relationships/image" Target="../media/image569.png"/><Relationship Id="rId140" Type="http://schemas.openxmlformats.org/officeDocument/2006/relationships/image" Target="../media/image591.png"/><Relationship Id="rId161" Type="http://schemas.openxmlformats.org/officeDocument/2006/relationships/customXml" Target="../ink/ink602.xml"/><Relationship Id="rId182" Type="http://schemas.openxmlformats.org/officeDocument/2006/relationships/customXml" Target="../ink/ink613.xml"/><Relationship Id="rId217" Type="http://schemas.openxmlformats.org/officeDocument/2006/relationships/image" Target="../media/image629.png"/><Relationship Id="rId6" Type="http://schemas.openxmlformats.org/officeDocument/2006/relationships/image" Target="../media/image4810.png"/><Relationship Id="rId23" Type="http://schemas.openxmlformats.org/officeDocument/2006/relationships/customXml" Target="../ink/ink533.xml"/><Relationship Id="rId119" Type="http://schemas.openxmlformats.org/officeDocument/2006/relationships/customXml" Target="../ink/ink581.xml"/><Relationship Id="rId44" Type="http://schemas.openxmlformats.org/officeDocument/2006/relationships/image" Target="../media/image543.png"/><Relationship Id="rId65" Type="http://schemas.openxmlformats.org/officeDocument/2006/relationships/customXml" Target="../ink/ink554.xml"/><Relationship Id="rId86" Type="http://schemas.openxmlformats.org/officeDocument/2006/relationships/image" Target="../media/image564.png"/><Relationship Id="rId130" Type="http://schemas.openxmlformats.org/officeDocument/2006/relationships/image" Target="../media/image586.png"/><Relationship Id="rId151" Type="http://schemas.openxmlformats.org/officeDocument/2006/relationships/customXml" Target="../ink/ink597.xml"/><Relationship Id="rId172" Type="http://schemas.openxmlformats.org/officeDocument/2006/relationships/image" Target="../media/image607.png"/><Relationship Id="rId193" Type="http://schemas.openxmlformats.org/officeDocument/2006/relationships/image" Target="../media/image617.png"/><Relationship Id="rId207" Type="http://schemas.openxmlformats.org/officeDocument/2006/relationships/image" Target="../media/image624.png"/><Relationship Id="rId228" Type="http://schemas.openxmlformats.org/officeDocument/2006/relationships/customXml" Target="../ink/ink636.xml"/><Relationship Id="rId13" Type="http://schemas.openxmlformats.org/officeDocument/2006/relationships/customXml" Target="../ink/ink528.xml"/><Relationship Id="rId109" Type="http://schemas.openxmlformats.org/officeDocument/2006/relationships/customXml" Target="../ink/ink576.xml"/><Relationship Id="rId34" Type="http://schemas.openxmlformats.org/officeDocument/2006/relationships/image" Target="../media/image538.png"/><Relationship Id="rId55" Type="http://schemas.openxmlformats.org/officeDocument/2006/relationships/customXml" Target="../ink/ink549.xml"/><Relationship Id="rId76" Type="http://schemas.openxmlformats.org/officeDocument/2006/relationships/image" Target="../media/image559.png"/><Relationship Id="rId97" Type="http://schemas.openxmlformats.org/officeDocument/2006/relationships/customXml" Target="../ink/ink570.xml"/><Relationship Id="rId120" Type="http://schemas.openxmlformats.org/officeDocument/2006/relationships/image" Target="../media/image581.png"/><Relationship Id="rId141" Type="http://schemas.openxmlformats.org/officeDocument/2006/relationships/customXml" Target="../ink/ink592.xml"/><Relationship Id="rId7" Type="http://schemas.openxmlformats.org/officeDocument/2006/relationships/customXml" Target="../ink/ink525.xml"/><Relationship Id="rId162" Type="http://schemas.openxmlformats.org/officeDocument/2006/relationships/image" Target="../media/image602.png"/><Relationship Id="rId183" Type="http://schemas.openxmlformats.org/officeDocument/2006/relationships/image" Target="../media/image612.png"/><Relationship Id="rId218" Type="http://schemas.openxmlformats.org/officeDocument/2006/relationships/customXml" Target="../ink/ink631.xml"/><Relationship Id="rId24" Type="http://schemas.openxmlformats.org/officeDocument/2006/relationships/image" Target="../media/image533.png"/><Relationship Id="rId45" Type="http://schemas.openxmlformats.org/officeDocument/2006/relationships/customXml" Target="../ink/ink544.xml"/><Relationship Id="rId66" Type="http://schemas.openxmlformats.org/officeDocument/2006/relationships/image" Target="../media/image554.png"/><Relationship Id="rId87" Type="http://schemas.openxmlformats.org/officeDocument/2006/relationships/customXml" Target="../ink/ink565.xml"/><Relationship Id="rId110" Type="http://schemas.openxmlformats.org/officeDocument/2006/relationships/image" Target="../media/image576.png"/><Relationship Id="rId131" Type="http://schemas.openxmlformats.org/officeDocument/2006/relationships/customXml" Target="../ink/ink587.xml"/><Relationship Id="rId152" Type="http://schemas.openxmlformats.org/officeDocument/2006/relationships/image" Target="../media/image597.png"/><Relationship Id="rId173" Type="http://schemas.openxmlformats.org/officeDocument/2006/relationships/customXml" Target="../ink/ink608.xml"/><Relationship Id="rId194" Type="http://schemas.openxmlformats.org/officeDocument/2006/relationships/customXml" Target="../ink/ink619.xml"/><Relationship Id="rId208" Type="http://schemas.openxmlformats.org/officeDocument/2006/relationships/customXml" Target="../ink/ink626.xml"/><Relationship Id="rId229" Type="http://schemas.openxmlformats.org/officeDocument/2006/relationships/image" Target="../media/image635.png"/><Relationship Id="rId14" Type="http://schemas.openxmlformats.org/officeDocument/2006/relationships/image" Target="../media/image528.png"/><Relationship Id="rId35" Type="http://schemas.openxmlformats.org/officeDocument/2006/relationships/customXml" Target="../ink/ink539.xml"/><Relationship Id="rId56" Type="http://schemas.openxmlformats.org/officeDocument/2006/relationships/image" Target="../media/image549.png"/><Relationship Id="rId77" Type="http://schemas.openxmlformats.org/officeDocument/2006/relationships/customXml" Target="../ink/ink560.xml"/><Relationship Id="rId100" Type="http://schemas.openxmlformats.org/officeDocument/2006/relationships/image" Target="../media/image571.png"/><Relationship Id="rId8" Type="http://schemas.openxmlformats.org/officeDocument/2006/relationships/image" Target="../media/image525.png"/><Relationship Id="rId98" Type="http://schemas.openxmlformats.org/officeDocument/2006/relationships/image" Target="../media/image570.png"/><Relationship Id="rId121" Type="http://schemas.openxmlformats.org/officeDocument/2006/relationships/customXml" Target="../ink/ink582.xml"/><Relationship Id="rId142" Type="http://schemas.openxmlformats.org/officeDocument/2006/relationships/image" Target="../media/image592.png"/><Relationship Id="rId163" Type="http://schemas.openxmlformats.org/officeDocument/2006/relationships/customXml" Target="../ink/ink603.xml"/><Relationship Id="rId184" Type="http://schemas.openxmlformats.org/officeDocument/2006/relationships/customXml" Target="../ink/ink614.xml"/><Relationship Id="rId219" Type="http://schemas.openxmlformats.org/officeDocument/2006/relationships/image" Target="../media/image630.png"/><Relationship Id="rId230" Type="http://schemas.openxmlformats.org/officeDocument/2006/relationships/customXml" Target="../ink/ink637.xml"/><Relationship Id="rId25" Type="http://schemas.openxmlformats.org/officeDocument/2006/relationships/customXml" Target="../ink/ink534.xml"/><Relationship Id="rId46" Type="http://schemas.openxmlformats.org/officeDocument/2006/relationships/image" Target="../media/image544.png"/><Relationship Id="rId67" Type="http://schemas.openxmlformats.org/officeDocument/2006/relationships/customXml" Target="../ink/ink555.xml"/><Relationship Id="rId116" Type="http://schemas.openxmlformats.org/officeDocument/2006/relationships/image" Target="../media/image579.png"/><Relationship Id="rId137" Type="http://schemas.openxmlformats.org/officeDocument/2006/relationships/customXml" Target="../ink/ink590.xml"/><Relationship Id="rId158" Type="http://schemas.openxmlformats.org/officeDocument/2006/relationships/image" Target="../media/image600.png"/><Relationship Id="rId20" Type="http://schemas.openxmlformats.org/officeDocument/2006/relationships/image" Target="../media/image531.png"/><Relationship Id="rId41" Type="http://schemas.openxmlformats.org/officeDocument/2006/relationships/customXml" Target="../ink/ink542.xml"/><Relationship Id="rId62" Type="http://schemas.openxmlformats.org/officeDocument/2006/relationships/image" Target="../media/image552.png"/><Relationship Id="rId83" Type="http://schemas.openxmlformats.org/officeDocument/2006/relationships/customXml" Target="../ink/ink563.xml"/><Relationship Id="rId88" Type="http://schemas.openxmlformats.org/officeDocument/2006/relationships/image" Target="../media/image565.png"/><Relationship Id="rId111" Type="http://schemas.openxmlformats.org/officeDocument/2006/relationships/customXml" Target="../ink/ink577.xml"/><Relationship Id="rId132" Type="http://schemas.openxmlformats.org/officeDocument/2006/relationships/image" Target="../media/image587.png"/><Relationship Id="rId153" Type="http://schemas.openxmlformats.org/officeDocument/2006/relationships/customXml" Target="../ink/ink598.xml"/><Relationship Id="rId174" Type="http://schemas.openxmlformats.org/officeDocument/2006/relationships/customXml" Target="../ink/ink609.xml"/><Relationship Id="rId179" Type="http://schemas.openxmlformats.org/officeDocument/2006/relationships/image" Target="../media/image610.png"/><Relationship Id="rId195" Type="http://schemas.openxmlformats.org/officeDocument/2006/relationships/image" Target="../media/image618.png"/><Relationship Id="rId209" Type="http://schemas.openxmlformats.org/officeDocument/2006/relationships/image" Target="../media/image625.png"/><Relationship Id="rId190" Type="http://schemas.openxmlformats.org/officeDocument/2006/relationships/customXml" Target="../ink/ink617.xml"/><Relationship Id="rId204" Type="http://schemas.openxmlformats.org/officeDocument/2006/relationships/customXml" Target="../ink/ink624.xml"/><Relationship Id="rId220" Type="http://schemas.openxmlformats.org/officeDocument/2006/relationships/customXml" Target="../ink/ink632.xml"/><Relationship Id="rId225" Type="http://schemas.openxmlformats.org/officeDocument/2006/relationships/image" Target="../media/image633.png"/><Relationship Id="rId15" Type="http://schemas.openxmlformats.org/officeDocument/2006/relationships/customXml" Target="../ink/ink529.xml"/><Relationship Id="rId36" Type="http://schemas.openxmlformats.org/officeDocument/2006/relationships/image" Target="../media/image539.png"/><Relationship Id="rId57" Type="http://schemas.openxmlformats.org/officeDocument/2006/relationships/customXml" Target="../ink/ink550.xml"/><Relationship Id="rId106" Type="http://schemas.openxmlformats.org/officeDocument/2006/relationships/image" Target="../media/image574.png"/><Relationship Id="rId127" Type="http://schemas.openxmlformats.org/officeDocument/2006/relationships/customXml" Target="../ink/ink585.xml"/><Relationship Id="rId10" Type="http://schemas.openxmlformats.org/officeDocument/2006/relationships/image" Target="../media/image526.png"/><Relationship Id="rId31" Type="http://schemas.openxmlformats.org/officeDocument/2006/relationships/customXml" Target="../ink/ink537.xml"/><Relationship Id="rId52" Type="http://schemas.openxmlformats.org/officeDocument/2006/relationships/image" Target="../media/image547.png"/><Relationship Id="rId73" Type="http://schemas.openxmlformats.org/officeDocument/2006/relationships/customXml" Target="../ink/ink558.xml"/><Relationship Id="rId78" Type="http://schemas.openxmlformats.org/officeDocument/2006/relationships/image" Target="../media/image560.png"/><Relationship Id="rId94" Type="http://schemas.openxmlformats.org/officeDocument/2006/relationships/image" Target="../media/image568.png"/><Relationship Id="rId99" Type="http://schemas.openxmlformats.org/officeDocument/2006/relationships/customXml" Target="../ink/ink571.xml"/><Relationship Id="rId101" Type="http://schemas.openxmlformats.org/officeDocument/2006/relationships/customXml" Target="../ink/ink572.xml"/><Relationship Id="rId122" Type="http://schemas.openxmlformats.org/officeDocument/2006/relationships/image" Target="../media/image582.png"/><Relationship Id="rId143" Type="http://schemas.openxmlformats.org/officeDocument/2006/relationships/customXml" Target="../ink/ink593.xml"/><Relationship Id="rId148" Type="http://schemas.openxmlformats.org/officeDocument/2006/relationships/image" Target="../media/image595.png"/><Relationship Id="rId164" Type="http://schemas.openxmlformats.org/officeDocument/2006/relationships/image" Target="../media/image603.png"/><Relationship Id="rId169" Type="http://schemas.openxmlformats.org/officeDocument/2006/relationships/customXml" Target="../ink/ink606.xml"/><Relationship Id="rId185" Type="http://schemas.openxmlformats.org/officeDocument/2006/relationships/image" Target="../media/image613.png"/><Relationship Id="rId4" Type="http://schemas.openxmlformats.org/officeDocument/2006/relationships/image" Target="../media/image2100.png"/><Relationship Id="rId9" Type="http://schemas.openxmlformats.org/officeDocument/2006/relationships/customXml" Target="../ink/ink526.xml"/><Relationship Id="rId180" Type="http://schemas.openxmlformats.org/officeDocument/2006/relationships/customXml" Target="../ink/ink612.xml"/><Relationship Id="rId210" Type="http://schemas.openxmlformats.org/officeDocument/2006/relationships/customXml" Target="../ink/ink627.xml"/><Relationship Id="rId215" Type="http://schemas.openxmlformats.org/officeDocument/2006/relationships/image" Target="../media/image628.png"/><Relationship Id="rId26" Type="http://schemas.openxmlformats.org/officeDocument/2006/relationships/image" Target="../media/image534.png"/><Relationship Id="rId231" Type="http://schemas.openxmlformats.org/officeDocument/2006/relationships/image" Target="../media/image636.png"/><Relationship Id="rId47" Type="http://schemas.openxmlformats.org/officeDocument/2006/relationships/customXml" Target="../ink/ink545.xml"/><Relationship Id="rId68" Type="http://schemas.openxmlformats.org/officeDocument/2006/relationships/image" Target="../media/image555.png"/><Relationship Id="rId89" Type="http://schemas.openxmlformats.org/officeDocument/2006/relationships/customXml" Target="../ink/ink566.xml"/><Relationship Id="rId112" Type="http://schemas.openxmlformats.org/officeDocument/2006/relationships/image" Target="../media/image577.png"/><Relationship Id="rId133" Type="http://schemas.openxmlformats.org/officeDocument/2006/relationships/customXml" Target="../ink/ink588.xml"/><Relationship Id="rId154" Type="http://schemas.openxmlformats.org/officeDocument/2006/relationships/image" Target="../media/image598.png"/><Relationship Id="rId175" Type="http://schemas.openxmlformats.org/officeDocument/2006/relationships/image" Target="../media/image608.png"/><Relationship Id="rId196" Type="http://schemas.openxmlformats.org/officeDocument/2006/relationships/customXml" Target="../ink/ink620.xml"/><Relationship Id="rId200" Type="http://schemas.openxmlformats.org/officeDocument/2006/relationships/customXml" Target="../ink/ink622.xml"/><Relationship Id="rId16" Type="http://schemas.openxmlformats.org/officeDocument/2006/relationships/image" Target="../media/image529.png"/><Relationship Id="rId221" Type="http://schemas.openxmlformats.org/officeDocument/2006/relationships/image" Target="../media/image631.png"/><Relationship Id="rId37" Type="http://schemas.openxmlformats.org/officeDocument/2006/relationships/customXml" Target="../ink/ink540.xml"/><Relationship Id="rId58" Type="http://schemas.openxmlformats.org/officeDocument/2006/relationships/image" Target="../media/image550.png"/><Relationship Id="rId79" Type="http://schemas.openxmlformats.org/officeDocument/2006/relationships/customXml" Target="../ink/ink561.xml"/><Relationship Id="rId102" Type="http://schemas.openxmlformats.org/officeDocument/2006/relationships/image" Target="../media/image572.png"/><Relationship Id="rId123" Type="http://schemas.openxmlformats.org/officeDocument/2006/relationships/customXml" Target="../ink/ink583.xml"/><Relationship Id="rId144" Type="http://schemas.openxmlformats.org/officeDocument/2006/relationships/image" Target="../media/image593.png"/><Relationship Id="rId90" Type="http://schemas.openxmlformats.org/officeDocument/2006/relationships/image" Target="../media/image566.png"/><Relationship Id="rId165" Type="http://schemas.openxmlformats.org/officeDocument/2006/relationships/customXml" Target="../ink/ink604.xml"/><Relationship Id="rId186" Type="http://schemas.openxmlformats.org/officeDocument/2006/relationships/customXml" Target="../ink/ink615.xml"/><Relationship Id="rId211" Type="http://schemas.openxmlformats.org/officeDocument/2006/relationships/image" Target="../media/image626.png"/><Relationship Id="rId27" Type="http://schemas.openxmlformats.org/officeDocument/2006/relationships/customXml" Target="../ink/ink535.xml"/><Relationship Id="rId48" Type="http://schemas.openxmlformats.org/officeDocument/2006/relationships/image" Target="../media/image545.png"/><Relationship Id="rId69" Type="http://schemas.openxmlformats.org/officeDocument/2006/relationships/customXml" Target="../ink/ink556.xml"/><Relationship Id="rId113" Type="http://schemas.openxmlformats.org/officeDocument/2006/relationships/customXml" Target="../ink/ink578.xml"/><Relationship Id="rId134" Type="http://schemas.openxmlformats.org/officeDocument/2006/relationships/image" Target="../media/image588.png"/><Relationship Id="rId80" Type="http://schemas.openxmlformats.org/officeDocument/2006/relationships/image" Target="../media/image561.png"/><Relationship Id="rId155" Type="http://schemas.openxmlformats.org/officeDocument/2006/relationships/customXml" Target="../ink/ink599.xml"/><Relationship Id="rId176" Type="http://schemas.openxmlformats.org/officeDocument/2006/relationships/customXml" Target="../ink/ink610.xml"/><Relationship Id="rId197" Type="http://schemas.openxmlformats.org/officeDocument/2006/relationships/image" Target="../media/image619.png"/><Relationship Id="rId201" Type="http://schemas.openxmlformats.org/officeDocument/2006/relationships/image" Target="../media/image621.png"/><Relationship Id="rId222" Type="http://schemas.openxmlformats.org/officeDocument/2006/relationships/customXml" Target="../ink/ink633.xml"/><Relationship Id="rId17" Type="http://schemas.openxmlformats.org/officeDocument/2006/relationships/customXml" Target="../ink/ink530.xml"/><Relationship Id="rId38" Type="http://schemas.openxmlformats.org/officeDocument/2006/relationships/image" Target="../media/image540.png"/><Relationship Id="rId59" Type="http://schemas.openxmlformats.org/officeDocument/2006/relationships/customXml" Target="../ink/ink551.xml"/><Relationship Id="rId103" Type="http://schemas.openxmlformats.org/officeDocument/2006/relationships/customXml" Target="../ink/ink573.xml"/><Relationship Id="rId124" Type="http://schemas.openxmlformats.org/officeDocument/2006/relationships/image" Target="../media/image583.png"/><Relationship Id="rId70" Type="http://schemas.openxmlformats.org/officeDocument/2006/relationships/image" Target="../media/image556.png"/><Relationship Id="rId91" Type="http://schemas.openxmlformats.org/officeDocument/2006/relationships/customXml" Target="../ink/ink567.xml"/><Relationship Id="rId145" Type="http://schemas.openxmlformats.org/officeDocument/2006/relationships/customXml" Target="../ink/ink594.xml"/><Relationship Id="rId166" Type="http://schemas.openxmlformats.org/officeDocument/2006/relationships/image" Target="../media/image604.png"/><Relationship Id="rId187" Type="http://schemas.openxmlformats.org/officeDocument/2006/relationships/image" Target="../media/image614.png"/><Relationship Id="rId1" Type="http://schemas.openxmlformats.org/officeDocument/2006/relationships/slideLayout" Target="../slideLayouts/slideLayout1.xml"/><Relationship Id="rId212" Type="http://schemas.openxmlformats.org/officeDocument/2006/relationships/customXml" Target="../ink/ink628.xml"/><Relationship Id="rId28" Type="http://schemas.openxmlformats.org/officeDocument/2006/relationships/image" Target="../media/image535.png"/><Relationship Id="rId49" Type="http://schemas.openxmlformats.org/officeDocument/2006/relationships/customXml" Target="../ink/ink546.xml"/><Relationship Id="rId114" Type="http://schemas.openxmlformats.org/officeDocument/2006/relationships/image" Target="../media/image578.png"/><Relationship Id="rId60" Type="http://schemas.openxmlformats.org/officeDocument/2006/relationships/image" Target="../media/image551.png"/><Relationship Id="rId81" Type="http://schemas.openxmlformats.org/officeDocument/2006/relationships/customXml" Target="../ink/ink562.xml"/><Relationship Id="rId135" Type="http://schemas.openxmlformats.org/officeDocument/2006/relationships/customXml" Target="../ink/ink589.xml"/><Relationship Id="rId156" Type="http://schemas.openxmlformats.org/officeDocument/2006/relationships/image" Target="../media/image599.png"/><Relationship Id="rId177" Type="http://schemas.openxmlformats.org/officeDocument/2006/relationships/image" Target="../media/image609.png"/><Relationship Id="rId198" Type="http://schemas.openxmlformats.org/officeDocument/2006/relationships/customXml" Target="../ink/ink621.xml"/><Relationship Id="rId202" Type="http://schemas.openxmlformats.org/officeDocument/2006/relationships/customXml" Target="../ink/ink623.xml"/><Relationship Id="rId223" Type="http://schemas.openxmlformats.org/officeDocument/2006/relationships/image" Target="../media/image632.png"/><Relationship Id="rId18" Type="http://schemas.openxmlformats.org/officeDocument/2006/relationships/image" Target="../media/image530.png"/><Relationship Id="rId39" Type="http://schemas.openxmlformats.org/officeDocument/2006/relationships/customXml" Target="../ink/ink541.xml"/><Relationship Id="rId50" Type="http://schemas.openxmlformats.org/officeDocument/2006/relationships/image" Target="../media/image546.png"/><Relationship Id="rId104" Type="http://schemas.openxmlformats.org/officeDocument/2006/relationships/image" Target="../media/image573.png"/><Relationship Id="rId125" Type="http://schemas.openxmlformats.org/officeDocument/2006/relationships/customXml" Target="../ink/ink584.xml"/><Relationship Id="rId146" Type="http://schemas.openxmlformats.org/officeDocument/2006/relationships/image" Target="../media/image594.png"/><Relationship Id="rId167" Type="http://schemas.openxmlformats.org/officeDocument/2006/relationships/customXml" Target="../ink/ink605.xml"/><Relationship Id="rId188" Type="http://schemas.openxmlformats.org/officeDocument/2006/relationships/customXml" Target="../ink/ink616.xml"/><Relationship Id="rId71" Type="http://schemas.openxmlformats.org/officeDocument/2006/relationships/customXml" Target="../ink/ink557.xml"/><Relationship Id="rId92" Type="http://schemas.openxmlformats.org/officeDocument/2006/relationships/image" Target="../media/image567.png"/><Relationship Id="rId213" Type="http://schemas.openxmlformats.org/officeDocument/2006/relationships/image" Target="../media/image627.png"/><Relationship Id="rId2" Type="http://schemas.openxmlformats.org/officeDocument/2006/relationships/image" Target="../media/image4910.png"/><Relationship Id="rId29" Type="http://schemas.openxmlformats.org/officeDocument/2006/relationships/customXml" Target="../ink/ink536.xml"/><Relationship Id="rId40" Type="http://schemas.openxmlformats.org/officeDocument/2006/relationships/image" Target="../media/image541.png"/><Relationship Id="rId115" Type="http://schemas.openxmlformats.org/officeDocument/2006/relationships/customXml" Target="../ink/ink579.xml"/><Relationship Id="rId136" Type="http://schemas.openxmlformats.org/officeDocument/2006/relationships/image" Target="../media/image589.png"/><Relationship Id="rId157" Type="http://schemas.openxmlformats.org/officeDocument/2006/relationships/customXml" Target="../ink/ink600.xml"/><Relationship Id="rId178" Type="http://schemas.openxmlformats.org/officeDocument/2006/relationships/customXml" Target="../ink/ink611.xml"/><Relationship Id="rId61" Type="http://schemas.openxmlformats.org/officeDocument/2006/relationships/customXml" Target="../ink/ink552.xml"/><Relationship Id="rId82" Type="http://schemas.openxmlformats.org/officeDocument/2006/relationships/image" Target="../media/image562.png"/><Relationship Id="rId199" Type="http://schemas.openxmlformats.org/officeDocument/2006/relationships/image" Target="../media/image620.png"/><Relationship Id="rId203" Type="http://schemas.openxmlformats.org/officeDocument/2006/relationships/image" Target="../media/image622.png"/><Relationship Id="rId19" Type="http://schemas.openxmlformats.org/officeDocument/2006/relationships/customXml" Target="../ink/ink531.xml"/><Relationship Id="rId224" Type="http://schemas.openxmlformats.org/officeDocument/2006/relationships/customXml" Target="../ink/ink634.xml"/><Relationship Id="rId30" Type="http://schemas.openxmlformats.org/officeDocument/2006/relationships/image" Target="../media/image536.png"/><Relationship Id="rId105" Type="http://schemas.openxmlformats.org/officeDocument/2006/relationships/customXml" Target="../ink/ink574.xml"/><Relationship Id="rId126" Type="http://schemas.openxmlformats.org/officeDocument/2006/relationships/image" Target="../media/image584.png"/><Relationship Id="rId147" Type="http://schemas.openxmlformats.org/officeDocument/2006/relationships/customXml" Target="../ink/ink595.xml"/><Relationship Id="rId168" Type="http://schemas.openxmlformats.org/officeDocument/2006/relationships/image" Target="../media/image605.png"/><Relationship Id="rId51" Type="http://schemas.openxmlformats.org/officeDocument/2006/relationships/customXml" Target="../ink/ink547.xml"/><Relationship Id="rId72" Type="http://schemas.openxmlformats.org/officeDocument/2006/relationships/image" Target="../media/image557.png"/><Relationship Id="rId93" Type="http://schemas.openxmlformats.org/officeDocument/2006/relationships/customXml" Target="../ink/ink568.xml"/><Relationship Id="rId189" Type="http://schemas.openxmlformats.org/officeDocument/2006/relationships/image" Target="../media/image615.png"/><Relationship Id="rId3" Type="http://schemas.openxmlformats.org/officeDocument/2006/relationships/image" Target="../media/image2000.png"/><Relationship Id="rId214" Type="http://schemas.openxmlformats.org/officeDocument/2006/relationships/customXml" Target="../ink/ink6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0" y="1118586"/>
            <a:ext cx="12192000" cy="2391377"/>
          </a:xfrm>
        </p:spPr>
        <p:txBody>
          <a:bodyPr>
            <a:noAutofit/>
          </a:bodyPr>
          <a:lstStyle/>
          <a:p>
            <a:r>
              <a:rPr lang="de-DE" dirty="0">
                <a:latin typeface="Times New Roman" panose="02020603050405020304" pitchFamily="18" charset="0"/>
                <a:cs typeface="Times New Roman" panose="02020603050405020304" pitchFamily="18" charset="0"/>
              </a:rPr>
              <a:t>Staatliche </a:t>
            </a:r>
            <a:r>
              <a:rPr lang="de-DE" dirty="0" err="1">
                <a:latin typeface="Times New Roman" panose="02020603050405020304" pitchFamily="18" charset="0"/>
                <a:cs typeface="Times New Roman" panose="02020603050405020304" pitchFamily="18" charset="0"/>
              </a:rPr>
              <a:t>Rahmenbedinungen</a:t>
            </a:r>
            <a:endParaRPr lang="de-DE" dirty="0">
              <a:latin typeface="Times New Roman" panose="02020603050405020304" pitchFamily="18" charset="0"/>
              <a:cs typeface="Times New Roman" panose="02020603050405020304" pitchFamily="18" charset="0"/>
            </a:endParaRP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1411" y="3535199"/>
            <a:ext cx="9077325" cy="438788"/>
          </a:xfrm>
        </p:spPr>
        <p:txBody>
          <a:bodyPr>
            <a:noAutofit/>
          </a:bodyPr>
          <a:lstStyle/>
          <a:p>
            <a:r>
              <a:rPr lang="de-DE">
                <a:latin typeface="Times New Roman" panose="02020603050405020304" pitchFamily="18" charset="0"/>
                <a:cs typeface="Times New Roman" panose="02020603050405020304" pitchFamily="18" charset="0"/>
              </a:rPr>
              <a:t>Sommersemester 2023</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mc:AlternateContent xmlns:mc="http://schemas.openxmlformats.org/markup-compatibility/2006">
        <mc:Choice xmlns:p14="http://schemas.microsoft.com/office/powerpoint/2010/main" Requires="p14">
          <p:contentPart p14:bwMode="auto" r:id="rId3">
            <p14:nvContentPartPr>
              <p14:cNvPr id="196" name="Freihand 195">
                <a:extLst>
                  <a:ext uri="{FF2B5EF4-FFF2-40B4-BE49-F238E27FC236}">
                    <a16:creationId xmlns:a16="http://schemas.microsoft.com/office/drawing/2014/main" id="{5915CAB6-A4CB-78A2-A34A-033868B556C8}"/>
                  </a:ext>
                </a:extLst>
              </p14:cNvPr>
              <p14:cNvContentPartPr/>
              <p14:nvPr/>
            </p14:nvContentPartPr>
            <p14:xfrm>
              <a:off x="329596" y="2423422"/>
              <a:ext cx="9107280" cy="399240"/>
            </p14:xfrm>
          </p:contentPart>
        </mc:Choice>
        <mc:Fallback>
          <p:pic>
            <p:nvPicPr>
              <p:cNvPr id="196" name="Freihand 195">
                <a:extLst>
                  <a:ext uri="{FF2B5EF4-FFF2-40B4-BE49-F238E27FC236}">
                    <a16:creationId xmlns:a16="http://schemas.microsoft.com/office/drawing/2014/main" id="{5915CAB6-A4CB-78A2-A34A-033868B556C8}"/>
                  </a:ext>
                </a:extLst>
              </p:cNvPr>
              <p:cNvPicPr/>
              <p:nvPr/>
            </p:nvPicPr>
            <p:blipFill>
              <a:blip r:embed="rId4"/>
              <a:stretch>
                <a:fillRect/>
              </a:stretch>
            </p:blipFill>
            <p:spPr>
              <a:xfrm>
                <a:off x="320956" y="2414782"/>
                <a:ext cx="9124920" cy="416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60" name="Freihand 259">
                <a:extLst>
                  <a:ext uri="{FF2B5EF4-FFF2-40B4-BE49-F238E27FC236}">
                    <a16:creationId xmlns:a16="http://schemas.microsoft.com/office/drawing/2014/main" id="{66D34E41-C49E-11BA-5BEA-41F574FE7DAC}"/>
                  </a:ext>
                </a:extLst>
              </p14:cNvPr>
              <p14:cNvContentPartPr/>
              <p14:nvPr/>
            </p14:nvContentPartPr>
            <p14:xfrm>
              <a:off x="8443996" y="170902"/>
              <a:ext cx="3480120" cy="2757240"/>
            </p14:xfrm>
          </p:contentPart>
        </mc:Choice>
        <mc:Fallback>
          <p:pic>
            <p:nvPicPr>
              <p:cNvPr id="260" name="Freihand 259">
                <a:extLst>
                  <a:ext uri="{FF2B5EF4-FFF2-40B4-BE49-F238E27FC236}">
                    <a16:creationId xmlns:a16="http://schemas.microsoft.com/office/drawing/2014/main" id="{66D34E41-C49E-11BA-5BEA-41F574FE7DAC}"/>
                  </a:ext>
                </a:extLst>
              </p:cNvPr>
              <p:cNvPicPr/>
              <p:nvPr/>
            </p:nvPicPr>
            <p:blipFill>
              <a:blip r:embed="rId6"/>
              <a:stretch>
                <a:fillRect/>
              </a:stretch>
            </p:blipFill>
            <p:spPr>
              <a:xfrm>
                <a:off x="8434996" y="162262"/>
                <a:ext cx="3497760" cy="2774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62" name="Freihand 261">
                <a:extLst>
                  <a:ext uri="{FF2B5EF4-FFF2-40B4-BE49-F238E27FC236}">
                    <a16:creationId xmlns:a16="http://schemas.microsoft.com/office/drawing/2014/main" id="{EA3B86C1-A46D-478A-606F-7AF5893C3F5C}"/>
                  </a:ext>
                </a:extLst>
              </p14:cNvPr>
              <p14:cNvContentPartPr/>
              <p14:nvPr/>
            </p14:nvContentPartPr>
            <p14:xfrm>
              <a:off x="8927116" y="756622"/>
              <a:ext cx="1969200" cy="1722240"/>
            </p14:xfrm>
          </p:contentPart>
        </mc:Choice>
        <mc:Fallback>
          <p:pic>
            <p:nvPicPr>
              <p:cNvPr id="262" name="Freihand 261">
                <a:extLst>
                  <a:ext uri="{FF2B5EF4-FFF2-40B4-BE49-F238E27FC236}">
                    <a16:creationId xmlns:a16="http://schemas.microsoft.com/office/drawing/2014/main" id="{EA3B86C1-A46D-478A-606F-7AF5893C3F5C}"/>
                  </a:ext>
                </a:extLst>
              </p:cNvPr>
              <p:cNvPicPr/>
              <p:nvPr/>
            </p:nvPicPr>
            <p:blipFill>
              <a:blip r:embed="rId8"/>
              <a:stretch>
                <a:fillRect/>
              </a:stretch>
            </p:blipFill>
            <p:spPr>
              <a:xfrm>
                <a:off x="8918476" y="747622"/>
                <a:ext cx="1986840" cy="1739880"/>
              </a:xfrm>
              <a:prstGeom prst="rect">
                <a:avLst/>
              </a:prstGeom>
            </p:spPr>
          </p:pic>
        </mc:Fallback>
      </mc:AlternateContent>
      <p:grpSp>
        <p:nvGrpSpPr>
          <p:cNvPr id="265" name="Gruppieren 264">
            <a:extLst>
              <a:ext uri="{FF2B5EF4-FFF2-40B4-BE49-F238E27FC236}">
                <a16:creationId xmlns:a16="http://schemas.microsoft.com/office/drawing/2014/main" id="{A6DBC4C4-7AE0-6DFB-5F51-C26F1FCB6E6A}"/>
              </a:ext>
            </a:extLst>
          </p:cNvPr>
          <p:cNvGrpSpPr/>
          <p:nvPr/>
        </p:nvGrpSpPr>
        <p:grpSpPr>
          <a:xfrm>
            <a:off x="465905" y="34462"/>
            <a:ext cx="11720291" cy="4011840"/>
            <a:chOff x="465905" y="34462"/>
            <a:chExt cx="11720291" cy="4011840"/>
          </a:xfrm>
        </p:grpSpPr>
        <mc:AlternateContent xmlns:mc="http://schemas.openxmlformats.org/markup-compatibility/2006">
          <mc:Choice xmlns:p14="http://schemas.microsoft.com/office/powerpoint/2010/main" Requires="p14">
            <p:contentPart p14:bwMode="auto" r:id="rId9">
              <p14:nvContentPartPr>
                <p14:cNvPr id="17" name="Freihand 16">
                  <a:extLst>
                    <a:ext uri="{FF2B5EF4-FFF2-40B4-BE49-F238E27FC236}">
                      <a16:creationId xmlns:a16="http://schemas.microsoft.com/office/drawing/2014/main" id="{13B5FC45-012D-BCEA-1FF5-AF06D08CA559}"/>
                    </a:ext>
                  </a:extLst>
                </p14:cNvPr>
                <p14:cNvContentPartPr/>
                <p14:nvPr/>
              </p14:nvContentPartPr>
              <p14:xfrm>
                <a:off x="11318956" y="2767942"/>
                <a:ext cx="136440" cy="69840"/>
              </p14:xfrm>
            </p:contentPart>
          </mc:Choice>
          <mc:Fallback>
            <p:pic>
              <p:nvPicPr>
                <p:cNvPr id="17" name="Freihand 16">
                  <a:extLst>
                    <a:ext uri="{FF2B5EF4-FFF2-40B4-BE49-F238E27FC236}">
                      <a16:creationId xmlns:a16="http://schemas.microsoft.com/office/drawing/2014/main" id="{13B5FC45-012D-BCEA-1FF5-AF06D08CA559}"/>
                    </a:ext>
                  </a:extLst>
                </p:cNvPr>
                <p:cNvPicPr/>
                <p:nvPr/>
              </p:nvPicPr>
              <p:blipFill>
                <a:blip r:embed="rId10"/>
                <a:stretch>
                  <a:fillRect/>
                </a:stretch>
              </p:blipFill>
              <p:spPr>
                <a:xfrm>
                  <a:off x="11310316" y="2758942"/>
                  <a:ext cx="1540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8" name="Freihand 17">
                  <a:extLst>
                    <a:ext uri="{FF2B5EF4-FFF2-40B4-BE49-F238E27FC236}">
                      <a16:creationId xmlns:a16="http://schemas.microsoft.com/office/drawing/2014/main" id="{400CEDD7-AB51-3A06-20D4-8BF3BCD9C539}"/>
                    </a:ext>
                  </a:extLst>
                </p14:cNvPr>
                <p14:cNvContentPartPr/>
                <p14:nvPr/>
              </p14:nvContentPartPr>
              <p14:xfrm>
                <a:off x="11541796" y="2806462"/>
                <a:ext cx="4320" cy="54360"/>
              </p14:xfrm>
            </p:contentPart>
          </mc:Choice>
          <mc:Fallback>
            <p:pic>
              <p:nvPicPr>
                <p:cNvPr id="18" name="Freihand 17">
                  <a:extLst>
                    <a:ext uri="{FF2B5EF4-FFF2-40B4-BE49-F238E27FC236}">
                      <a16:creationId xmlns:a16="http://schemas.microsoft.com/office/drawing/2014/main" id="{400CEDD7-AB51-3A06-20D4-8BF3BCD9C539}"/>
                    </a:ext>
                  </a:extLst>
                </p:cNvPr>
                <p:cNvPicPr/>
                <p:nvPr/>
              </p:nvPicPr>
              <p:blipFill>
                <a:blip r:embed="rId12"/>
                <a:stretch>
                  <a:fillRect/>
                </a:stretch>
              </p:blipFill>
              <p:spPr>
                <a:xfrm>
                  <a:off x="11533156" y="2797462"/>
                  <a:ext cx="219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1" name="Freihand 20">
                  <a:extLst>
                    <a:ext uri="{FF2B5EF4-FFF2-40B4-BE49-F238E27FC236}">
                      <a16:creationId xmlns:a16="http://schemas.microsoft.com/office/drawing/2014/main" id="{2E759478-4BF0-B11D-63F2-170BCDFF8D32}"/>
                    </a:ext>
                  </a:extLst>
                </p14:cNvPr>
                <p14:cNvContentPartPr/>
                <p14:nvPr/>
              </p14:nvContentPartPr>
              <p14:xfrm>
                <a:off x="11477716" y="2799262"/>
                <a:ext cx="100440" cy="153000"/>
              </p14:xfrm>
            </p:contentPart>
          </mc:Choice>
          <mc:Fallback>
            <p:pic>
              <p:nvPicPr>
                <p:cNvPr id="21" name="Freihand 20">
                  <a:extLst>
                    <a:ext uri="{FF2B5EF4-FFF2-40B4-BE49-F238E27FC236}">
                      <a16:creationId xmlns:a16="http://schemas.microsoft.com/office/drawing/2014/main" id="{2E759478-4BF0-B11D-63F2-170BCDFF8D32}"/>
                    </a:ext>
                  </a:extLst>
                </p:cNvPr>
                <p:cNvPicPr/>
                <p:nvPr/>
              </p:nvPicPr>
              <p:blipFill>
                <a:blip r:embed="rId14"/>
                <a:stretch>
                  <a:fillRect/>
                </a:stretch>
              </p:blipFill>
              <p:spPr>
                <a:xfrm>
                  <a:off x="11469076" y="2790262"/>
                  <a:ext cx="1180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2" name="Freihand 21">
                  <a:extLst>
                    <a:ext uri="{FF2B5EF4-FFF2-40B4-BE49-F238E27FC236}">
                      <a16:creationId xmlns:a16="http://schemas.microsoft.com/office/drawing/2014/main" id="{FD5B3572-D7F9-F3DD-9D89-B6517C824FEC}"/>
                    </a:ext>
                  </a:extLst>
                </p14:cNvPr>
                <p14:cNvContentPartPr/>
                <p14:nvPr/>
              </p14:nvContentPartPr>
              <p14:xfrm>
                <a:off x="11600836" y="2785582"/>
                <a:ext cx="25560" cy="174240"/>
              </p14:xfrm>
            </p:contentPart>
          </mc:Choice>
          <mc:Fallback>
            <p:pic>
              <p:nvPicPr>
                <p:cNvPr id="22" name="Freihand 21">
                  <a:extLst>
                    <a:ext uri="{FF2B5EF4-FFF2-40B4-BE49-F238E27FC236}">
                      <a16:creationId xmlns:a16="http://schemas.microsoft.com/office/drawing/2014/main" id="{FD5B3572-D7F9-F3DD-9D89-B6517C824FEC}"/>
                    </a:ext>
                  </a:extLst>
                </p:cNvPr>
                <p:cNvPicPr/>
                <p:nvPr/>
              </p:nvPicPr>
              <p:blipFill>
                <a:blip r:embed="rId16"/>
                <a:stretch>
                  <a:fillRect/>
                </a:stretch>
              </p:blipFill>
              <p:spPr>
                <a:xfrm>
                  <a:off x="11591836" y="2776942"/>
                  <a:ext cx="432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3" name="Freihand 22">
                  <a:extLst>
                    <a:ext uri="{FF2B5EF4-FFF2-40B4-BE49-F238E27FC236}">
                      <a16:creationId xmlns:a16="http://schemas.microsoft.com/office/drawing/2014/main" id="{A8B133D2-8988-0019-E36C-A61B27574090}"/>
                    </a:ext>
                  </a:extLst>
                </p14:cNvPr>
                <p14:cNvContentPartPr/>
                <p14:nvPr/>
              </p14:nvContentPartPr>
              <p14:xfrm>
                <a:off x="11521276" y="2848582"/>
                <a:ext cx="115560" cy="5040"/>
              </p14:xfrm>
            </p:contentPart>
          </mc:Choice>
          <mc:Fallback>
            <p:pic>
              <p:nvPicPr>
                <p:cNvPr id="23" name="Freihand 22">
                  <a:extLst>
                    <a:ext uri="{FF2B5EF4-FFF2-40B4-BE49-F238E27FC236}">
                      <a16:creationId xmlns:a16="http://schemas.microsoft.com/office/drawing/2014/main" id="{A8B133D2-8988-0019-E36C-A61B27574090}"/>
                    </a:ext>
                  </a:extLst>
                </p:cNvPr>
                <p:cNvPicPr/>
                <p:nvPr/>
              </p:nvPicPr>
              <p:blipFill>
                <a:blip r:embed="rId18"/>
                <a:stretch>
                  <a:fillRect/>
                </a:stretch>
              </p:blipFill>
              <p:spPr>
                <a:xfrm>
                  <a:off x="11512276" y="2839942"/>
                  <a:ext cx="1332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5" name="Freihand 4">
                  <a:extLst>
                    <a:ext uri="{FF2B5EF4-FFF2-40B4-BE49-F238E27FC236}">
                      <a16:creationId xmlns:a16="http://schemas.microsoft.com/office/drawing/2014/main" id="{A0AB0794-71AB-DA45-12FB-8E4D7A4E2D1C}"/>
                    </a:ext>
                  </a:extLst>
                </p14:cNvPr>
                <p14:cNvContentPartPr/>
                <p14:nvPr/>
              </p14:nvContentPartPr>
              <p14:xfrm>
                <a:off x="8484676" y="1595422"/>
                <a:ext cx="9000" cy="21960"/>
              </p14:xfrm>
            </p:contentPart>
          </mc:Choice>
          <mc:Fallback>
            <p:pic>
              <p:nvPicPr>
                <p:cNvPr id="5" name="Freihand 4">
                  <a:extLst>
                    <a:ext uri="{FF2B5EF4-FFF2-40B4-BE49-F238E27FC236}">
                      <a16:creationId xmlns:a16="http://schemas.microsoft.com/office/drawing/2014/main" id="{A0AB0794-71AB-DA45-12FB-8E4D7A4E2D1C}"/>
                    </a:ext>
                  </a:extLst>
                </p:cNvPr>
                <p:cNvPicPr/>
                <p:nvPr/>
              </p:nvPicPr>
              <p:blipFill>
                <a:blip r:embed="rId20"/>
                <a:stretch>
                  <a:fillRect/>
                </a:stretch>
              </p:blipFill>
              <p:spPr>
                <a:xfrm>
                  <a:off x="8475676" y="1586422"/>
                  <a:ext cx="266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6" name="Freihand 5">
                  <a:extLst>
                    <a:ext uri="{FF2B5EF4-FFF2-40B4-BE49-F238E27FC236}">
                      <a16:creationId xmlns:a16="http://schemas.microsoft.com/office/drawing/2014/main" id="{5792A40E-46A4-4BCA-9BFE-46FC0D3D4C63}"/>
                    </a:ext>
                  </a:extLst>
                </p14:cNvPr>
                <p14:cNvContentPartPr/>
                <p14:nvPr/>
              </p14:nvContentPartPr>
              <p14:xfrm>
                <a:off x="8879236" y="489502"/>
                <a:ext cx="38160" cy="1963800"/>
              </p14:xfrm>
            </p:contentPart>
          </mc:Choice>
          <mc:Fallback>
            <p:pic>
              <p:nvPicPr>
                <p:cNvPr id="6" name="Freihand 5">
                  <a:extLst>
                    <a:ext uri="{FF2B5EF4-FFF2-40B4-BE49-F238E27FC236}">
                      <a16:creationId xmlns:a16="http://schemas.microsoft.com/office/drawing/2014/main" id="{5792A40E-46A4-4BCA-9BFE-46FC0D3D4C63}"/>
                    </a:ext>
                  </a:extLst>
                </p:cNvPr>
                <p:cNvPicPr/>
                <p:nvPr/>
              </p:nvPicPr>
              <p:blipFill>
                <a:blip r:embed="rId22"/>
                <a:stretch>
                  <a:fillRect/>
                </a:stretch>
              </p:blipFill>
              <p:spPr>
                <a:xfrm>
                  <a:off x="8870596" y="480502"/>
                  <a:ext cx="55800" cy="19814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8" name="Freihand 7">
                  <a:extLst>
                    <a:ext uri="{FF2B5EF4-FFF2-40B4-BE49-F238E27FC236}">
                      <a16:creationId xmlns:a16="http://schemas.microsoft.com/office/drawing/2014/main" id="{3F8D5589-C294-1D5A-0C12-BDDE751045B5}"/>
                    </a:ext>
                  </a:extLst>
                </p14:cNvPr>
                <p14:cNvContentPartPr/>
                <p14:nvPr/>
              </p14:nvContentPartPr>
              <p14:xfrm>
                <a:off x="8613196" y="2450062"/>
                <a:ext cx="2818440" cy="69840"/>
              </p14:xfrm>
            </p:contentPart>
          </mc:Choice>
          <mc:Fallback>
            <p:pic>
              <p:nvPicPr>
                <p:cNvPr id="8" name="Freihand 7">
                  <a:extLst>
                    <a:ext uri="{FF2B5EF4-FFF2-40B4-BE49-F238E27FC236}">
                      <a16:creationId xmlns:a16="http://schemas.microsoft.com/office/drawing/2014/main" id="{3F8D5589-C294-1D5A-0C12-BDDE751045B5}"/>
                    </a:ext>
                  </a:extLst>
                </p:cNvPr>
                <p:cNvPicPr/>
                <p:nvPr/>
              </p:nvPicPr>
              <p:blipFill>
                <a:blip r:embed="rId24"/>
                <a:stretch>
                  <a:fillRect/>
                </a:stretch>
              </p:blipFill>
              <p:spPr>
                <a:xfrm>
                  <a:off x="8604196" y="2441062"/>
                  <a:ext cx="28360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9" name="Freihand 8">
                  <a:extLst>
                    <a:ext uri="{FF2B5EF4-FFF2-40B4-BE49-F238E27FC236}">
                      <a16:creationId xmlns:a16="http://schemas.microsoft.com/office/drawing/2014/main" id="{DF4C5386-A26F-5926-4ED5-34B71AA09AB7}"/>
                    </a:ext>
                  </a:extLst>
                </p14:cNvPr>
                <p14:cNvContentPartPr/>
                <p14:nvPr/>
              </p14:nvContentPartPr>
              <p14:xfrm>
                <a:off x="11439196" y="2401462"/>
                <a:ext cx="164520" cy="193680"/>
              </p14:xfrm>
            </p:contentPart>
          </mc:Choice>
          <mc:Fallback>
            <p:pic>
              <p:nvPicPr>
                <p:cNvPr id="9" name="Freihand 8">
                  <a:extLst>
                    <a:ext uri="{FF2B5EF4-FFF2-40B4-BE49-F238E27FC236}">
                      <a16:creationId xmlns:a16="http://schemas.microsoft.com/office/drawing/2014/main" id="{DF4C5386-A26F-5926-4ED5-34B71AA09AB7}"/>
                    </a:ext>
                  </a:extLst>
                </p:cNvPr>
                <p:cNvPicPr/>
                <p:nvPr/>
              </p:nvPicPr>
              <p:blipFill>
                <a:blip r:embed="rId26"/>
                <a:stretch>
                  <a:fillRect/>
                </a:stretch>
              </p:blipFill>
              <p:spPr>
                <a:xfrm>
                  <a:off x="11430196" y="2392462"/>
                  <a:ext cx="18216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1" name="Freihand 10">
                  <a:extLst>
                    <a:ext uri="{FF2B5EF4-FFF2-40B4-BE49-F238E27FC236}">
                      <a16:creationId xmlns:a16="http://schemas.microsoft.com/office/drawing/2014/main" id="{91537523-8438-D060-552B-8E202752BEC2}"/>
                    </a:ext>
                  </a:extLst>
                </p14:cNvPr>
                <p14:cNvContentPartPr/>
                <p14:nvPr/>
              </p14:nvContentPartPr>
              <p14:xfrm>
                <a:off x="8727676" y="302662"/>
                <a:ext cx="320760" cy="220320"/>
              </p14:xfrm>
            </p:contentPart>
          </mc:Choice>
          <mc:Fallback>
            <p:pic>
              <p:nvPicPr>
                <p:cNvPr id="11" name="Freihand 10">
                  <a:extLst>
                    <a:ext uri="{FF2B5EF4-FFF2-40B4-BE49-F238E27FC236}">
                      <a16:creationId xmlns:a16="http://schemas.microsoft.com/office/drawing/2014/main" id="{91537523-8438-D060-552B-8E202752BEC2}"/>
                    </a:ext>
                  </a:extLst>
                </p:cNvPr>
                <p:cNvPicPr/>
                <p:nvPr/>
              </p:nvPicPr>
              <p:blipFill>
                <a:blip r:embed="rId28"/>
                <a:stretch>
                  <a:fillRect/>
                </a:stretch>
              </p:blipFill>
              <p:spPr>
                <a:xfrm>
                  <a:off x="8719036" y="293662"/>
                  <a:ext cx="33840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3" name="Freihand 12">
                  <a:extLst>
                    <a:ext uri="{FF2B5EF4-FFF2-40B4-BE49-F238E27FC236}">
                      <a16:creationId xmlns:a16="http://schemas.microsoft.com/office/drawing/2014/main" id="{30FB5ED9-56ED-AF86-0E92-905FFDFC403E}"/>
                    </a:ext>
                  </a:extLst>
                </p14:cNvPr>
                <p14:cNvContentPartPr/>
                <p14:nvPr/>
              </p14:nvContentPartPr>
              <p14:xfrm>
                <a:off x="8352556" y="251542"/>
                <a:ext cx="106200" cy="47160"/>
              </p14:xfrm>
            </p:contentPart>
          </mc:Choice>
          <mc:Fallback>
            <p:pic>
              <p:nvPicPr>
                <p:cNvPr id="13" name="Freihand 12">
                  <a:extLst>
                    <a:ext uri="{FF2B5EF4-FFF2-40B4-BE49-F238E27FC236}">
                      <a16:creationId xmlns:a16="http://schemas.microsoft.com/office/drawing/2014/main" id="{30FB5ED9-56ED-AF86-0E92-905FFDFC403E}"/>
                    </a:ext>
                  </a:extLst>
                </p:cNvPr>
                <p:cNvPicPr/>
                <p:nvPr/>
              </p:nvPicPr>
              <p:blipFill>
                <a:blip r:embed="rId30"/>
                <a:stretch>
                  <a:fillRect/>
                </a:stretch>
              </p:blipFill>
              <p:spPr>
                <a:xfrm>
                  <a:off x="8343916" y="242902"/>
                  <a:ext cx="1238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4" name="Freihand 13">
                  <a:extLst>
                    <a:ext uri="{FF2B5EF4-FFF2-40B4-BE49-F238E27FC236}">
                      <a16:creationId xmlns:a16="http://schemas.microsoft.com/office/drawing/2014/main" id="{FEFB9021-CCA9-4DBA-9A76-50BA5C79A857}"/>
                    </a:ext>
                  </a:extLst>
                </p14:cNvPr>
                <p14:cNvContentPartPr/>
                <p14:nvPr/>
              </p14:nvContentPartPr>
              <p14:xfrm>
                <a:off x="8576476" y="287542"/>
                <a:ext cx="13320" cy="95760"/>
              </p14:xfrm>
            </p:contentPart>
          </mc:Choice>
          <mc:Fallback>
            <p:pic>
              <p:nvPicPr>
                <p:cNvPr id="14" name="Freihand 13">
                  <a:extLst>
                    <a:ext uri="{FF2B5EF4-FFF2-40B4-BE49-F238E27FC236}">
                      <a16:creationId xmlns:a16="http://schemas.microsoft.com/office/drawing/2014/main" id="{FEFB9021-CCA9-4DBA-9A76-50BA5C79A857}"/>
                    </a:ext>
                  </a:extLst>
                </p:cNvPr>
                <p:cNvPicPr/>
                <p:nvPr/>
              </p:nvPicPr>
              <p:blipFill>
                <a:blip r:embed="rId32"/>
                <a:stretch>
                  <a:fillRect/>
                </a:stretch>
              </p:blipFill>
              <p:spPr>
                <a:xfrm>
                  <a:off x="8567836" y="278542"/>
                  <a:ext cx="309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5" name="Freihand 14">
                  <a:extLst>
                    <a:ext uri="{FF2B5EF4-FFF2-40B4-BE49-F238E27FC236}">
                      <a16:creationId xmlns:a16="http://schemas.microsoft.com/office/drawing/2014/main" id="{B5BC7E17-C463-12E0-9BB2-4ED91129E510}"/>
                    </a:ext>
                  </a:extLst>
                </p14:cNvPr>
                <p14:cNvContentPartPr/>
                <p14:nvPr/>
              </p14:nvContentPartPr>
              <p14:xfrm>
                <a:off x="8540836" y="277462"/>
                <a:ext cx="140040" cy="134640"/>
              </p14:xfrm>
            </p:contentPart>
          </mc:Choice>
          <mc:Fallback>
            <p:pic>
              <p:nvPicPr>
                <p:cNvPr id="15" name="Freihand 14">
                  <a:extLst>
                    <a:ext uri="{FF2B5EF4-FFF2-40B4-BE49-F238E27FC236}">
                      <a16:creationId xmlns:a16="http://schemas.microsoft.com/office/drawing/2014/main" id="{B5BC7E17-C463-12E0-9BB2-4ED91129E510}"/>
                    </a:ext>
                  </a:extLst>
                </p:cNvPr>
                <p:cNvPicPr/>
                <p:nvPr/>
              </p:nvPicPr>
              <p:blipFill>
                <a:blip r:embed="rId34"/>
                <a:stretch>
                  <a:fillRect/>
                </a:stretch>
              </p:blipFill>
              <p:spPr>
                <a:xfrm>
                  <a:off x="8532196" y="268822"/>
                  <a:ext cx="1576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931A1C04-1203-C29A-678B-50CB11431926}"/>
                    </a:ext>
                  </a:extLst>
                </p14:cNvPr>
                <p14:cNvContentPartPr/>
                <p14:nvPr/>
              </p14:nvContentPartPr>
              <p14:xfrm>
                <a:off x="8913436" y="754822"/>
                <a:ext cx="2011320" cy="1725480"/>
              </p14:xfrm>
            </p:contentPart>
          </mc:Choice>
          <mc:Fallback>
            <p:pic>
              <p:nvPicPr>
                <p:cNvPr id="24" name="Freihand 23">
                  <a:extLst>
                    <a:ext uri="{FF2B5EF4-FFF2-40B4-BE49-F238E27FC236}">
                      <a16:creationId xmlns:a16="http://schemas.microsoft.com/office/drawing/2014/main" id="{931A1C04-1203-C29A-678B-50CB11431926}"/>
                    </a:ext>
                  </a:extLst>
                </p:cNvPr>
                <p:cNvPicPr/>
                <p:nvPr/>
              </p:nvPicPr>
              <p:blipFill>
                <a:blip r:embed="rId36"/>
                <a:stretch>
                  <a:fillRect/>
                </a:stretch>
              </p:blipFill>
              <p:spPr>
                <a:xfrm>
                  <a:off x="8904796" y="745822"/>
                  <a:ext cx="2028960" cy="1743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E5D97699-2096-D847-568D-648800EC4A80}"/>
                    </a:ext>
                  </a:extLst>
                </p14:cNvPr>
                <p14:cNvContentPartPr/>
                <p14:nvPr/>
              </p14:nvContentPartPr>
              <p14:xfrm>
                <a:off x="10957876" y="2119222"/>
                <a:ext cx="115920" cy="48240"/>
              </p14:xfrm>
            </p:contentPart>
          </mc:Choice>
          <mc:Fallback>
            <p:pic>
              <p:nvPicPr>
                <p:cNvPr id="26" name="Freihand 25">
                  <a:extLst>
                    <a:ext uri="{FF2B5EF4-FFF2-40B4-BE49-F238E27FC236}">
                      <a16:creationId xmlns:a16="http://schemas.microsoft.com/office/drawing/2014/main" id="{E5D97699-2096-D847-568D-648800EC4A80}"/>
                    </a:ext>
                  </a:extLst>
                </p:cNvPr>
                <p:cNvPicPr/>
                <p:nvPr/>
              </p:nvPicPr>
              <p:blipFill>
                <a:blip r:embed="rId38"/>
                <a:stretch>
                  <a:fillRect/>
                </a:stretch>
              </p:blipFill>
              <p:spPr>
                <a:xfrm>
                  <a:off x="10948876" y="2110222"/>
                  <a:ext cx="1335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7669DC65-81F2-3D1F-C8DE-CEFC815995EC}"/>
                    </a:ext>
                  </a:extLst>
                </p14:cNvPr>
                <p14:cNvContentPartPr/>
                <p14:nvPr/>
              </p14:nvContentPartPr>
              <p14:xfrm>
                <a:off x="10888756" y="2081062"/>
                <a:ext cx="132480" cy="154080"/>
              </p14:xfrm>
            </p:contentPart>
          </mc:Choice>
          <mc:Fallback>
            <p:pic>
              <p:nvPicPr>
                <p:cNvPr id="27" name="Freihand 26">
                  <a:extLst>
                    <a:ext uri="{FF2B5EF4-FFF2-40B4-BE49-F238E27FC236}">
                      <a16:creationId xmlns:a16="http://schemas.microsoft.com/office/drawing/2014/main" id="{7669DC65-81F2-3D1F-C8DE-CEFC815995EC}"/>
                    </a:ext>
                  </a:extLst>
                </p:cNvPr>
                <p:cNvPicPr/>
                <p:nvPr/>
              </p:nvPicPr>
              <p:blipFill>
                <a:blip r:embed="rId40"/>
                <a:stretch>
                  <a:fillRect/>
                </a:stretch>
              </p:blipFill>
              <p:spPr>
                <a:xfrm>
                  <a:off x="10879756" y="2072422"/>
                  <a:ext cx="1501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FB34655F-4B4A-4D8C-ABE4-FF686B4BA25C}"/>
                    </a:ext>
                  </a:extLst>
                </p14:cNvPr>
                <p14:cNvContentPartPr/>
                <p14:nvPr/>
              </p14:nvContentPartPr>
              <p14:xfrm>
                <a:off x="10999996" y="1658782"/>
                <a:ext cx="1800" cy="150480"/>
              </p14:xfrm>
            </p:contentPart>
          </mc:Choice>
          <mc:Fallback>
            <p:pic>
              <p:nvPicPr>
                <p:cNvPr id="28" name="Freihand 27">
                  <a:extLst>
                    <a:ext uri="{FF2B5EF4-FFF2-40B4-BE49-F238E27FC236}">
                      <a16:creationId xmlns:a16="http://schemas.microsoft.com/office/drawing/2014/main" id="{FB34655F-4B4A-4D8C-ABE4-FF686B4BA25C}"/>
                    </a:ext>
                  </a:extLst>
                </p:cNvPr>
                <p:cNvPicPr/>
                <p:nvPr/>
              </p:nvPicPr>
              <p:blipFill>
                <a:blip r:embed="rId42"/>
                <a:stretch>
                  <a:fillRect/>
                </a:stretch>
              </p:blipFill>
              <p:spPr>
                <a:xfrm>
                  <a:off x="10991356" y="1650142"/>
                  <a:ext cx="194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0555554F-BF55-C77E-A866-478EBB70AD80}"/>
                    </a:ext>
                  </a:extLst>
                </p14:cNvPr>
                <p14:cNvContentPartPr/>
                <p14:nvPr/>
              </p14:nvContentPartPr>
              <p14:xfrm>
                <a:off x="11002876" y="1598302"/>
                <a:ext cx="116280" cy="159840"/>
              </p14:xfrm>
            </p:contentPart>
          </mc:Choice>
          <mc:Fallback>
            <p:pic>
              <p:nvPicPr>
                <p:cNvPr id="29" name="Freihand 28">
                  <a:extLst>
                    <a:ext uri="{FF2B5EF4-FFF2-40B4-BE49-F238E27FC236}">
                      <a16:creationId xmlns:a16="http://schemas.microsoft.com/office/drawing/2014/main" id="{0555554F-BF55-C77E-A866-478EBB70AD80}"/>
                    </a:ext>
                  </a:extLst>
                </p:cNvPr>
                <p:cNvPicPr/>
                <p:nvPr/>
              </p:nvPicPr>
              <p:blipFill>
                <a:blip r:embed="rId44"/>
                <a:stretch>
                  <a:fillRect/>
                </a:stretch>
              </p:blipFill>
              <p:spPr>
                <a:xfrm>
                  <a:off x="10993876" y="1589302"/>
                  <a:ext cx="1339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7C9F0BB1-F90C-688E-A287-46DEAF84A194}"/>
                    </a:ext>
                  </a:extLst>
                </p14:cNvPr>
                <p14:cNvContentPartPr/>
                <p14:nvPr/>
              </p14:nvContentPartPr>
              <p14:xfrm>
                <a:off x="11151916" y="1653742"/>
                <a:ext cx="127080" cy="79920"/>
              </p14:xfrm>
            </p:contentPart>
          </mc:Choice>
          <mc:Fallback>
            <p:pic>
              <p:nvPicPr>
                <p:cNvPr id="30" name="Freihand 29">
                  <a:extLst>
                    <a:ext uri="{FF2B5EF4-FFF2-40B4-BE49-F238E27FC236}">
                      <a16:creationId xmlns:a16="http://schemas.microsoft.com/office/drawing/2014/main" id="{7C9F0BB1-F90C-688E-A287-46DEAF84A194}"/>
                    </a:ext>
                  </a:extLst>
                </p:cNvPr>
                <p:cNvPicPr/>
                <p:nvPr/>
              </p:nvPicPr>
              <p:blipFill>
                <a:blip r:embed="rId46"/>
                <a:stretch>
                  <a:fillRect/>
                </a:stretch>
              </p:blipFill>
              <p:spPr>
                <a:xfrm>
                  <a:off x="11143276" y="1645102"/>
                  <a:ext cx="1447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07D974D3-AAC8-FA0D-B311-5A55E7E2AE22}"/>
                    </a:ext>
                  </a:extLst>
                </p14:cNvPr>
                <p14:cNvContentPartPr/>
                <p14:nvPr/>
              </p14:nvContentPartPr>
              <p14:xfrm>
                <a:off x="11278276" y="1543222"/>
                <a:ext cx="34200" cy="173520"/>
              </p14:xfrm>
            </p:contentPart>
          </mc:Choice>
          <mc:Fallback>
            <p:pic>
              <p:nvPicPr>
                <p:cNvPr id="31" name="Freihand 30">
                  <a:extLst>
                    <a:ext uri="{FF2B5EF4-FFF2-40B4-BE49-F238E27FC236}">
                      <a16:creationId xmlns:a16="http://schemas.microsoft.com/office/drawing/2014/main" id="{07D974D3-AAC8-FA0D-B311-5A55E7E2AE22}"/>
                    </a:ext>
                  </a:extLst>
                </p:cNvPr>
                <p:cNvPicPr/>
                <p:nvPr/>
              </p:nvPicPr>
              <p:blipFill>
                <a:blip r:embed="rId48"/>
                <a:stretch>
                  <a:fillRect/>
                </a:stretch>
              </p:blipFill>
              <p:spPr>
                <a:xfrm>
                  <a:off x="11269276" y="1534222"/>
                  <a:ext cx="518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FA8F53C8-FFDD-EF43-9A7B-4F23C8E22B91}"/>
                    </a:ext>
                  </a:extLst>
                </p14:cNvPr>
                <p14:cNvContentPartPr/>
                <p14:nvPr/>
              </p14:nvContentPartPr>
              <p14:xfrm>
                <a:off x="11241556" y="1586062"/>
                <a:ext cx="122760" cy="53640"/>
              </p14:xfrm>
            </p:contentPart>
          </mc:Choice>
          <mc:Fallback>
            <p:pic>
              <p:nvPicPr>
                <p:cNvPr id="32" name="Freihand 31">
                  <a:extLst>
                    <a:ext uri="{FF2B5EF4-FFF2-40B4-BE49-F238E27FC236}">
                      <a16:creationId xmlns:a16="http://schemas.microsoft.com/office/drawing/2014/main" id="{FA8F53C8-FFDD-EF43-9A7B-4F23C8E22B91}"/>
                    </a:ext>
                  </a:extLst>
                </p:cNvPr>
                <p:cNvPicPr/>
                <p:nvPr/>
              </p:nvPicPr>
              <p:blipFill>
                <a:blip r:embed="rId50"/>
                <a:stretch>
                  <a:fillRect/>
                </a:stretch>
              </p:blipFill>
              <p:spPr>
                <a:xfrm>
                  <a:off x="11232916" y="1577422"/>
                  <a:ext cx="1404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74F041DC-3B2F-FDE3-7E66-51C7086828DC}"/>
                    </a:ext>
                  </a:extLst>
                </p14:cNvPr>
                <p14:cNvContentPartPr/>
                <p14:nvPr/>
              </p14:nvContentPartPr>
              <p14:xfrm>
                <a:off x="11403556" y="1580302"/>
                <a:ext cx="109800" cy="82080"/>
              </p14:xfrm>
            </p:contentPart>
          </mc:Choice>
          <mc:Fallback>
            <p:pic>
              <p:nvPicPr>
                <p:cNvPr id="33" name="Freihand 32">
                  <a:extLst>
                    <a:ext uri="{FF2B5EF4-FFF2-40B4-BE49-F238E27FC236}">
                      <a16:creationId xmlns:a16="http://schemas.microsoft.com/office/drawing/2014/main" id="{74F041DC-3B2F-FDE3-7E66-51C7086828DC}"/>
                    </a:ext>
                  </a:extLst>
                </p:cNvPr>
                <p:cNvPicPr/>
                <p:nvPr/>
              </p:nvPicPr>
              <p:blipFill>
                <a:blip r:embed="rId52"/>
                <a:stretch>
                  <a:fillRect/>
                </a:stretch>
              </p:blipFill>
              <p:spPr>
                <a:xfrm>
                  <a:off x="11394916" y="1571662"/>
                  <a:ext cx="1274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FBEAF784-BF2D-51ED-7333-7149DA2278AC}"/>
                    </a:ext>
                  </a:extLst>
                </p14:cNvPr>
                <p14:cNvContentPartPr/>
                <p14:nvPr/>
              </p14:nvContentPartPr>
              <p14:xfrm>
                <a:off x="11398516" y="1597942"/>
                <a:ext cx="125640" cy="33840"/>
              </p14:xfrm>
            </p:contentPart>
          </mc:Choice>
          <mc:Fallback>
            <p:pic>
              <p:nvPicPr>
                <p:cNvPr id="34" name="Freihand 33">
                  <a:extLst>
                    <a:ext uri="{FF2B5EF4-FFF2-40B4-BE49-F238E27FC236}">
                      <a16:creationId xmlns:a16="http://schemas.microsoft.com/office/drawing/2014/main" id="{FBEAF784-BF2D-51ED-7333-7149DA2278AC}"/>
                    </a:ext>
                  </a:extLst>
                </p:cNvPr>
                <p:cNvPicPr/>
                <p:nvPr/>
              </p:nvPicPr>
              <p:blipFill>
                <a:blip r:embed="rId54"/>
                <a:stretch>
                  <a:fillRect/>
                </a:stretch>
              </p:blipFill>
              <p:spPr>
                <a:xfrm>
                  <a:off x="11389516" y="1589302"/>
                  <a:ext cx="1432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92877A45-56CD-1FED-3D5F-1B2DB0AA1B0D}"/>
                    </a:ext>
                  </a:extLst>
                </p14:cNvPr>
                <p14:cNvContentPartPr/>
                <p14:nvPr/>
              </p14:nvContentPartPr>
              <p14:xfrm>
                <a:off x="11545396" y="1509382"/>
                <a:ext cx="252360" cy="91800"/>
              </p14:xfrm>
            </p:contentPart>
          </mc:Choice>
          <mc:Fallback>
            <p:pic>
              <p:nvPicPr>
                <p:cNvPr id="35" name="Freihand 34">
                  <a:extLst>
                    <a:ext uri="{FF2B5EF4-FFF2-40B4-BE49-F238E27FC236}">
                      <a16:creationId xmlns:a16="http://schemas.microsoft.com/office/drawing/2014/main" id="{92877A45-56CD-1FED-3D5F-1B2DB0AA1B0D}"/>
                    </a:ext>
                  </a:extLst>
                </p:cNvPr>
                <p:cNvPicPr/>
                <p:nvPr/>
              </p:nvPicPr>
              <p:blipFill>
                <a:blip r:embed="rId56"/>
                <a:stretch>
                  <a:fillRect/>
                </a:stretch>
              </p:blipFill>
              <p:spPr>
                <a:xfrm>
                  <a:off x="11536756" y="1500742"/>
                  <a:ext cx="2700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B724123C-4913-8165-E3F6-542D136FBEF2}"/>
                    </a:ext>
                  </a:extLst>
                </p14:cNvPr>
                <p14:cNvContentPartPr/>
                <p14:nvPr/>
              </p14:nvContentPartPr>
              <p14:xfrm>
                <a:off x="11865796" y="1511902"/>
                <a:ext cx="116280" cy="71640"/>
              </p14:xfrm>
            </p:contentPart>
          </mc:Choice>
          <mc:Fallback>
            <p:pic>
              <p:nvPicPr>
                <p:cNvPr id="36" name="Freihand 35">
                  <a:extLst>
                    <a:ext uri="{FF2B5EF4-FFF2-40B4-BE49-F238E27FC236}">
                      <a16:creationId xmlns:a16="http://schemas.microsoft.com/office/drawing/2014/main" id="{B724123C-4913-8165-E3F6-542D136FBEF2}"/>
                    </a:ext>
                  </a:extLst>
                </p:cNvPr>
                <p:cNvPicPr/>
                <p:nvPr/>
              </p:nvPicPr>
              <p:blipFill>
                <a:blip r:embed="rId58"/>
                <a:stretch>
                  <a:fillRect/>
                </a:stretch>
              </p:blipFill>
              <p:spPr>
                <a:xfrm>
                  <a:off x="11857156" y="1502902"/>
                  <a:ext cx="1339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10BD53CE-BF6F-7775-DE81-B6110EB9A0D5}"/>
                    </a:ext>
                  </a:extLst>
                </p14:cNvPr>
                <p14:cNvContentPartPr/>
                <p14:nvPr/>
              </p14:nvContentPartPr>
              <p14:xfrm>
                <a:off x="11130676" y="1865422"/>
                <a:ext cx="149040" cy="70200"/>
              </p14:xfrm>
            </p:contentPart>
          </mc:Choice>
          <mc:Fallback>
            <p:pic>
              <p:nvPicPr>
                <p:cNvPr id="37" name="Freihand 36">
                  <a:extLst>
                    <a:ext uri="{FF2B5EF4-FFF2-40B4-BE49-F238E27FC236}">
                      <a16:creationId xmlns:a16="http://schemas.microsoft.com/office/drawing/2014/main" id="{10BD53CE-BF6F-7775-DE81-B6110EB9A0D5}"/>
                    </a:ext>
                  </a:extLst>
                </p:cNvPr>
                <p:cNvPicPr/>
                <p:nvPr/>
              </p:nvPicPr>
              <p:blipFill>
                <a:blip r:embed="rId60"/>
                <a:stretch>
                  <a:fillRect/>
                </a:stretch>
              </p:blipFill>
              <p:spPr>
                <a:xfrm>
                  <a:off x="11121676" y="1856782"/>
                  <a:ext cx="1666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4BD69BCA-CC0F-59B5-8D3E-BFBDC054D572}"/>
                    </a:ext>
                  </a:extLst>
                </p14:cNvPr>
                <p14:cNvContentPartPr/>
                <p14:nvPr/>
              </p14:nvContentPartPr>
              <p14:xfrm>
                <a:off x="11317516" y="1839502"/>
                <a:ext cx="75240" cy="45720"/>
              </p14:xfrm>
            </p:contentPart>
          </mc:Choice>
          <mc:Fallback>
            <p:pic>
              <p:nvPicPr>
                <p:cNvPr id="38" name="Freihand 37">
                  <a:extLst>
                    <a:ext uri="{FF2B5EF4-FFF2-40B4-BE49-F238E27FC236}">
                      <a16:creationId xmlns:a16="http://schemas.microsoft.com/office/drawing/2014/main" id="{4BD69BCA-CC0F-59B5-8D3E-BFBDC054D572}"/>
                    </a:ext>
                  </a:extLst>
                </p:cNvPr>
                <p:cNvPicPr/>
                <p:nvPr/>
              </p:nvPicPr>
              <p:blipFill>
                <a:blip r:embed="rId62"/>
                <a:stretch>
                  <a:fillRect/>
                </a:stretch>
              </p:blipFill>
              <p:spPr>
                <a:xfrm>
                  <a:off x="11308876" y="1830862"/>
                  <a:ext cx="928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C7E796A4-68A2-81F3-DEA8-26A4AD4723CE}"/>
                    </a:ext>
                  </a:extLst>
                </p14:cNvPr>
                <p14:cNvContentPartPr/>
                <p14:nvPr/>
              </p14:nvContentPartPr>
              <p14:xfrm>
                <a:off x="11407876" y="1726102"/>
                <a:ext cx="180360" cy="245160"/>
              </p14:xfrm>
            </p:contentPart>
          </mc:Choice>
          <mc:Fallback>
            <p:pic>
              <p:nvPicPr>
                <p:cNvPr id="39" name="Freihand 38">
                  <a:extLst>
                    <a:ext uri="{FF2B5EF4-FFF2-40B4-BE49-F238E27FC236}">
                      <a16:creationId xmlns:a16="http://schemas.microsoft.com/office/drawing/2014/main" id="{C7E796A4-68A2-81F3-DEA8-26A4AD4723CE}"/>
                    </a:ext>
                  </a:extLst>
                </p:cNvPr>
                <p:cNvPicPr/>
                <p:nvPr/>
              </p:nvPicPr>
              <p:blipFill>
                <a:blip r:embed="rId64"/>
                <a:stretch>
                  <a:fillRect/>
                </a:stretch>
              </p:blipFill>
              <p:spPr>
                <a:xfrm>
                  <a:off x="11398876" y="1717102"/>
                  <a:ext cx="19800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Freihand 39">
                  <a:extLst>
                    <a:ext uri="{FF2B5EF4-FFF2-40B4-BE49-F238E27FC236}">
                      <a16:creationId xmlns:a16="http://schemas.microsoft.com/office/drawing/2014/main" id="{E6EB63BF-B466-922A-9A32-8A9DAC948958}"/>
                    </a:ext>
                  </a:extLst>
                </p14:cNvPr>
                <p14:cNvContentPartPr/>
                <p14:nvPr/>
              </p14:nvContentPartPr>
              <p14:xfrm>
                <a:off x="11577436" y="1724302"/>
                <a:ext cx="26280" cy="29880"/>
              </p14:xfrm>
            </p:contentPart>
          </mc:Choice>
          <mc:Fallback>
            <p:pic>
              <p:nvPicPr>
                <p:cNvPr id="40" name="Freihand 39">
                  <a:extLst>
                    <a:ext uri="{FF2B5EF4-FFF2-40B4-BE49-F238E27FC236}">
                      <a16:creationId xmlns:a16="http://schemas.microsoft.com/office/drawing/2014/main" id="{E6EB63BF-B466-922A-9A32-8A9DAC948958}"/>
                    </a:ext>
                  </a:extLst>
                </p:cNvPr>
                <p:cNvPicPr/>
                <p:nvPr/>
              </p:nvPicPr>
              <p:blipFill>
                <a:blip r:embed="rId66"/>
                <a:stretch>
                  <a:fillRect/>
                </a:stretch>
              </p:blipFill>
              <p:spPr>
                <a:xfrm>
                  <a:off x="11568796" y="1715662"/>
                  <a:ext cx="439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1" name="Freihand 40">
                  <a:extLst>
                    <a:ext uri="{FF2B5EF4-FFF2-40B4-BE49-F238E27FC236}">
                      <a16:creationId xmlns:a16="http://schemas.microsoft.com/office/drawing/2014/main" id="{BC4FFD1E-2A39-2557-60B9-9E97FFF4989C}"/>
                    </a:ext>
                  </a:extLst>
                </p14:cNvPr>
                <p14:cNvContentPartPr/>
                <p14:nvPr/>
              </p14:nvContentPartPr>
              <p14:xfrm>
                <a:off x="11649436" y="1683262"/>
                <a:ext cx="33120" cy="167760"/>
              </p14:xfrm>
            </p:contentPart>
          </mc:Choice>
          <mc:Fallback>
            <p:pic>
              <p:nvPicPr>
                <p:cNvPr id="41" name="Freihand 40">
                  <a:extLst>
                    <a:ext uri="{FF2B5EF4-FFF2-40B4-BE49-F238E27FC236}">
                      <a16:creationId xmlns:a16="http://schemas.microsoft.com/office/drawing/2014/main" id="{BC4FFD1E-2A39-2557-60B9-9E97FFF4989C}"/>
                    </a:ext>
                  </a:extLst>
                </p:cNvPr>
                <p:cNvPicPr/>
                <p:nvPr/>
              </p:nvPicPr>
              <p:blipFill>
                <a:blip r:embed="rId68"/>
                <a:stretch>
                  <a:fillRect/>
                </a:stretch>
              </p:blipFill>
              <p:spPr>
                <a:xfrm>
                  <a:off x="11640436" y="1674262"/>
                  <a:ext cx="507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2" name="Freihand 41">
                  <a:extLst>
                    <a:ext uri="{FF2B5EF4-FFF2-40B4-BE49-F238E27FC236}">
                      <a16:creationId xmlns:a16="http://schemas.microsoft.com/office/drawing/2014/main" id="{24C50013-578C-607A-8899-8AE124169840}"/>
                    </a:ext>
                  </a:extLst>
                </p14:cNvPr>
                <p14:cNvContentPartPr/>
                <p14:nvPr/>
              </p14:nvContentPartPr>
              <p14:xfrm>
                <a:off x="11730796" y="1658782"/>
                <a:ext cx="95040" cy="167040"/>
              </p14:xfrm>
            </p:contentPart>
          </mc:Choice>
          <mc:Fallback>
            <p:pic>
              <p:nvPicPr>
                <p:cNvPr id="42" name="Freihand 41">
                  <a:extLst>
                    <a:ext uri="{FF2B5EF4-FFF2-40B4-BE49-F238E27FC236}">
                      <a16:creationId xmlns:a16="http://schemas.microsoft.com/office/drawing/2014/main" id="{24C50013-578C-607A-8899-8AE124169840}"/>
                    </a:ext>
                  </a:extLst>
                </p:cNvPr>
                <p:cNvPicPr/>
                <p:nvPr/>
              </p:nvPicPr>
              <p:blipFill>
                <a:blip r:embed="rId70"/>
                <a:stretch>
                  <a:fillRect/>
                </a:stretch>
              </p:blipFill>
              <p:spPr>
                <a:xfrm>
                  <a:off x="11722156" y="1650142"/>
                  <a:ext cx="1126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3" name="Freihand 42">
                  <a:extLst>
                    <a:ext uri="{FF2B5EF4-FFF2-40B4-BE49-F238E27FC236}">
                      <a16:creationId xmlns:a16="http://schemas.microsoft.com/office/drawing/2014/main" id="{B6220D80-DE66-1EE8-D0C3-33F143BAD817}"/>
                    </a:ext>
                  </a:extLst>
                </p14:cNvPr>
                <p14:cNvContentPartPr/>
                <p14:nvPr/>
              </p14:nvContentPartPr>
              <p14:xfrm>
                <a:off x="11775436" y="1818262"/>
                <a:ext cx="45720" cy="24480"/>
              </p14:xfrm>
            </p:contentPart>
          </mc:Choice>
          <mc:Fallback>
            <p:pic>
              <p:nvPicPr>
                <p:cNvPr id="43" name="Freihand 42">
                  <a:extLst>
                    <a:ext uri="{FF2B5EF4-FFF2-40B4-BE49-F238E27FC236}">
                      <a16:creationId xmlns:a16="http://schemas.microsoft.com/office/drawing/2014/main" id="{B6220D80-DE66-1EE8-D0C3-33F143BAD817}"/>
                    </a:ext>
                  </a:extLst>
                </p:cNvPr>
                <p:cNvPicPr/>
                <p:nvPr/>
              </p:nvPicPr>
              <p:blipFill>
                <a:blip r:embed="rId72"/>
                <a:stretch>
                  <a:fillRect/>
                </a:stretch>
              </p:blipFill>
              <p:spPr>
                <a:xfrm>
                  <a:off x="11766796" y="1809622"/>
                  <a:ext cx="633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4" name="Freihand 43">
                  <a:extLst>
                    <a:ext uri="{FF2B5EF4-FFF2-40B4-BE49-F238E27FC236}">
                      <a16:creationId xmlns:a16="http://schemas.microsoft.com/office/drawing/2014/main" id="{40190CF5-4025-9935-0196-18FC24662B59}"/>
                    </a:ext>
                  </a:extLst>
                </p14:cNvPr>
                <p14:cNvContentPartPr/>
                <p14:nvPr/>
              </p14:nvContentPartPr>
              <p14:xfrm>
                <a:off x="11851036" y="1651942"/>
                <a:ext cx="165240" cy="169200"/>
              </p14:xfrm>
            </p:contentPart>
          </mc:Choice>
          <mc:Fallback>
            <p:pic>
              <p:nvPicPr>
                <p:cNvPr id="44" name="Freihand 43">
                  <a:extLst>
                    <a:ext uri="{FF2B5EF4-FFF2-40B4-BE49-F238E27FC236}">
                      <a16:creationId xmlns:a16="http://schemas.microsoft.com/office/drawing/2014/main" id="{40190CF5-4025-9935-0196-18FC24662B59}"/>
                    </a:ext>
                  </a:extLst>
                </p:cNvPr>
                <p:cNvPicPr/>
                <p:nvPr/>
              </p:nvPicPr>
              <p:blipFill>
                <a:blip r:embed="rId74"/>
                <a:stretch>
                  <a:fillRect/>
                </a:stretch>
              </p:blipFill>
              <p:spPr>
                <a:xfrm>
                  <a:off x="11842396" y="1643302"/>
                  <a:ext cx="1828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5" name="Freihand 44">
                  <a:extLst>
                    <a:ext uri="{FF2B5EF4-FFF2-40B4-BE49-F238E27FC236}">
                      <a16:creationId xmlns:a16="http://schemas.microsoft.com/office/drawing/2014/main" id="{3551FCF4-5B77-454D-C1EB-A02833DB15C6}"/>
                    </a:ext>
                  </a:extLst>
                </p14:cNvPr>
                <p14:cNvContentPartPr/>
                <p14:nvPr/>
              </p14:nvContentPartPr>
              <p14:xfrm>
                <a:off x="12032116" y="1683262"/>
                <a:ext cx="47880" cy="128880"/>
              </p14:xfrm>
            </p:contentPart>
          </mc:Choice>
          <mc:Fallback>
            <p:pic>
              <p:nvPicPr>
                <p:cNvPr id="45" name="Freihand 44">
                  <a:extLst>
                    <a:ext uri="{FF2B5EF4-FFF2-40B4-BE49-F238E27FC236}">
                      <a16:creationId xmlns:a16="http://schemas.microsoft.com/office/drawing/2014/main" id="{3551FCF4-5B77-454D-C1EB-A02833DB15C6}"/>
                    </a:ext>
                  </a:extLst>
                </p:cNvPr>
                <p:cNvPicPr/>
                <p:nvPr/>
              </p:nvPicPr>
              <p:blipFill>
                <a:blip r:embed="rId76"/>
                <a:stretch>
                  <a:fillRect/>
                </a:stretch>
              </p:blipFill>
              <p:spPr>
                <a:xfrm>
                  <a:off x="12023116" y="1674262"/>
                  <a:ext cx="655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6" name="Freihand 45">
                  <a:extLst>
                    <a:ext uri="{FF2B5EF4-FFF2-40B4-BE49-F238E27FC236}">
                      <a16:creationId xmlns:a16="http://schemas.microsoft.com/office/drawing/2014/main" id="{1927561A-57B8-BE23-F70E-9A8FC34132BA}"/>
                    </a:ext>
                  </a:extLst>
                </p14:cNvPr>
                <p14:cNvContentPartPr/>
                <p14:nvPr/>
              </p14:nvContentPartPr>
              <p14:xfrm>
                <a:off x="12115996" y="1703782"/>
                <a:ext cx="70200" cy="39600"/>
              </p14:xfrm>
            </p:contentPart>
          </mc:Choice>
          <mc:Fallback>
            <p:pic>
              <p:nvPicPr>
                <p:cNvPr id="46" name="Freihand 45">
                  <a:extLst>
                    <a:ext uri="{FF2B5EF4-FFF2-40B4-BE49-F238E27FC236}">
                      <a16:creationId xmlns:a16="http://schemas.microsoft.com/office/drawing/2014/main" id="{1927561A-57B8-BE23-F70E-9A8FC34132BA}"/>
                    </a:ext>
                  </a:extLst>
                </p:cNvPr>
                <p:cNvPicPr/>
                <p:nvPr/>
              </p:nvPicPr>
              <p:blipFill>
                <a:blip r:embed="rId78"/>
                <a:stretch>
                  <a:fillRect/>
                </a:stretch>
              </p:blipFill>
              <p:spPr>
                <a:xfrm>
                  <a:off x="12107356" y="1694782"/>
                  <a:ext cx="878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7" name="Freihand 46">
                  <a:extLst>
                    <a:ext uri="{FF2B5EF4-FFF2-40B4-BE49-F238E27FC236}">
                      <a16:creationId xmlns:a16="http://schemas.microsoft.com/office/drawing/2014/main" id="{295C7792-3CC8-D30F-0180-6834F806B3A4}"/>
                    </a:ext>
                  </a:extLst>
                </p14:cNvPr>
                <p14:cNvContentPartPr/>
                <p14:nvPr/>
              </p14:nvContentPartPr>
              <p14:xfrm>
                <a:off x="11277196" y="2028142"/>
                <a:ext cx="151200" cy="135720"/>
              </p14:xfrm>
            </p:contentPart>
          </mc:Choice>
          <mc:Fallback>
            <p:pic>
              <p:nvPicPr>
                <p:cNvPr id="47" name="Freihand 46">
                  <a:extLst>
                    <a:ext uri="{FF2B5EF4-FFF2-40B4-BE49-F238E27FC236}">
                      <a16:creationId xmlns:a16="http://schemas.microsoft.com/office/drawing/2014/main" id="{295C7792-3CC8-D30F-0180-6834F806B3A4}"/>
                    </a:ext>
                  </a:extLst>
                </p:cNvPr>
                <p:cNvPicPr/>
                <p:nvPr/>
              </p:nvPicPr>
              <p:blipFill>
                <a:blip r:embed="rId80"/>
                <a:stretch>
                  <a:fillRect/>
                </a:stretch>
              </p:blipFill>
              <p:spPr>
                <a:xfrm>
                  <a:off x="11268196" y="2019502"/>
                  <a:ext cx="1688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8" name="Freihand 47">
                  <a:extLst>
                    <a:ext uri="{FF2B5EF4-FFF2-40B4-BE49-F238E27FC236}">
                      <a16:creationId xmlns:a16="http://schemas.microsoft.com/office/drawing/2014/main" id="{BD706668-F709-22B2-F1F3-A04F225AF4C6}"/>
                    </a:ext>
                  </a:extLst>
                </p14:cNvPr>
                <p14:cNvContentPartPr/>
                <p14:nvPr/>
              </p14:nvContentPartPr>
              <p14:xfrm>
                <a:off x="11367556" y="2081062"/>
                <a:ext cx="228960" cy="66600"/>
              </p14:xfrm>
            </p:contentPart>
          </mc:Choice>
          <mc:Fallback>
            <p:pic>
              <p:nvPicPr>
                <p:cNvPr id="48" name="Freihand 47">
                  <a:extLst>
                    <a:ext uri="{FF2B5EF4-FFF2-40B4-BE49-F238E27FC236}">
                      <a16:creationId xmlns:a16="http://schemas.microsoft.com/office/drawing/2014/main" id="{BD706668-F709-22B2-F1F3-A04F225AF4C6}"/>
                    </a:ext>
                  </a:extLst>
                </p:cNvPr>
                <p:cNvPicPr/>
                <p:nvPr/>
              </p:nvPicPr>
              <p:blipFill>
                <a:blip r:embed="rId82"/>
                <a:stretch>
                  <a:fillRect/>
                </a:stretch>
              </p:blipFill>
              <p:spPr>
                <a:xfrm>
                  <a:off x="11358556" y="2072062"/>
                  <a:ext cx="2466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9" name="Freihand 48">
                  <a:extLst>
                    <a:ext uri="{FF2B5EF4-FFF2-40B4-BE49-F238E27FC236}">
                      <a16:creationId xmlns:a16="http://schemas.microsoft.com/office/drawing/2014/main" id="{92B2EB1E-C7AC-9554-84BB-495A6228DB8D}"/>
                    </a:ext>
                  </a:extLst>
                </p14:cNvPr>
                <p14:cNvContentPartPr/>
                <p14:nvPr/>
              </p14:nvContentPartPr>
              <p14:xfrm>
                <a:off x="11655916" y="2041822"/>
                <a:ext cx="155160" cy="77040"/>
              </p14:xfrm>
            </p:contentPart>
          </mc:Choice>
          <mc:Fallback>
            <p:pic>
              <p:nvPicPr>
                <p:cNvPr id="49" name="Freihand 48">
                  <a:extLst>
                    <a:ext uri="{FF2B5EF4-FFF2-40B4-BE49-F238E27FC236}">
                      <a16:creationId xmlns:a16="http://schemas.microsoft.com/office/drawing/2014/main" id="{92B2EB1E-C7AC-9554-84BB-495A6228DB8D}"/>
                    </a:ext>
                  </a:extLst>
                </p:cNvPr>
                <p:cNvPicPr/>
                <p:nvPr/>
              </p:nvPicPr>
              <p:blipFill>
                <a:blip r:embed="rId84"/>
                <a:stretch>
                  <a:fillRect/>
                </a:stretch>
              </p:blipFill>
              <p:spPr>
                <a:xfrm>
                  <a:off x="11646916" y="2033182"/>
                  <a:ext cx="1728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1" name="Freihand 50">
                  <a:extLst>
                    <a:ext uri="{FF2B5EF4-FFF2-40B4-BE49-F238E27FC236}">
                      <a16:creationId xmlns:a16="http://schemas.microsoft.com/office/drawing/2014/main" id="{E7FA74B6-480C-647F-7FB5-6E606A9A1DF2}"/>
                    </a:ext>
                  </a:extLst>
                </p14:cNvPr>
                <p14:cNvContentPartPr/>
                <p14:nvPr/>
              </p14:nvContentPartPr>
              <p14:xfrm>
                <a:off x="9249316" y="518302"/>
                <a:ext cx="2052000" cy="1878120"/>
              </p14:xfrm>
            </p:contentPart>
          </mc:Choice>
          <mc:Fallback>
            <p:pic>
              <p:nvPicPr>
                <p:cNvPr id="51" name="Freihand 50">
                  <a:extLst>
                    <a:ext uri="{FF2B5EF4-FFF2-40B4-BE49-F238E27FC236}">
                      <a16:creationId xmlns:a16="http://schemas.microsoft.com/office/drawing/2014/main" id="{E7FA74B6-480C-647F-7FB5-6E606A9A1DF2}"/>
                    </a:ext>
                  </a:extLst>
                </p:cNvPr>
                <p:cNvPicPr/>
                <p:nvPr/>
              </p:nvPicPr>
              <p:blipFill>
                <a:blip r:embed="rId86"/>
                <a:stretch>
                  <a:fillRect/>
                </a:stretch>
              </p:blipFill>
              <p:spPr>
                <a:xfrm>
                  <a:off x="9240676" y="509662"/>
                  <a:ext cx="2069640" cy="18957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Freihand 52">
                  <a:extLst>
                    <a:ext uri="{FF2B5EF4-FFF2-40B4-BE49-F238E27FC236}">
                      <a16:creationId xmlns:a16="http://schemas.microsoft.com/office/drawing/2014/main" id="{28AC755E-79F9-5A27-ACA8-AF0FC7D9F3CE}"/>
                    </a:ext>
                  </a:extLst>
                </p14:cNvPr>
                <p14:cNvContentPartPr/>
                <p14:nvPr/>
              </p14:nvContentPartPr>
              <p14:xfrm>
                <a:off x="9266236" y="295102"/>
                <a:ext cx="31320" cy="142920"/>
              </p14:xfrm>
            </p:contentPart>
          </mc:Choice>
          <mc:Fallback>
            <p:pic>
              <p:nvPicPr>
                <p:cNvPr id="53" name="Freihand 52">
                  <a:extLst>
                    <a:ext uri="{FF2B5EF4-FFF2-40B4-BE49-F238E27FC236}">
                      <a16:creationId xmlns:a16="http://schemas.microsoft.com/office/drawing/2014/main" id="{28AC755E-79F9-5A27-ACA8-AF0FC7D9F3CE}"/>
                    </a:ext>
                  </a:extLst>
                </p:cNvPr>
                <p:cNvPicPr/>
                <p:nvPr/>
              </p:nvPicPr>
              <p:blipFill>
                <a:blip r:embed="rId88"/>
                <a:stretch>
                  <a:fillRect/>
                </a:stretch>
              </p:blipFill>
              <p:spPr>
                <a:xfrm>
                  <a:off x="9257596" y="286462"/>
                  <a:ext cx="489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Freihand 53">
                  <a:extLst>
                    <a:ext uri="{FF2B5EF4-FFF2-40B4-BE49-F238E27FC236}">
                      <a16:creationId xmlns:a16="http://schemas.microsoft.com/office/drawing/2014/main" id="{CFE12636-4768-80EC-0D27-85F0DC8B91C3}"/>
                    </a:ext>
                  </a:extLst>
                </p14:cNvPr>
                <p14:cNvContentPartPr/>
                <p14:nvPr/>
              </p14:nvContentPartPr>
              <p14:xfrm>
                <a:off x="9217996" y="405982"/>
                <a:ext cx="167400" cy="44640"/>
              </p14:xfrm>
            </p:contentPart>
          </mc:Choice>
          <mc:Fallback>
            <p:pic>
              <p:nvPicPr>
                <p:cNvPr id="54" name="Freihand 53">
                  <a:extLst>
                    <a:ext uri="{FF2B5EF4-FFF2-40B4-BE49-F238E27FC236}">
                      <a16:creationId xmlns:a16="http://schemas.microsoft.com/office/drawing/2014/main" id="{CFE12636-4768-80EC-0D27-85F0DC8B91C3}"/>
                    </a:ext>
                  </a:extLst>
                </p:cNvPr>
                <p:cNvPicPr/>
                <p:nvPr/>
              </p:nvPicPr>
              <p:blipFill>
                <a:blip r:embed="rId90"/>
                <a:stretch>
                  <a:fillRect/>
                </a:stretch>
              </p:blipFill>
              <p:spPr>
                <a:xfrm>
                  <a:off x="9208996" y="397342"/>
                  <a:ext cx="1850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5" name="Freihand 54">
                  <a:extLst>
                    <a:ext uri="{FF2B5EF4-FFF2-40B4-BE49-F238E27FC236}">
                      <a16:creationId xmlns:a16="http://schemas.microsoft.com/office/drawing/2014/main" id="{642D273A-0C9D-866E-C25B-004E74DE030C}"/>
                    </a:ext>
                  </a:extLst>
                </p14:cNvPr>
                <p14:cNvContentPartPr/>
                <p14:nvPr/>
              </p14:nvContentPartPr>
              <p14:xfrm>
                <a:off x="9213316" y="254062"/>
                <a:ext cx="161280" cy="62640"/>
              </p14:xfrm>
            </p:contentPart>
          </mc:Choice>
          <mc:Fallback>
            <p:pic>
              <p:nvPicPr>
                <p:cNvPr id="55" name="Freihand 54">
                  <a:extLst>
                    <a:ext uri="{FF2B5EF4-FFF2-40B4-BE49-F238E27FC236}">
                      <a16:creationId xmlns:a16="http://schemas.microsoft.com/office/drawing/2014/main" id="{642D273A-0C9D-866E-C25B-004E74DE030C}"/>
                    </a:ext>
                  </a:extLst>
                </p:cNvPr>
                <p:cNvPicPr/>
                <p:nvPr/>
              </p:nvPicPr>
              <p:blipFill>
                <a:blip r:embed="rId92"/>
                <a:stretch>
                  <a:fillRect/>
                </a:stretch>
              </p:blipFill>
              <p:spPr>
                <a:xfrm>
                  <a:off x="9204316" y="245062"/>
                  <a:ext cx="1789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7" name="Freihand 56">
                  <a:extLst>
                    <a:ext uri="{FF2B5EF4-FFF2-40B4-BE49-F238E27FC236}">
                      <a16:creationId xmlns:a16="http://schemas.microsoft.com/office/drawing/2014/main" id="{7DDFF0CC-1264-BDA4-5B03-9895AD91CB9C}"/>
                    </a:ext>
                  </a:extLst>
                </p14:cNvPr>
                <p14:cNvContentPartPr/>
                <p14:nvPr/>
              </p14:nvContentPartPr>
              <p14:xfrm>
                <a:off x="9489436" y="292942"/>
                <a:ext cx="8280" cy="6480"/>
              </p14:xfrm>
            </p:contentPart>
          </mc:Choice>
          <mc:Fallback>
            <p:pic>
              <p:nvPicPr>
                <p:cNvPr id="57" name="Freihand 56">
                  <a:extLst>
                    <a:ext uri="{FF2B5EF4-FFF2-40B4-BE49-F238E27FC236}">
                      <a16:creationId xmlns:a16="http://schemas.microsoft.com/office/drawing/2014/main" id="{7DDFF0CC-1264-BDA4-5B03-9895AD91CB9C}"/>
                    </a:ext>
                  </a:extLst>
                </p:cNvPr>
                <p:cNvPicPr/>
                <p:nvPr/>
              </p:nvPicPr>
              <p:blipFill>
                <a:blip r:embed="rId94"/>
                <a:stretch>
                  <a:fillRect/>
                </a:stretch>
              </p:blipFill>
              <p:spPr>
                <a:xfrm>
                  <a:off x="9480436" y="284302"/>
                  <a:ext cx="259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8" name="Freihand 57">
                  <a:extLst>
                    <a:ext uri="{FF2B5EF4-FFF2-40B4-BE49-F238E27FC236}">
                      <a16:creationId xmlns:a16="http://schemas.microsoft.com/office/drawing/2014/main" id="{805FA0D4-45A6-50F0-BAA3-57E087E3A360}"/>
                    </a:ext>
                  </a:extLst>
                </p14:cNvPr>
                <p14:cNvContentPartPr/>
                <p14:nvPr/>
              </p14:nvContentPartPr>
              <p14:xfrm>
                <a:off x="9509956" y="337942"/>
                <a:ext cx="9720" cy="15840"/>
              </p14:xfrm>
            </p:contentPart>
          </mc:Choice>
          <mc:Fallback>
            <p:pic>
              <p:nvPicPr>
                <p:cNvPr id="58" name="Freihand 57">
                  <a:extLst>
                    <a:ext uri="{FF2B5EF4-FFF2-40B4-BE49-F238E27FC236}">
                      <a16:creationId xmlns:a16="http://schemas.microsoft.com/office/drawing/2014/main" id="{805FA0D4-45A6-50F0-BAA3-57E087E3A360}"/>
                    </a:ext>
                  </a:extLst>
                </p:cNvPr>
                <p:cNvPicPr/>
                <p:nvPr/>
              </p:nvPicPr>
              <p:blipFill>
                <a:blip r:embed="rId96"/>
                <a:stretch>
                  <a:fillRect/>
                </a:stretch>
              </p:blipFill>
              <p:spPr>
                <a:xfrm>
                  <a:off x="9500956" y="329302"/>
                  <a:ext cx="273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9" name="Freihand 58">
                  <a:extLst>
                    <a:ext uri="{FF2B5EF4-FFF2-40B4-BE49-F238E27FC236}">
                      <a16:creationId xmlns:a16="http://schemas.microsoft.com/office/drawing/2014/main" id="{0BAE1EF9-1BC4-EA47-2416-30DDA17EFD18}"/>
                    </a:ext>
                  </a:extLst>
                </p14:cNvPr>
                <p14:cNvContentPartPr/>
                <p14:nvPr/>
              </p14:nvContentPartPr>
              <p14:xfrm>
                <a:off x="9621916" y="143902"/>
                <a:ext cx="180000" cy="189000"/>
              </p14:xfrm>
            </p:contentPart>
          </mc:Choice>
          <mc:Fallback>
            <p:pic>
              <p:nvPicPr>
                <p:cNvPr id="59" name="Freihand 58">
                  <a:extLst>
                    <a:ext uri="{FF2B5EF4-FFF2-40B4-BE49-F238E27FC236}">
                      <a16:creationId xmlns:a16="http://schemas.microsoft.com/office/drawing/2014/main" id="{0BAE1EF9-1BC4-EA47-2416-30DDA17EFD18}"/>
                    </a:ext>
                  </a:extLst>
                </p:cNvPr>
                <p:cNvPicPr/>
                <p:nvPr/>
              </p:nvPicPr>
              <p:blipFill>
                <a:blip r:embed="rId98"/>
                <a:stretch>
                  <a:fillRect/>
                </a:stretch>
              </p:blipFill>
              <p:spPr>
                <a:xfrm>
                  <a:off x="9613276" y="135262"/>
                  <a:ext cx="19764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0" name="Freihand 59">
                  <a:extLst>
                    <a:ext uri="{FF2B5EF4-FFF2-40B4-BE49-F238E27FC236}">
                      <a16:creationId xmlns:a16="http://schemas.microsoft.com/office/drawing/2014/main" id="{2E679B91-F68C-F90C-A5FD-35A0AE0E2EE0}"/>
                    </a:ext>
                  </a:extLst>
                </p14:cNvPr>
                <p14:cNvContentPartPr/>
                <p14:nvPr/>
              </p14:nvContentPartPr>
              <p14:xfrm>
                <a:off x="9847996" y="207622"/>
                <a:ext cx="82080" cy="92880"/>
              </p14:xfrm>
            </p:contentPart>
          </mc:Choice>
          <mc:Fallback>
            <p:pic>
              <p:nvPicPr>
                <p:cNvPr id="60" name="Freihand 59">
                  <a:extLst>
                    <a:ext uri="{FF2B5EF4-FFF2-40B4-BE49-F238E27FC236}">
                      <a16:creationId xmlns:a16="http://schemas.microsoft.com/office/drawing/2014/main" id="{2E679B91-F68C-F90C-A5FD-35A0AE0E2EE0}"/>
                    </a:ext>
                  </a:extLst>
                </p:cNvPr>
                <p:cNvPicPr/>
                <p:nvPr/>
              </p:nvPicPr>
              <p:blipFill>
                <a:blip r:embed="rId100"/>
                <a:stretch>
                  <a:fillRect/>
                </a:stretch>
              </p:blipFill>
              <p:spPr>
                <a:xfrm>
                  <a:off x="9838996" y="198982"/>
                  <a:ext cx="997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1" name="Freihand 60">
                  <a:extLst>
                    <a:ext uri="{FF2B5EF4-FFF2-40B4-BE49-F238E27FC236}">
                      <a16:creationId xmlns:a16="http://schemas.microsoft.com/office/drawing/2014/main" id="{3A1618B1-C2B7-0DD7-EAE4-0BA25E3E67BD}"/>
                    </a:ext>
                  </a:extLst>
                </p14:cNvPr>
                <p14:cNvContentPartPr/>
                <p14:nvPr/>
              </p14:nvContentPartPr>
              <p14:xfrm>
                <a:off x="9946636" y="114742"/>
                <a:ext cx="84960" cy="140760"/>
              </p14:xfrm>
            </p:contentPart>
          </mc:Choice>
          <mc:Fallback>
            <p:pic>
              <p:nvPicPr>
                <p:cNvPr id="61" name="Freihand 60">
                  <a:extLst>
                    <a:ext uri="{FF2B5EF4-FFF2-40B4-BE49-F238E27FC236}">
                      <a16:creationId xmlns:a16="http://schemas.microsoft.com/office/drawing/2014/main" id="{3A1618B1-C2B7-0DD7-EAE4-0BA25E3E67BD}"/>
                    </a:ext>
                  </a:extLst>
                </p:cNvPr>
                <p:cNvPicPr/>
                <p:nvPr/>
              </p:nvPicPr>
              <p:blipFill>
                <a:blip r:embed="rId102"/>
                <a:stretch>
                  <a:fillRect/>
                </a:stretch>
              </p:blipFill>
              <p:spPr>
                <a:xfrm>
                  <a:off x="9937636" y="105742"/>
                  <a:ext cx="1026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2" name="Freihand 61">
                  <a:extLst>
                    <a:ext uri="{FF2B5EF4-FFF2-40B4-BE49-F238E27FC236}">
                      <a16:creationId xmlns:a16="http://schemas.microsoft.com/office/drawing/2014/main" id="{74558C2B-3D69-491E-4033-8040E721CB15}"/>
                    </a:ext>
                  </a:extLst>
                </p14:cNvPr>
                <p14:cNvContentPartPr/>
                <p14:nvPr/>
              </p14:nvContentPartPr>
              <p14:xfrm>
                <a:off x="10069396" y="113662"/>
                <a:ext cx="34920" cy="159840"/>
              </p14:xfrm>
            </p:contentPart>
          </mc:Choice>
          <mc:Fallback>
            <p:pic>
              <p:nvPicPr>
                <p:cNvPr id="62" name="Freihand 61">
                  <a:extLst>
                    <a:ext uri="{FF2B5EF4-FFF2-40B4-BE49-F238E27FC236}">
                      <a16:creationId xmlns:a16="http://schemas.microsoft.com/office/drawing/2014/main" id="{74558C2B-3D69-491E-4033-8040E721CB15}"/>
                    </a:ext>
                  </a:extLst>
                </p:cNvPr>
                <p:cNvPicPr/>
                <p:nvPr/>
              </p:nvPicPr>
              <p:blipFill>
                <a:blip r:embed="rId104"/>
                <a:stretch>
                  <a:fillRect/>
                </a:stretch>
              </p:blipFill>
              <p:spPr>
                <a:xfrm>
                  <a:off x="10060396" y="104662"/>
                  <a:ext cx="525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3" name="Freihand 62">
                  <a:extLst>
                    <a:ext uri="{FF2B5EF4-FFF2-40B4-BE49-F238E27FC236}">
                      <a16:creationId xmlns:a16="http://schemas.microsoft.com/office/drawing/2014/main" id="{73E5E265-A94E-C4E1-6B3C-57EDA377D16D}"/>
                    </a:ext>
                  </a:extLst>
                </p14:cNvPr>
                <p14:cNvContentPartPr/>
                <p14:nvPr/>
              </p14:nvContentPartPr>
              <p14:xfrm>
                <a:off x="10132756" y="81622"/>
                <a:ext cx="97920" cy="225360"/>
              </p14:xfrm>
            </p:contentPart>
          </mc:Choice>
          <mc:Fallback>
            <p:pic>
              <p:nvPicPr>
                <p:cNvPr id="63" name="Freihand 62">
                  <a:extLst>
                    <a:ext uri="{FF2B5EF4-FFF2-40B4-BE49-F238E27FC236}">
                      <a16:creationId xmlns:a16="http://schemas.microsoft.com/office/drawing/2014/main" id="{73E5E265-A94E-C4E1-6B3C-57EDA377D16D}"/>
                    </a:ext>
                  </a:extLst>
                </p:cNvPr>
                <p:cNvPicPr/>
                <p:nvPr/>
              </p:nvPicPr>
              <p:blipFill>
                <a:blip r:embed="rId106"/>
                <a:stretch>
                  <a:fillRect/>
                </a:stretch>
              </p:blipFill>
              <p:spPr>
                <a:xfrm>
                  <a:off x="10123756" y="72622"/>
                  <a:ext cx="11556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4" name="Freihand 63">
                  <a:extLst>
                    <a:ext uri="{FF2B5EF4-FFF2-40B4-BE49-F238E27FC236}">
                      <a16:creationId xmlns:a16="http://schemas.microsoft.com/office/drawing/2014/main" id="{C2058AA1-BC23-304F-06F7-0E9AA025D813}"/>
                    </a:ext>
                  </a:extLst>
                </p14:cNvPr>
                <p14:cNvContentPartPr/>
                <p14:nvPr/>
              </p14:nvContentPartPr>
              <p14:xfrm>
                <a:off x="10269556" y="165862"/>
                <a:ext cx="95400" cy="90000"/>
              </p14:xfrm>
            </p:contentPart>
          </mc:Choice>
          <mc:Fallback>
            <p:pic>
              <p:nvPicPr>
                <p:cNvPr id="64" name="Freihand 63">
                  <a:extLst>
                    <a:ext uri="{FF2B5EF4-FFF2-40B4-BE49-F238E27FC236}">
                      <a16:creationId xmlns:a16="http://schemas.microsoft.com/office/drawing/2014/main" id="{C2058AA1-BC23-304F-06F7-0E9AA025D813}"/>
                    </a:ext>
                  </a:extLst>
                </p:cNvPr>
                <p:cNvPicPr/>
                <p:nvPr/>
              </p:nvPicPr>
              <p:blipFill>
                <a:blip r:embed="rId108"/>
                <a:stretch>
                  <a:fillRect/>
                </a:stretch>
              </p:blipFill>
              <p:spPr>
                <a:xfrm>
                  <a:off x="10260556" y="157222"/>
                  <a:ext cx="1130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5" name="Freihand 64">
                  <a:extLst>
                    <a:ext uri="{FF2B5EF4-FFF2-40B4-BE49-F238E27FC236}">
                      <a16:creationId xmlns:a16="http://schemas.microsoft.com/office/drawing/2014/main" id="{91CD018B-FC39-0592-6CF5-E5E9C4628863}"/>
                    </a:ext>
                  </a:extLst>
                </p14:cNvPr>
                <p14:cNvContentPartPr/>
                <p14:nvPr/>
              </p14:nvContentPartPr>
              <p14:xfrm>
                <a:off x="10364596" y="72622"/>
                <a:ext cx="225720" cy="182520"/>
              </p14:xfrm>
            </p:contentPart>
          </mc:Choice>
          <mc:Fallback>
            <p:pic>
              <p:nvPicPr>
                <p:cNvPr id="65" name="Freihand 64">
                  <a:extLst>
                    <a:ext uri="{FF2B5EF4-FFF2-40B4-BE49-F238E27FC236}">
                      <a16:creationId xmlns:a16="http://schemas.microsoft.com/office/drawing/2014/main" id="{91CD018B-FC39-0592-6CF5-E5E9C4628863}"/>
                    </a:ext>
                  </a:extLst>
                </p:cNvPr>
                <p:cNvPicPr/>
                <p:nvPr/>
              </p:nvPicPr>
              <p:blipFill>
                <a:blip r:embed="rId110"/>
                <a:stretch>
                  <a:fillRect/>
                </a:stretch>
              </p:blipFill>
              <p:spPr>
                <a:xfrm>
                  <a:off x="10355596" y="63622"/>
                  <a:ext cx="2433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6" name="Freihand 65">
                  <a:extLst>
                    <a:ext uri="{FF2B5EF4-FFF2-40B4-BE49-F238E27FC236}">
                      <a16:creationId xmlns:a16="http://schemas.microsoft.com/office/drawing/2014/main" id="{F1EFC732-35FE-BDCD-2EF1-80C17FB737E5}"/>
                    </a:ext>
                  </a:extLst>
                </p14:cNvPr>
                <p14:cNvContentPartPr/>
                <p14:nvPr/>
              </p14:nvContentPartPr>
              <p14:xfrm>
                <a:off x="10600396" y="129502"/>
                <a:ext cx="69840" cy="92520"/>
              </p14:xfrm>
            </p:contentPart>
          </mc:Choice>
          <mc:Fallback>
            <p:pic>
              <p:nvPicPr>
                <p:cNvPr id="66" name="Freihand 65">
                  <a:extLst>
                    <a:ext uri="{FF2B5EF4-FFF2-40B4-BE49-F238E27FC236}">
                      <a16:creationId xmlns:a16="http://schemas.microsoft.com/office/drawing/2014/main" id="{F1EFC732-35FE-BDCD-2EF1-80C17FB737E5}"/>
                    </a:ext>
                  </a:extLst>
                </p:cNvPr>
                <p:cNvPicPr/>
                <p:nvPr/>
              </p:nvPicPr>
              <p:blipFill>
                <a:blip r:embed="rId112"/>
                <a:stretch>
                  <a:fillRect/>
                </a:stretch>
              </p:blipFill>
              <p:spPr>
                <a:xfrm>
                  <a:off x="10591756" y="120862"/>
                  <a:ext cx="874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7" name="Freihand 66">
                  <a:extLst>
                    <a:ext uri="{FF2B5EF4-FFF2-40B4-BE49-F238E27FC236}">
                      <a16:creationId xmlns:a16="http://schemas.microsoft.com/office/drawing/2014/main" id="{C2B6B7CD-41E5-1BF7-CFD5-C7C8F6E4DB25}"/>
                    </a:ext>
                  </a:extLst>
                </p14:cNvPr>
                <p14:cNvContentPartPr/>
                <p14:nvPr/>
              </p14:nvContentPartPr>
              <p14:xfrm>
                <a:off x="10741156" y="123742"/>
                <a:ext cx="171720" cy="78480"/>
              </p14:xfrm>
            </p:contentPart>
          </mc:Choice>
          <mc:Fallback>
            <p:pic>
              <p:nvPicPr>
                <p:cNvPr id="67" name="Freihand 66">
                  <a:extLst>
                    <a:ext uri="{FF2B5EF4-FFF2-40B4-BE49-F238E27FC236}">
                      <a16:creationId xmlns:a16="http://schemas.microsoft.com/office/drawing/2014/main" id="{C2B6B7CD-41E5-1BF7-CFD5-C7C8F6E4DB25}"/>
                    </a:ext>
                  </a:extLst>
                </p:cNvPr>
                <p:cNvPicPr/>
                <p:nvPr/>
              </p:nvPicPr>
              <p:blipFill>
                <a:blip r:embed="rId114"/>
                <a:stretch>
                  <a:fillRect/>
                </a:stretch>
              </p:blipFill>
              <p:spPr>
                <a:xfrm>
                  <a:off x="10732516" y="115102"/>
                  <a:ext cx="1893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9" name="Freihand 68">
                  <a:extLst>
                    <a:ext uri="{FF2B5EF4-FFF2-40B4-BE49-F238E27FC236}">
                      <a16:creationId xmlns:a16="http://schemas.microsoft.com/office/drawing/2014/main" id="{5B1FC111-C246-FC9A-1B44-3168D9F575ED}"/>
                    </a:ext>
                  </a:extLst>
                </p14:cNvPr>
                <p14:cNvContentPartPr/>
                <p14:nvPr/>
              </p14:nvContentPartPr>
              <p14:xfrm>
                <a:off x="10980196" y="47782"/>
                <a:ext cx="209880" cy="154440"/>
              </p14:xfrm>
            </p:contentPart>
          </mc:Choice>
          <mc:Fallback>
            <p:pic>
              <p:nvPicPr>
                <p:cNvPr id="69" name="Freihand 68">
                  <a:extLst>
                    <a:ext uri="{FF2B5EF4-FFF2-40B4-BE49-F238E27FC236}">
                      <a16:creationId xmlns:a16="http://schemas.microsoft.com/office/drawing/2014/main" id="{5B1FC111-C246-FC9A-1B44-3168D9F575ED}"/>
                    </a:ext>
                  </a:extLst>
                </p:cNvPr>
                <p:cNvPicPr/>
                <p:nvPr/>
              </p:nvPicPr>
              <p:blipFill>
                <a:blip r:embed="rId116"/>
                <a:stretch>
                  <a:fillRect/>
                </a:stretch>
              </p:blipFill>
              <p:spPr>
                <a:xfrm>
                  <a:off x="10971556" y="39142"/>
                  <a:ext cx="2275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0" name="Freihand 69">
                  <a:extLst>
                    <a:ext uri="{FF2B5EF4-FFF2-40B4-BE49-F238E27FC236}">
                      <a16:creationId xmlns:a16="http://schemas.microsoft.com/office/drawing/2014/main" id="{329BEA97-BB55-3F3D-4FFC-40B8788BCBD3}"/>
                    </a:ext>
                  </a:extLst>
                </p14:cNvPr>
                <p14:cNvContentPartPr/>
                <p14:nvPr/>
              </p14:nvContentPartPr>
              <p14:xfrm>
                <a:off x="11224276" y="34462"/>
                <a:ext cx="516600" cy="220680"/>
              </p14:xfrm>
            </p:contentPart>
          </mc:Choice>
          <mc:Fallback>
            <p:pic>
              <p:nvPicPr>
                <p:cNvPr id="70" name="Freihand 69">
                  <a:extLst>
                    <a:ext uri="{FF2B5EF4-FFF2-40B4-BE49-F238E27FC236}">
                      <a16:creationId xmlns:a16="http://schemas.microsoft.com/office/drawing/2014/main" id="{329BEA97-BB55-3F3D-4FFC-40B8788BCBD3}"/>
                    </a:ext>
                  </a:extLst>
                </p:cNvPr>
                <p:cNvPicPr/>
                <p:nvPr/>
              </p:nvPicPr>
              <p:blipFill>
                <a:blip r:embed="rId118"/>
                <a:stretch>
                  <a:fillRect/>
                </a:stretch>
              </p:blipFill>
              <p:spPr>
                <a:xfrm>
                  <a:off x="11215636" y="25822"/>
                  <a:ext cx="53424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1" name="Freihand 70">
                  <a:extLst>
                    <a:ext uri="{FF2B5EF4-FFF2-40B4-BE49-F238E27FC236}">
                      <a16:creationId xmlns:a16="http://schemas.microsoft.com/office/drawing/2014/main" id="{06D9DBE8-1DEF-2044-1F6D-365D03ED6E23}"/>
                    </a:ext>
                  </a:extLst>
                </p14:cNvPr>
                <p14:cNvContentPartPr/>
                <p14:nvPr/>
              </p14:nvContentPartPr>
              <p14:xfrm>
                <a:off x="11797036" y="97102"/>
                <a:ext cx="84240" cy="102600"/>
              </p14:xfrm>
            </p:contentPart>
          </mc:Choice>
          <mc:Fallback>
            <p:pic>
              <p:nvPicPr>
                <p:cNvPr id="71" name="Freihand 70">
                  <a:extLst>
                    <a:ext uri="{FF2B5EF4-FFF2-40B4-BE49-F238E27FC236}">
                      <a16:creationId xmlns:a16="http://schemas.microsoft.com/office/drawing/2014/main" id="{06D9DBE8-1DEF-2044-1F6D-365D03ED6E23}"/>
                    </a:ext>
                  </a:extLst>
                </p:cNvPr>
                <p:cNvPicPr/>
                <p:nvPr/>
              </p:nvPicPr>
              <p:blipFill>
                <a:blip r:embed="rId120"/>
                <a:stretch>
                  <a:fillRect/>
                </a:stretch>
              </p:blipFill>
              <p:spPr>
                <a:xfrm>
                  <a:off x="11788036" y="88102"/>
                  <a:ext cx="1018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2" name="Freihand 71">
                  <a:extLst>
                    <a:ext uri="{FF2B5EF4-FFF2-40B4-BE49-F238E27FC236}">
                      <a16:creationId xmlns:a16="http://schemas.microsoft.com/office/drawing/2014/main" id="{6085FDAE-F096-2FCF-6E36-9B01E8226D25}"/>
                    </a:ext>
                  </a:extLst>
                </p14:cNvPr>
                <p14:cNvContentPartPr/>
                <p14:nvPr/>
              </p14:nvContentPartPr>
              <p14:xfrm>
                <a:off x="11769316" y="117262"/>
                <a:ext cx="131760" cy="27720"/>
              </p14:xfrm>
            </p:contentPart>
          </mc:Choice>
          <mc:Fallback>
            <p:pic>
              <p:nvPicPr>
                <p:cNvPr id="72" name="Freihand 71">
                  <a:extLst>
                    <a:ext uri="{FF2B5EF4-FFF2-40B4-BE49-F238E27FC236}">
                      <a16:creationId xmlns:a16="http://schemas.microsoft.com/office/drawing/2014/main" id="{6085FDAE-F096-2FCF-6E36-9B01E8226D25}"/>
                    </a:ext>
                  </a:extLst>
                </p:cNvPr>
                <p:cNvPicPr/>
                <p:nvPr/>
              </p:nvPicPr>
              <p:blipFill>
                <a:blip r:embed="rId122"/>
                <a:stretch>
                  <a:fillRect/>
                </a:stretch>
              </p:blipFill>
              <p:spPr>
                <a:xfrm>
                  <a:off x="11760676" y="108262"/>
                  <a:ext cx="1494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3" name="Freihand 72">
                  <a:extLst>
                    <a:ext uri="{FF2B5EF4-FFF2-40B4-BE49-F238E27FC236}">
                      <a16:creationId xmlns:a16="http://schemas.microsoft.com/office/drawing/2014/main" id="{B958251D-D630-F565-5465-E1152C076305}"/>
                    </a:ext>
                  </a:extLst>
                </p14:cNvPr>
                <p14:cNvContentPartPr/>
                <p14:nvPr/>
              </p14:nvContentPartPr>
              <p14:xfrm>
                <a:off x="11955076" y="159382"/>
                <a:ext cx="103680" cy="27360"/>
              </p14:xfrm>
            </p:contentPart>
          </mc:Choice>
          <mc:Fallback>
            <p:pic>
              <p:nvPicPr>
                <p:cNvPr id="73" name="Freihand 72">
                  <a:extLst>
                    <a:ext uri="{FF2B5EF4-FFF2-40B4-BE49-F238E27FC236}">
                      <a16:creationId xmlns:a16="http://schemas.microsoft.com/office/drawing/2014/main" id="{B958251D-D630-F565-5465-E1152C076305}"/>
                    </a:ext>
                  </a:extLst>
                </p:cNvPr>
                <p:cNvPicPr/>
                <p:nvPr/>
              </p:nvPicPr>
              <p:blipFill>
                <a:blip r:embed="rId124"/>
                <a:stretch>
                  <a:fillRect/>
                </a:stretch>
              </p:blipFill>
              <p:spPr>
                <a:xfrm>
                  <a:off x="11946436" y="150742"/>
                  <a:ext cx="1213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5" name="Freihand 74">
                  <a:extLst>
                    <a:ext uri="{FF2B5EF4-FFF2-40B4-BE49-F238E27FC236}">
                      <a16:creationId xmlns:a16="http://schemas.microsoft.com/office/drawing/2014/main" id="{D607B7E8-1A04-43DA-016D-91513532083D}"/>
                    </a:ext>
                  </a:extLst>
                </p14:cNvPr>
                <p14:cNvContentPartPr/>
                <p14:nvPr/>
              </p14:nvContentPartPr>
              <p14:xfrm>
                <a:off x="9631996" y="407782"/>
                <a:ext cx="168120" cy="137520"/>
              </p14:xfrm>
            </p:contentPart>
          </mc:Choice>
          <mc:Fallback>
            <p:pic>
              <p:nvPicPr>
                <p:cNvPr id="75" name="Freihand 74">
                  <a:extLst>
                    <a:ext uri="{FF2B5EF4-FFF2-40B4-BE49-F238E27FC236}">
                      <a16:creationId xmlns:a16="http://schemas.microsoft.com/office/drawing/2014/main" id="{D607B7E8-1A04-43DA-016D-91513532083D}"/>
                    </a:ext>
                  </a:extLst>
                </p:cNvPr>
                <p:cNvPicPr/>
                <p:nvPr/>
              </p:nvPicPr>
              <p:blipFill>
                <a:blip r:embed="rId126"/>
                <a:stretch>
                  <a:fillRect/>
                </a:stretch>
              </p:blipFill>
              <p:spPr>
                <a:xfrm>
                  <a:off x="9622996" y="398782"/>
                  <a:ext cx="1857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6" name="Freihand 75">
                  <a:extLst>
                    <a:ext uri="{FF2B5EF4-FFF2-40B4-BE49-F238E27FC236}">
                      <a16:creationId xmlns:a16="http://schemas.microsoft.com/office/drawing/2014/main" id="{16976178-F095-381A-21F0-EC238E90A82A}"/>
                    </a:ext>
                  </a:extLst>
                </p14:cNvPr>
                <p14:cNvContentPartPr/>
                <p14:nvPr/>
              </p14:nvContentPartPr>
              <p14:xfrm>
                <a:off x="9743596" y="498502"/>
                <a:ext cx="44640" cy="37080"/>
              </p14:xfrm>
            </p:contentPart>
          </mc:Choice>
          <mc:Fallback>
            <p:pic>
              <p:nvPicPr>
                <p:cNvPr id="76" name="Freihand 75">
                  <a:extLst>
                    <a:ext uri="{FF2B5EF4-FFF2-40B4-BE49-F238E27FC236}">
                      <a16:creationId xmlns:a16="http://schemas.microsoft.com/office/drawing/2014/main" id="{16976178-F095-381A-21F0-EC238E90A82A}"/>
                    </a:ext>
                  </a:extLst>
                </p:cNvPr>
                <p:cNvPicPr/>
                <p:nvPr/>
              </p:nvPicPr>
              <p:blipFill>
                <a:blip r:embed="rId128"/>
                <a:stretch>
                  <a:fillRect/>
                </a:stretch>
              </p:blipFill>
              <p:spPr>
                <a:xfrm>
                  <a:off x="9734956" y="489502"/>
                  <a:ext cx="622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7" name="Freihand 76">
                  <a:extLst>
                    <a:ext uri="{FF2B5EF4-FFF2-40B4-BE49-F238E27FC236}">
                      <a16:creationId xmlns:a16="http://schemas.microsoft.com/office/drawing/2014/main" id="{85FE6743-3CCC-40EB-D56F-5F087246EB36}"/>
                    </a:ext>
                  </a:extLst>
                </p14:cNvPr>
                <p14:cNvContentPartPr/>
                <p14:nvPr/>
              </p14:nvContentPartPr>
              <p14:xfrm>
                <a:off x="9861676" y="454582"/>
                <a:ext cx="237240" cy="74160"/>
              </p14:xfrm>
            </p:contentPart>
          </mc:Choice>
          <mc:Fallback>
            <p:pic>
              <p:nvPicPr>
                <p:cNvPr id="77" name="Freihand 76">
                  <a:extLst>
                    <a:ext uri="{FF2B5EF4-FFF2-40B4-BE49-F238E27FC236}">
                      <a16:creationId xmlns:a16="http://schemas.microsoft.com/office/drawing/2014/main" id="{85FE6743-3CCC-40EB-D56F-5F087246EB36}"/>
                    </a:ext>
                  </a:extLst>
                </p:cNvPr>
                <p:cNvPicPr/>
                <p:nvPr/>
              </p:nvPicPr>
              <p:blipFill>
                <a:blip r:embed="rId130"/>
                <a:stretch>
                  <a:fillRect/>
                </a:stretch>
              </p:blipFill>
              <p:spPr>
                <a:xfrm>
                  <a:off x="9852676" y="445942"/>
                  <a:ext cx="2548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8" name="Freihand 77">
                  <a:extLst>
                    <a:ext uri="{FF2B5EF4-FFF2-40B4-BE49-F238E27FC236}">
                      <a16:creationId xmlns:a16="http://schemas.microsoft.com/office/drawing/2014/main" id="{A0CF8ACC-6233-8220-7984-C74F9FFFF285}"/>
                    </a:ext>
                  </a:extLst>
                </p14:cNvPr>
                <p14:cNvContentPartPr/>
                <p14:nvPr/>
              </p14:nvContentPartPr>
              <p14:xfrm>
                <a:off x="10114756" y="423982"/>
                <a:ext cx="192600" cy="92160"/>
              </p14:xfrm>
            </p:contentPart>
          </mc:Choice>
          <mc:Fallback>
            <p:pic>
              <p:nvPicPr>
                <p:cNvPr id="78" name="Freihand 77">
                  <a:extLst>
                    <a:ext uri="{FF2B5EF4-FFF2-40B4-BE49-F238E27FC236}">
                      <a16:creationId xmlns:a16="http://schemas.microsoft.com/office/drawing/2014/main" id="{A0CF8ACC-6233-8220-7984-C74F9FFFF285}"/>
                    </a:ext>
                  </a:extLst>
                </p:cNvPr>
                <p:cNvPicPr/>
                <p:nvPr/>
              </p:nvPicPr>
              <p:blipFill>
                <a:blip r:embed="rId132"/>
                <a:stretch>
                  <a:fillRect/>
                </a:stretch>
              </p:blipFill>
              <p:spPr>
                <a:xfrm>
                  <a:off x="10105756" y="414982"/>
                  <a:ext cx="2102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0" name="Freihand 79">
                  <a:extLst>
                    <a:ext uri="{FF2B5EF4-FFF2-40B4-BE49-F238E27FC236}">
                      <a16:creationId xmlns:a16="http://schemas.microsoft.com/office/drawing/2014/main" id="{9F4CB4DE-BC15-8202-4388-4C7742AAC12F}"/>
                    </a:ext>
                  </a:extLst>
                </p14:cNvPr>
                <p14:cNvContentPartPr/>
                <p14:nvPr/>
              </p14:nvContentPartPr>
              <p14:xfrm>
                <a:off x="9890116" y="940582"/>
                <a:ext cx="877680" cy="645120"/>
              </p14:xfrm>
            </p:contentPart>
          </mc:Choice>
          <mc:Fallback>
            <p:pic>
              <p:nvPicPr>
                <p:cNvPr id="80" name="Freihand 79">
                  <a:extLst>
                    <a:ext uri="{FF2B5EF4-FFF2-40B4-BE49-F238E27FC236}">
                      <a16:creationId xmlns:a16="http://schemas.microsoft.com/office/drawing/2014/main" id="{9F4CB4DE-BC15-8202-4388-4C7742AAC12F}"/>
                    </a:ext>
                  </a:extLst>
                </p:cNvPr>
                <p:cNvPicPr/>
                <p:nvPr/>
              </p:nvPicPr>
              <p:blipFill>
                <a:blip r:embed="rId134"/>
                <a:stretch>
                  <a:fillRect/>
                </a:stretch>
              </p:blipFill>
              <p:spPr>
                <a:xfrm>
                  <a:off x="9881476" y="931582"/>
                  <a:ext cx="895320" cy="6627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1" name="Freihand 80">
                  <a:extLst>
                    <a:ext uri="{FF2B5EF4-FFF2-40B4-BE49-F238E27FC236}">
                      <a16:creationId xmlns:a16="http://schemas.microsoft.com/office/drawing/2014/main" id="{F32E5686-82C6-84C8-C1DB-E862678700AC}"/>
                    </a:ext>
                  </a:extLst>
                </p14:cNvPr>
                <p14:cNvContentPartPr/>
                <p14:nvPr/>
              </p14:nvContentPartPr>
              <p14:xfrm>
                <a:off x="10857796" y="814942"/>
                <a:ext cx="164520" cy="189720"/>
              </p14:xfrm>
            </p:contentPart>
          </mc:Choice>
          <mc:Fallback>
            <p:pic>
              <p:nvPicPr>
                <p:cNvPr id="81" name="Freihand 80">
                  <a:extLst>
                    <a:ext uri="{FF2B5EF4-FFF2-40B4-BE49-F238E27FC236}">
                      <a16:creationId xmlns:a16="http://schemas.microsoft.com/office/drawing/2014/main" id="{F32E5686-82C6-84C8-C1DB-E862678700AC}"/>
                    </a:ext>
                  </a:extLst>
                </p:cNvPr>
                <p:cNvPicPr/>
                <p:nvPr/>
              </p:nvPicPr>
              <p:blipFill>
                <a:blip r:embed="rId136"/>
                <a:stretch>
                  <a:fillRect/>
                </a:stretch>
              </p:blipFill>
              <p:spPr>
                <a:xfrm>
                  <a:off x="10848796" y="805942"/>
                  <a:ext cx="18216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3" name="Freihand 82">
                  <a:extLst>
                    <a:ext uri="{FF2B5EF4-FFF2-40B4-BE49-F238E27FC236}">
                      <a16:creationId xmlns:a16="http://schemas.microsoft.com/office/drawing/2014/main" id="{8291A28B-505A-81C3-389E-290626F58170}"/>
                    </a:ext>
                  </a:extLst>
                </p14:cNvPr>
                <p14:cNvContentPartPr/>
                <p14:nvPr/>
              </p14:nvContentPartPr>
              <p14:xfrm>
                <a:off x="9994516" y="335422"/>
                <a:ext cx="1189440" cy="1552680"/>
              </p14:xfrm>
            </p:contentPart>
          </mc:Choice>
          <mc:Fallback>
            <p:pic>
              <p:nvPicPr>
                <p:cNvPr id="83" name="Freihand 82">
                  <a:extLst>
                    <a:ext uri="{FF2B5EF4-FFF2-40B4-BE49-F238E27FC236}">
                      <a16:creationId xmlns:a16="http://schemas.microsoft.com/office/drawing/2014/main" id="{8291A28B-505A-81C3-389E-290626F58170}"/>
                    </a:ext>
                  </a:extLst>
                </p:cNvPr>
                <p:cNvPicPr/>
                <p:nvPr/>
              </p:nvPicPr>
              <p:blipFill>
                <a:blip r:embed="rId138"/>
                <a:stretch>
                  <a:fillRect/>
                </a:stretch>
              </p:blipFill>
              <p:spPr>
                <a:xfrm>
                  <a:off x="9985876" y="326782"/>
                  <a:ext cx="1207080" cy="15703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4" name="Freihand 83">
                  <a:extLst>
                    <a:ext uri="{FF2B5EF4-FFF2-40B4-BE49-F238E27FC236}">
                      <a16:creationId xmlns:a16="http://schemas.microsoft.com/office/drawing/2014/main" id="{89FF3BFC-E484-CF2C-6914-7DCFB38CBC44}"/>
                    </a:ext>
                  </a:extLst>
                </p14:cNvPr>
                <p14:cNvContentPartPr/>
                <p14:nvPr/>
              </p14:nvContentPartPr>
              <p14:xfrm>
                <a:off x="10427236" y="1357102"/>
                <a:ext cx="83880" cy="92520"/>
              </p14:xfrm>
            </p:contentPart>
          </mc:Choice>
          <mc:Fallback>
            <p:pic>
              <p:nvPicPr>
                <p:cNvPr id="84" name="Freihand 83">
                  <a:extLst>
                    <a:ext uri="{FF2B5EF4-FFF2-40B4-BE49-F238E27FC236}">
                      <a16:creationId xmlns:a16="http://schemas.microsoft.com/office/drawing/2014/main" id="{89FF3BFC-E484-CF2C-6914-7DCFB38CBC44}"/>
                    </a:ext>
                  </a:extLst>
                </p:cNvPr>
                <p:cNvPicPr/>
                <p:nvPr/>
              </p:nvPicPr>
              <p:blipFill>
                <a:blip r:embed="rId140"/>
                <a:stretch>
                  <a:fillRect/>
                </a:stretch>
              </p:blipFill>
              <p:spPr>
                <a:xfrm>
                  <a:off x="10418236" y="1348102"/>
                  <a:ext cx="1015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5" name="Freihand 84">
                  <a:extLst>
                    <a:ext uri="{FF2B5EF4-FFF2-40B4-BE49-F238E27FC236}">
                      <a16:creationId xmlns:a16="http://schemas.microsoft.com/office/drawing/2014/main" id="{5E642024-66A9-6562-6DF3-0B936E352AE1}"/>
                    </a:ext>
                  </a:extLst>
                </p14:cNvPr>
                <p14:cNvContentPartPr/>
                <p14:nvPr/>
              </p14:nvContentPartPr>
              <p14:xfrm>
                <a:off x="10610476" y="1127062"/>
                <a:ext cx="300240" cy="253800"/>
              </p14:xfrm>
            </p:contentPart>
          </mc:Choice>
          <mc:Fallback>
            <p:pic>
              <p:nvPicPr>
                <p:cNvPr id="85" name="Freihand 84">
                  <a:extLst>
                    <a:ext uri="{FF2B5EF4-FFF2-40B4-BE49-F238E27FC236}">
                      <a16:creationId xmlns:a16="http://schemas.microsoft.com/office/drawing/2014/main" id="{5E642024-66A9-6562-6DF3-0B936E352AE1}"/>
                    </a:ext>
                  </a:extLst>
                </p:cNvPr>
                <p:cNvPicPr/>
                <p:nvPr/>
              </p:nvPicPr>
              <p:blipFill>
                <a:blip r:embed="rId142"/>
                <a:stretch>
                  <a:fillRect/>
                </a:stretch>
              </p:blipFill>
              <p:spPr>
                <a:xfrm>
                  <a:off x="10601836" y="1118062"/>
                  <a:ext cx="31788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6" name="Freihand 85">
                  <a:extLst>
                    <a:ext uri="{FF2B5EF4-FFF2-40B4-BE49-F238E27FC236}">
                      <a16:creationId xmlns:a16="http://schemas.microsoft.com/office/drawing/2014/main" id="{97DC8059-38F5-5884-732B-594AD303F7D3}"/>
                    </a:ext>
                  </a:extLst>
                </p14:cNvPr>
                <p14:cNvContentPartPr/>
                <p14:nvPr/>
              </p14:nvContentPartPr>
              <p14:xfrm>
                <a:off x="10627396" y="1175302"/>
                <a:ext cx="140040" cy="213480"/>
              </p14:xfrm>
            </p:contentPart>
          </mc:Choice>
          <mc:Fallback>
            <p:pic>
              <p:nvPicPr>
                <p:cNvPr id="86" name="Freihand 85">
                  <a:extLst>
                    <a:ext uri="{FF2B5EF4-FFF2-40B4-BE49-F238E27FC236}">
                      <a16:creationId xmlns:a16="http://schemas.microsoft.com/office/drawing/2014/main" id="{97DC8059-38F5-5884-732B-594AD303F7D3}"/>
                    </a:ext>
                  </a:extLst>
                </p:cNvPr>
                <p:cNvPicPr/>
                <p:nvPr/>
              </p:nvPicPr>
              <p:blipFill>
                <a:blip r:embed="rId144"/>
                <a:stretch>
                  <a:fillRect/>
                </a:stretch>
              </p:blipFill>
              <p:spPr>
                <a:xfrm>
                  <a:off x="10618396" y="1166662"/>
                  <a:ext cx="15768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8" name="Freihand 87">
                  <a:extLst>
                    <a:ext uri="{FF2B5EF4-FFF2-40B4-BE49-F238E27FC236}">
                      <a16:creationId xmlns:a16="http://schemas.microsoft.com/office/drawing/2014/main" id="{BF1221FB-3FC5-79B6-CF85-6F608439DED7}"/>
                    </a:ext>
                  </a:extLst>
                </p14:cNvPr>
                <p14:cNvContentPartPr/>
                <p14:nvPr/>
              </p14:nvContentPartPr>
              <p14:xfrm>
                <a:off x="11136076" y="759502"/>
                <a:ext cx="180360" cy="214920"/>
              </p14:xfrm>
            </p:contentPart>
          </mc:Choice>
          <mc:Fallback>
            <p:pic>
              <p:nvPicPr>
                <p:cNvPr id="88" name="Freihand 87">
                  <a:extLst>
                    <a:ext uri="{FF2B5EF4-FFF2-40B4-BE49-F238E27FC236}">
                      <a16:creationId xmlns:a16="http://schemas.microsoft.com/office/drawing/2014/main" id="{BF1221FB-3FC5-79B6-CF85-6F608439DED7}"/>
                    </a:ext>
                  </a:extLst>
                </p:cNvPr>
                <p:cNvPicPr/>
                <p:nvPr/>
              </p:nvPicPr>
              <p:blipFill>
                <a:blip r:embed="rId146"/>
                <a:stretch>
                  <a:fillRect/>
                </a:stretch>
              </p:blipFill>
              <p:spPr>
                <a:xfrm>
                  <a:off x="11127436" y="750862"/>
                  <a:ext cx="19800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9" name="Freihand 88">
                  <a:extLst>
                    <a:ext uri="{FF2B5EF4-FFF2-40B4-BE49-F238E27FC236}">
                      <a16:creationId xmlns:a16="http://schemas.microsoft.com/office/drawing/2014/main" id="{8C5ADD86-4329-E0B3-9C2D-345A7A531C5B}"/>
                    </a:ext>
                  </a:extLst>
                </p14:cNvPr>
                <p14:cNvContentPartPr/>
                <p14:nvPr/>
              </p14:nvContentPartPr>
              <p14:xfrm>
                <a:off x="11359276" y="781822"/>
                <a:ext cx="54360" cy="121320"/>
              </p14:xfrm>
            </p:contentPart>
          </mc:Choice>
          <mc:Fallback>
            <p:pic>
              <p:nvPicPr>
                <p:cNvPr id="89" name="Freihand 88">
                  <a:extLst>
                    <a:ext uri="{FF2B5EF4-FFF2-40B4-BE49-F238E27FC236}">
                      <a16:creationId xmlns:a16="http://schemas.microsoft.com/office/drawing/2014/main" id="{8C5ADD86-4329-E0B3-9C2D-345A7A531C5B}"/>
                    </a:ext>
                  </a:extLst>
                </p:cNvPr>
                <p:cNvPicPr/>
                <p:nvPr/>
              </p:nvPicPr>
              <p:blipFill>
                <a:blip r:embed="rId148"/>
                <a:stretch>
                  <a:fillRect/>
                </a:stretch>
              </p:blipFill>
              <p:spPr>
                <a:xfrm>
                  <a:off x="11350276" y="772822"/>
                  <a:ext cx="720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0" name="Freihand 89">
                  <a:extLst>
                    <a:ext uri="{FF2B5EF4-FFF2-40B4-BE49-F238E27FC236}">
                      <a16:creationId xmlns:a16="http://schemas.microsoft.com/office/drawing/2014/main" id="{F73F5F08-7368-BF61-2CCB-EAB874D029B1}"/>
                    </a:ext>
                  </a:extLst>
                </p14:cNvPr>
                <p14:cNvContentPartPr/>
                <p14:nvPr/>
              </p14:nvContentPartPr>
              <p14:xfrm>
                <a:off x="11409316" y="705862"/>
                <a:ext cx="69120" cy="157320"/>
              </p14:xfrm>
            </p:contentPart>
          </mc:Choice>
          <mc:Fallback>
            <p:pic>
              <p:nvPicPr>
                <p:cNvPr id="90" name="Freihand 89">
                  <a:extLst>
                    <a:ext uri="{FF2B5EF4-FFF2-40B4-BE49-F238E27FC236}">
                      <a16:creationId xmlns:a16="http://schemas.microsoft.com/office/drawing/2014/main" id="{F73F5F08-7368-BF61-2CCB-EAB874D029B1}"/>
                    </a:ext>
                  </a:extLst>
                </p:cNvPr>
                <p:cNvPicPr/>
                <p:nvPr/>
              </p:nvPicPr>
              <p:blipFill>
                <a:blip r:embed="rId150"/>
                <a:stretch>
                  <a:fillRect/>
                </a:stretch>
              </p:blipFill>
              <p:spPr>
                <a:xfrm>
                  <a:off x="11400676" y="697222"/>
                  <a:ext cx="867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1" name="Freihand 90">
                  <a:extLst>
                    <a:ext uri="{FF2B5EF4-FFF2-40B4-BE49-F238E27FC236}">
                      <a16:creationId xmlns:a16="http://schemas.microsoft.com/office/drawing/2014/main" id="{D51D5BB9-7E56-F1DD-2735-6879C2D86AEE}"/>
                    </a:ext>
                  </a:extLst>
                </p14:cNvPr>
                <p14:cNvContentPartPr/>
                <p14:nvPr/>
              </p14:nvContentPartPr>
              <p14:xfrm>
                <a:off x="11511556" y="669862"/>
                <a:ext cx="57240" cy="192960"/>
              </p14:xfrm>
            </p:contentPart>
          </mc:Choice>
          <mc:Fallback>
            <p:pic>
              <p:nvPicPr>
                <p:cNvPr id="91" name="Freihand 90">
                  <a:extLst>
                    <a:ext uri="{FF2B5EF4-FFF2-40B4-BE49-F238E27FC236}">
                      <a16:creationId xmlns:a16="http://schemas.microsoft.com/office/drawing/2014/main" id="{D51D5BB9-7E56-F1DD-2735-6879C2D86AEE}"/>
                    </a:ext>
                  </a:extLst>
                </p:cNvPr>
                <p:cNvPicPr/>
                <p:nvPr/>
              </p:nvPicPr>
              <p:blipFill>
                <a:blip r:embed="rId152"/>
                <a:stretch>
                  <a:fillRect/>
                </a:stretch>
              </p:blipFill>
              <p:spPr>
                <a:xfrm>
                  <a:off x="11502556" y="660862"/>
                  <a:ext cx="748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3" name="Freihand 92">
                  <a:extLst>
                    <a:ext uri="{FF2B5EF4-FFF2-40B4-BE49-F238E27FC236}">
                      <a16:creationId xmlns:a16="http://schemas.microsoft.com/office/drawing/2014/main" id="{5BC5BB1D-B00F-32B7-8B06-F4B2F537E34A}"/>
                    </a:ext>
                  </a:extLst>
                </p14:cNvPr>
                <p14:cNvContentPartPr/>
                <p14:nvPr/>
              </p14:nvContentPartPr>
              <p14:xfrm>
                <a:off x="11563756" y="565822"/>
                <a:ext cx="86760" cy="335160"/>
              </p14:xfrm>
            </p:contentPart>
          </mc:Choice>
          <mc:Fallback>
            <p:pic>
              <p:nvPicPr>
                <p:cNvPr id="93" name="Freihand 92">
                  <a:extLst>
                    <a:ext uri="{FF2B5EF4-FFF2-40B4-BE49-F238E27FC236}">
                      <a16:creationId xmlns:a16="http://schemas.microsoft.com/office/drawing/2014/main" id="{5BC5BB1D-B00F-32B7-8B06-F4B2F537E34A}"/>
                    </a:ext>
                  </a:extLst>
                </p:cNvPr>
                <p:cNvPicPr/>
                <p:nvPr/>
              </p:nvPicPr>
              <p:blipFill>
                <a:blip r:embed="rId154"/>
                <a:stretch>
                  <a:fillRect/>
                </a:stretch>
              </p:blipFill>
              <p:spPr>
                <a:xfrm>
                  <a:off x="11554756" y="557182"/>
                  <a:ext cx="104400" cy="3528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4" name="Freihand 93">
                  <a:extLst>
                    <a:ext uri="{FF2B5EF4-FFF2-40B4-BE49-F238E27FC236}">
                      <a16:creationId xmlns:a16="http://schemas.microsoft.com/office/drawing/2014/main" id="{3FB321AD-0F3C-8FCB-0AB2-0B5F05551817}"/>
                    </a:ext>
                  </a:extLst>
                </p14:cNvPr>
                <p14:cNvContentPartPr/>
                <p14:nvPr/>
              </p14:nvContentPartPr>
              <p14:xfrm>
                <a:off x="11664556" y="714502"/>
                <a:ext cx="65160" cy="71640"/>
              </p14:xfrm>
            </p:contentPart>
          </mc:Choice>
          <mc:Fallback>
            <p:pic>
              <p:nvPicPr>
                <p:cNvPr id="94" name="Freihand 93">
                  <a:extLst>
                    <a:ext uri="{FF2B5EF4-FFF2-40B4-BE49-F238E27FC236}">
                      <a16:creationId xmlns:a16="http://schemas.microsoft.com/office/drawing/2014/main" id="{3FB321AD-0F3C-8FCB-0AB2-0B5F05551817}"/>
                    </a:ext>
                  </a:extLst>
                </p:cNvPr>
                <p:cNvPicPr/>
                <p:nvPr/>
              </p:nvPicPr>
              <p:blipFill>
                <a:blip r:embed="rId156"/>
                <a:stretch>
                  <a:fillRect/>
                </a:stretch>
              </p:blipFill>
              <p:spPr>
                <a:xfrm>
                  <a:off x="11655556" y="705862"/>
                  <a:ext cx="828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5" name="Freihand 94">
                  <a:extLst>
                    <a:ext uri="{FF2B5EF4-FFF2-40B4-BE49-F238E27FC236}">
                      <a16:creationId xmlns:a16="http://schemas.microsoft.com/office/drawing/2014/main" id="{C5F9386F-047B-29EF-9173-D848460A0BB4}"/>
                    </a:ext>
                  </a:extLst>
                </p14:cNvPr>
                <p14:cNvContentPartPr/>
                <p14:nvPr/>
              </p14:nvContentPartPr>
              <p14:xfrm>
                <a:off x="11762836" y="547102"/>
                <a:ext cx="150840" cy="217440"/>
              </p14:xfrm>
            </p:contentPart>
          </mc:Choice>
          <mc:Fallback>
            <p:pic>
              <p:nvPicPr>
                <p:cNvPr id="95" name="Freihand 94">
                  <a:extLst>
                    <a:ext uri="{FF2B5EF4-FFF2-40B4-BE49-F238E27FC236}">
                      <a16:creationId xmlns:a16="http://schemas.microsoft.com/office/drawing/2014/main" id="{C5F9386F-047B-29EF-9173-D848460A0BB4}"/>
                    </a:ext>
                  </a:extLst>
                </p:cNvPr>
                <p:cNvPicPr/>
                <p:nvPr/>
              </p:nvPicPr>
              <p:blipFill>
                <a:blip r:embed="rId158"/>
                <a:stretch>
                  <a:fillRect/>
                </a:stretch>
              </p:blipFill>
              <p:spPr>
                <a:xfrm>
                  <a:off x="11753836" y="538102"/>
                  <a:ext cx="16848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6" name="Freihand 95">
                  <a:extLst>
                    <a:ext uri="{FF2B5EF4-FFF2-40B4-BE49-F238E27FC236}">
                      <a16:creationId xmlns:a16="http://schemas.microsoft.com/office/drawing/2014/main" id="{D4551B73-92CB-78C5-D20B-7E3F08CC967F}"/>
                    </a:ext>
                  </a:extLst>
                </p14:cNvPr>
                <p14:cNvContentPartPr/>
                <p14:nvPr/>
              </p14:nvContentPartPr>
              <p14:xfrm>
                <a:off x="11863996" y="543502"/>
                <a:ext cx="62280" cy="192960"/>
              </p14:xfrm>
            </p:contentPart>
          </mc:Choice>
          <mc:Fallback>
            <p:pic>
              <p:nvPicPr>
                <p:cNvPr id="96" name="Freihand 95">
                  <a:extLst>
                    <a:ext uri="{FF2B5EF4-FFF2-40B4-BE49-F238E27FC236}">
                      <a16:creationId xmlns:a16="http://schemas.microsoft.com/office/drawing/2014/main" id="{D4551B73-92CB-78C5-D20B-7E3F08CC967F}"/>
                    </a:ext>
                  </a:extLst>
                </p:cNvPr>
                <p:cNvPicPr/>
                <p:nvPr/>
              </p:nvPicPr>
              <p:blipFill>
                <a:blip r:embed="rId160"/>
                <a:stretch>
                  <a:fillRect/>
                </a:stretch>
              </p:blipFill>
              <p:spPr>
                <a:xfrm>
                  <a:off x="11854996" y="534502"/>
                  <a:ext cx="7992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7" name="Freihand 96">
                  <a:extLst>
                    <a:ext uri="{FF2B5EF4-FFF2-40B4-BE49-F238E27FC236}">
                      <a16:creationId xmlns:a16="http://schemas.microsoft.com/office/drawing/2014/main" id="{DB00E2BD-7160-F4BF-DED7-24CBF2BA89FC}"/>
                    </a:ext>
                  </a:extLst>
                </p14:cNvPr>
                <p14:cNvContentPartPr/>
                <p14:nvPr/>
              </p14:nvContentPartPr>
              <p14:xfrm>
                <a:off x="11950036" y="616222"/>
                <a:ext cx="75960" cy="106920"/>
              </p14:xfrm>
            </p:contentPart>
          </mc:Choice>
          <mc:Fallback>
            <p:pic>
              <p:nvPicPr>
                <p:cNvPr id="97" name="Freihand 96">
                  <a:extLst>
                    <a:ext uri="{FF2B5EF4-FFF2-40B4-BE49-F238E27FC236}">
                      <a16:creationId xmlns:a16="http://schemas.microsoft.com/office/drawing/2014/main" id="{DB00E2BD-7160-F4BF-DED7-24CBF2BA89FC}"/>
                    </a:ext>
                  </a:extLst>
                </p:cNvPr>
                <p:cNvPicPr/>
                <p:nvPr/>
              </p:nvPicPr>
              <p:blipFill>
                <a:blip r:embed="rId162"/>
                <a:stretch>
                  <a:fillRect/>
                </a:stretch>
              </p:blipFill>
              <p:spPr>
                <a:xfrm>
                  <a:off x="11941396" y="607222"/>
                  <a:ext cx="936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8" name="Freihand 97">
                  <a:extLst>
                    <a:ext uri="{FF2B5EF4-FFF2-40B4-BE49-F238E27FC236}">
                      <a16:creationId xmlns:a16="http://schemas.microsoft.com/office/drawing/2014/main" id="{E411FAAD-2C33-4738-6E40-10E0CC634910}"/>
                    </a:ext>
                  </a:extLst>
                </p14:cNvPr>
                <p14:cNvContentPartPr/>
                <p14:nvPr/>
              </p14:nvContentPartPr>
              <p14:xfrm>
                <a:off x="12075316" y="625942"/>
                <a:ext cx="27360" cy="29160"/>
              </p14:xfrm>
            </p:contentPart>
          </mc:Choice>
          <mc:Fallback>
            <p:pic>
              <p:nvPicPr>
                <p:cNvPr id="98" name="Freihand 97">
                  <a:extLst>
                    <a:ext uri="{FF2B5EF4-FFF2-40B4-BE49-F238E27FC236}">
                      <a16:creationId xmlns:a16="http://schemas.microsoft.com/office/drawing/2014/main" id="{E411FAAD-2C33-4738-6E40-10E0CC634910}"/>
                    </a:ext>
                  </a:extLst>
                </p:cNvPr>
                <p:cNvPicPr/>
                <p:nvPr/>
              </p:nvPicPr>
              <p:blipFill>
                <a:blip r:embed="rId164"/>
                <a:stretch>
                  <a:fillRect/>
                </a:stretch>
              </p:blipFill>
              <p:spPr>
                <a:xfrm>
                  <a:off x="12066676" y="616942"/>
                  <a:ext cx="450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9" name="Freihand 98">
                  <a:extLst>
                    <a:ext uri="{FF2B5EF4-FFF2-40B4-BE49-F238E27FC236}">
                      <a16:creationId xmlns:a16="http://schemas.microsoft.com/office/drawing/2014/main" id="{71D35CA9-E076-5B58-CC3A-50D5033197A7}"/>
                    </a:ext>
                  </a:extLst>
                </p14:cNvPr>
                <p14:cNvContentPartPr/>
                <p14:nvPr/>
              </p14:nvContentPartPr>
              <p14:xfrm>
                <a:off x="11210236" y="1107622"/>
                <a:ext cx="69120" cy="98640"/>
              </p14:xfrm>
            </p:contentPart>
          </mc:Choice>
          <mc:Fallback>
            <p:pic>
              <p:nvPicPr>
                <p:cNvPr id="99" name="Freihand 98">
                  <a:extLst>
                    <a:ext uri="{FF2B5EF4-FFF2-40B4-BE49-F238E27FC236}">
                      <a16:creationId xmlns:a16="http://schemas.microsoft.com/office/drawing/2014/main" id="{71D35CA9-E076-5B58-CC3A-50D5033197A7}"/>
                    </a:ext>
                  </a:extLst>
                </p:cNvPr>
                <p:cNvPicPr/>
                <p:nvPr/>
              </p:nvPicPr>
              <p:blipFill>
                <a:blip r:embed="rId166"/>
                <a:stretch>
                  <a:fillRect/>
                </a:stretch>
              </p:blipFill>
              <p:spPr>
                <a:xfrm>
                  <a:off x="11201596" y="1098982"/>
                  <a:ext cx="867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0" name="Freihand 99">
                  <a:extLst>
                    <a:ext uri="{FF2B5EF4-FFF2-40B4-BE49-F238E27FC236}">
                      <a16:creationId xmlns:a16="http://schemas.microsoft.com/office/drawing/2014/main" id="{66D4AB4B-B6AE-F54F-5733-4F7400E714E6}"/>
                    </a:ext>
                  </a:extLst>
                </p14:cNvPr>
                <p14:cNvContentPartPr/>
                <p14:nvPr/>
              </p14:nvContentPartPr>
              <p14:xfrm>
                <a:off x="11315716" y="1077022"/>
                <a:ext cx="91440" cy="190440"/>
              </p14:xfrm>
            </p:contentPart>
          </mc:Choice>
          <mc:Fallback>
            <p:pic>
              <p:nvPicPr>
                <p:cNvPr id="100" name="Freihand 99">
                  <a:extLst>
                    <a:ext uri="{FF2B5EF4-FFF2-40B4-BE49-F238E27FC236}">
                      <a16:creationId xmlns:a16="http://schemas.microsoft.com/office/drawing/2014/main" id="{66D4AB4B-B6AE-F54F-5733-4F7400E714E6}"/>
                    </a:ext>
                  </a:extLst>
                </p:cNvPr>
                <p:cNvPicPr/>
                <p:nvPr/>
              </p:nvPicPr>
              <p:blipFill>
                <a:blip r:embed="rId168"/>
                <a:stretch>
                  <a:fillRect/>
                </a:stretch>
              </p:blipFill>
              <p:spPr>
                <a:xfrm>
                  <a:off x="11306716" y="1068022"/>
                  <a:ext cx="1090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1" name="Freihand 100">
                  <a:extLst>
                    <a:ext uri="{FF2B5EF4-FFF2-40B4-BE49-F238E27FC236}">
                      <a16:creationId xmlns:a16="http://schemas.microsoft.com/office/drawing/2014/main" id="{94C6A7D2-739B-B128-91FE-0D51E60E5943}"/>
                    </a:ext>
                  </a:extLst>
                </p14:cNvPr>
                <p14:cNvContentPartPr/>
                <p14:nvPr/>
              </p14:nvContentPartPr>
              <p14:xfrm>
                <a:off x="11455036" y="951382"/>
                <a:ext cx="112680" cy="200160"/>
              </p14:xfrm>
            </p:contentPart>
          </mc:Choice>
          <mc:Fallback>
            <p:pic>
              <p:nvPicPr>
                <p:cNvPr id="101" name="Freihand 100">
                  <a:extLst>
                    <a:ext uri="{FF2B5EF4-FFF2-40B4-BE49-F238E27FC236}">
                      <a16:creationId xmlns:a16="http://schemas.microsoft.com/office/drawing/2014/main" id="{94C6A7D2-739B-B128-91FE-0D51E60E5943}"/>
                    </a:ext>
                  </a:extLst>
                </p:cNvPr>
                <p:cNvPicPr/>
                <p:nvPr/>
              </p:nvPicPr>
              <p:blipFill>
                <a:blip r:embed="rId170"/>
                <a:stretch>
                  <a:fillRect/>
                </a:stretch>
              </p:blipFill>
              <p:spPr>
                <a:xfrm>
                  <a:off x="11446036" y="942382"/>
                  <a:ext cx="1303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2" name="Freihand 101">
                  <a:extLst>
                    <a:ext uri="{FF2B5EF4-FFF2-40B4-BE49-F238E27FC236}">
                      <a16:creationId xmlns:a16="http://schemas.microsoft.com/office/drawing/2014/main" id="{58B41D6F-1C10-2A45-D2AF-5D688DDA9CC7}"/>
                    </a:ext>
                  </a:extLst>
                </p14:cNvPr>
                <p14:cNvContentPartPr/>
                <p14:nvPr/>
              </p14:nvContentPartPr>
              <p14:xfrm>
                <a:off x="11602996" y="971542"/>
                <a:ext cx="297000" cy="123840"/>
              </p14:xfrm>
            </p:contentPart>
          </mc:Choice>
          <mc:Fallback>
            <p:pic>
              <p:nvPicPr>
                <p:cNvPr id="102" name="Freihand 101">
                  <a:extLst>
                    <a:ext uri="{FF2B5EF4-FFF2-40B4-BE49-F238E27FC236}">
                      <a16:creationId xmlns:a16="http://schemas.microsoft.com/office/drawing/2014/main" id="{58B41D6F-1C10-2A45-D2AF-5D688DDA9CC7}"/>
                    </a:ext>
                  </a:extLst>
                </p:cNvPr>
                <p:cNvPicPr/>
                <p:nvPr/>
              </p:nvPicPr>
              <p:blipFill>
                <a:blip r:embed="rId172"/>
                <a:stretch>
                  <a:fillRect/>
                </a:stretch>
              </p:blipFill>
              <p:spPr>
                <a:xfrm>
                  <a:off x="11593996" y="962902"/>
                  <a:ext cx="3146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3" name="Freihand 102">
                  <a:extLst>
                    <a:ext uri="{FF2B5EF4-FFF2-40B4-BE49-F238E27FC236}">
                      <a16:creationId xmlns:a16="http://schemas.microsoft.com/office/drawing/2014/main" id="{88ED6DA3-696B-1019-0154-384648157AFA}"/>
                    </a:ext>
                  </a:extLst>
                </p14:cNvPr>
                <p14:cNvContentPartPr/>
                <p14:nvPr/>
              </p14:nvContentPartPr>
              <p14:xfrm>
                <a:off x="11902516" y="939142"/>
                <a:ext cx="135000" cy="54360"/>
              </p14:xfrm>
            </p:contentPart>
          </mc:Choice>
          <mc:Fallback>
            <p:pic>
              <p:nvPicPr>
                <p:cNvPr id="103" name="Freihand 102">
                  <a:extLst>
                    <a:ext uri="{FF2B5EF4-FFF2-40B4-BE49-F238E27FC236}">
                      <a16:creationId xmlns:a16="http://schemas.microsoft.com/office/drawing/2014/main" id="{88ED6DA3-696B-1019-0154-384648157AFA}"/>
                    </a:ext>
                  </a:extLst>
                </p:cNvPr>
                <p:cNvPicPr/>
                <p:nvPr/>
              </p:nvPicPr>
              <p:blipFill>
                <a:blip r:embed="rId174"/>
                <a:stretch>
                  <a:fillRect/>
                </a:stretch>
              </p:blipFill>
              <p:spPr>
                <a:xfrm>
                  <a:off x="11893516" y="930142"/>
                  <a:ext cx="1526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4" name="Freihand 103">
                  <a:extLst>
                    <a:ext uri="{FF2B5EF4-FFF2-40B4-BE49-F238E27FC236}">
                      <a16:creationId xmlns:a16="http://schemas.microsoft.com/office/drawing/2014/main" id="{9F00D777-ED3E-6D83-7B7E-F7E455D000F7}"/>
                    </a:ext>
                  </a:extLst>
                </p14:cNvPr>
                <p14:cNvContentPartPr/>
                <p14:nvPr/>
              </p14:nvContentPartPr>
              <p14:xfrm>
                <a:off x="11581036" y="914302"/>
                <a:ext cx="45360" cy="10800"/>
              </p14:xfrm>
            </p:contentPart>
          </mc:Choice>
          <mc:Fallback>
            <p:pic>
              <p:nvPicPr>
                <p:cNvPr id="104" name="Freihand 103">
                  <a:extLst>
                    <a:ext uri="{FF2B5EF4-FFF2-40B4-BE49-F238E27FC236}">
                      <a16:creationId xmlns:a16="http://schemas.microsoft.com/office/drawing/2014/main" id="{9F00D777-ED3E-6D83-7B7E-F7E455D000F7}"/>
                    </a:ext>
                  </a:extLst>
                </p:cNvPr>
                <p:cNvPicPr/>
                <p:nvPr/>
              </p:nvPicPr>
              <p:blipFill>
                <a:blip r:embed="rId176"/>
                <a:stretch>
                  <a:fillRect/>
                </a:stretch>
              </p:blipFill>
              <p:spPr>
                <a:xfrm>
                  <a:off x="11572396" y="905662"/>
                  <a:ext cx="630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6" name="Freihand 105">
                  <a:extLst>
                    <a:ext uri="{FF2B5EF4-FFF2-40B4-BE49-F238E27FC236}">
                      <a16:creationId xmlns:a16="http://schemas.microsoft.com/office/drawing/2014/main" id="{4EB2E1F3-1DDF-ADDD-4303-E6498ED5C2CD}"/>
                    </a:ext>
                  </a:extLst>
                </p14:cNvPr>
                <p14:cNvContentPartPr/>
                <p14:nvPr/>
              </p14:nvContentPartPr>
              <p14:xfrm>
                <a:off x="9613276" y="256942"/>
                <a:ext cx="2086920" cy="192240"/>
              </p14:xfrm>
            </p:contentPart>
          </mc:Choice>
          <mc:Fallback>
            <p:pic>
              <p:nvPicPr>
                <p:cNvPr id="106" name="Freihand 105">
                  <a:extLst>
                    <a:ext uri="{FF2B5EF4-FFF2-40B4-BE49-F238E27FC236}">
                      <a16:creationId xmlns:a16="http://schemas.microsoft.com/office/drawing/2014/main" id="{4EB2E1F3-1DDF-ADDD-4303-E6498ED5C2CD}"/>
                    </a:ext>
                  </a:extLst>
                </p:cNvPr>
                <p:cNvPicPr/>
                <p:nvPr/>
              </p:nvPicPr>
              <p:blipFill>
                <a:blip r:embed="rId178"/>
                <a:stretch>
                  <a:fillRect/>
                </a:stretch>
              </p:blipFill>
              <p:spPr>
                <a:xfrm>
                  <a:off x="9604276" y="248302"/>
                  <a:ext cx="21045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7" name="Freihand 106">
                  <a:extLst>
                    <a:ext uri="{FF2B5EF4-FFF2-40B4-BE49-F238E27FC236}">
                      <a16:creationId xmlns:a16="http://schemas.microsoft.com/office/drawing/2014/main" id="{9B23C164-5017-5E5F-7F3A-4D6DE6690A21}"/>
                    </a:ext>
                  </a:extLst>
                </p14:cNvPr>
                <p14:cNvContentPartPr/>
                <p14:nvPr/>
              </p14:nvContentPartPr>
              <p14:xfrm>
                <a:off x="9688516" y="537742"/>
                <a:ext cx="684000" cy="126360"/>
              </p14:xfrm>
            </p:contentPart>
          </mc:Choice>
          <mc:Fallback>
            <p:pic>
              <p:nvPicPr>
                <p:cNvPr id="107" name="Freihand 106">
                  <a:extLst>
                    <a:ext uri="{FF2B5EF4-FFF2-40B4-BE49-F238E27FC236}">
                      <a16:creationId xmlns:a16="http://schemas.microsoft.com/office/drawing/2014/main" id="{9B23C164-5017-5E5F-7F3A-4D6DE6690A21}"/>
                    </a:ext>
                  </a:extLst>
                </p:cNvPr>
                <p:cNvPicPr/>
                <p:nvPr/>
              </p:nvPicPr>
              <p:blipFill>
                <a:blip r:embed="rId180"/>
                <a:stretch>
                  <a:fillRect/>
                </a:stretch>
              </p:blipFill>
              <p:spPr>
                <a:xfrm>
                  <a:off x="9679516" y="528742"/>
                  <a:ext cx="7016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9" name="Freihand 108">
                  <a:extLst>
                    <a:ext uri="{FF2B5EF4-FFF2-40B4-BE49-F238E27FC236}">
                      <a16:creationId xmlns:a16="http://schemas.microsoft.com/office/drawing/2014/main" id="{C8D4714F-0273-53ED-B99D-F519D4C9220C}"/>
                    </a:ext>
                  </a:extLst>
                </p14:cNvPr>
                <p14:cNvContentPartPr/>
                <p14:nvPr/>
              </p14:nvContentPartPr>
              <p14:xfrm>
                <a:off x="9166876" y="2564182"/>
                <a:ext cx="282240" cy="1048320"/>
              </p14:xfrm>
            </p:contentPart>
          </mc:Choice>
          <mc:Fallback>
            <p:pic>
              <p:nvPicPr>
                <p:cNvPr id="109" name="Freihand 108">
                  <a:extLst>
                    <a:ext uri="{FF2B5EF4-FFF2-40B4-BE49-F238E27FC236}">
                      <a16:creationId xmlns:a16="http://schemas.microsoft.com/office/drawing/2014/main" id="{C8D4714F-0273-53ED-B99D-F519D4C9220C}"/>
                    </a:ext>
                  </a:extLst>
                </p:cNvPr>
                <p:cNvPicPr/>
                <p:nvPr/>
              </p:nvPicPr>
              <p:blipFill>
                <a:blip r:embed="rId182"/>
                <a:stretch>
                  <a:fillRect/>
                </a:stretch>
              </p:blipFill>
              <p:spPr>
                <a:xfrm>
                  <a:off x="9157876" y="2555182"/>
                  <a:ext cx="299880" cy="10659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0" name="Freihand 109">
                  <a:extLst>
                    <a:ext uri="{FF2B5EF4-FFF2-40B4-BE49-F238E27FC236}">
                      <a16:creationId xmlns:a16="http://schemas.microsoft.com/office/drawing/2014/main" id="{C10C9F1A-D8F1-BEF1-63C7-F57194397B05}"/>
                    </a:ext>
                  </a:extLst>
                </p14:cNvPr>
                <p14:cNvContentPartPr/>
                <p14:nvPr/>
              </p14:nvContentPartPr>
              <p14:xfrm>
                <a:off x="2817785" y="137422"/>
                <a:ext cx="221040" cy="307800"/>
              </p14:xfrm>
            </p:contentPart>
          </mc:Choice>
          <mc:Fallback>
            <p:pic>
              <p:nvPicPr>
                <p:cNvPr id="110" name="Freihand 109">
                  <a:extLst>
                    <a:ext uri="{FF2B5EF4-FFF2-40B4-BE49-F238E27FC236}">
                      <a16:creationId xmlns:a16="http://schemas.microsoft.com/office/drawing/2014/main" id="{C10C9F1A-D8F1-BEF1-63C7-F57194397B05}"/>
                    </a:ext>
                  </a:extLst>
                </p:cNvPr>
                <p:cNvPicPr/>
                <p:nvPr/>
              </p:nvPicPr>
              <p:blipFill>
                <a:blip r:embed="rId184"/>
                <a:stretch>
                  <a:fillRect/>
                </a:stretch>
              </p:blipFill>
              <p:spPr>
                <a:xfrm>
                  <a:off x="2808785" y="128422"/>
                  <a:ext cx="23868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2" name="Freihand 111">
                  <a:extLst>
                    <a:ext uri="{FF2B5EF4-FFF2-40B4-BE49-F238E27FC236}">
                      <a16:creationId xmlns:a16="http://schemas.microsoft.com/office/drawing/2014/main" id="{76AC3945-A64F-6699-2206-A9832352DE2C}"/>
                    </a:ext>
                  </a:extLst>
                </p14:cNvPr>
                <p14:cNvContentPartPr/>
                <p14:nvPr/>
              </p14:nvContentPartPr>
              <p14:xfrm>
                <a:off x="1908065" y="593542"/>
                <a:ext cx="150120" cy="115560"/>
              </p14:xfrm>
            </p:contentPart>
          </mc:Choice>
          <mc:Fallback>
            <p:pic>
              <p:nvPicPr>
                <p:cNvPr id="112" name="Freihand 111">
                  <a:extLst>
                    <a:ext uri="{FF2B5EF4-FFF2-40B4-BE49-F238E27FC236}">
                      <a16:creationId xmlns:a16="http://schemas.microsoft.com/office/drawing/2014/main" id="{76AC3945-A64F-6699-2206-A9832352DE2C}"/>
                    </a:ext>
                  </a:extLst>
                </p:cNvPr>
                <p:cNvPicPr/>
                <p:nvPr/>
              </p:nvPicPr>
              <p:blipFill>
                <a:blip r:embed="rId186"/>
                <a:stretch>
                  <a:fillRect/>
                </a:stretch>
              </p:blipFill>
              <p:spPr>
                <a:xfrm>
                  <a:off x="1899065" y="584542"/>
                  <a:ext cx="1677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3" name="Freihand 112">
                  <a:extLst>
                    <a:ext uri="{FF2B5EF4-FFF2-40B4-BE49-F238E27FC236}">
                      <a16:creationId xmlns:a16="http://schemas.microsoft.com/office/drawing/2014/main" id="{56131ACB-EC2B-13E2-D622-E58099B27B48}"/>
                    </a:ext>
                  </a:extLst>
                </p14:cNvPr>
                <p14:cNvContentPartPr/>
                <p14:nvPr/>
              </p14:nvContentPartPr>
              <p14:xfrm>
                <a:off x="2113265" y="589942"/>
                <a:ext cx="94320" cy="75240"/>
              </p14:xfrm>
            </p:contentPart>
          </mc:Choice>
          <mc:Fallback>
            <p:pic>
              <p:nvPicPr>
                <p:cNvPr id="113" name="Freihand 112">
                  <a:extLst>
                    <a:ext uri="{FF2B5EF4-FFF2-40B4-BE49-F238E27FC236}">
                      <a16:creationId xmlns:a16="http://schemas.microsoft.com/office/drawing/2014/main" id="{56131ACB-EC2B-13E2-D622-E58099B27B48}"/>
                    </a:ext>
                  </a:extLst>
                </p:cNvPr>
                <p:cNvPicPr/>
                <p:nvPr/>
              </p:nvPicPr>
              <p:blipFill>
                <a:blip r:embed="rId188"/>
                <a:stretch>
                  <a:fillRect/>
                </a:stretch>
              </p:blipFill>
              <p:spPr>
                <a:xfrm>
                  <a:off x="2104625" y="580942"/>
                  <a:ext cx="1119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4" name="Freihand 113">
                  <a:extLst>
                    <a:ext uri="{FF2B5EF4-FFF2-40B4-BE49-F238E27FC236}">
                      <a16:creationId xmlns:a16="http://schemas.microsoft.com/office/drawing/2014/main" id="{D64EE587-6992-1D03-5083-16E0BF5E92F2}"/>
                    </a:ext>
                  </a:extLst>
                </p14:cNvPr>
                <p14:cNvContentPartPr/>
                <p14:nvPr/>
              </p14:nvContentPartPr>
              <p14:xfrm>
                <a:off x="2265905" y="504262"/>
                <a:ext cx="174240" cy="163800"/>
              </p14:xfrm>
            </p:contentPart>
          </mc:Choice>
          <mc:Fallback>
            <p:pic>
              <p:nvPicPr>
                <p:cNvPr id="114" name="Freihand 113">
                  <a:extLst>
                    <a:ext uri="{FF2B5EF4-FFF2-40B4-BE49-F238E27FC236}">
                      <a16:creationId xmlns:a16="http://schemas.microsoft.com/office/drawing/2014/main" id="{D64EE587-6992-1D03-5083-16E0BF5E92F2}"/>
                    </a:ext>
                  </a:extLst>
                </p:cNvPr>
                <p:cNvPicPr/>
                <p:nvPr/>
              </p:nvPicPr>
              <p:blipFill>
                <a:blip r:embed="rId190"/>
                <a:stretch>
                  <a:fillRect/>
                </a:stretch>
              </p:blipFill>
              <p:spPr>
                <a:xfrm>
                  <a:off x="2256905" y="495622"/>
                  <a:ext cx="1918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6" name="Freihand 115">
                  <a:extLst>
                    <a:ext uri="{FF2B5EF4-FFF2-40B4-BE49-F238E27FC236}">
                      <a16:creationId xmlns:a16="http://schemas.microsoft.com/office/drawing/2014/main" id="{00B73FEA-B5E6-FF4A-A84C-333654C77C35}"/>
                    </a:ext>
                  </a:extLst>
                </p14:cNvPr>
                <p14:cNvContentPartPr/>
                <p14:nvPr/>
              </p14:nvContentPartPr>
              <p14:xfrm>
                <a:off x="2648585" y="502462"/>
                <a:ext cx="23760" cy="186120"/>
              </p14:xfrm>
            </p:contentPart>
          </mc:Choice>
          <mc:Fallback>
            <p:pic>
              <p:nvPicPr>
                <p:cNvPr id="116" name="Freihand 115">
                  <a:extLst>
                    <a:ext uri="{FF2B5EF4-FFF2-40B4-BE49-F238E27FC236}">
                      <a16:creationId xmlns:a16="http://schemas.microsoft.com/office/drawing/2014/main" id="{00B73FEA-B5E6-FF4A-A84C-333654C77C35}"/>
                    </a:ext>
                  </a:extLst>
                </p:cNvPr>
                <p:cNvPicPr/>
                <p:nvPr/>
              </p:nvPicPr>
              <p:blipFill>
                <a:blip r:embed="rId192"/>
                <a:stretch>
                  <a:fillRect/>
                </a:stretch>
              </p:blipFill>
              <p:spPr>
                <a:xfrm>
                  <a:off x="2639585" y="493822"/>
                  <a:ext cx="4140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7" name="Freihand 116">
                  <a:extLst>
                    <a:ext uri="{FF2B5EF4-FFF2-40B4-BE49-F238E27FC236}">
                      <a16:creationId xmlns:a16="http://schemas.microsoft.com/office/drawing/2014/main" id="{4EF579AB-066A-3C89-11A9-1333EC56D68C}"/>
                    </a:ext>
                  </a:extLst>
                </p14:cNvPr>
                <p14:cNvContentPartPr/>
                <p14:nvPr/>
              </p14:nvContentPartPr>
              <p14:xfrm>
                <a:off x="2646785" y="471142"/>
                <a:ext cx="167400" cy="142920"/>
              </p14:xfrm>
            </p:contentPart>
          </mc:Choice>
          <mc:Fallback>
            <p:pic>
              <p:nvPicPr>
                <p:cNvPr id="117" name="Freihand 116">
                  <a:extLst>
                    <a:ext uri="{FF2B5EF4-FFF2-40B4-BE49-F238E27FC236}">
                      <a16:creationId xmlns:a16="http://schemas.microsoft.com/office/drawing/2014/main" id="{4EF579AB-066A-3C89-11A9-1333EC56D68C}"/>
                    </a:ext>
                  </a:extLst>
                </p:cNvPr>
                <p:cNvPicPr/>
                <p:nvPr/>
              </p:nvPicPr>
              <p:blipFill>
                <a:blip r:embed="rId194"/>
                <a:stretch>
                  <a:fillRect/>
                </a:stretch>
              </p:blipFill>
              <p:spPr>
                <a:xfrm>
                  <a:off x="2638145" y="462142"/>
                  <a:ext cx="1850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8" name="Freihand 117">
                  <a:extLst>
                    <a:ext uri="{FF2B5EF4-FFF2-40B4-BE49-F238E27FC236}">
                      <a16:creationId xmlns:a16="http://schemas.microsoft.com/office/drawing/2014/main" id="{001A2C23-0503-03CB-0714-E0F0A11CBE8D}"/>
                    </a:ext>
                  </a:extLst>
                </p14:cNvPr>
                <p14:cNvContentPartPr/>
                <p14:nvPr/>
              </p14:nvContentPartPr>
              <p14:xfrm>
                <a:off x="2664425" y="645022"/>
                <a:ext cx="131400" cy="34560"/>
              </p14:xfrm>
            </p:contentPart>
          </mc:Choice>
          <mc:Fallback>
            <p:pic>
              <p:nvPicPr>
                <p:cNvPr id="118" name="Freihand 117">
                  <a:extLst>
                    <a:ext uri="{FF2B5EF4-FFF2-40B4-BE49-F238E27FC236}">
                      <a16:creationId xmlns:a16="http://schemas.microsoft.com/office/drawing/2014/main" id="{001A2C23-0503-03CB-0714-E0F0A11CBE8D}"/>
                    </a:ext>
                  </a:extLst>
                </p:cNvPr>
                <p:cNvPicPr/>
                <p:nvPr/>
              </p:nvPicPr>
              <p:blipFill>
                <a:blip r:embed="rId196"/>
                <a:stretch>
                  <a:fillRect/>
                </a:stretch>
              </p:blipFill>
              <p:spPr>
                <a:xfrm>
                  <a:off x="2655425" y="636022"/>
                  <a:ext cx="1490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9" name="Freihand 118">
                  <a:extLst>
                    <a:ext uri="{FF2B5EF4-FFF2-40B4-BE49-F238E27FC236}">
                      <a16:creationId xmlns:a16="http://schemas.microsoft.com/office/drawing/2014/main" id="{9649A857-42D1-EF3B-35E2-552A91E653B3}"/>
                    </a:ext>
                  </a:extLst>
                </p14:cNvPr>
                <p14:cNvContentPartPr/>
                <p14:nvPr/>
              </p14:nvContentPartPr>
              <p14:xfrm>
                <a:off x="2854145" y="585622"/>
                <a:ext cx="283320" cy="83520"/>
              </p14:xfrm>
            </p:contentPart>
          </mc:Choice>
          <mc:Fallback>
            <p:pic>
              <p:nvPicPr>
                <p:cNvPr id="119" name="Freihand 118">
                  <a:extLst>
                    <a:ext uri="{FF2B5EF4-FFF2-40B4-BE49-F238E27FC236}">
                      <a16:creationId xmlns:a16="http://schemas.microsoft.com/office/drawing/2014/main" id="{9649A857-42D1-EF3B-35E2-552A91E653B3}"/>
                    </a:ext>
                  </a:extLst>
                </p:cNvPr>
                <p:cNvPicPr/>
                <p:nvPr/>
              </p:nvPicPr>
              <p:blipFill>
                <a:blip r:embed="rId198"/>
                <a:stretch>
                  <a:fillRect/>
                </a:stretch>
              </p:blipFill>
              <p:spPr>
                <a:xfrm>
                  <a:off x="2845145" y="576622"/>
                  <a:ext cx="3009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0" name="Freihand 119">
                  <a:extLst>
                    <a:ext uri="{FF2B5EF4-FFF2-40B4-BE49-F238E27FC236}">
                      <a16:creationId xmlns:a16="http://schemas.microsoft.com/office/drawing/2014/main" id="{05712BF9-B7FD-F117-A615-0598F7CCD22F}"/>
                    </a:ext>
                  </a:extLst>
                </p14:cNvPr>
                <p14:cNvContentPartPr/>
                <p14:nvPr/>
              </p14:nvContentPartPr>
              <p14:xfrm>
                <a:off x="3127025" y="455662"/>
                <a:ext cx="7200" cy="3960"/>
              </p14:xfrm>
            </p:contentPart>
          </mc:Choice>
          <mc:Fallback>
            <p:pic>
              <p:nvPicPr>
                <p:cNvPr id="120" name="Freihand 119">
                  <a:extLst>
                    <a:ext uri="{FF2B5EF4-FFF2-40B4-BE49-F238E27FC236}">
                      <a16:creationId xmlns:a16="http://schemas.microsoft.com/office/drawing/2014/main" id="{05712BF9-B7FD-F117-A615-0598F7CCD22F}"/>
                    </a:ext>
                  </a:extLst>
                </p:cNvPr>
                <p:cNvPicPr/>
                <p:nvPr/>
              </p:nvPicPr>
              <p:blipFill>
                <a:blip r:embed="rId200"/>
                <a:stretch>
                  <a:fillRect/>
                </a:stretch>
              </p:blipFill>
              <p:spPr>
                <a:xfrm>
                  <a:off x="3118385" y="446662"/>
                  <a:ext cx="248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1" name="Freihand 120">
                  <a:extLst>
                    <a:ext uri="{FF2B5EF4-FFF2-40B4-BE49-F238E27FC236}">
                      <a16:creationId xmlns:a16="http://schemas.microsoft.com/office/drawing/2014/main" id="{BE3A7A80-6D46-981D-3E83-1ABAD8401A69}"/>
                    </a:ext>
                  </a:extLst>
                </p14:cNvPr>
                <p14:cNvContentPartPr/>
                <p14:nvPr/>
              </p14:nvContentPartPr>
              <p14:xfrm>
                <a:off x="3265985" y="503542"/>
                <a:ext cx="43560" cy="165600"/>
              </p14:xfrm>
            </p:contentPart>
          </mc:Choice>
          <mc:Fallback>
            <p:pic>
              <p:nvPicPr>
                <p:cNvPr id="121" name="Freihand 120">
                  <a:extLst>
                    <a:ext uri="{FF2B5EF4-FFF2-40B4-BE49-F238E27FC236}">
                      <a16:creationId xmlns:a16="http://schemas.microsoft.com/office/drawing/2014/main" id="{BE3A7A80-6D46-981D-3E83-1ABAD8401A69}"/>
                    </a:ext>
                  </a:extLst>
                </p:cNvPr>
                <p:cNvPicPr/>
                <p:nvPr/>
              </p:nvPicPr>
              <p:blipFill>
                <a:blip r:embed="rId202"/>
                <a:stretch>
                  <a:fillRect/>
                </a:stretch>
              </p:blipFill>
              <p:spPr>
                <a:xfrm>
                  <a:off x="3256985" y="494902"/>
                  <a:ext cx="612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2" name="Freihand 121">
                  <a:extLst>
                    <a:ext uri="{FF2B5EF4-FFF2-40B4-BE49-F238E27FC236}">
                      <a16:creationId xmlns:a16="http://schemas.microsoft.com/office/drawing/2014/main" id="{6325798C-E741-6CCF-5BB3-645D5704CB01}"/>
                    </a:ext>
                  </a:extLst>
                </p14:cNvPr>
                <p14:cNvContentPartPr/>
                <p14:nvPr/>
              </p14:nvContentPartPr>
              <p14:xfrm>
                <a:off x="3363545" y="556822"/>
                <a:ext cx="424440" cy="249840"/>
              </p14:xfrm>
            </p:contentPart>
          </mc:Choice>
          <mc:Fallback>
            <p:pic>
              <p:nvPicPr>
                <p:cNvPr id="122" name="Freihand 121">
                  <a:extLst>
                    <a:ext uri="{FF2B5EF4-FFF2-40B4-BE49-F238E27FC236}">
                      <a16:creationId xmlns:a16="http://schemas.microsoft.com/office/drawing/2014/main" id="{6325798C-E741-6CCF-5BB3-645D5704CB01}"/>
                    </a:ext>
                  </a:extLst>
                </p:cNvPr>
                <p:cNvPicPr/>
                <p:nvPr/>
              </p:nvPicPr>
              <p:blipFill>
                <a:blip r:embed="rId204"/>
                <a:stretch>
                  <a:fillRect/>
                </a:stretch>
              </p:blipFill>
              <p:spPr>
                <a:xfrm>
                  <a:off x="3354905" y="547822"/>
                  <a:ext cx="44208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3" name="Freihand 122">
                  <a:extLst>
                    <a:ext uri="{FF2B5EF4-FFF2-40B4-BE49-F238E27FC236}">
                      <a16:creationId xmlns:a16="http://schemas.microsoft.com/office/drawing/2014/main" id="{941A7C33-0766-AAD0-772A-EF09E913A632}"/>
                    </a:ext>
                  </a:extLst>
                </p14:cNvPr>
                <p14:cNvContentPartPr/>
                <p14:nvPr/>
              </p14:nvContentPartPr>
              <p14:xfrm>
                <a:off x="4004345" y="544942"/>
                <a:ext cx="271800" cy="86760"/>
              </p14:xfrm>
            </p:contentPart>
          </mc:Choice>
          <mc:Fallback>
            <p:pic>
              <p:nvPicPr>
                <p:cNvPr id="123" name="Freihand 122">
                  <a:extLst>
                    <a:ext uri="{FF2B5EF4-FFF2-40B4-BE49-F238E27FC236}">
                      <a16:creationId xmlns:a16="http://schemas.microsoft.com/office/drawing/2014/main" id="{941A7C33-0766-AAD0-772A-EF09E913A632}"/>
                    </a:ext>
                  </a:extLst>
                </p:cNvPr>
                <p:cNvPicPr/>
                <p:nvPr/>
              </p:nvPicPr>
              <p:blipFill>
                <a:blip r:embed="rId206"/>
                <a:stretch>
                  <a:fillRect/>
                </a:stretch>
              </p:blipFill>
              <p:spPr>
                <a:xfrm>
                  <a:off x="3995345" y="536302"/>
                  <a:ext cx="2894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4" name="Freihand 123">
                  <a:extLst>
                    <a:ext uri="{FF2B5EF4-FFF2-40B4-BE49-F238E27FC236}">
                      <a16:creationId xmlns:a16="http://schemas.microsoft.com/office/drawing/2014/main" id="{9D97070E-082F-FF9C-3A51-7F69185E603B}"/>
                    </a:ext>
                  </a:extLst>
                </p14:cNvPr>
                <p14:cNvContentPartPr/>
                <p14:nvPr/>
              </p14:nvContentPartPr>
              <p14:xfrm>
                <a:off x="10525516" y="3689902"/>
                <a:ext cx="120240" cy="356400"/>
              </p14:xfrm>
            </p:contentPart>
          </mc:Choice>
          <mc:Fallback>
            <p:pic>
              <p:nvPicPr>
                <p:cNvPr id="124" name="Freihand 123">
                  <a:extLst>
                    <a:ext uri="{FF2B5EF4-FFF2-40B4-BE49-F238E27FC236}">
                      <a16:creationId xmlns:a16="http://schemas.microsoft.com/office/drawing/2014/main" id="{9D97070E-082F-FF9C-3A51-7F69185E603B}"/>
                    </a:ext>
                  </a:extLst>
                </p:cNvPr>
                <p:cNvPicPr/>
                <p:nvPr/>
              </p:nvPicPr>
              <p:blipFill>
                <a:blip r:embed="rId208"/>
                <a:stretch>
                  <a:fillRect/>
                </a:stretch>
              </p:blipFill>
              <p:spPr>
                <a:xfrm>
                  <a:off x="10516876" y="3680902"/>
                  <a:ext cx="137880" cy="3740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5" name="Freihand 124">
                  <a:extLst>
                    <a:ext uri="{FF2B5EF4-FFF2-40B4-BE49-F238E27FC236}">
                      <a16:creationId xmlns:a16="http://schemas.microsoft.com/office/drawing/2014/main" id="{1308DA00-A851-748B-56CF-1B633B73139C}"/>
                    </a:ext>
                  </a:extLst>
                </p14:cNvPr>
                <p14:cNvContentPartPr/>
                <p14:nvPr/>
              </p14:nvContentPartPr>
              <p14:xfrm>
                <a:off x="4578545" y="416062"/>
                <a:ext cx="110520" cy="185760"/>
              </p14:xfrm>
            </p:contentPart>
          </mc:Choice>
          <mc:Fallback>
            <p:pic>
              <p:nvPicPr>
                <p:cNvPr id="125" name="Freihand 124">
                  <a:extLst>
                    <a:ext uri="{FF2B5EF4-FFF2-40B4-BE49-F238E27FC236}">
                      <a16:creationId xmlns:a16="http://schemas.microsoft.com/office/drawing/2014/main" id="{1308DA00-A851-748B-56CF-1B633B73139C}"/>
                    </a:ext>
                  </a:extLst>
                </p:cNvPr>
                <p:cNvPicPr/>
                <p:nvPr/>
              </p:nvPicPr>
              <p:blipFill>
                <a:blip r:embed="rId210"/>
                <a:stretch>
                  <a:fillRect/>
                </a:stretch>
              </p:blipFill>
              <p:spPr>
                <a:xfrm>
                  <a:off x="4569545" y="407062"/>
                  <a:ext cx="1281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6" name="Freihand 125">
                  <a:extLst>
                    <a:ext uri="{FF2B5EF4-FFF2-40B4-BE49-F238E27FC236}">
                      <a16:creationId xmlns:a16="http://schemas.microsoft.com/office/drawing/2014/main" id="{DBFFAF67-1875-1393-5985-9D666D4ECAAD}"/>
                    </a:ext>
                  </a:extLst>
                </p14:cNvPr>
                <p14:cNvContentPartPr/>
                <p14:nvPr/>
              </p14:nvContentPartPr>
              <p14:xfrm>
                <a:off x="4756385" y="411382"/>
                <a:ext cx="233280" cy="143280"/>
              </p14:xfrm>
            </p:contentPart>
          </mc:Choice>
          <mc:Fallback>
            <p:pic>
              <p:nvPicPr>
                <p:cNvPr id="126" name="Freihand 125">
                  <a:extLst>
                    <a:ext uri="{FF2B5EF4-FFF2-40B4-BE49-F238E27FC236}">
                      <a16:creationId xmlns:a16="http://schemas.microsoft.com/office/drawing/2014/main" id="{DBFFAF67-1875-1393-5985-9D666D4ECAAD}"/>
                    </a:ext>
                  </a:extLst>
                </p:cNvPr>
                <p:cNvPicPr/>
                <p:nvPr/>
              </p:nvPicPr>
              <p:blipFill>
                <a:blip r:embed="rId212"/>
                <a:stretch>
                  <a:fillRect/>
                </a:stretch>
              </p:blipFill>
              <p:spPr>
                <a:xfrm>
                  <a:off x="4747385" y="402382"/>
                  <a:ext cx="2509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7" name="Freihand 126">
                  <a:extLst>
                    <a:ext uri="{FF2B5EF4-FFF2-40B4-BE49-F238E27FC236}">
                      <a16:creationId xmlns:a16="http://schemas.microsoft.com/office/drawing/2014/main" id="{08F7D0FD-3ACC-885E-AFC4-6314E4445AE5}"/>
                    </a:ext>
                  </a:extLst>
                </p14:cNvPr>
                <p14:cNvContentPartPr/>
                <p14:nvPr/>
              </p14:nvContentPartPr>
              <p14:xfrm>
                <a:off x="5138345" y="411382"/>
                <a:ext cx="13680" cy="167040"/>
              </p14:xfrm>
            </p:contentPart>
          </mc:Choice>
          <mc:Fallback>
            <p:pic>
              <p:nvPicPr>
                <p:cNvPr id="127" name="Freihand 126">
                  <a:extLst>
                    <a:ext uri="{FF2B5EF4-FFF2-40B4-BE49-F238E27FC236}">
                      <a16:creationId xmlns:a16="http://schemas.microsoft.com/office/drawing/2014/main" id="{08F7D0FD-3ACC-885E-AFC4-6314E4445AE5}"/>
                    </a:ext>
                  </a:extLst>
                </p:cNvPr>
                <p:cNvPicPr/>
                <p:nvPr/>
              </p:nvPicPr>
              <p:blipFill>
                <a:blip r:embed="rId214"/>
                <a:stretch>
                  <a:fillRect/>
                </a:stretch>
              </p:blipFill>
              <p:spPr>
                <a:xfrm>
                  <a:off x="5129705" y="402382"/>
                  <a:ext cx="313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8" name="Freihand 127">
                  <a:extLst>
                    <a:ext uri="{FF2B5EF4-FFF2-40B4-BE49-F238E27FC236}">
                      <a16:creationId xmlns:a16="http://schemas.microsoft.com/office/drawing/2014/main" id="{2A05D0EA-4704-8356-B610-ACCB61ADF5F1}"/>
                    </a:ext>
                  </a:extLst>
                </p14:cNvPr>
                <p14:cNvContentPartPr/>
                <p14:nvPr/>
              </p14:nvContentPartPr>
              <p14:xfrm>
                <a:off x="4983185" y="371422"/>
                <a:ext cx="259560" cy="152640"/>
              </p14:xfrm>
            </p:contentPart>
          </mc:Choice>
          <mc:Fallback>
            <p:pic>
              <p:nvPicPr>
                <p:cNvPr id="128" name="Freihand 127">
                  <a:extLst>
                    <a:ext uri="{FF2B5EF4-FFF2-40B4-BE49-F238E27FC236}">
                      <a16:creationId xmlns:a16="http://schemas.microsoft.com/office/drawing/2014/main" id="{2A05D0EA-4704-8356-B610-ACCB61ADF5F1}"/>
                    </a:ext>
                  </a:extLst>
                </p:cNvPr>
                <p:cNvPicPr/>
                <p:nvPr/>
              </p:nvPicPr>
              <p:blipFill>
                <a:blip r:embed="rId216"/>
                <a:stretch>
                  <a:fillRect/>
                </a:stretch>
              </p:blipFill>
              <p:spPr>
                <a:xfrm>
                  <a:off x="4974185" y="362782"/>
                  <a:ext cx="2772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0" name="Freihand 129">
                  <a:extLst>
                    <a:ext uri="{FF2B5EF4-FFF2-40B4-BE49-F238E27FC236}">
                      <a16:creationId xmlns:a16="http://schemas.microsoft.com/office/drawing/2014/main" id="{DF148D2E-1DB0-50CC-FEBC-AE16AF4418B4}"/>
                    </a:ext>
                  </a:extLst>
                </p14:cNvPr>
                <p14:cNvContentPartPr/>
                <p14:nvPr/>
              </p14:nvContentPartPr>
              <p14:xfrm>
                <a:off x="1434305" y="864622"/>
                <a:ext cx="62640" cy="221040"/>
              </p14:xfrm>
            </p:contentPart>
          </mc:Choice>
          <mc:Fallback>
            <p:pic>
              <p:nvPicPr>
                <p:cNvPr id="130" name="Freihand 129">
                  <a:extLst>
                    <a:ext uri="{FF2B5EF4-FFF2-40B4-BE49-F238E27FC236}">
                      <a16:creationId xmlns:a16="http://schemas.microsoft.com/office/drawing/2014/main" id="{DF148D2E-1DB0-50CC-FEBC-AE16AF4418B4}"/>
                    </a:ext>
                  </a:extLst>
                </p:cNvPr>
                <p:cNvPicPr/>
                <p:nvPr/>
              </p:nvPicPr>
              <p:blipFill>
                <a:blip r:embed="rId218"/>
                <a:stretch>
                  <a:fillRect/>
                </a:stretch>
              </p:blipFill>
              <p:spPr>
                <a:xfrm>
                  <a:off x="1425665" y="855622"/>
                  <a:ext cx="8028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1" name="Freihand 130">
                  <a:extLst>
                    <a:ext uri="{FF2B5EF4-FFF2-40B4-BE49-F238E27FC236}">
                      <a16:creationId xmlns:a16="http://schemas.microsoft.com/office/drawing/2014/main" id="{4E9D2A0D-FEEA-6657-4328-519B74543539}"/>
                    </a:ext>
                  </a:extLst>
                </p14:cNvPr>
                <p14:cNvContentPartPr/>
                <p14:nvPr/>
              </p14:nvContentPartPr>
              <p14:xfrm>
                <a:off x="1532225" y="841222"/>
                <a:ext cx="425880" cy="263880"/>
              </p14:xfrm>
            </p:contentPart>
          </mc:Choice>
          <mc:Fallback>
            <p:pic>
              <p:nvPicPr>
                <p:cNvPr id="131" name="Freihand 130">
                  <a:extLst>
                    <a:ext uri="{FF2B5EF4-FFF2-40B4-BE49-F238E27FC236}">
                      <a16:creationId xmlns:a16="http://schemas.microsoft.com/office/drawing/2014/main" id="{4E9D2A0D-FEEA-6657-4328-519B74543539}"/>
                    </a:ext>
                  </a:extLst>
                </p:cNvPr>
                <p:cNvPicPr/>
                <p:nvPr/>
              </p:nvPicPr>
              <p:blipFill>
                <a:blip r:embed="rId220"/>
                <a:stretch>
                  <a:fillRect/>
                </a:stretch>
              </p:blipFill>
              <p:spPr>
                <a:xfrm>
                  <a:off x="1523225" y="832222"/>
                  <a:ext cx="44352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2" name="Freihand 131">
                  <a:extLst>
                    <a:ext uri="{FF2B5EF4-FFF2-40B4-BE49-F238E27FC236}">
                      <a16:creationId xmlns:a16="http://schemas.microsoft.com/office/drawing/2014/main" id="{DCA7B40D-DEBF-D62E-1C56-046D201C14EB}"/>
                    </a:ext>
                  </a:extLst>
                </p14:cNvPr>
                <p14:cNvContentPartPr/>
                <p14:nvPr/>
              </p14:nvContentPartPr>
              <p14:xfrm>
                <a:off x="1595585" y="834382"/>
                <a:ext cx="113400" cy="19440"/>
              </p14:xfrm>
            </p:contentPart>
          </mc:Choice>
          <mc:Fallback>
            <p:pic>
              <p:nvPicPr>
                <p:cNvPr id="132" name="Freihand 131">
                  <a:extLst>
                    <a:ext uri="{FF2B5EF4-FFF2-40B4-BE49-F238E27FC236}">
                      <a16:creationId xmlns:a16="http://schemas.microsoft.com/office/drawing/2014/main" id="{DCA7B40D-DEBF-D62E-1C56-046D201C14EB}"/>
                    </a:ext>
                  </a:extLst>
                </p:cNvPr>
                <p:cNvPicPr/>
                <p:nvPr/>
              </p:nvPicPr>
              <p:blipFill>
                <a:blip r:embed="rId222"/>
                <a:stretch>
                  <a:fillRect/>
                </a:stretch>
              </p:blipFill>
              <p:spPr>
                <a:xfrm>
                  <a:off x="1586945" y="825382"/>
                  <a:ext cx="1310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3" name="Freihand 132">
                  <a:extLst>
                    <a:ext uri="{FF2B5EF4-FFF2-40B4-BE49-F238E27FC236}">
                      <a16:creationId xmlns:a16="http://schemas.microsoft.com/office/drawing/2014/main" id="{275CB54E-B643-9FF9-73E4-10A2D8D6B3ED}"/>
                    </a:ext>
                  </a:extLst>
                </p14:cNvPr>
                <p14:cNvContentPartPr/>
                <p14:nvPr/>
              </p14:nvContentPartPr>
              <p14:xfrm>
                <a:off x="2243225" y="832222"/>
                <a:ext cx="334080" cy="155520"/>
              </p14:xfrm>
            </p:contentPart>
          </mc:Choice>
          <mc:Fallback>
            <p:pic>
              <p:nvPicPr>
                <p:cNvPr id="133" name="Freihand 132">
                  <a:extLst>
                    <a:ext uri="{FF2B5EF4-FFF2-40B4-BE49-F238E27FC236}">
                      <a16:creationId xmlns:a16="http://schemas.microsoft.com/office/drawing/2014/main" id="{275CB54E-B643-9FF9-73E4-10A2D8D6B3ED}"/>
                    </a:ext>
                  </a:extLst>
                </p:cNvPr>
                <p:cNvPicPr/>
                <p:nvPr/>
              </p:nvPicPr>
              <p:blipFill>
                <a:blip r:embed="rId224"/>
                <a:stretch>
                  <a:fillRect/>
                </a:stretch>
              </p:blipFill>
              <p:spPr>
                <a:xfrm>
                  <a:off x="2234225" y="823222"/>
                  <a:ext cx="3517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4" name="Freihand 133">
                  <a:extLst>
                    <a:ext uri="{FF2B5EF4-FFF2-40B4-BE49-F238E27FC236}">
                      <a16:creationId xmlns:a16="http://schemas.microsoft.com/office/drawing/2014/main" id="{F19F0869-5FCB-CE36-FD05-099621A987E7}"/>
                    </a:ext>
                  </a:extLst>
                </p14:cNvPr>
                <p14:cNvContentPartPr/>
                <p14:nvPr/>
              </p14:nvContentPartPr>
              <p14:xfrm>
                <a:off x="2834705" y="809902"/>
                <a:ext cx="114480" cy="128880"/>
              </p14:xfrm>
            </p:contentPart>
          </mc:Choice>
          <mc:Fallback>
            <p:pic>
              <p:nvPicPr>
                <p:cNvPr id="134" name="Freihand 133">
                  <a:extLst>
                    <a:ext uri="{FF2B5EF4-FFF2-40B4-BE49-F238E27FC236}">
                      <a16:creationId xmlns:a16="http://schemas.microsoft.com/office/drawing/2014/main" id="{F19F0869-5FCB-CE36-FD05-099621A987E7}"/>
                    </a:ext>
                  </a:extLst>
                </p:cNvPr>
                <p:cNvPicPr/>
                <p:nvPr/>
              </p:nvPicPr>
              <p:blipFill>
                <a:blip r:embed="rId226"/>
                <a:stretch>
                  <a:fillRect/>
                </a:stretch>
              </p:blipFill>
              <p:spPr>
                <a:xfrm>
                  <a:off x="2825705" y="801262"/>
                  <a:ext cx="1321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5" name="Freihand 134">
                  <a:extLst>
                    <a:ext uri="{FF2B5EF4-FFF2-40B4-BE49-F238E27FC236}">
                      <a16:creationId xmlns:a16="http://schemas.microsoft.com/office/drawing/2014/main" id="{17A9B280-07B0-7F18-1FBB-4F27FB2544C2}"/>
                    </a:ext>
                  </a:extLst>
                </p14:cNvPr>
                <p14:cNvContentPartPr/>
                <p14:nvPr/>
              </p14:nvContentPartPr>
              <p14:xfrm>
                <a:off x="2959625" y="869302"/>
                <a:ext cx="136440" cy="217080"/>
              </p14:xfrm>
            </p:contentPart>
          </mc:Choice>
          <mc:Fallback>
            <p:pic>
              <p:nvPicPr>
                <p:cNvPr id="135" name="Freihand 134">
                  <a:extLst>
                    <a:ext uri="{FF2B5EF4-FFF2-40B4-BE49-F238E27FC236}">
                      <a16:creationId xmlns:a16="http://schemas.microsoft.com/office/drawing/2014/main" id="{17A9B280-07B0-7F18-1FBB-4F27FB2544C2}"/>
                    </a:ext>
                  </a:extLst>
                </p:cNvPr>
                <p:cNvPicPr/>
                <p:nvPr/>
              </p:nvPicPr>
              <p:blipFill>
                <a:blip r:embed="rId228"/>
                <a:stretch>
                  <a:fillRect/>
                </a:stretch>
              </p:blipFill>
              <p:spPr>
                <a:xfrm>
                  <a:off x="2950625" y="860302"/>
                  <a:ext cx="15408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6" name="Freihand 135">
                  <a:extLst>
                    <a:ext uri="{FF2B5EF4-FFF2-40B4-BE49-F238E27FC236}">
                      <a16:creationId xmlns:a16="http://schemas.microsoft.com/office/drawing/2014/main" id="{364ED813-76DD-591F-659F-2407BC0ACBF7}"/>
                    </a:ext>
                  </a:extLst>
                </p14:cNvPr>
                <p14:cNvContentPartPr/>
                <p14:nvPr/>
              </p14:nvContentPartPr>
              <p14:xfrm>
                <a:off x="3139985" y="773542"/>
                <a:ext cx="440280" cy="183240"/>
              </p14:xfrm>
            </p:contentPart>
          </mc:Choice>
          <mc:Fallback>
            <p:pic>
              <p:nvPicPr>
                <p:cNvPr id="136" name="Freihand 135">
                  <a:extLst>
                    <a:ext uri="{FF2B5EF4-FFF2-40B4-BE49-F238E27FC236}">
                      <a16:creationId xmlns:a16="http://schemas.microsoft.com/office/drawing/2014/main" id="{364ED813-76DD-591F-659F-2407BC0ACBF7}"/>
                    </a:ext>
                  </a:extLst>
                </p:cNvPr>
                <p:cNvPicPr/>
                <p:nvPr/>
              </p:nvPicPr>
              <p:blipFill>
                <a:blip r:embed="rId230"/>
                <a:stretch>
                  <a:fillRect/>
                </a:stretch>
              </p:blipFill>
              <p:spPr>
                <a:xfrm>
                  <a:off x="3130985" y="764542"/>
                  <a:ext cx="45792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7" name="Freihand 136">
                  <a:extLst>
                    <a:ext uri="{FF2B5EF4-FFF2-40B4-BE49-F238E27FC236}">
                      <a16:creationId xmlns:a16="http://schemas.microsoft.com/office/drawing/2014/main" id="{97154E7D-EF42-B231-96E8-E33AFFDA52C8}"/>
                    </a:ext>
                  </a:extLst>
                </p14:cNvPr>
                <p14:cNvContentPartPr/>
                <p14:nvPr/>
              </p14:nvContentPartPr>
              <p14:xfrm>
                <a:off x="3505025" y="803062"/>
                <a:ext cx="11160" cy="2520"/>
              </p14:xfrm>
            </p:contentPart>
          </mc:Choice>
          <mc:Fallback>
            <p:pic>
              <p:nvPicPr>
                <p:cNvPr id="137" name="Freihand 136">
                  <a:extLst>
                    <a:ext uri="{FF2B5EF4-FFF2-40B4-BE49-F238E27FC236}">
                      <a16:creationId xmlns:a16="http://schemas.microsoft.com/office/drawing/2014/main" id="{97154E7D-EF42-B231-96E8-E33AFFDA52C8}"/>
                    </a:ext>
                  </a:extLst>
                </p:cNvPr>
                <p:cNvPicPr/>
                <p:nvPr/>
              </p:nvPicPr>
              <p:blipFill>
                <a:blip r:embed="rId232"/>
                <a:stretch>
                  <a:fillRect/>
                </a:stretch>
              </p:blipFill>
              <p:spPr>
                <a:xfrm>
                  <a:off x="3496025" y="794062"/>
                  <a:ext cx="288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8" name="Freihand 137">
                  <a:extLst>
                    <a:ext uri="{FF2B5EF4-FFF2-40B4-BE49-F238E27FC236}">
                      <a16:creationId xmlns:a16="http://schemas.microsoft.com/office/drawing/2014/main" id="{8AB2950D-1D29-028B-6080-BD7701A3CEA7}"/>
                    </a:ext>
                  </a:extLst>
                </p14:cNvPr>
                <p14:cNvContentPartPr/>
                <p14:nvPr/>
              </p14:nvContentPartPr>
              <p14:xfrm>
                <a:off x="3661625" y="851662"/>
                <a:ext cx="55080" cy="116640"/>
              </p14:xfrm>
            </p:contentPart>
          </mc:Choice>
          <mc:Fallback>
            <p:pic>
              <p:nvPicPr>
                <p:cNvPr id="138" name="Freihand 137">
                  <a:extLst>
                    <a:ext uri="{FF2B5EF4-FFF2-40B4-BE49-F238E27FC236}">
                      <a16:creationId xmlns:a16="http://schemas.microsoft.com/office/drawing/2014/main" id="{8AB2950D-1D29-028B-6080-BD7701A3CEA7}"/>
                    </a:ext>
                  </a:extLst>
                </p:cNvPr>
                <p:cNvPicPr/>
                <p:nvPr/>
              </p:nvPicPr>
              <p:blipFill>
                <a:blip r:embed="rId234"/>
                <a:stretch>
                  <a:fillRect/>
                </a:stretch>
              </p:blipFill>
              <p:spPr>
                <a:xfrm>
                  <a:off x="3652985" y="843022"/>
                  <a:ext cx="727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9" name="Freihand 138">
                  <a:extLst>
                    <a:ext uri="{FF2B5EF4-FFF2-40B4-BE49-F238E27FC236}">
                      <a16:creationId xmlns:a16="http://schemas.microsoft.com/office/drawing/2014/main" id="{C9F155DD-939E-5C98-BA57-26D068FD7EC3}"/>
                    </a:ext>
                  </a:extLst>
                </p14:cNvPr>
                <p14:cNvContentPartPr/>
                <p14:nvPr/>
              </p14:nvContentPartPr>
              <p14:xfrm>
                <a:off x="3725705" y="850582"/>
                <a:ext cx="398880" cy="205200"/>
              </p14:xfrm>
            </p:contentPart>
          </mc:Choice>
          <mc:Fallback>
            <p:pic>
              <p:nvPicPr>
                <p:cNvPr id="139" name="Freihand 138">
                  <a:extLst>
                    <a:ext uri="{FF2B5EF4-FFF2-40B4-BE49-F238E27FC236}">
                      <a16:creationId xmlns:a16="http://schemas.microsoft.com/office/drawing/2014/main" id="{C9F155DD-939E-5C98-BA57-26D068FD7EC3}"/>
                    </a:ext>
                  </a:extLst>
                </p:cNvPr>
                <p:cNvPicPr/>
                <p:nvPr/>
              </p:nvPicPr>
              <p:blipFill>
                <a:blip r:embed="rId236"/>
                <a:stretch>
                  <a:fillRect/>
                </a:stretch>
              </p:blipFill>
              <p:spPr>
                <a:xfrm>
                  <a:off x="3717065" y="841942"/>
                  <a:ext cx="4165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0" name="Freihand 139">
                  <a:extLst>
                    <a:ext uri="{FF2B5EF4-FFF2-40B4-BE49-F238E27FC236}">
                      <a16:creationId xmlns:a16="http://schemas.microsoft.com/office/drawing/2014/main" id="{E78F380E-AD05-05C0-859F-3284B2B5EB9A}"/>
                    </a:ext>
                  </a:extLst>
                </p14:cNvPr>
                <p14:cNvContentPartPr/>
                <p14:nvPr/>
              </p14:nvContentPartPr>
              <p14:xfrm>
                <a:off x="4162385" y="848782"/>
                <a:ext cx="75600" cy="69480"/>
              </p14:xfrm>
            </p:contentPart>
          </mc:Choice>
          <mc:Fallback>
            <p:pic>
              <p:nvPicPr>
                <p:cNvPr id="140" name="Freihand 139">
                  <a:extLst>
                    <a:ext uri="{FF2B5EF4-FFF2-40B4-BE49-F238E27FC236}">
                      <a16:creationId xmlns:a16="http://schemas.microsoft.com/office/drawing/2014/main" id="{E78F380E-AD05-05C0-859F-3284B2B5EB9A}"/>
                    </a:ext>
                  </a:extLst>
                </p:cNvPr>
                <p:cNvPicPr/>
                <p:nvPr/>
              </p:nvPicPr>
              <p:blipFill>
                <a:blip r:embed="rId238"/>
                <a:stretch>
                  <a:fillRect/>
                </a:stretch>
              </p:blipFill>
              <p:spPr>
                <a:xfrm>
                  <a:off x="4153385" y="840142"/>
                  <a:ext cx="932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1" name="Freihand 140">
                  <a:extLst>
                    <a:ext uri="{FF2B5EF4-FFF2-40B4-BE49-F238E27FC236}">
                      <a16:creationId xmlns:a16="http://schemas.microsoft.com/office/drawing/2014/main" id="{D2F53579-5FF1-DA38-316F-B68111E6A20A}"/>
                    </a:ext>
                  </a:extLst>
                </p14:cNvPr>
                <p14:cNvContentPartPr/>
                <p14:nvPr/>
              </p14:nvContentPartPr>
              <p14:xfrm>
                <a:off x="4282265" y="853822"/>
                <a:ext cx="163440" cy="227520"/>
              </p14:xfrm>
            </p:contentPart>
          </mc:Choice>
          <mc:Fallback>
            <p:pic>
              <p:nvPicPr>
                <p:cNvPr id="141" name="Freihand 140">
                  <a:extLst>
                    <a:ext uri="{FF2B5EF4-FFF2-40B4-BE49-F238E27FC236}">
                      <a16:creationId xmlns:a16="http://schemas.microsoft.com/office/drawing/2014/main" id="{D2F53579-5FF1-DA38-316F-B68111E6A20A}"/>
                    </a:ext>
                  </a:extLst>
                </p:cNvPr>
                <p:cNvPicPr/>
                <p:nvPr/>
              </p:nvPicPr>
              <p:blipFill>
                <a:blip r:embed="rId240"/>
                <a:stretch>
                  <a:fillRect/>
                </a:stretch>
              </p:blipFill>
              <p:spPr>
                <a:xfrm>
                  <a:off x="4273625" y="845182"/>
                  <a:ext cx="18108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2" name="Freihand 141">
                  <a:extLst>
                    <a:ext uri="{FF2B5EF4-FFF2-40B4-BE49-F238E27FC236}">
                      <a16:creationId xmlns:a16="http://schemas.microsoft.com/office/drawing/2014/main" id="{84162B87-D1CD-5DED-2AA2-EE884166E37B}"/>
                    </a:ext>
                  </a:extLst>
                </p14:cNvPr>
                <p14:cNvContentPartPr/>
                <p14:nvPr/>
              </p14:nvContentPartPr>
              <p14:xfrm>
                <a:off x="4473785" y="852742"/>
                <a:ext cx="81000" cy="88560"/>
              </p14:xfrm>
            </p:contentPart>
          </mc:Choice>
          <mc:Fallback>
            <p:pic>
              <p:nvPicPr>
                <p:cNvPr id="142" name="Freihand 141">
                  <a:extLst>
                    <a:ext uri="{FF2B5EF4-FFF2-40B4-BE49-F238E27FC236}">
                      <a16:creationId xmlns:a16="http://schemas.microsoft.com/office/drawing/2014/main" id="{84162B87-D1CD-5DED-2AA2-EE884166E37B}"/>
                    </a:ext>
                  </a:extLst>
                </p:cNvPr>
                <p:cNvPicPr/>
                <p:nvPr/>
              </p:nvPicPr>
              <p:blipFill>
                <a:blip r:embed="rId242"/>
                <a:stretch>
                  <a:fillRect/>
                </a:stretch>
              </p:blipFill>
              <p:spPr>
                <a:xfrm>
                  <a:off x="4465145" y="844102"/>
                  <a:ext cx="986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3" name="Freihand 142">
                  <a:extLst>
                    <a:ext uri="{FF2B5EF4-FFF2-40B4-BE49-F238E27FC236}">
                      <a16:creationId xmlns:a16="http://schemas.microsoft.com/office/drawing/2014/main" id="{CDD94195-451C-E58E-C6AD-07AAA4D638C0}"/>
                    </a:ext>
                  </a:extLst>
                </p14:cNvPr>
                <p14:cNvContentPartPr/>
                <p14:nvPr/>
              </p14:nvContentPartPr>
              <p14:xfrm>
                <a:off x="4572425" y="810622"/>
                <a:ext cx="264600" cy="98280"/>
              </p14:xfrm>
            </p:contentPart>
          </mc:Choice>
          <mc:Fallback>
            <p:pic>
              <p:nvPicPr>
                <p:cNvPr id="143" name="Freihand 142">
                  <a:extLst>
                    <a:ext uri="{FF2B5EF4-FFF2-40B4-BE49-F238E27FC236}">
                      <a16:creationId xmlns:a16="http://schemas.microsoft.com/office/drawing/2014/main" id="{CDD94195-451C-E58E-C6AD-07AAA4D638C0}"/>
                    </a:ext>
                  </a:extLst>
                </p:cNvPr>
                <p:cNvPicPr/>
                <p:nvPr/>
              </p:nvPicPr>
              <p:blipFill>
                <a:blip r:embed="rId244"/>
                <a:stretch>
                  <a:fillRect/>
                </a:stretch>
              </p:blipFill>
              <p:spPr>
                <a:xfrm>
                  <a:off x="4563785" y="801982"/>
                  <a:ext cx="2822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4" name="Freihand 143">
                  <a:extLst>
                    <a:ext uri="{FF2B5EF4-FFF2-40B4-BE49-F238E27FC236}">
                      <a16:creationId xmlns:a16="http://schemas.microsoft.com/office/drawing/2014/main" id="{BEDC51F2-0BF0-5D29-1B56-1FB7E551E281}"/>
                    </a:ext>
                  </a:extLst>
                </p14:cNvPr>
                <p14:cNvContentPartPr/>
                <p14:nvPr/>
              </p14:nvContentPartPr>
              <p14:xfrm>
                <a:off x="4717505" y="852382"/>
                <a:ext cx="139320" cy="2520"/>
              </p14:xfrm>
            </p:contentPart>
          </mc:Choice>
          <mc:Fallback>
            <p:pic>
              <p:nvPicPr>
                <p:cNvPr id="144" name="Freihand 143">
                  <a:extLst>
                    <a:ext uri="{FF2B5EF4-FFF2-40B4-BE49-F238E27FC236}">
                      <a16:creationId xmlns:a16="http://schemas.microsoft.com/office/drawing/2014/main" id="{BEDC51F2-0BF0-5D29-1B56-1FB7E551E281}"/>
                    </a:ext>
                  </a:extLst>
                </p:cNvPr>
                <p:cNvPicPr/>
                <p:nvPr/>
              </p:nvPicPr>
              <p:blipFill>
                <a:blip r:embed="rId246"/>
                <a:stretch>
                  <a:fillRect/>
                </a:stretch>
              </p:blipFill>
              <p:spPr>
                <a:xfrm>
                  <a:off x="4708505" y="843742"/>
                  <a:ext cx="1569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5" name="Freihand 144">
                  <a:extLst>
                    <a:ext uri="{FF2B5EF4-FFF2-40B4-BE49-F238E27FC236}">
                      <a16:creationId xmlns:a16="http://schemas.microsoft.com/office/drawing/2014/main" id="{648C1236-1351-E9F7-AA07-A3EF4B3C6291}"/>
                    </a:ext>
                  </a:extLst>
                </p14:cNvPr>
                <p14:cNvContentPartPr/>
                <p14:nvPr/>
              </p14:nvContentPartPr>
              <p14:xfrm>
                <a:off x="4849985" y="793342"/>
                <a:ext cx="126720" cy="90720"/>
              </p14:xfrm>
            </p:contentPart>
          </mc:Choice>
          <mc:Fallback>
            <p:pic>
              <p:nvPicPr>
                <p:cNvPr id="145" name="Freihand 144">
                  <a:extLst>
                    <a:ext uri="{FF2B5EF4-FFF2-40B4-BE49-F238E27FC236}">
                      <a16:creationId xmlns:a16="http://schemas.microsoft.com/office/drawing/2014/main" id="{648C1236-1351-E9F7-AA07-A3EF4B3C6291}"/>
                    </a:ext>
                  </a:extLst>
                </p:cNvPr>
                <p:cNvPicPr/>
                <p:nvPr/>
              </p:nvPicPr>
              <p:blipFill>
                <a:blip r:embed="rId248"/>
                <a:stretch>
                  <a:fillRect/>
                </a:stretch>
              </p:blipFill>
              <p:spPr>
                <a:xfrm>
                  <a:off x="4841345" y="784702"/>
                  <a:ext cx="1443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6" name="Freihand 145">
                  <a:extLst>
                    <a:ext uri="{FF2B5EF4-FFF2-40B4-BE49-F238E27FC236}">
                      <a16:creationId xmlns:a16="http://schemas.microsoft.com/office/drawing/2014/main" id="{7A5EFB1A-827C-AD27-7A64-3056CED842E0}"/>
                    </a:ext>
                  </a:extLst>
                </p14:cNvPr>
                <p14:cNvContentPartPr/>
                <p14:nvPr/>
              </p14:nvContentPartPr>
              <p14:xfrm>
                <a:off x="5000825" y="788662"/>
                <a:ext cx="135360" cy="104040"/>
              </p14:xfrm>
            </p:contentPart>
          </mc:Choice>
          <mc:Fallback>
            <p:pic>
              <p:nvPicPr>
                <p:cNvPr id="146" name="Freihand 145">
                  <a:extLst>
                    <a:ext uri="{FF2B5EF4-FFF2-40B4-BE49-F238E27FC236}">
                      <a16:creationId xmlns:a16="http://schemas.microsoft.com/office/drawing/2014/main" id="{7A5EFB1A-827C-AD27-7A64-3056CED842E0}"/>
                    </a:ext>
                  </a:extLst>
                </p:cNvPr>
                <p:cNvPicPr/>
                <p:nvPr/>
              </p:nvPicPr>
              <p:blipFill>
                <a:blip r:embed="rId250"/>
                <a:stretch>
                  <a:fillRect/>
                </a:stretch>
              </p:blipFill>
              <p:spPr>
                <a:xfrm>
                  <a:off x="4992185" y="780022"/>
                  <a:ext cx="1530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7" name="Freihand 146">
                  <a:extLst>
                    <a:ext uri="{FF2B5EF4-FFF2-40B4-BE49-F238E27FC236}">
                      <a16:creationId xmlns:a16="http://schemas.microsoft.com/office/drawing/2014/main" id="{BBD43DE6-3A41-F04D-E05B-97484EBA8E3D}"/>
                    </a:ext>
                  </a:extLst>
                </p14:cNvPr>
                <p14:cNvContentPartPr/>
                <p14:nvPr/>
              </p14:nvContentPartPr>
              <p14:xfrm>
                <a:off x="5172545" y="779302"/>
                <a:ext cx="92160" cy="115920"/>
              </p14:xfrm>
            </p:contentPart>
          </mc:Choice>
          <mc:Fallback>
            <p:pic>
              <p:nvPicPr>
                <p:cNvPr id="147" name="Freihand 146">
                  <a:extLst>
                    <a:ext uri="{FF2B5EF4-FFF2-40B4-BE49-F238E27FC236}">
                      <a16:creationId xmlns:a16="http://schemas.microsoft.com/office/drawing/2014/main" id="{BBD43DE6-3A41-F04D-E05B-97484EBA8E3D}"/>
                    </a:ext>
                  </a:extLst>
                </p:cNvPr>
                <p:cNvPicPr/>
                <p:nvPr/>
              </p:nvPicPr>
              <p:blipFill>
                <a:blip r:embed="rId252"/>
                <a:stretch>
                  <a:fillRect/>
                </a:stretch>
              </p:blipFill>
              <p:spPr>
                <a:xfrm>
                  <a:off x="5163545" y="770302"/>
                  <a:ext cx="1098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48" name="Freihand 147">
                  <a:extLst>
                    <a:ext uri="{FF2B5EF4-FFF2-40B4-BE49-F238E27FC236}">
                      <a16:creationId xmlns:a16="http://schemas.microsoft.com/office/drawing/2014/main" id="{9288A53D-3084-A519-2DF3-CDF4729DE817}"/>
                    </a:ext>
                  </a:extLst>
                </p14:cNvPr>
                <p14:cNvContentPartPr/>
                <p14:nvPr/>
              </p14:nvContentPartPr>
              <p14:xfrm>
                <a:off x="1584425" y="1199062"/>
                <a:ext cx="179280" cy="154440"/>
              </p14:xfrm>
            </p:contentPart>
          </mc:Choice>
          <mc:Fallback>
            <p:pic>
              <p:nvPicPr>
                <p:cNvPr id="148" name="Freihand 147">
                  <a:extLst>
                    <a:ext uri="{FF2B5EF4-FFF2-40B4-BE49-F238E27FC236}">
                      <a16:creationId xmlns:a16="http://schemas.microsoft.com/office/drawing/2014/main" id="{9288A53D-3084-A519-2DF3-CDF4729DE817}"/>
                    </a:ext>
                  </a:extLst>
                </p:cNvPr>
                <p:cNvPicPr/>
                <p:nvPr/>
              </p:nvPicPr>
              <p:blipFill>
                <a:blip r:embed="rId254"/>
                <a:stretch>
                  <a:fillRect/>
                </a:stretch>
              </p:blipFill>
              <p:spPr>
                <a:xfrm>
                  <a:off x="1575785" y="1190062"/>
                  <a:ext cx="1969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49" name="Freihand 148">
                  <a:extLst>
                    <a:ext uri="{FF2B5EF4-FFF2-40B4-BE49-F238E27FC236}">
                      <a16:creationId xmlns:a16="http://schemas.microsoft.com/office/drawing/2014/main" id="{92B74232-8C94-B034-5ED2-0F488555C444}"/>
                    </a:ext>
                  </a:extLst>
                </p14:cNvPr>
                <p14:cNvContentPartPr/>
                <p14:nvPr/>
              </p14:nvContentPartPr>
              <p14:xfrm>
                <a:off x="1813385" y="1237222"/>
                <a:ext cx="257040" cy="131400"/>
              </p14:xfrm>
            </p:contentPart>
          </mc:Choice>
          <mc:Fallback>
            <p:pic>
              <p:nvPicPr>
                <p:cNvPr id="149" name="Freihand 148">
                  <a:extLst>
                    <a:ext uri="{FF2B5EF4-FFF2-40B4-BE49-F238E27FC236}">
                      <a16:creationId xmlns:a16="http://schemas.microsoft.com/office/drawing/2014/main" id="{92B74232-8C94-B034-5ED2-0F488555C444}"/>
                    </a:ext>
                  </a:extLst>
                </p:cNvPr>
                <p:cNvPicPr/>
                <p:nvPr/>
              </p:nvPicPr>
              <p:blipFill>
                <a:blip r:embed="rId256"/>
                <a:stretch>
                  <a:fillRect/>
                </a:stretch>
              </p:blipFill>
              <p:spPr>
                <a:xfrm>
                  <a:off x="1804745" y="1228582"/>
                  <a:ext cx="2746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0" name="Freihand 149">
                  <a:extLst>
                    <a:ext uri="{FF2B5EF4-FFF2-40B4-BE49-F238E27FC236}">
                      <a16:creationId xmlns:a16="http://schemas.microsoft.com/office/drawing/2014/main" id="{F9AE78CD-5621-003C-20A6-7DECEC1BAC4A}"/>
                    </a:ext>
                  </a:extLst>
                </p14:cNvPr>
                <p14:cNvContentPartPr/>
                <p14:nvPr/>
              </p14:nvContentPartPr>
              <p14:xfrm>
                <a:off x="2129825" y="1276102"/>
                <a:ext cx="114480" cy="73080"/>
              </p14:xfrm>
            </p:contentPart>
          </mc:Choice>
          <mc:Fallback>
            <p:pic>
              <p:nvPicPr>
                <p:cNvPr id="150" name="Freihand 149">
                  <a:extLst>
                    <a:ext uri="{FF2B5EF4-FFF2-40B4-BE49-F238E27FC236}">
                      <a16:creationId xmlns:a16="http://schemas.microsoft.com/office/drawing/2014/main" id="{F9AE78CD-5621-003C-20A6-7DECEC1BAC4A}"/>
                    </a:ext>
                  </a:extLst>
                </p:cNvPr>
                <p:cNvPicPr/>
                <p:nvPr/>
              </p:nvPicPr>
              <p:blipFill>
                <a:blip r:embed="rId258"/>
                <a:stretch>
                  <a:fillRect/>
                </a:stretch>
              </p:blipFill>
              <p:spPr>
                <a:xfrm>
                  <a:off x="2121185" y="1267102"/>
                  <a:ext cx="1321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3" name="Freihand 152">
                  <a:extLst>
                    <a:ext uri="{FF2B5EF4-FFF2-40B4-BE49-F238E27FC236}">
                      <a16:creationId xmlns:a16="http://schemas.microsoft.com/office/drawing/2014/main" id="{20ECB9B8-2110-4D63-ABE7-732FAFDF8730}"/>
                    </a:ext>
                  </a:extLst>
                </p14:cNvPr>
                <p14:cNvContentPartPr/>
                <p14:nvPr/>
              </p14:nvContentPartPr>
              <p14:xfrm>
                <a:off x="2513945" y="1239742"/>
                <a:ext cx="199440" cy="110160"/>
              </p14:xfrm>
            </p:contentPart>
          </mc:Choice>
          <mc:Fallback>
            <p:pic>
              <p:nvPicPr>
                <p:cNvPr id="153" name="Freihand 152">
                  <a:extLst>
                    <a:ext uri="{FF2B5EF4-FFF2-40B4-BE49-F238E27FC236}">
                      <a16:creationId xmlns:a16="http://schemas.microsoft.com/office/drawing/2014/main" id="{20ECB9B8-2110-4D63-ABE7-732FAFDF8730}"/>
                    </a:ext>
                  </a:extLst>
                </p:cNvPr>
                <p:cNvPicPr/>
                <p:nvPr/>
              </p:nvPicPr>
              <p:blipFill>
                <a:blip r:embed="rId260"/>
                <a:stretch>
                  <a:fillRect/>
                </a:stretch>
              </p:blipFill>
              <p:spPr>
                <a:xfrm>
                  <a:off x="2504945" y="1231102"/>
                  <a:ext cx="2170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54" name="Freihand 153">
                  <a:extLst>
                    <a:ext uri="{FF2B5EF4-FFF2-40B4-BE49-F238E27FC236}">
                      <a16:creationId xmlns:a16="http://schemas.microsoft.com/office/drawing/2014/main" id="{3281C290-B437-EE7D-48C1-CC051B1B8467}"/>
                    </a:ext>
                  </a:extLst>
                </p14:cNvPr>
                <p14:cNvContentPartPr/>
                <p14:nvPr/>
              </p14:nvContentPartPr>
              <p14:xfrm>
                <a:off x="2782865" y="1120942"/>
                <a:ext cx="327960" cy="210240"/>
              </p14:xfrm>
            </p:contentPart>
          </mc:Choice>
          <mc:Fallback>
            <p:pic>
              <p:nvPicPr>
                <p:cNvPr id="154" name="Freihand 153">
                  <a:extLst>
                    <a:ext uri="{FF2B5EF4-FFF2-40B4-BE49-F238E27FC236}">
                      <a16:creationId xmlns:a16="http://schemas.microsoft.com/office/drawing/2014/main" id="{3281C290-B437-EE7D-48C1-CC051B1B8467}"/>
                    </a:ext>
                  </a:extLst>
                </p:cNvPr>
                <p:cNvPicPr/>
                <p:nvPr/>
              </p:nvPicPr>
              <p:blipFill>
                <a:blip r:embed="rId262"/>
                <a:stretch>
                  <a:fillRect/>
                </a:stretch>
              </p:blipFill>
              <p:spPr>
                <a:xfrm>
                  <a:off x="2774225" y="1112302"/>
                  <a:ext cx="34560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55" name="Freihand 154">
                  <a:extLst>
                    <a:ext uri="{FF2B5EF4-FFF2-40B4-BE49-F238E27FC236}">
                      <a16:creationId xmlns:a16="http://schemas.microsoft.com/office/drawing/2014/main" id="{FEF0658F-A8E3-2148-C23C-069BEC5D882A}"/>
                    </a:ext>
                  </a:extLst>
                </p14:cNvPr>
                <p14:cNvContentPartPr/>
                <p14:nvPr/>
              </p14:nvContentPartPr>
              <p14:xfrm>
                <a:off x="3388385" y="1176742"/>
                <a:ext cx="118080" cy="123120"/>
              </p14:xfrm>
            </p:contentPart>
          </mc:Choice>
          <mc:Fallback>
            <p:pic>
              <p:nvPicPr>
                <p:cNvPr id="155" name="Freihand 154">
                  <a:extLst>
                    <a:ext uri="{FF2B5EF4-FFF2-40B4-BE49-F238E27FC236}">
                      <a16:creationId xmlns:a16="http://schemas.microsoft.com/office/drawing/2014/main" id="{FEF0658F-A8E3-2148-C23C-069BEC5D882A}"/>
                    </a:ext>
                  </a:extLst>
                </p:cNvPr>
                <p:cNvPicPr/>
                <p:nvPr/>
              </p:nvPicPr>
              <p:blipFill>
                <a:blip r:embed="rId264"/>
                <a:stretch>
                  <a:fillRect/>
                </a:stretch>
              </p:blipFill>
              <p:spPr>
                <a:xfrm>
                  <a:off x="3379385" y="1167742"/>
                  <a:ext cx="1357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57" name="Freihand 156">
                  <a:extLst>
                    <a:ext uri="{FF2B5EF4-FFF2-40B4-BE49-F238E27FC236}">
                      <a16:creationId xmlns:a16="http://schemas.microsoft.com/office/drawing/2014/main" id="{66B03126-9D2C-C817-3F9F-3218EDD5C630}"/>
                    </a:ext>
                  </a:extLst>
                </p14:cNvPr>
                <p14:cNvContentPartPr/>
                <p14:nvPr/>
              </p14:nvContentPartPr>
              <p14:xfrm>
                <a:off x="3574145" y="1124902"/>
                <a:ext cx="324360" cy="144000"/>
              </p14:xfrm>
            </p:contentPart>
          </mc:Choice>
          <mc:Fallback>
            <p:pic>
              <p:nvPicPr>
                <p:cNvPr id="157" name="Freihand 156">
                  <a:extLst>
                    <a:ext uri="{FF2B5EF4-FFF2-40B4-BE49-F238E27FC236}">
                      <a16:creationId xmlns:a16="http://schemas.microsoft.com/office/drawing/2014/main" id="{66B03126-9D2C-C817-3F9F-3218EDD5C630}"/>
                    </a:ext>
                  </a:extLst>
                </p:cNvPr>
                <p:cNvPicPr/>
                <p:nvPr/>
              </p:nvPicPr>
              <p:blipFill>
                <a:blip r:embed="rId266"/>
                <a:stretch>
                  <a:fillRect/>
                </a:stretch>
              </p:blipFill>
              <p:spPr>
                <a:xfrm>
                  <a:off x="3565145" y="1115902"/>
                  <a:ext cx="3420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58" name="Freihand 157">
                  <a:extLst>
                    <a:ext uri="{FF2B5EF4-FFF2-40B4-BE49-F238E27FC236}">
                      <a16:creationId xmlns:a16="http://schemas.microsoft.com/office/drawing/2014/main" id="{46348CA2-CE01-8D7B-F520-9BD5CAE5BE36}"/>
                    </a:ext>
                  </a:extLst>
                </p14:cNvPr>
                <p14:cNvContentPartPr/>
                <p14:nvPr/>
              </p14:nvContentPartPr>
              <p14:xfrm>
                <a:off x="4190105" y="1146502"/>
                <a:ext cx="591840" cy="151200"/>
              </p14:xfrm>
            </p:contentPart>
          </mc:Choice>
          <mc:Fallback>
            <p:pic>
              <p:nvPicPr>
                <p:cNvPr id="158" name="Freihand 157">
                  <a:extLst>
                    <a:ext uri="{FF2B5EF4-FFF2-40B4-BE49-F238E27FC236}">
                      <a16:creationId xmlns:a16="http://schemas.microsoft.com/office/drawing/2014/main" id="{46348CA2-CE01-8D7B-F520-9BD5CAE5BE36}"/>
                    </a:ext>
                  </a:extLst>
                </p:cNvPr>
                <p:cNvPicPr/>
                <p:nvPr/>
              </p:nvPicPr>
              <p:blipFill>
                <a:blip r:embed="rId268"/>
                <a:stretch>
                  <a:fillRect/>
                </a:stretch>
              </p:blipFill>
              <p:spPr>
                <a:xfrm>
                  <a:off x="4181105" y="1137502"/>
                  <a:ext cx="6094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59" name="Freihand 158">
                  <a:extLst>
                    <a:ext uri="{FF2B5EF4-FFF2-40B4-BE49-F238E27FC236}">
                      <a16:creationId xmlns:a16="http://schemas.microsoft.com/office/drawing/2014/main" id="{B526AEAF-704B-791C-7C38-BAE390017492}"/>
                    </a:ext>
                  </a:extLst>
                </p14:cNvPr>
                <p14:cNvContentPartPr/>
                <p14:nvPr/>
              </p14:nvContentPartPr>
              <p14:xfrm>
                <a:off x="4762505" y="1097902"/>
                <a:ext cx="41040" cy="19080"/>
              </p14:xfrm>
            </p:contentPart>
          </mc:Choice>
          <mc:Fallback>
            <p:pic>
              <p:nvPicPr>
                <p:cNvPr id="159" name="Freihand 158">
                  <a:extLst>
                    <a:ext uri="{FF2B5EF4-FFF2-40B4-BE49-F238E27FC236}">
                      <a16:creationId xmlns:a16="http://schemas.microsoft.com/office/drawing/2014/main" id="{B526AEAF-704B-791C-7C38-BAE390017492}"/>
                    </a:ext>
                  </a:extLst>
                </p:cNvPr>
                <p:cNvPicPr/>
                <p:nvPr/>
              </p:nvPicPr>
              <p:blipFill>
                <a:blip r:embed="rId270"/>
                <a:stretch>
                  <a:fillRect/>
                </a:stretch>
              </p:blipFill>
              <p:spPr>
                <a:xfrm>
                  <a:off x="4753505" y="1089262"/>
                  <a:ext cx="586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60" name="Freihand 159">
                  <a:extLst>
                    <a:ext uri="{FF2B5EF4-FFF2-40B4-BE49-F238E27FC236}">
                      <a16:creationId xmlns:a16="http://schemas.microsoft.com/office/drawing/2014/main" id="{C318FA09-5884-3E9C-B60A-C0D794532A25}"/>
                    </a:ext>
                  </a:extLst>
                </p14:cNvPr>
                <p14:cNvContentPartPr/>
                <p14:nvPr/>
              </p14:nvContentPartPr>
              <p14:xfrm>
                <a:off x="4838105" y="1124902"/>
                <a:ext cx="301680" cy="255960"/>
              </p14:xfrm>
            </p:contentPart>
          </mc:Choice>
          <mc:Fallback>
            <p:pic>
              <p:nvPicPr>
                <p:cNvPr id="160" name="Freihand 159">
                  <a:extLst>
                    <a:ext uri="{FF2B5EF4-FFF2-40B4-BE49-F238E27FC236}">
                      <a16:creationId xmlns:a16="http://schemas.microsoft.com/office/drawing/2014/main" id="{C318FA09-5884-3E9C-B60A-C0D794532A25}"/>
                    </a:ext>
                  </a:extLst>
                </p:cNvPr>
                <p:cNvPicPr/>
                <p:nvPr/>
              </p:nvPicPr>
              <p:blipFill>
                <a:blip r:embed="rId272"/>
                <a:stretch>
                  <a:fillRect/>
                </a:stretch>
              </p:blipFill>
              <p:spPr>
                <a:xfrm>
                  <a:off x="4829465" y="1116262"/>
                  <a:ext cx="31932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1" name="Freihand 160">
                  <a:extLst>
                    <a:ext uri="{FF2B5EF4-FFF2-40B4-BE49-F238E27FC236}">
                      <a16:creationId xmlns:a16="http://schemas.microsoft.com/office/drawing/2014/main" id="{D20E270E-E98B-EDFD-8DF6-9F7FBD6B1888}"/>
                    </a:ext>
                  </a:extLst>
                </p14:cNvPr>
                <p14:cNvContentPartPr/>
                <p14:nvPr/>
              </p14:nvContentPartPr>
              <p14:xfrm>
                <a:off x="2167265" y="1496782"/>
                <a:ext cx="513000" cy="263160"/>
              </p14:xfrm>
            </p:contentPart>
          </mc:Choice>
          <mc:Fallback>
            <p:pic>
              <p:nvPicPr>
                <p:cNvPr id="161" name="Freihand 160">
                  <a:extLst>
                    <a:ext uri="{FF2B5EF4-FFF2-40B4-BE49-F238E27FC236}">
                      <a16:creationId xmlns:a16="http://schemas.microsoft.com/office/drawing/2014/main" id="{D20E270E-E98B-EDFD-8DF6-9F7FBD6B1888}"/>
                    </a:ext>
                  </a:extLst>
                </p:cNvPr>
                <p:cNvPicPr/>
                <p:nvPr/>
              </p:nvPicPr>
              <p:blipFill>
                <a:blip r:embed="rId274"/>
                <a:stretch>
                  <a:fillRect/>
                </a:stretch>
              </p:blipFill>
              <p:spPr>
                <a:xfrm>
                  <a:off x="2158265" y="1487782"/>
                  <a:ext cx="53064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62" name="Freihand 161">
                  <a:extLst>
                    <a:ext uri="{FF2B5EF4-FFF2-40B4-BE49-F238E27FC236}">
                      <a16:creationId xmlns:a16="http://schemas.microsoft.com/office/drawing/2014/main" id="{6519E0AB-CE55-606E-A3F2-58A7F5FC6618}"/>
                    </a:ext>
                  </a:extLst>
                </p14:cNvPr>
                <p14:cNvContentPartPr/>
                <p14:nvPr/>
              </p14:nvContentPartPr>
              <p14:xfrm>
                <a:off x="2767385" y="1558702"/>
                <a:ext cx="508320" cy="84960"/>
              </p14:xfrm>
            </p:contentPart>
          </mc:Choice>
          <mc:Fallback>
            <p:pic>
              <p:nvPicPr>
                <p:cNvPr id="162" name="Freihand 161">
                  <a:extLst>
                    <a:ext uri="{FF2B5EF4-FFF2-40B4-BE49-F238E27FC236}">
                      <a16:creationId xmlns:a16="http://schemas.microsoft.com/office/drawing/2014/main" id="{6519E0AB-CE55-606E-A3F2-58A7F5FC6618}"/>
                    </a:ext>
                  </a:extLst>
                </p:cNvPr>
                <p:cNvPicPr/>
                <p:nvPr/>
              </p:nvPicPr>
              <p:blipFill>
                <a:blip r:embed="rId276"/>
                <a:stretch>
                  <a:fillRect/>
                </a:stretch>
              </p:blipFill>
              <p:spPr>
                <a:xfrm>
                  <a:off x="2758745" y="1549702"/>
                  <a:ext cx="5259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63" name="Freihand 162">
                  <a:extLst>
                    <a:ext uri="{FF2B5EF4-FFF2-40B4-BE49-F238E27FC236}">
                      <a16:creationId xmlns:a16="http://schemas.microsoft.com/office/drawing/2014/main" id="{4D499D89-86EE-656F-F8A2-E661D9FEA9D8}"/>
                    </a:ext>
                  </a:extLst>
                </p14:cNvPr>
                <p14:cNvContentPartPr/>
                <p14:nvPr/>
              </p14:nvContentPartPr>
              <p14:xfrm>
                <a:off x="3339785" y="1425862"/>
                <a:ext cx="445680" cy="187200"/>
              </p14:xfrm>
            </p:contentPart>
          </mc:Choice>
          <mc:Fallback>
            <p:pic>
              <p:nvPicPr>
                <p:cNvPr id="163" name="Freihand 162">
                  <a:extLst>
                    <a:ext uri="{FF2B5EF4-FFF2-40B4-BE49-F238E27FC236}">
                      <a16:creationId xmlns:a16="http://schemas.microsoft.com/office/drawing/2014/main" id="{4D499D89-86EE-656F-F8A2-E661D9FEA9D8}"/>
                    </a:ext>
                  </a:extLst>
                </p:cNvPr>
                <p:cNvPicPr/>
                <p:nvPr/>
              </p:nvPicPr>
              <p:blipFill>
                <a:blip r:embed="rId278"/>
                <a:stretch>
                  <a:fillRect/>
                </a:stretch>
              </p:blipFill>
              <p:spPr>
                <a:xfrm>
                  <a:off x="3330785" y="1417222"/>
                  <a:ext cx="4633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64" name="Freihand 163">
                  <a:extLst>
                    <a:ext uri="{FF2B5EF4-FFF2-40B4-BE49-F238E27FC236}">
                      <a16:creationId xmlns:a16="http://schemas.microsoft.com/office/drawing/2014/main" id="{6A291551-A57B-648E-CC86-06FF8D07BFEB}"/>
                    </a:ext>
                  </a:extLst>
                </p14:cNvPr>
                <p14:cNvContentPartPr/>
                <p14:nvPr/>
              </p14:nvContentPartPr>
              <p14:xfrm>
                <a:off x="3800585" y="1415422"/>
                <a:ext cx="20520" cy="60840"/>
              </p14:xfrm>
            </p:contentPart>
          </mc:Choice>
          <mc:Fallback>
            <p:pic>
              <p:nvPicPr>
                <p:cNvPr id="164" name="Freihand 163">
                  <a:extLst>
                    <a:ext uri="{FF2B5EF4-FFF2-40B4-BE49-F238E27FC236}">
                      <a16:creationId xmlns:a16="http://schemas.microsoft.com/office/drawing/2014/main" id="{6A291551-A57B-648E-CC86-06FF8D07BFEB}"/>
                    </a:ext>
                  </a:extLst>
                </p:cNvPr>
                <p:cNvPicPr/>
                <p:nvPr/>
              </p:nvPicPr>
              <p:blipFill>
                <a:blip r:embed="rId280"/>
                <a:stretch>
                  <a:fillRect/>
                </a:stretch>
              </p:blipFill>
              <p:spPr>
                <a:xfrm>
                  <a:off x="3791585" y="1406422"/>
                  <a:ext cx="381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65" name="Freihand 164">
                  <a:extLst>
                    <a:ext uri="{FF2B5EF4-FFF2-40B4-BE49-F238E27FC236}">
                      <a16:creationId xmlns:a16="http://schemas.microsoft.com/office/drawing/2014/main" id="{2B29C5F6-0F98-CDC7-C685-F34E5FB45291}"/>
                    </a:ext>
                  </a:extLst>
                </p14:cNvPr>
                <p14:cNvContentPartPr/>
                <p14:nvPr/>
              </p14:nvContentPartPr>
              <p14:xfrm>
                <a:off x="3878345" y="1541062"/>
                <a:ext cx="128160" cy="65160"/>
              </p14:xfrm>
            </p:contentPart>
          </mc:Choice>
          <mc:Fallback>
            <p:pic>
              <p:nvPicPr>
                <p:cNvPr id="165" name="Freihand 164">
                  <a:extLst>
                    <a:ext uri="{FF2B5EF4-FFF2-40B4-BE49-F238E27FC236}">
                      <a16:creationId xmlns:a16="http://schemas.microsoft.com/office/drawing/2014/main" id="{2B29C5F6-0F98-CDC7-C685-F34E5FB45291}"/>
                    </a:ext>
                  </a:extLst>
                </p:cNvPr>
                <p:cNvPicPr/>
                <p:nvPr/>
              </p:nvPicPr>
              <p:blipFill>
                <a:blip r:embed="rId282"/>
                <a:stretch>
                  <a:fillRect/>
                </a:stretch>
              </p:blipFill>
              <p:spPr>
                <a:xfrm>
                  <a:off x="3869705" y="1532062"/>
                  <a:ext cx="1458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66" name="Freihand 165">
                  <a:extLst>
                    <a:ext uri="{FF2B5EF4-FFF2-40B4-BE49-F238E27FC236}">
                      <a16:creationId xmlns:a16="http://schemas.microsoft.com/office/drawing/2014/main" id="{ADD8E63A-712E-067B-0137-4B27DED6BDB1}"/>
                    </a:ext>
                  </a:extLst>
                </p14:cNvPr>
                <p14:cNvContentPartPr/>
                <p14:nvPr/>
              </p14:nvContentPartPr>
              <p14:xfrm>
                <a:off x="4052945" y="1448182"/>
                <a:ext cx="207000" cy="150120"/>
              </p14:xfrm>
            </p:contentPart>
          </mc:Choice>
          <mc:Fallback>
            <p:pic>
              <p:nvPicPr>
                <p:cNvPr id="166" name="Freihand 165">
                  <a:extLst>
                    <a:ext uri="{FF2B5EF4-FFF2-40B4-BE49-F238E27FC236}">
                      <a16:creationId xmlns:a16="http://schemas.microsoft.com/office/drawing/2014/main" id="{ADD8E63A-712E-067B-0137-4B27DED6BDB1}"/>
                    </a:ext>
                  </a:extLst>
                </p:cNvPr>
                <p:cNvPicPr/>
                <p:nvPr/>
              </p:nvPicPr>
              <p:blipFill>
                <a:blip r:embed="rId284"/>
                <a:stretch>
                  <a:fillRect/>
                </a:stretch>
              </p:blipFill>
              <p:spPr>
                <a:xfrm>
                  <a:off x="4043945" y="1439182"/>
                  <a:ext cx="2246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67" name="Freihand 166">
                  <a:extLst>
                    <a:ext uri="{FF2B5EF4-FFF2-40B4-BE49-F238E27FC236}">
                      <a16:creationId xmlns:a16="http://schemas.microsoft.com/office/drawing/2014/main" id="{FCC9FCEB-1355-2EA0-EC89-BD3956DD4853}"/>
                    </a:ext>
                  </a:extLst>
                </p14:cNvPr>
                <p14:cNvContentPartPr/>
                <p14:nvPr/>
              </p14:nvContentPartPr>
              <p14:xfrm>
                <a:off x="4428785" y="1520542"/>
                <a:ext cx="112680" cy="116640"/>
              </p14:xfrm>
            </p:contentPart>
          </mc:Choice>
          <mc:Fallback>
            <p:pic>
              <p:nvPicPr>
                <p:cNvPr id="167" name="Freihand 166">
                  <a:extLst>
                    <a:ext uri="{FF2B5EF4-FFF2-40B4-BE49-F238E27FC236}">
                      <a16:creationId xmlns:a16="http://schemas.microsoft.com/office/drawing/2014/main" id="{FCC9FCEB-1355-2EA0-EC89-BD3956DD4853}"/>
                    </a:ext>
                  </a:extLst>
                </p:cNvPr>
                <p:cNvPicPr/>
                <p:nvPr/>
              </p:nvPicPr>
              <p:blipFill>
                <a:blip r:embed="rId286"/>
                <a:stretch>
                  <a:fillRect/>
                </a:stretch>
              </p:blipFill>
              <p:spPr>
                <a:xfrm>
                  <a:off x="4420145" y="1511902"/>
                  <a:ext cx="1303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68" name="Freihand 167">
                  <a:extLst>
                    <a:ext uri="{FF2B5EF4-FFF2-40B4-BE49-F238E27FC236}">
                      <a16:creationId xmlns:a16="http://schemas.microsoft.com/office/drawing/2014/main" id="{5E6E5526-1FDC-4F48-0405-70D421BE8043}"/>
                    </a:ext>
                  </a:extLst>
                </p14:cNvPr>
                <p14:cNvContentPartPr/>
                <p14:nvPr/>
              </p14:nvContentPartPr>
              <p14:xfrm>
                <a:off x="4594385" y="1424782"/>
                <a:ext cx="156240" cy="186480"/>
              </p14:xfrm>
            </p:contentPart>
          </mc:Choice>
          <mc:Fallback>
            <p:pic>
              <p:nvPicPr>
                <p:cNvPr id="168" name="Freihand 167">
                  <a:extLst>
                    <a:ext uri="{FF2B5EF4-FFF2-40B4-BE49-F238E27FC236}">
                      <a16:creationId xmlns:a16="http://schemas.microsoft.com/office/drawing/2014/main" id="{5E6E5526-1FDC-4F48-0405-70D421BE8043}"/>
                    </a:ext>
                  </a:extLst>
                </p:cNvPr>
                <p:cNvPicPr/>
                <p:nvPr/>
              </p:nvPicPr>
              <p:blipFill>
                <a:blip r:embed="rId288"/>
                <a:stretch>
                  <a:fillRect/>
                </a:stretch>
              </p:blipFill>
              <p:spPr>
                <a:xfrm>
                  <a:off x="4585745" y="1416142"/>
                  <a:ext cx="1738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0" name="Freihand 169">
                  <a:extLst>
                    <a:ext uri="{FF2B5EF4-FFF2-40B4-BE49-F238E27FC236}">
                      <a16:creationId xmlns:a16="http://schemas.microsoft.com/office/drawing/2014/main" id="{42E2819F-6294-1528-E83C-597FB9DAFFB6}"/>
                    </a:ext>
                  </a:extLst>
                </p14:cNvPr>
                <p14:cNvContentPartPr/>
                <p14:nvPr/>
              </p14:nvContentPartPr>
              <p14:xfrm>
                <a:off x="465905" y="2326582"/>
                <a:ext cx="336600" cy="47880"/>
              </p14:xfrm>
            </p:contentPart>
          </mc:Choice>
          <mc:Fallback>
            <p:pic>
              <p:nvPicPr>
                <p:cNvPr id="170" name="Freihand 169">
                  <a:extLst>
                    <a:ext uri="{FF2B5EF4-FFF2-40B4-BE49-F238E27FC236}">
                      <a16:creationId xmlns:a16="http://schemas.microsoft.com/office/drawing/2014/main" id="{42E2819F-6294-1528-E83C-597FB9DAFFB6}"/>
                    </a:ext>
                  </a:extLst>
                </p:cNvPr>
                <p:cNvPicPr/>
                <p:nvPr/>
              </p:nvPicPr>
              <p:blipFill>
                <a:blip r:embed="rId290"/>
                <a:stretch>
                  <a:fillRect/>
                </a:stretch>
              </p:blipFill>
              <p:spPr>
                <a:xfrm>
                  <a:off x="456905" y="2317582"/>
                  <a:ext cx="3542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1" name="Freihand 170">
                  <a:extLst>
                    <a:ext uri="{FF2B5EF4-FFF2-40B4-BE49-F238E27FC236}">
                      <a16:creationId xmlns:a16="http://schemas.microsoft.com/office/drawing/2014/main" id="{BA480DD3-03CE-1AE9-4C00-BFBA86EC1D52}"/>
                    </a:ext>
                  </a:extLst>
                </p14:cNvPr>
                <p14:cNvContentPartPr/>
                <p14:nvPr/>
              </p14:nvContentPartPr>
              <p14:xfrm>
                <a:off x="788825" y="2243062"/>
                <a:ext cx="120240" cy="205560"/>
              </p14:xfrm>
            </p:contentPart>
          </mc:Choice>
          <mc:Fallback>
            <p:pic>
              <p:nvPicPr>
                <p:cNvPr id="171" name="Freihand 170">
                  <a:extLst>
                    <a:ext uri="{FF2B5EF4-FFF2-40B4-BE49-F238E27FC236}">
                      <a16:creationId xmlns:a16="http://schemas.microsoft.com/office/drawing/2014/main" id="{BA480DD3-03CE-1AE9-4C00-BFBA86EC1D52}"/>
                    </a:ext>
                  </a:extLst>
                </p:cNvPr>
                <p:cNvPicPr/>
                <p:nvPr/>
              </p:nvPicPr>
              <p:blipFill>
                <a:blip r:embed="rId292"/>
                <a:stretch>
                  <a:fillRect/>
                </a:stretch>
              </p:blipFill>
              <p:spPr>
                <a:xfrm>
                  <a:off x="779825" y="2234062"/>
                  <a:ext cx="13788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2" name="Freihand 171">
                  <a:extLst>
                    <a:ext uri="{FF2B5EF4-FFF2-40B4-BE49-F238E27FC236}">
                      <a16:creationId xmlns:a16="http://schemas.microsoft.com/office/drawing/2014/main" id="{B0CF3C45-5E15-D94B-2935-4644803538C4}"/>
                    </a:ext>
                  </a:extLst>
                </p14:cNvPr>
                <p14:cNvContentPartPr/>
                <p14:nvPr/>
              </p14:nvContentPartPr>
              <p14:xfrm>
                <a:off x="1111745" y="2112742"/>
                <a:ext cx="133920" cy="279360"/>
              </p14:xfrm>
            </p:contentPart>
          </mc:Choice>
          <mc:Fallback>
            <p:pic>
              <p:nvPicPr>
                <p:cNvPr id="172" name="Freihand 171">
                  <a:extLst>
                    <a:ext uri="{FF2B5EF4-FFF2-40B4-BE49-F238E27FC236}">
                      <a16:creationId xmlns:a16="http://schemas.microsoft.com/office/drawing/2014/main" id="{B0CF3C45-5E15-D94B-2935-4644803538C4}"/>
                    </a:ext>
                  </a:extLst>
                </p:cNvPr>
                <p:cNvPicPr/>
                <p:nvPr/>
              </p:nvPicPr>
              <p:blipFill>
                <a:blip r:embed="rId294"/>
                <a:stretch>
                  <a:fillRect/>
                </a:stretch>
              </p:blipFill>
              <p:spPr>
                <a:xfrm>
                  <a:off x="1103105" y="2104102"/>
                  <a:ext cx="15156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3" name="Freihand 172">
                  <a:extLst>
                    <a:ext uri="{FF2B5EF4-FFF2-40B4-BE49-F238E27FC236}">
                      <a16:creationId xmlns:a16="http://schemas.microsoft.com/office/drawing/2014/main" id="{53EC95C9-C781-D136-CA14-E0BEAEA26E0A}"/>
                    </a:ext>
                  </a:extLst>
                </p14:cNvPr>
                <p14:cNvContentPartPr/>
                <p14:nvPr/>
              </p14:nvContentPartPr>
              <p14:xfrm>
                <a:off x="1156025" y="2125702"/>
                <a:ext cx="140040" cy="213120"/>
              </p14:xfrm>
            </p:contentPart>
          </mc:Choice>
          <mc:Fallback>
            <p:pic>
              <p:nvPicPr>
                <p:cNvPr id="173" name="Freihand 172">
                  <a:extLst>
                    <a:ext uri="{FF2B5EF4-FFF2-40B4-BE49-F238E27FC236}">
                      <a16:creationId xmlns:a16="http://schemas.microsoft.com/office/drawing/2014/main" id="{53EC95C9-C781-D136-CA14-E0BEAEA26E0A}"/>
                    </a:ext>
                  </a:extLst>
                </p:cNvPr>
                <p:cNvPicPr/>
                <p:nvPr/>
              </p:nvPicPr>
              <p:blipFill>
                <a:blip r:embed="rId296"/>
                <a:stretch>
                  <a:fillRect/>
                </a:stretch>
              </p:blipFill>
              <p:spPr>
                <a:xfrm>
                  <a:off x="1147025" y="2116702"/>
                  <a:ext cx="15768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74" name="Freihand 173">
                  <a:extLst>
                    <a:ext uri="{FF2B5EF4-FFF2-40B4-BE49-F238E27FC236}">
                      <a16:creationId xmlns:a16="http://schemas.microsoft.com/office/drawing/2014/main" id="{024CB2BD-34FF-033E-70D4-78554C36CFF1}"/>
                    </a:ext>
                  </a:extLst>
                </p14:cNvPr>
                <p14:cNvContentPartPr/>
                <p14:nvPr/>
              </p14:nvContentPartPr>
              <p14:xfrm>
                <a:off x="1369865" y="2193382"/>
                <a:ext cx="113760" cy="136080"/>
              </p14:xfrm>
            </p:contentPart>
          </mc:Choice>
          <mc:Fallback>
            <p:pic>
              <p:nvPicPr>
                <p:cNvPr id="174" name="Freihand 173">
                  <a:extLst>
                    <a:ext uri="{FF2B5EF4-FFF2-40B4-BE49-F238E27FC236}">
                      <a16:creationId xmlns:a16="http://schemas.microsoft.com/office/drawing/2014/main" id="{024CB2BD-34FF-033E-70D4-78554C36CFF1}"/>
                    </a:ext>
                  </a:extLst>
                </p:cNvPr>
                <p:cNvPicPr/>
                <p:nvPr/>
              </p:nvPicPr>
              <p:blipFill>
                <a:blip r:embed="rId298"/>
                <a:stretch>
                  <a:fillRect/>
                </a:stretch>
              </p:blipFill>
              <p:spPr>
                <a:xfrm>
                  <a:off x="1360865" y="2184742"/>
                  <a:ext cx="1314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75" name="Freihand 174">
                  <a:extLst>
                    <a:ext uri="{FF2B5EF4-FFF2-40B4-BE49-F238E27FC236}">
                      <a16:creationId xmlns:a16="http://schemas.microsoft.com/office/drawing/2014/main" id="{B0756C6E-9FFE-4C94-3BF1-3A6FDC5DC8EB}"/>
                    </a:ext>
                  </a:extLst>
                </p14:cNvPr>
                <p14:cNvContentPartPr/>
                <p14:nvPr/>
              </p14:nvContentPartPr>
              <p14:xfrm>
                <a:off x="1531505" y="2173942"/>
                <a:ext cx="48600" cy="129960"/>
              </p14:xfrm>
            </p:contentPart>
          </mc:Choice>
          <mc:Fallback>
            <p:pic>
              <p:nvPicPr>
                <p:cNvPr id="175" name="Freihand 174">
                  <a:extLst>
                    <a:ext uri="{FF2B5EF4-FFF2-40B4-BE49-F238E27FC236}">
                      <a16:creationId xmlns:a16="http://schemas.microsoft.com/office/drawing/2014/main" id="{B0756C6E-9FFE-4C94-3BF1-3A6FDC5DC8EB}"/>
                    </a:ext>
                  </a:extLst>
                </p:cNvPr>
                <p:cNvPicPr/>
                <p:nvPr/>
              </p:nvPicPr>
              <p:blipFill>
                <a:blip r:embed="rId300"/>
                <a:stretch>
                  <a:fillRect/>
                </a:stretch>
              </p:blipFill>
              <p:spPr>
                <a:xfrm>
                  <a:off x="1522505" y="2164942"/>
                  <a:ext cx="662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76" name="Freihand 175">
                  <a:extLst>
                    <a:ext uri="{FF2B5EF4-FFF2-40B4-BE49-F238E27FC236}">
                      <a16:creationId xmlns:a16="http://schemas.microsoft.com/office/drawing/2014/main" id="{076F3402-7A7C-AACA-C92F-D028354AEB9E}"/>
                    </a:ext>
                  </a:extLst>
                </p14:cNvPr>
                <p14:cNvContentPartPr/>
                <p14:nvPr/>
              </p14:nvContentPartPr>
              <p14:xfrm>
                <a:off x="1637705" y="2164222"/>
                <a:ext cx="118800" cy="134640"/>
              </p14:xfrm>
            </p:contentPart>
          </mc:Choice>
          <mc:Fallback>
            <p:pic>
              <p:nvPicPr>
                <p:cNvPr id="176" name="Freihand 175">
                  <a:extLst>
                    <a:ext uri="{FF2B5EF4-FFF2-40B4-BE49-F238E27FC236}">
                      <a16:creationId xmlns:a16="http://schemas.microsoft.com/office/drawing/2014/main" id="{076F3402-7A7C-AACA-C92F-D028354AEB9E}"/>
                    </a:ext>
                  </a:extLst>
                </p:cNvPr>
                <p:cNvPicPr/>
                <p:nvPr/>
              </p:nvPicPr>
              <p:blipFill>
                <a:blip r:embed="rId302"/>
                <a:stretch>
                  <a:fillRect/>
                </a:stretch>
              </p:blipFill>
              <p:spPr>
                <a:xfrm>
                  <a:off x="1628705" y="2155222"/>
                  <a:ext cx="1364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77" name="Freihand 176">
                  <a:extLst>
                    <a:ext uri="{FF2B5EF4-FFF2-40B4-BE49-F238E27FC236}">
                      <a16:creationId xmlns:a16="http://schemas.microsoft.com/office/drawing/2014/main" id="{C466CB1F-6167-A0C8-5ADA-DCE5F7531C06}"/>
                    </a:ext>
                  </a:extLst>
                </p14:cNvPr>
                <p14:cNvContentPartPr/>
                <p14:nvPr/>
              </p14:nvContentPartPr>
              <p14:xfrm>
                <a:off x="1814465" y="2157022"/>
                <a:ext cx="234360" cy="141840"/>
              </p14:xfrm>
            </p:contentPart>
          </mc:Choice>
          <mc:Fallback>
            <p:pic>
              <p:nvPicPr>
                <p:cNvPr id="177" name="Freihand 176">
                  <a:extLst>
                    <a:ext uri="{FF2B5EF4-FFF2-40B4-BE49-F238E27FC236}">
                      <a16:creationId xmlns:a16="http://schemas.microsoft.com/office/drawing/2014/main" id="{C466CB1F-6167-A0C8-5ADA-DCE5F7531C06}"/>
                    </a:ext>
                  </a:extLst>
                </p:cNvPr>
                <p:cNvPicPr/>
                <p:nvPr/>
              </p:nvPicPr>
              <p:blipFill>
                <a:blip r:embed="rId304"/>
                <a:stretch>
                  <a:fillRect/>
                </a:stretch>
              </p:blipFill>
              <p:spPr>
                <a:xfrm>
                  <a:off x="1805825" y="2148022"/>
                  <a:ext cx="2520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78" name="Freihand 177">
                  <a:extLst>
                    <a:ext uri="{FF2B5EF4-FFF2-40B4-BE49-F238E27FC236}">
                      <a16:creationId xmlns:a16="http://schemas.microsoft.com/office/drawing/2014/main" id="{CC3F9E7D-5301-BD27-F2AF-F98979ED7665}"/>
                    </a:ext>
                  </a:extLst>
                </p14:cNvPr>
                <p14:cNvContentPartPr/>
                <p14:nvPr/>
              </p14:nvContentPartPr>
              <p14:xfrm>
                <a:off x="2176265" y="2166022"/>
                <a:ext cx="105480" cy="38160"/>
              </p14:xfrm>
            </p:contentPart>
          </mc:Choice>
          <mc:Fallback>
            <p:pic>
              <p:nvPicPr>
                <p:cNvPr id="178" name="Freihand 177">
                  <a:extLst>
                    <a:ext uri="{FF2B5EF4-FFF2-40B4-BE49-F238E27FC236}">
                      <a16:creationId xmlns:a16="http://schemas.microsoft.com/office/drawing/2014/main" id="{CC3F9E7D-5301-BD27-F2AF-F98979ED7665}"/>
                    </a:ext>
                  </a:extLst>
                </p:cNvPr>
                <p:cNvPicPr/>
                <p:nvPr/>
              </p:nvPicPr>
              <p:blipFill>
                <a:blip r:embed="rId306"/>
                <a:stretch>
                  <a:fillRect/>
                </a:stretch>
              </p:blipFill>
              <p:spPr>
                <a:xfrm>
                  <a:off x="2167265" y="2157382"/>
                  <a:ext cx="1231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79" name="Freihand 178">
                  <a:extLst>
                    <a:ext uri="{FF2B5EF4-FFF2-40B4-BE49-F238E27FC236}">
                      <a16:creationId xmlns:a16="http://schemas.microsoft.com/office/drawing/2014/main" id="{89F273EA-7A52-B37D-20AD-97C0A62EC606}"/>
                    </a:ext>
                  </a:extLst>
                </p14:cNvPr>
                <p14:cNvContentPartPr/>
                <p14:nvPr/>
              </p14:nvContentPartPr>
              <p14:xfrm>
                <a:off x="2370665" y="1992502"/>
                <a:ext cx="331920" cy="209520"/>
              </p14:xfrm>
            </p:contentPart>
          </mc:Choice>
          <mc:Fallback>
            <p:pic>
              <p:nvPicPr>
                <p:cNvPr id="179" name="Freihand 178">
                  <a:extLst>
                    <a:ext uri="{FF2B5EF4-FFF2-40B4-BE49-F238E27FC236}">
                      <a16:creationId xmlns:a16="http://schemas.microsoft.com/office/drawing/2014/main" id="{89F273EA-7A52-B37D-20AD-97C0A62EC606}"/>
                    </a:ext>
                  </a:extLst>
                </p:cNvPr>
                <p:cNvPicPr/>
                <p:nvPr/>
              </p:nvPicPr>
              <p:blipFill>
                <a:blip r:embed="rId308"/>
                <a:stretch>
                  <a:fillRect/>
                </a:stretch>
              </p:blipFill>
              <p:spPr>
                <a:xfrm>
                  <a:off x="2362025" y="1983502"/>
                  <a:ext cx="34956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80" name="Freihand 179">
                  <a:extLst>
                    <a:ext uri="{FF2B5EF4-FFF2-40B4-BE49-F238E27FC236}">
                      <a16:creationId xmlns:a16="http://schemas.microsoft.com/office/drawing/2014/main" id="{47B57AA1-5F5F-1AFD-4A84-4E3E2DCD8971}"/>
                    </a:ext>
                  </a:extLst>
                </p14:cNvPr>
                <p14:cNvContentPartPr/>
                <p14:nvPr/>
              </p14:nvContentPartPr>
              <p14:xfrm>
                <a:off x="2796185" y="2064502"/>
                <a:ext cx="248400" cy="108720"/>
              </p14:xfrm>
            </p:contentPart>
          </mc:Choice>
          <mc:Fallback>
            <p:pic>
              <p:nvPicPr>
                <p:cNvPr id="180" name="Freihand 179">
                  <a:extLst>
                    <a:ext uri="{FF2B5EF4-FFF2-40B4-BE49-F238E27FC236}">
                      <a16:creationId xmlns:a16="http://schemas.microsoft.com/office/drawing/2014/main" id="{47B57AA1-5F5F-1AFD-4A84-4E3E2DCD8971}"/>
                    </a:ext>
                  </a:extLst>
                </p:cNvPr>
                <p:cNvPicPr/>
                <p:nvPr/>
              </p:nvPicPr>
              <p:blipFill>
                <a:blip r:embed="rId310"/>
                <a:stretch>
                  <a:fillRect/>
                </a:stretch>
              </p:blipFill>
              <p:spPr>
                <a:xfrm>
                  <a:off x="2787185" y="2055502"/>
                  <a:ext cx="2660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81" name="Freihand 180">
                  <a:extLst>
                    <a:ext uri="{FF2B5EF4-FFF2-40B4-BE49-F238E27FC236}">
                      <a16:creationId xmlns:a16="http://schemas.microsoft.com/office/drawing/2014/main" id="{CEB6C391-5C6E-6151-6F92-E8D51F9612A4}"/>
                    </a:ext>
                  </a:extLst>
                </p14:cNvPr>
                <p14:cNvContentPartPr/>
                <p14:nvPr/>
              </p14:nvContentPartPr>
              <p14:xfrm>
                <a:off x="3092105" y="1951462"/>
                <a:ext cx="362160" cy="364680"/>
              </p14:xfrm>
            </p:contentPart>
          </mc:Choice>
          <mc:Fallback>
            <p:pic>
              <p:nvPicPr>
                <p:cNvPr id="181" name="Freihand 180">
                  <a:extLst>
                    <a:ext uri="{FF2B5EF4-FFF2-40B4-BE49-F238E27FC236}">
                      <a16:creationId xmlns:a16="http://schemas.microsoft.com/office/drawing/2014/main" id="{CEB6C391-5C6E-6151-6F92-E8D51F9612A4}"/>
                    </a:ext>
                  </a:extLst>
                </p:cNvPr>
                <p:cNvPicPr/>
                <p:nvPr/>
              </p:nvPicPr>
              <p:blipFill>
                <a:blip r:embed="rId312"/>
                <a:stretch>
                  <a:fillRect/>
                </a:stretch>
              </p:blipFill>
              <p:spPr>
                <a:xfrm>
                  <a:off x="3083465" y="1942462"/>
                  <a:ext cx="379800" cy="3823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82" name="Freihand 181">
                  <a:extLst>
                    <a:ext uri="{FF2B5EF4-FFF2-40B4-BE49-F238E27FC236}">
                      <a16:creationId xmlns:a16="http://schemas.microsoft.com/office/drawing/2014/main" id="{109A99C9-BE00-C803-4532-17E14C241BE6}"/>
                    </a:ext>
                  </a:extLst>
                </p14:cNvPr>
                <p14:cNvContentPartPr/>
                <p14:nvPr/>
              </p14:nvContentPartPr>
              <p14:xfrm>
                <a:off x="3409265" y="1916902"/>
                <a:ext cx="20880" cy="29160"/>
              </p14:xfrm>
            </p:contentPart>
          </mc:Choice>
          <mc:Fallback>
            <p:pic>
              <p:nvPicPr>
                <p:cNvPr id="182" name="Freihand 181">
                  <a:extLst>
                    <a:ext uri="{FF2B5EF4-FFF2-40B4-BE49-F238E27FC236}">
                      <a16:creationId xmlns:a16="http://schemas.microsoft.com/office/drawing/2014/main" id="{109A99C9-BE00-C803-4532-17E14C241BE6}"/>
                    </a:ext>
                  </a:extLst>
                </p:cNvPr>
                <p:cNvPicPr/>
                <p:nvPr/>
              </p:nvPicPr>
              <p:blipFill>
                <a:blip r:embed="rId314"/>
                <a:stretch>
                  <a:fillRect/>
                </a:stretch>
              </p:blipFill>
              <p:spPr>
                <a:xfrm>
                  <a:off x="3400625" y="1907902"/>
                  <a:ext cx="385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83" name="Freihand 182">
                  <a:extLst>
                    <a:ext uri="{FF2B5EF4-FFF2-40B4-BE49-F238E27FC236}">
                      <a16:creationId xmlns:a16="http://schemas.microsoft.com/office/drawing/2014/main" id="{54FDCF98-453C-01A7-3033-0A46240B9942}"/>
                    </a:ext>
                  </a:extLst>
                </p14:cNvPr>
                <p14:cNvContentPartPr/>
                <p14:nvPr/>
              </p14:nvContentPartPr>
              <p14:xfrm>
                <a:off x="3489185" y="1834822"/>
                <a:ext cx="132120" cy="236520"/>
              </p14:xfrm>
            </p:contentPart>
          </mc:Choice>
          <mc:Fallback>
            <p:pic>
              <p:nvPicPr>
                <p:cNvPr id="183" name="Freihand 182">
                  <a:extLst>
                    <a:ext uri="{FF2B5EF4-FFF2-40B4-BE49-F238E27FC236}">
                      <a16:creationId xmlns:a16="http://schemas.microsoft.com/office/drawing/2014/main" id="{54FDCF98-453C-01A7-3033-0A46240B9942}"/>
                    </a:ext>
                  </a:extLst>
                </p:cNvPr>
                <p:cNvPicPr/>
                <p:nvPr/>
              </p:nvPicPr>
              <p:blipFill>
                <a:blip r:embed="rId316"/>
                <a:stretch>
                  <a:fillRect/>
                </a:stretch>
              </p:blipFill>
              <p:spPr>
                <a:xfrm>
                  <a:off x="3480185" y="1825822"/>
                  <a:ext cx="14976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84" name="Freihand 183">
                  <a:extLst>
                    <a:ext uri="{FF2B5EF4-FFF2-40B4-BE49-F238E27FC236}">
                      <a16:creationId xmlns:a16="http://schemas.microsoft.com/office/drawing/2014/main" id="{659A76F8-1689-23AD-0BE2-823BDD65881D}"/>
                    </a:ext>
                  </a:extLst>
                </p14:cNvPr>
                <p14:cNvContentPartPr/>
                <p14:nvPr/>
              </p14:nvContentPartPr>
              <p14:xfrm>
                <a:off x="3091025" y="1843462"/>
                <a:ext cx="172800" cy="30960"/>
              </p14:xfrm>
            </p:contentPart>
          </mc:Choice>
          <mc:Fallback>
            <p:pic>
              <p:nvPicPr>
                <p:cNvPr id="184" name="Freihand 183">
                  <a:extLst>
                    <a:ext uri="{FF2B5EF4-FFF2-40B4-BE49-F238E27FC236}">
                      <a16:creationId xmlns:a16="http://schemas.microsoft.com/office/drawing/2014/main" id="{659A76F8-1689-23AD-0BE2-823BDD65881D}"/>
                    </a:ext>
                  </a:extLst>
                </p:cNvPr>
                <p:cNvPicPr/>
                <p:nvPr/>
              </p:nvPicPr>
              <p:blipFill>
                <a:blip r:embed="rId318"/>
                <a:stretch>
                  <a:fillRect/>
                </a:stretch>
              </p:blipFill>
              <p:spPr>
                <a:xfrm>
                  <a:off x="3082385" y="1834822"/>
                  <a:ext cx="1904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85" name="Freihand 184">
                  <a:extLst>
                    <a:ext uri="{FF2B5EF4-FFF2-40B4-BE49-F238E27FC236}">
                      <a16:creationId xmlns:a16="http://schemas.microsoft.com/office/drawing/2014/main" id="{905A3798-51FC-4D8E-7B57-98AC1540BBB3}"/>
                    </a:ext>
                  </a:extLst>
                </p14:cNvPr>
                <p14:cNvContentPartPr/>
                <p14:nvPr/>
              </p14:nvContentPartPr>
              <p14:xfrm>
                <a:off x="3730745" y="1830862"/>
                <a:ext cx="130320" cy="230400"/>
              </p14:xfrm>
            </p:contentPart>
          </mc:Choice>
          <mc:Fallback>
            <p:pic>
              <p:nvPicPr>
                <p:cNvPr id="185" name="Freihand 184">
                  <a:extLst>
                    <a:ext uri="{FF2B5EF4-FFF2-40B4-BE49-F238E27FC236}">
                      <a16:creationId xmlns:a16="http://schemas.microsoft.com/office/drawing/2014/main" id="{905A3798-51FC-4D8E-7B57-98AC1540BBB3}"/>
                    </a:ext>
                  </a:extLst>
                </p:cNvPr>
                <p:cNvPicPr/>
                <p:nvPr/>
              </p:nvPicPr>
              <p:blipFill>
                <a:blip r:embed="rId320"/>
                <a:stretch>
                  <a:fillRect/>
                </a:stretch>
              </p:blipFill>
              <p:spPr>
                <a:xfrm>
                  <a:off x="3722105" y="1821862"/>
                  <a:ext cx="14796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86" name="Freihand 185">
                  <a:extLst>
                    <a:ext uri="{FF2B5EF4-FFF2-40B4-BE49-F238E27FC236}">
                      <a16:creationId xmlns:a16="http://schemas.microsoft.com/office/drawing/2014/main" id="{F17D945E-F302-AB29-DF35-B8442D0EA984}"/>
                    </a:ext>
                  </a:extLst>
                </p14:cNvPr>
                <p14:cNvContentPartPr/>
                <p14:nvPr/>
              </p14:nvContentPartPr>
              <p14:xfrm>
                <a:off x="3809945" y="1986382"/>
                <a:ext cx="58320" cy="59760"/>
              </p14:xfrm>
            </p:contentPart>
          </mc:Choice>
          <mc:Fallback>
            <p:pic>
              <p:nvPicPr>
                <p:cNvPr id="186" name="Freihand 185">
                  <a:extLst>
                    <a:ext uri="{FF2B5EF4-FFF2-40B4-BE49-F238E27FC236}">
                      <a16:creationId xmlns:a16="http://schemas.microsoft.com/office/drawing/2014/main" id="{F17D945E-F302-AB29-DF35-B8442D0EA984}"/>
                    </a:ext>
                  </a:extLst>
                </p:cNvPr>
                <p:cNvPicPr/>
                <p:nvPr/>
              </p:nvPicPr>
              <p:blipFill>
                <a:blip r:embed="rId322"/>
                <a:stretch>
                  <a:fillRect/>
                </a:stretch>
              </p:blipFill>
              <p:spPr>
                <a:xfrm>
                  <a:off x="3800945" y="1977742"/>
                  <a:ext cx="759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87" name="Freihand 186">
                  <a:extLst>
                    <a:ext uri="{FF2B5EF4-FFF2-40B4-BE49-F238E27FC236}">
                      <a16:creationId xmlns:a16="http://schemas.microsoft.com/office/drawing/2014/main" id="{FF92FC3F-A327-C18B-7938-57DE8D508F6D}"/>
                    </a:ext>
                  </a:extLst>
                </p14:cNvPr>
                <p14:cNvContentPartPr/>
                <p14:nvPr/>
              </p14:nvContentPartPr>
              <p14:xfrm>
                <a:off x="3907865" y="1789822"/>
                <a:ext cx="307080" cy="241920"/>
              </p14:xfrm>
            </p:contentPart>
          </mc:Choice>
          <mc:Fallback>
            <p:pic>
              <p:nvPicPr>
                <p:cNvPr id="187" name="Freihand 186">
                  <a:extLst>
                    <a:ext uri="{FF2B5EF4-FFF2-40B4-BE49-F238E27FC236}">
                      <a16:creationId xmlns:a16="http://schemas.microsoft.com/office/drawing/2014/main" id="{FF92FC3F-A327-C18B-7938-57DE8D508F6D}"/>
                    </a:ext>
                  </a:extLst>
                </p:cNvPr>
                <p:cNvPicPr/>
                <p:nvPr/>
              </p:nvPicPr>
              <p:blipFill>
                <a:blip r:embed="rId324"/>
                <a:stretch>
                  <a:fillRect/>
                </a:stretch>
              </p:blipFill>
              <p:spPr>
                <a:xfrm>
                  <a:off x="3898865" y="1780822"/>
                  <a:ext cx="32472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88" name="Freihand 187">
                  <a:extLst>
                    <a:ext uri="{FF2B5EF4-FFF2-40B4-BE49-F238E27FC236}">
                      <a16:creationId xmlns:a16="http://schemas.microsoft.com/office/drawing/2014/main" id="{02DBFF89-4527-E485-B2AF-3DB6F8E42D19}"/>
                    </a:ext>
                  </a:extLst>
                </p14:cNvPr>
                <p14:cNvContentPartPr/>
                <p14:nvPr/>
              </p14:nvContentPartPr>
              <p14:xfrm>
                <a:off x="4098665" y="1799182"/>
                <a:ext cx="50040" cy="14760"/>
              </p14:xfrm>
            </p:contentPart>
          </mc:Choice>
          <mc:Fallback>
            <p:pic>
              <p:nvPicPr>
                <p:cNvPr id="188" name="Freihand 187">
                  <a:extLst>
                    <a:ext uri="{FF2B5EF4-FFF2-40B4-BE49-F238E27FC236}">
                      <a16:creationId xmlns:a16="http://schemas.microsoft.com/office/drawing/2014/main" id="{02DBFF89-4527-E485-B2AF-3DB6F8E42D19}"/>
                    </a:ext>
                  </a:extLst>
                </p:cNvPr>
                <p:cNvPicPr/>
                <p:nvPr/>
              </p:nvPicPr>
              <p:blipFill>
                <a:blip r:embed="rId326"/>
                <a:stretch>
                  <a:fillRect/>
                </a:stretch>
              </p:blipFill>
              <p:spPr>
                <a:xfrm>
                  <a:off x="4090025" y="1790542"/>
                  <a:ext cx="676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89" name="Freihand 188">
                  <a:extLst>
                    <a:ext uri="{FF2B5EF4-FFF2-40B4-BE49-F238E27FC236}">
                      <a16:creationId xmlns:a16="http://schemas.microsoft.com/office/drawing/2014/main" id="{9EC094BD-61F2-E724-55E2-C09895A8D171}"/>
                    </a:ext>
                  </a:extLst>
                </p14:cNvPr>
                <p14:cNvContentPartPr/>
                <p14:nvPr/>
              </p14:nvContentPartPr>
              <p14:xfrm>
                <a:off x="4240865" y="1892422"/>
                <a:ext cx="85320" cy="122760"/>
              </p14:xfrm>
            </p:contentPart>
          </mc:Choice>
          <mc:Fallback>
            <p:pic>
              <p:nvPicPr>
                <p:cNvPr id="189" name="Freihand 188">
                  <a:extLst>
                    <a:ext uri="{FF2B5EF4-FFF2-40B4-BE49-F238E27FC236}">
                      <a16:creationId xmlns:a16="http://schemas.microsoft.com/office/drawing/2014/main" id="{9EC094BD-61F2-E724-55E2-C09895A8D171}"/>
                    </a:ext>
                  </a:extLst>
                </p:cNvPr>
                <p:cNvPicPr/>
                <p:nvPr/>
              </p:nvPicPr>
              <p:blipFill>
                <a:blip r:embed="rId328"/>
                <a:stretch>
                  <a:fillRect/>
                </a:stretch>
              </p:blipFill>
              <p:spPr>
                <a:xfrm>
                  <a:off x="4231865" y="1883782"/>
                  <a:ext cx="1029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90" name="Freihand 189">
                  <a:extLst>
                    <a:ext uri="{FF2B5EF4-FFF2-40B4-BE49-F238E27FC236}">
                      <a16:creationId xmlns:a16="http://schemas.microsoft.com/office/drawing/2014/main" id="{CB275FD2-AD14-0F0C-104E-F01D653ED1F0}"/>
                    </a:ext>
                  </a:extLst>
                </p14:cNvPr>
                <p14:cNvContentPartPr/>
                <p14:nvPr/>
              </p14:nvContentPartPr>
              <p14:xfrm>
                <a:off x="4380185" y="1776862"/>
                <a:ext cx="157680" cy="241560"/>
              </p14:xfrm>
            </p:contentPart>
          </mc:Choice>
          <mc:Fallback>
            <p:pic>
              <p:nvPicPr>
                <p:cNvPr id="190" name="Freihand 189">
                  <a:extLst>
                    <a:ext uri="{FF2B5EF4-FFF2-40B4-BE49-F238E27FC236}">
                      <a16:creationId xmlns:a16="http://schemas.microsoft.com/office/drawing/2014/main" id="{CB275FD2-AD14-0F0C-104E-F01D653ED1F0}"/>
                    </a:ext>
                  </a:extLst>
                </p:cNvPr>
                <p:cNvPicPr/>
                <p:nvPr/>
              </p:nvPicPr>
              <p:blipFill>
                <a:blip r:embed="rId330"/>
                <a:stretch>
                  <a:fillRect/>
                </a:stretch>
              </p:blipFill>
              <p:spPr>
                <a:xfrm>
                  <a:off x="4371185" y="1768222"/>
                  <a:ext cx="17532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91" name="Freihand 190">
                  <a:extLst>
                    <a:ext uri="{FF2B5EF4-FFF2-40B4-BE49-F238E27FC236}">
                      <a16:creationId xmlns:a16="http://schemas.microsoft.com/office/drawing/2014/main" id="{B494B564-FEC8-5E01-F71B-8FC102A292CB}"/>
                    </a:ext>
                  </a:extLst>
                </p14:cNvPr>
                <p14:cNvContentPartPr/>
                <p14:nvPr/>
              </p14:nvContentPartPr>
              <p14:xfrm>
                <a:off x="4555865" y="1839502"/>
                <a:ext cx="109080" cy="143280"/>
              </p14:xfrm>
            </p:contentPart>
          </mc:Choice>
          <mc:Fallback>
            <p:pic>
              <p:nvPicPr>
                <p:cNvPr id="191" name="Freihand 190">
                  <a:extLst>
                    <a:ext uri="{FF2B5EF4-FFF2-40B4-BE49-F238E27FC236}">
                      <a16:creationId xmlns:a16="http://schemas.microsoft.com/office/drawing/2014/main" id="{B494B564-FEC8-5E01-F71B-8FC102A292CB}"/>
                    </a:ext>
                  </a:extLst>
                </p:cNvPr>
                <p:cNvPicPr/>
                <p:nvPr/>
              </p:nvPicPr>
              <p:blipFill>
                <a:blip r:embed="rId332"/>
                <a:stretch>
                  <a:fillRect/>
                </a:stretch>
              </p:blipFill>
              <p:spPr>
                <a:xfrm>
                  <a:off x="4546865" y="1830502"/>
                  <a:ext cx="1267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93" name="Freihand 192">
                  <a:extLst>
                    <a:ext uri="{FF2B5EF4-FFF2-40B4-BE49-F238E27FC236}">
                      <a16:creationId xmlns:a16="http://schemas.microsoft.com/office/drawing/2014/main" id="{AB714E52-D0C1-973D-2BBC-F99B411F6C50}"/>
                    </a:ext>
                  </a:extLst>
                </p14:cNvPr>
                <p14:cNvContentPartPr/>
                <p14:nvPr/>
              </p14:nvContentPartPr>
              <p14:xfrm>
                <a:off x="4675025" y="1858222"/>
                <a:ext cx="230040" cy="127800"/>
              </p14:xfrm>
            </p:contentPart>
          </mc:Choice>
          <mc:Fallback>
            <p:pic>
              <p:nvPicPr>
                <p:cNvPr id="193" name="Freihand 192">
                  <a:extLst>
                    <a:ext uri="{FF2B5EF4-FFF2-40B4-BE49-F238E27FC236}">
                      <a16:creationId xmlns:a16="http://schemas.microsoft.com/office/drawing/2014/main" id="{AB714E52-D0C1-973D-2BBC-F99B411F6C50}"/>
                    </a:ext>
                  </a:extLst>
                </p:cNvPr>
                <p:cNvPicPr/>
                <p:nvPr/>
              </p:nvPicPr>
              <p:blipFill>
                <a:blip r:embed="rId334"/>
                <a:stretch>
                  <a:fillRect/>
                </a:stretch>
              </p:blipFill>
              <p:spPr>
                <a:xfrm>
                  <a:off x="4666025" y="1849222"/>
                  <a:ext cx="2476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94" name="Freihand 193">
                  <a:extLst>
                    <a:ext uri="{FF2B5EF4-FFF2-40B4-BE49-F238E27FC236}">
                      <a16:creationId xmlns:a16="http://schemas.microsoft.com/office/drawing/2014/main" id="{3C9822C7-923C-2BD6-EEE9-30B263FEB809}"/>
                    </a:ext>
                  </a:extLst>
                </p14:cNvPr>
                <p14:cNvContentPartPr/>
                <p14:nvPr/>
              </p14:nvContentPartPr>
              <p14:xfrm>
                <a:off x="4872665" y="1803502"/>
                <a:ext cx="435240" cy="132840"/>
              </p14:xfrm>
            </p:contentPart>
          </mc:Choice>
          <mc:Fallback>
            <p:pic>
              <p:nvPicPr>
                <p:cNvPr id="194" name="Freihand 193">
                  <a:extLst>
                    <a:ext uri="{FF2B5EF4-FFF2-40B4-BE49-F238E27FC236}">
                      <a16:creationId xmlns:a16="http://schemas.microsoft.com/office/drawing/2014/main" id="{3C9822C7-923C-2BD6-EEE9-30B263FEB809}"/>
                    </a:ext>
                  </a:extLst>
                </p:cNvPr>
                <p:cNvPicPr/>
                <p:nvPr/>
              </p:nvPicPr>
              <p:blipFill>
                <a:blip r:embed="rId336"/>
                <a:stretch>
                  <a:fillRect/>
                </a:stretch>
              </p:blipFill>
              <p:spPr>
                <a:xfrm>
                  <a:off x="4864025" y="1794502"/>
                  <a:ext cx="4528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98" name="Freihand 197">
                  <a:extLst>
                    <a:ext uri="{FF2B5EF4-FFF2-40B4-BE49-F238E27FC236}">
                      <a16:creationId xmlns:a16="http://schemas.microsoft.com/office/drawing/2014/main" id="{80C4C010-ECDF-740F-BDD8-0202E54F5BB1}"/>
                    </a:ext>
                  </a:extLst>
                </p14:cNvPr>
                <p14:cNvContentPartPr/>
                <p14:nvPr/>
              </p14:nvContentPartPr>
              <p14:xfrm>
                <a:off x="1215916" y="2547622"/>
                <a:ext cx="236880" cy="36000"/>
              </p14:xfrm>
            </p:contentPart>
          </mc:Choice>
          <mc:Fallback>
            <p:pic>
              <p:nvPicPr>
                <p:cNvPr id="198" name="Freihand 197">
                  <a:extLst>
                    <a:ext uri="{FF2B5EF4-FFF2-40B4-BE49-F238E27FC236}">
                      <a16:creationId xmlns:a16="http://schemas.microsoft.com/office/drawing/2014/main" id="{80C4C010-ECDF-740F-BDD8-0202E54F5BB1}"/>
                    </a:ext>
                  </a:extLst>
                </p:cNvPr>
                <p:cNvPicPr/>
                <p:nvPr/>
              </p:nvPicPr>
              <p:blipFill>
                <a:blip r:embed="rId338"/>
                <a:stretch>
                  <a:fillRect/>
                </a:stretch>
              </p:blipFill>
              <p:spPr>
                <a:xfrm>
                  <a:off x="1207276" y="2538982"/>
                  <a:ext cx="2545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99" name="Freihand 198">
                  <a:extLst>
                    <a:ext uri="{FF2B5EF4-FFF2-40B4-BE49-F238E27FC236}">
                      <a16:creationId xmlns:a16="http://schemas.microsoft.com/office/drawing/2014/main" id="{8C5B57D2-8D51-2366-46C4-64383E7A18B5}"/>
                    </a:ext>
                  </a:extLst>
                </p14:cNvPr>
                <p14:cNvContentPartPr/>
                <p14:nvPr/>
              </p14:nvContentPartPr>
              <p14:xfrm>
                <a:off x="1246516" y="2622142"/>
                <a:ext cx="210960" cy="21960"/>
              </p14:xfrm>
            </p:contentPart>
          </mc:Choice>
          <mc:Fallback>
            <p:pic>
              <p:nvPicPr>
                <p:cNvPr id="199" name="Freihand 198">
                  <a:extLst>
                    <a:ext uri="{FF2B5EF4-FFF2-40B4-BE49-F238E27FC236}">
                      <a16:creationId xmlns:a16="http://schemas.microsoft.com/office/drawing/2014/main" id="{8C5B57D2-8D51-2366-46C4-64383E7A18B5}"/>
                    </a:ext>
                  </a:extLst>
                </p:cNvPr>
                <p:cNvPicPr/>
                <p:nvPr/>
              </p:nvPicPr>
              <p:blipFill>
                <a:blip r:embed="rId340"/>
                <a:stretch>
                  <a:fillRect/>
                </a:stretch>
              </p:blipFill>
              <p:spPr>
                <a:xfrm>
                  <a:off x="1237516" y="2613502"/>
                  <a:ext cx="2286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00" name="Freihand 199">
                  <a:extLst>
                    <a:ext uri="{FF2B5EF4-FFF2-40B4-BE49-F238E27FC236}">
                      <a16:creationId xmlns:a16="http://schemas.microsoft.com/office/drawing/2014/main" id="{B3114D70-07D1-132E-E5D3-2EF525F37E23}"/>
                    </a:ext>
                  </a:extLst>
                </p14:cNvPr>
                <p14:cNvContentPartPr/>
                <p14:nvPr/>
              </p14:nvContentPartPr>
              <p14:xfrm>
                <a:off x="1467196" y="2488222"/>
                <a:ext cx="120600" cy="230760"/>
              </p14:xfrm>
            </p:contentPart>
          </mc:Choice>
          <mc:Fallback>
            <p:pic>
              <p:nvPicPr>
                <p:cNvPr id="200" name="Freihand 199">
                  <a:extLst>
                    <a:ext uri="{FF2B5EF4-FFF2-40B4-BE49-F238E27FC236}">
                      <a16:creationId xmlns:a16="http://schemas.microsoft.com/office/drawing/2014/main" id="{B3114D70-07D1-132E-E5D3-2EF525F37E23}"/>
                    </a:ext>
                  </a:extLst>
                </p:cNvPr>
                <p:cNvPicPr/>
                <p:nvPr/>
              </p:nvPicPr>
              <p:blipFill>
                <a:blip r:embed="rId342"/>
                <a:stretch>
                  <a:fillRect/>
                </a:stretch>
              </p:blipFill>
              <p:spPr>
                <a:xfrm>
                  <a:off x="1458556" y="2479582"/>
                  <a:ext cx="13824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02" name="Freihand 201">
                  <a:extLst>
                    <a:ext uri="{FF2B5EF4-FFF2-40B4-BE49-F238E27FC236}">
                      <a16:creationId xmlns:a16="http://schemas.microsoft.com/office/drawing/2014/main" id="{F3A6BA55-2826-4538-4CDF-3B8F8D315F58}"/>
                    </a:ext>
                  </a:extLst>
                </p14:cNvPr>
                <p14:cNvContentPartPr/>
                <p14:nvPr/>
              </p14:nvContentPartPr>
              <p14:xfrm>
                <a:off x="1737556" y="2461222"/>
                <a:ext cx="115200" cy="192960"/>
              </p14:xfrm>
            </p:contentPart>
          </mc:Choice>
          <mc:Fallback>
            <p:pic>
              <p:nvPicPr>
                <p:cNvPr id="202" name="Freihand 201">
                  <a:extLst>
                    <a:ext uri="{FF2B5EF4-FFF2-40B4-BE49-F238E27FC236}">
                      <a16:creationId xmlns:a16="http://schemas.microsoft.com/office/drawing/2014/main" id="{F3A6BA55-2826-4538-4CDF-3B8F8D315F58}"/>
                    </a:ext>
                  </a:extLst>
                </p:cNvPr>
                <p:cNvPicPr/>
                <p:nvPr/>
              </p:nvPicPr>
              <p:blipFill>
                <a:blip r:embed="rId344"/>
                <a:stretch>
                  <a:fillRect/>
                </a:stretch>
              </p:blipFill>
              <p:spPr>
                <a:xfrm>
                  <a:off x="1728556" y="2452582"/>
                  <a:ext cx="1328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03" name="Freihand 202">
                  <a:extLst>
                    <a:ext uri="{FF2B5EF4-FFF2-40B4-BE49-F238E27FC236}">
                      <a16:creationId xmlns:a16="http://schemas.microsoft.com/office/drawing/2014/main" id="{851AAD38-5803-DE50-F732-535EDF0736EE}"/>
                    </a:ext>
                  </a:extLst>
                </p14:cNvPr>
                <p14:cNvContentPartPr/>
                <p14:nvPr/>
              </p14:nvContentPartPr>
              <p14:xfrm>
                <a:off x="1955716" y="2459782"/>
                <a:ext cx="222840" cy="144360"/>
              </p14:xfrm>
            </p:contentPart>
          </mc:Choice>
          <mc:Fallback>
            <p:pic>
              <p:nvPicPr>
                <p:cNvPr id="203" name="Freihand 202">
                  <a:extLst>
                    <a:ext uri="{FF2B5EF4-FFF2-40B4-BE49-F238E27FC236}">
                      <a16:creationId xmlns:a16="http://schemas.microsoft.com/office/drawing/2014/main" id="{851AAD38-5803-DE50-F732-535EDF0736EE}"/>
                    </a:ext>
                  </a:extLst>
                </p:cNvPr>
                <p:cNvPicPr/>
                <p:nvPr/>
              </p:nvPicPr>
              <p:blipFill>
                <a:blip r:embed="rId346"/>
                <a:stretch>
                  <a:fillRect/>
                </a:stretch>
              </p:blipFill>
              <p:spPr>
                <a:xfrm>
                  <a:off x="1946716" y="2450782"/>
                  <a:ext cx="2404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04" name="Freihand 203">
                  <a:extLst>
                    <a:ext uri="{FF2B5EF4-FFF2-40B4-BE49-F238E27FC236}">
                      <a16:creationId xmlns:a16="http://schemas.microsoft.com/office/drawing/2014/main" id="{0ABB1EFD-C4C7-BF2F-E5BA-4C042F862645}"/>
                    </a:ext>
                  </a:extLst>
                </p14:cNvPr>
                <p14:cNvContentPartPr/>
                <p14:nvPr/>
              </p14:nvContentPartPr>
              <p14:xfrm>
                <a:off x="2321476" y="2427022"/>
                <a:ext cx="12960" cy="142560"/>
              </p14:xfrm>
            </p:contentPart>
          </mc:Choice>
          <mc:Fallback>
            <p:pic>
              <p:nvPicPr>
                <p:cNvPr id="204" name="Freihand 203">
                  <a:extLst>
                    <a:ext uri="{FF2B5EF4-FFF2-40B4-BE49-F238E27FC236}">
                      <a16:creationId xmlns:a16="http://schemas.microsoft.com/office/drawing/2014/main" id="{0ABB1EFD-C4C7-BF2F-E5BA-4C042F862645}"/>
                    </a:ext>
                  </a:extLst>
                </p:cNvPr>
                <p:cNvPicPr/>
                <p:nvPr/>
              </p:nvPicPr>
              <p:blipFill>
                <a:blip r:embed="rId348"/>
                <a:stretch>
                  <a:fillRect/>
                </a:stretch>
              </p:blipFill>
              <p:spPr>
                <a:xfrm>
                  <a:off x="2312836" y="2418382"/>
                  <a:ext cx="306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05" name="Freihand 204">
                  <a:extLst>
                    <a:ext uri="{FF2B5EF4-FFF2-40B4-BE49-F238E27FC236}">
                      <a16:creationId xmlns:a16="http://schemas.microsoft.com/office/drawing/2014/main" id="{55427003-061D-EBEE-D628-E3C5E6C4784E}"/>
                    </a:ext>
                  </a:extLst>
                </p14:cNvPr>
                <p14:cNvContentPartPr/>
                <p14:nvPr/>
              </p14:nvContentPartPr>
              <p14:xfrm>
                <a:off x="2219956" y="2387062"/>
                <a:ext cx="158400" cy="52920"/>
              </p14:xfrm>
            </p:contentPart>
          </mc:Choice>
          <mc:Fallback>
            <p:pic>
              <p:nvPicPr>
                <p:cNvPr id="205" name="Freihand 204">
                  <a:extLst>
                    <a:ext uri="{FF2B5EF4-FFF2-40B4-BE49-F238E27FC236}">
                      <a16:creationId xmlns:a16="http://schemas.microsoft.com/office/drawing/2014/main" id="{55427003-061D-EBEE-D628-E3C5E6C4784E}"/>
                    </a:ext>
                  </a:extLst>
                </p:cNvPr>
                <p:cNvPicPr/>
                <p:nvPr/>
              </p:nvPicPr>
              <p:blipFill>
                <a:blip r:embed="rId350"/>
                <a:stretch>
                  <a:fillRect/>
                </a:stretch>
              </p:blipFill>
              <p:spPr>
                <a:xfrm>
                  <a:off x="2211316" y="2378062"/>
                  <a:ext cx="1760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06" name="Freihand 205">
                  <a:extLst>
                    <a:ext uri="{FF2B5EF4-FFF2-40B4-BE49-F238E27FC236}">
                      <a16:creationId xmlns:a16="http://schemas.microsoft.com/office/drawing/2014/main" id="{729862C8-4164-A300-6BDF-10B79A061985}"/>
                    </a:ext>
                  </a:extLst>
                </p14:cNvPr>
                <p14:cNvContentPartPr/>
                <p14:nvPr/>
              </p14:nvContentPartPr>
              <p14:xfrm>
                <a:off x="2242276" y="2481742"/>
                <a:ext cx="122040" cy="37440"/>
              </p14:xfrm>
            </p:contentPart>
          </mc:Choice>
          <mc:Fallback>
            <p:pic>
              <p:nvPicPr>
                <p:cNvPr id="206" name="Freihand 205">
                  <a:extLst>
                    <a:ext uri="{FF2B5EF4-FFF2-40B4-BE49-F238E27FC236}">
                      <a16:creationId xmlns:a16="http://schemas.microsoft.com/office/drawing/2014/main" id="{729862C8-4164-A300-6BDF-10B79A061985}"/>
                    </a:ext>
                  </a:extLst>
                </p:cNvPr>
                <p:cNvPicPr/>
                <p:nvPr/>
              </p:nvPicPr>
              <p:blipFill>
                <a:blip r:embed="rId352"/>
                <a:stretch>
                  <a:fillRect/>
                </a:stretch>
              </p:blipFill>
              <p:spPr>
                <a:xfrm>
                  <a:off x="2233636" y="2473102"/>
                  <a:ext cx="1396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07" name="Freihand 206">
                  <a:extLst>
                    <a:ext uri="{FF2B5EF4-FFF2-40B4-BE49-F238E27FC236}">
                      <a16:creationId xmlns:a16="http://schemas.microsoft.com/office/drawing/2014/main" id="{4D9AB247-AB2F-97F9-2D8C-94E63BE43618}"/>
                    </a:ext>
                  </a:extLst>
                </p14:cNvPr>
                <p14:cNvContentPartPr/>
                <p14:nvPr/>
              </p14:nvContentPartPr>
              <p14:xfrm>
                <a:off x="2556916" y="2434222"/>
                <a:ext cx="10800" cy="118080"/>
              </p14:xfrm>
            </p:contentPart>
          </mc:Choice>
          <mc:Fallback>
            <p:pic>
              <p:nvPicPr>
                <p:cNvPr id="207" name="Freihand 206">
                  <a:extLst>
                    <a:ext uri="{FF2B5EF4-FFF2-40B4-BE49-F238E27FC236}">
                      <a16:creationId xmlns:a16="http://schemas.microsoft.com/office/drawing/2014/main" id="{4D9AB247-AB2F-97F9-2D8C-94E63BE43618}"/>
                    </a:ext>
                  </a:extLst>
                </p:cNvPr>
                <p:cNvPicPr/>
                <p:nvPr/>
              </p:nvPicPr>
              <p:blipFill>
                <a:blip r:embed="rId354"/>
                <a:stretch>
                  <a:fillRect/>
                </a:stretch>
              </p:blipFill>
              <p:spPr>
                <a:xfrm>
                  <a:off x="2548276" y="2425582"/>
                  <a:ext cx="284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08" name="Freihand 207">
                  <a:extLst>
                    <a:ext uri="{FF2B5EF4-FFF2-40B4-BE49-F238E27FC236}">
                      <a16:creationId xmlns:a16="http://schemas.microsoft.com/office/drawing/2014/main" id="{393DF9A3-A832-3FD1-BCC5-D7D33D9FE45C}"/>
                    </a:ext>
                  </a:extLst>
                </p14:cNvPr>
                <p14:cNvContentPartPr/>
                <p14:nvPr/>
              </p14:nvContentPartPr>
              <p14:xfrm>
                <a:off x="2525956" y="2365822"/>
                <a:ext cx="40680" cy="2520"/>
              </p14:xfrm>
            </p:contentPart>
          </mc:Choice>
          <mc:Fallback>
            <p:pic>
              <p:nvPicPr>
                <p:cNvPr id="208" name="Freihand 207">
                  <a:extLst>
                    <a:ext uri="{FF2B5EF4-FFF2-40B4-BE49-F238E27FC236}">
                      <a16:creationId xmlns:a16="http://schemas.microsoft.com/office/drawing/2014/main" id="{393DF9A3-A832-3FD1-BCC5-D7D33D9FE45C}"/>
                    </a:ext>
                  </a:extLst>
                </p:cNvPr>
                <p:cNvPicPr/>
                <p:nvPr/>
              </p:nvPicPr>
              <p:blipFill>
                <a:blip r:embed="rId356"/>
                <a:stretch>
                  <a:fillRect/>
                </a:stretch>
              </p:blipFill>
              <p:spPr>
                <a:xfrm>
                  <a:off x="2517316" y="2356822"/>
                  <a:ext cx="583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09" name="Freihand 208">
                  <a:extLst>
                    <a:ext uri="{FF2B5EF4-FFF2-40B4-BE49-F238E27FC236}">
                      <a16:creationId xmlns:a16="http://schemas.microsoft.com/office/drawing/2014/main" id="{6F8739C2-AA50-DF28-8CD4-EFA1CDA59344}"/>
                    </a:ext>
                  </a:extLst>
                </p14:cNvPr>
                <p14:cNvContentPartPr/>
                <p14:nvPr/>
              </p14:nvContentPartPr>
              <p14:xfrm>
                <a:off x="2617396" y="2423422"/>
                <a:ext cx="81720" cy="145080"/>
              </p14:xfrm>
            </p:contentPart>
          </mc:Choice>
          <mc:Fallback>
            <p:pic>
              <p:nvPicPr>
                <p:cNvPr id="209" name="Freihand 208">
                  <a:extLst>
                    <a:ext uri="{FF2B5EF4-FFF2-40B4-BE49-F238E27FC236}">
                      <a16:creationId xmlns:a16="http://schemas.microsoft.com/office/drawing/2014/main" id="{6F8739C2-AA50-DF28-8CD4-EFA1CDA59344}"/>
                    </a:ext>
                  </a:extLst>
                </p:cNvPr>
                <p:cNvPicPr/>
                <p:nvPr/>
              </p:nvPicPr>
              <p:blipFill>
                <a:blip r:embed="rId358"/>
                <a:stretch>
                  <a:fillRect/>
                </a:stretch>
              </p:blipFill>
              <p:spPr>
                <a:xfrm>
                  <a:off x="2608756" y="2414782"/>
                  <a:ext cx="993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10" name="Freihand 209">
                  <a:extLst>
                    <a:ext uri="{FF2B5EF4-FFF2-40B4-BE49-F238E27FC236}">
                      <a16:creationId xmlns:a16="http://schemas.microsoft.com/office/drawing/2014/main" id="{FFE01955-2D24-EEB1-DF6D-5FE25AB5C4DD}"/>
                    </a:ext>
                  </a:extLst>
                </p14:cNvPr>
                <p14:cNvContentPartPr/>
                <p14:nvPr/>
              </p14:nvContentPartPr>
              <p14:xfrm>
                <a:off x="2731516" y="2333062"/>
                <a:ext cx="48240" cy="196560"/>
              </p14:xfrm>
            </p:contentPart>
          </mc:Choice>
          <mc:Fallback>
            <p:pic>
              <p:nvPicPr>
                <p:cNvPr id="210" name="Freihand 209">
                  <a:extLst>
                    <a:ext uri="{FF2B5EF4-FFF2-40B4-BE49-F238E27FC236}">
                      <a16:creationId xmlns:a16="http://schemas.microsoft.com/office/drawing/2014/main" id="{FFE01955-2D24-EEB1-DF6D-5FE25AB5C4DD}"/>
                    </a:ext>
                  </a:extLst>
                </p:cNvPr>
                <p:cNvPicPr/>
                <p:nvPr/>
              </p:nvPicPr>
              <p:blipFill>
                <a:blip r:embed="rId360"/>
                <a:stretch>
                  <a:fillRect/>
                </a:stretch>
              </p:blipFill>
              <p:spPr>
                <a:xfrm>
                  <a:off x="2722876" y="2324422"/>
                  <a:ext cx="6588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11" name="Freihand 210">
                  <a:extLst>
                    <a:ext uri="{FF2B5EF4-FFF2-40B4-BE49-F238E27FC236}">
                      <a16:creationId xmlns:a16="http://schemas.microsoft.com/office/drawing/2014/main" id="{A7DA9425-28CD-1DB4-A4EC-C720F89DE5A0}"/>
                    </a:ext>
                  </a:extLst>
                </p14:cNvPr>
                <p14:cNvContentPartPr/>
                <p14:nvPr/>
              </p14:nvContentPartPr>
              <p14:xfrm>
                <a:off x="2900716" y="2389942"/>
                <a:ext cx="283680" cy="141840"/>
              </p14:xfrm>
            </p:contentPart>
          </mc:Choice>
          <mc:Fallback>
            <p:pic>
              <p:nvPicPr>
                <p:cNvPr id="211" name="Freihand 210">
                  <a:extLst>
                    <a:ext uri="{FF2B5EF4-FFF2-40B4-BE49-F238E27FC236}">
                      <a16:creationId xmlns:a16="http://schemas.microsoft.com/office/drawing/2014/main" id="{A7DA9425-28CD-1DB4-A4EC-C720F89DE5A0}"/>
                    </a:ext>
                  </a:extLst>
                </p:cNvPr>
                <p:cNvPicPr/>
                <p:nvPr/>
              </p:nvPicPr>
              <p:blipFill>
                <a:blip r:embed="rId362"/>
                <a:stretch>
                  <a:fillRect/>
                </a:stretch>
              </p:blipFill>
              <p:spPr>
                <a:xfrm>
                  <a:off x="2891716" y="2380942"/>
                  <a:ext cx="3013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12" name="Freihand 211">
                  <a:extLst>
                    <a:ext uri="{FF2B5EF4-FFF2-40B4-BE49-F238E27FC236}">
                      <a16:creationId xmlns:a16="http://schemas.microsoft.com/office/drawing/2014/main" id="{F448C9AF-8E10-F8DB-0294-AEC17FE117A9}"/>
                    </a:ext>
                  </a:extLst>
                </p14:cNvPr>
                <p14:cNvContentPartPr/>
                <p14:nvPr/>
              </p14:nvContentPartPr>
              <p14:xfrm>
                <a:off x="3131836" y="2336302"/>
                <a:ext cx="26640" cy="7200"/>
              </p14:xfrm>
            </p:contentPart>
          </mc:Choice>
          <mc:Fallback>
            <p:pic>
              <p:nvPicPr>
                <p:cNvPr id="212" name="Freihand 211">
                  <a:extLst>
                    <a:ext uri="{FF2B5EF4-FFF2-40B4-BE49-F238E27FC236}">
                      <a16:creationId xmlns:a16="http://schemas.microsoft.com/office/drawing/2014/main" id="{F448C9AF-8E10-F8DB-0294-AEC17FE117A9}"/>
                    </a:ext>
                  </a:extLst>
                </p:cNvPr>
                <p:cNvPicPr/>
                <p:nvPr/>
              </p:nvPicPr>
              <p:blipFill>
                <a:blip r:embed="rId364"/>
                <a:stretch>
                  <a:fillRect/>
                </a:stretch>
              </p:blipFill>
              <p:spPr>
                <a:xfrm>
                  <a:off x="3122836" y="2327662"/>
                  <a:ext cx="442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13" name="Freihand 212">
                  <a:extLst>
                    <a:ext uri="{FF2B5EF4-FFF2-40B4-BE49-F238E27FC236}">
                      <a16:creationId xmlns:a16="http://schemas.microsoft.com/office/drawing/2014/main" id="{E98B12F3-0334-FC93-5506-6F5FDD3398FF}"/>
                    </a:ext>
                  </a:extLst>
                </p14:cNvPr>
                <p14:cNvContentPartPr/>
                <p14:nvPr/>
              </p14:nvContentPartPr>
              <p14:xfrm>
                <a:off x="3254956" y="2237302"/>
                <a:ext cx="301320" cy="236880"/>
              </p14:xfrm>
            </p:contentPart>
          </mc:Choice>
          <mc:Fallback>
            <p:pic>
              <p:nvPicPr>
                <p:cNvPr id="213" name="Freihand 212">
                  <a:extLst>
                    <a:ext uri="{FF2B5EF4-FFF2-40B4-BE49-F238E27FC236}">
                      <a16:creationId xmlns:a16="http://schemas.microsoft.com/office/drawing/2014/main" id="{E98B12F3-0334-FC93-5506-6F5FDD3398FF}"/>
                    </a:ext>
                  </a:extLst>
                </p:cNvPr>
                <p:cNvPicPr/>
                <p:nvPr/>
              </p:nvPicPr>
              <p:blipFill>
                <a:blip r:embed="rId366"/>
                <a:stretch>
                  <a:fillRect/>
                </a:stretch>
              </p:blipFill>
              <p:spPr>
                <a:xfrm>
                  <a:off x="3246316" y="2228302"/>
                  <a:ext cx="31896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14" name="Freihand 213">
                  <a:extLst>
                    <a:ext uri="{FF2B5EF4-FFF2-40B4-BE49-F238E27FC236}">
                      <a16:creationId xmlns:a16="http://schemas.microsoft.com/office/drawing/2014/main" id="{CEF29179-F942-3B3A-26B3-937AE8BC6021}"/>
                    </a:ext>
                  </a:extLst>
                </p14:cNvPr>
                <p14:cNvContentPartPr/>
                <p14:nvPr/>
              </p14:nvContentPartPr>
              <p14:xfrm>
                <a:off x="3709276" y="2302822"/>
                <a:ext cx="257760" cy="75600"/>
              </p14:xfrm>
            </p:contentPart>
          </mc:Choice>
          <mc:Fallback>
            <p:pic>
              <p:nvPicPr>
                <p:cNvPr id="214" name="Freihand 213">
                  <a:extLst>
                    <a:ext uri="{FF2B5EF4-FFF2-40B4-BE49-F238E27FC236}">
                      <a16:creationId xmlns:a16="http://schemas.microsoft.com/office/drawing/2014/main" id="{CEF29179-F942-3B3A-26B3-937AE8BC6021}"/>
                    </a:ext>
                  </a:extLst>
                </p:cNvPr>
                <p:cNvPicPr/>
                <p:nvPr/>
              </p:nvPicPr>
              <p:blipFill>
                <a:blip r:embed="rId368"/>
                <a:stretch>
                  <a:fillRect/>
                </a:stretch>
              </p:blipFill>
              <p:spPr>
                <a:xfrm>
                  <a:off x="3700276" y="2293822"/>
                  <a:ext cx="2754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15" name="Freihand 214">
                  <a:extLst>
                    <a:ext uri="{FF2B5EF4-FFF2-40B4-BE49-F238E27FC236}">
                      <a16:creationId xmlns:a16="http://schemas.microsoft.com/office/drawing/2014/main" id="{A49C5275-E833-24E2-8553-D59A5B551D5E}"/>
                    </a:ext>
                  </a:extLst>
                </p14:cNvPr>
                <p14:cNvContentPartPr/>
                <p14:nvPr/>
              </p14:nvContentPartPr>
              <p14:xfrm>
                <a:off x="3988996" y="2308582"/>
                <a:ext cx="127080" cy="59400"/>
              </p14:xfrm>
            </p:contentPart>
          </mc:Choice>
          <mc:Fallback>
            <p:pic>
              <p:nvPicPr>
                <p:cNvPr id="215" name="Freihand 214">
                  <a:extLst>
                    <a:ext uri="{FF2B5EF4-FFF2-40B4-BE49-F238E27FC236}">
                      <a16:creationId xmlns:a16="http://schemas.microsoft.com/office/drawing/2014/main" id="{A49C5275-E833-24E2-8553-D59A5B551D5E}"/>
                    </a:ext>
                  </a:extLst>
                </p:cNvPr>
                <p:cNvPicPr/>
                <p:nvPr/>
              </p:nvPicPr>
              <p:blipFill>
                <a:blip r:embed="rId370"/>
                <a:stretch>
                  <a:fillRect/>
                </a:stretch>
              </p:blipFill>
              <p:spPr>
                <a:xfrm>
                  <a:off x="3979996" y="2299942"/>
                  <a:ext cx="1447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16" name="Freihand 215">
                  <a:extLst>
                    <a:ext uri="{FF2B5EF4-FFF2-40B4-BE49-F238E27FC236}">
                      <a16:creationId xmlns:a16="http://schemas.microsoft.com/office/drawing/2014/main" id="{1B0A9751-DB04-7645-5064-C6F16E132B3B}"/>
                    </a:ext>
                  </a:extLst>
                </p14:cNvPr>
                <p14:cNvContentPartPr/>
                <p14:nvPr/>
              </p14:nvContentPartPr>
              <p14:xfrm>
                <a:off x="4122556" y="2300662"/>
                <a:ext cx="15840" cy="5400"/>
              </p14:xfrm>
            </p:contentPart>
          </mc:Choice>
          <mc:Fallback>
            <p:pic>
              <p:nvPicPr>
                <p:cNvPr id="216" name="Freihand 215">
                  <a:extLst>
                    <a:ext uri="{FF2B5EF4-FFF2-40B4-BE49-F238E27FC236}">
                      <a16:creationId xmlns:a16="http://schemas.microsoft.com/office/drawing/2014/main" id="{1B0A9751-DB04-7645-5064-C6F16E132B3B}"/>
                    </a:ext>
                  </a:extLst>
                </p:cNvPr>
                <p:cNvPicPr/>
                <p:nvPr/>
              </p:nvPicPr>
              <p:blipFill>
                <a:blip r:embed="rId372"/>
                <a:stretch>
                  <a:fillRect/>
                </a:stretch>
              </p:blipFill>
              <p:spPr>
                <a:xfrm>
                  <a:off x="4113556" y="2292022"/>
                  <a:ext cx="334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18" name="Freihand 217">
                  <a:extLst>
                    <a:ext uri="{FF2B5EF4-FFF2-40B4-BE49-F238E27FC236}">
                      <a16:creationId xmlns:a16="http://schemas.microsoft.com/office/drawing/2014/main" id="{E0193E98-8186-916C-2A7B-F41C69E4B7F7}"/>
                    </a:ext>
                  </a:extLst>
                </p14:cNvPr>
                <p14:cNvContentPartPr/>
                <p14:nvPr/>
              </p14:nvContentPartPr>
              <p14:xfrm>
                <a:off x="4125076" y="2178262"/>
                <a:ext cx="295560" cy="378000"/>
              </p14:xfrm>
            </p:contentPart>
          </mc:Choice>
          <mc:Fallback>
            <p:pic>
              <p:nvPicPr>
                <p:cNvPr id="218" name="Freihand 217">
                  <a:extLst>
                    <a:ext uri="{FF2B5EF4-FFF2-40B4-BE49-F238E27FC236}">
                      <a16:creationId xmlns:a16="http://schemas.microsoft.com/office/drawing/2014/main" id="{E0193E98-8186-916C-2A7B-F41C69E4B7F7}"/>
                    </a:ext>
                  </a:extLst>
                </p:cNvPr>
                <p:cNvPicPr/>
                <p:nvPr/>
              </p:nvPicPr>
              <p:blipFill>
                <a:blip r:embed="rId374"/>
                <a:stretch>
                  <a:fillRect/>
                </a:stretch>
              </p:blipFill>
              <p:spPr>
                <a:xfrm>
                  <a:off x="4116076" y="2169262"/>
                  <a:ext cx="313200" cy="3956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19" name="Freihand 218">
                  <a:extLst>
                    <a:ext uri="{FF2B5EF4-FFF2-40B4-BE49-F238E27FC236}">
                      <a16:creationId xmlns:a16="http://schemas.microsoft.com/office/drawing/2014/main" id="{F4E06469-8017-DAD2-03A0-4E73294D358A}"/>
                    </a:ext>
                  </a:extLst>
                </p14:cNvPr>
                <p14:cNvContentPartPr/>
                <p14:nvPr/>
              </p14:nvContentPartPr>
              <p14:xfrm>
                <a:off x="4405876" y="2199142"/>
                <a:ext cx="23040" cy="37440"/>
              </p14:xfrm>
            </p:contentPart>
          </mc:Choice>
          <mc:Fallback>
            <p:pic>
              <p:nvPicPr>
                <p:cNvPr id="219" name="Freihand 218">
                  <a:extLst>
                    <a:ext uri="{FF2B5EF4-FFF2-40B4-BE49-F238E27FC236}">
                      <a16:creationId xmlns:a16="http://schemas.microsoft.com/office/drawing/2014/main" id="{F4E06469-8017-DAD2-03A0-4E73294D358A}"/>
                    </a:ext>
                  </a:extLst>
                </p:cNvPr>
                <p:cNvPicPr/>
                <p:nvPr/>
              </p:nvPicPr>
              <p:blipFill>
                <a:blip r:embed="rId376"/>
                <a:stretch>
                  <a:fillRect/>
                </a:stretch>
              </p:blipFill>
              <p:spPr>
                <a:xfrm>
                  <a:off x="4396876" y="2190142"/>
                  <a:ext cx="406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20" name="Freihand 219">
                  <a:extLst>
                    <a:ext uri="{FF2B5EF4-FFF2-40B4-BE49-F238E27FC236}">
                      <a16:creationId xmlns:a16="http://schemas.microsoft.com/office/drawing/2014/main" id="{DAC3D88B-1756-B22A-5B10-CCE3CE3A08CB}"/>
                    </a:ext>
                  </a:extLst>
                </p14:cNvPr>
                <p14:cNvContentPartPr/>
                <p14:nvPr/>
              </p14:nvContentPartPr>
              <p14:xfrm>
                <a:off x="3992596" y="2154142"/>
                <a:ext cx="642600" cy="184680"/>
              </p14:xfrm>
            </p:contentPart>
          </mc:Choice>
          <mc:Fallback>
            <p:pic>
              <p:nvPicPr>
                <p:cNvPr id="220" name="Freihand 219">
                  <a:extLst>
                    <a:ext uri="{FF2B5EF4-FFF2-40B4-BE49-F238E27FC236}">
                      <a16:creationId xmlns:a16="http://schemas.microsoft.com/office/drawing/2014/main" id="{DAC3D88B-1756-B22A-5B10-CCE3CE3A08CB}"/>
                    </a:ext>
                  </a:extLst>
                </p:cNvPr>
                <p:cNvPicPr/>
                <p:nvPr/>
              </p:nvPicPr>
              <p:blipFill>
                <a:blip r:embed="rId378"/>
                <a:stretch>
                  <a:fillRect/>
                </a:stretch>
              </p:blipFill>
              <p:spPr>
                <a:xfrm>
                  <a:off x="3983596" y="2145502"/>
                  <a:ext cx="66024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22" name="Freihand 221">
                  <a:extLst>
                    <a:ext uri="{FF2B5EF4-FFF2-40B4-BE49-F238E27FC236}">
                      <a16:creationId xmlns:a16="http://schemas.microsoft.com/office/drawing/2014/main" id="{CD77C432-2791-379C-64A9-03915E9598AA}"/>
                    </a:ext>
                  </a:extLst>
                </p14:cNvPr>
                <p14:cNvContentPartPr/>
                <p14:nvPr/>
              </p14:nvContentPartPr>
              <p14:xfrm>
                <a:off x="4759036" y="2210302"/>
                <a:ext cx="294120" cy="119520"/>
              </p14:xfrm>
            </p:contentPart>
          </mc:Choice>
          <mc:Fallback>
            <p:pic>
              <p:nvPicPr>
                <p:cNvPr id="222" name="Freihand 221">
                  <a:extLst>
                    <a:ext uri="{FF2B5EF4-FFF2-40B4-BE49-F238E27FC236}">
                      <a16:creationId xmlns:a16="http://schemas.microsoft.com/office/drawing/2014/main" id="{CD77C432-2791-379C-64A9-03915E9598AA}"/>
                    </a:ext>
                  </a:extLst>
                </p:cNvPr>
                <p:cNvPicPr/>
                <p:nvPr/>
              </p:nvPicPr>
              <p:blipFill>
                <a:blip r:embed="rId380"/>
                <a:stretch>
                  <a:fillRect/>
                </a:stretch>
              </p:blipFill>
              <p:spPr>
                <a:xfrm>
                  <a:off x="4750396" y="2201662"/>
                  <a:ext cx="3117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23" name="Freihand 222">
                  <a:extLst>
                    <a:ext uri="{FF2B5EF4-FFF2-40B4-BE49-F238E27FC236}">
                      <a16:creationId xmlns:a16="http://schemas.microsoft.com/office/drawing/2014/main" id="{A118F979-4F5E-08AD-9426-8E7D4EFB601B}"/>
                    </a:ext>
                  </a:extLst>
                </p14:cNvPr>
                <p14:cNvContentPartPr/>
                <p14:nvPr/>
              </p14:nvContentPartPr>
              <p14:xfrm>
                <a:off x="5104276" y="2100502"/>
                <a:ext cx="224280" cy="201240"/>
              </p14:xfrm>
            </p:contentPart>
          </mc:Choice>
          <mc:Fallback>
            <p:pic>
              <p:nvPicPr>
                <p:cNvPr id="223" name="Freihand 222">
                  <a:extLst>
                    <a:ext uri="{FF2B5EF4-FFF2-40B4-BE49-F238E27FC236}">
                      <a16:creationId xmlns:a16="http://schemas.microsoft.com/office/drawing/2014/main" id="{A118F979-4F5E-08AD-9426-8E7D4EFB601B}"/>
                    </a:ext>
                  </a:extLst>
                </p:cNvPr>
                <p:cNvPicPr/>
                <p:nvPr/>
              </p:nvPicPr>
              <p:blipFill>
                <a:blip r:embed="rId382"/>
                <a:stretch>
                  <a:fillRect/>
                </a:stretch>
              </p:blipFill>
              <p:spPr>
                <a:xfrm>
                  <a:off x="5095636" y="2091862"/>
                  <a:ext cx="24192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25" name="Freihand 224">
                  <a:extLst>
                    <a:ext uri="{FF2B5EF4-FFF2-40B4-BE49-F238E27FC236}">
                      <a16:creationId xmlns:a16="http://schemas.microsoft.com/office/drawing/2014/main" id="{2D20C19A-E87F-DC16-4821-19696B5075D4}"/>
                    </a:ext>
                  </a:extLst>
                </p14:cNvPr>
                <p14:cNvContentPartPr/>
                <p14:nvPr/>
              </p14:nvContentPartPr>
              <p14:xfrm>
                <a:off x="5502436" y="2155582"/>
                <a:ext cx="127440" cy="131760"/>
              </p14:xfrm>
            </p:contentPart>
          </mc:Choice>
          <mc:Fallback>
            <p:pic>
              <p:nvPicPr>
                <p:cNvPr id="225" name="Freihand 224">
                  <a:extLst>
                    <a:ext uri="{FF2B5EF4-FFF2-40B4-BE49-F238E27FC236}">
                      <a16:creationId xmlns:a16="http://schemas.microsoft.com/office/drawing/2014/main" id="{2D20C19A-E87F-DC16-4821-19696B5075D4}"/>
                    </a:ext>
                  </a:extLst>
                </p:cNvPr>
                <p:cNvPicPr/>
                <p:nvPr/>
              </p:nvPicPr>
              <p:blipFill>
                <a:blip r:embed="rId384"/>
                <a:stretch>
                  <a:fillRect/>
                </a:stretch>
              </p:blipFill>
              <p:spPr>
                <a:xfrm>
                  <a:off x="5493796" y="2146582"/>
                  <a:ext cx="1450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26" name="Freihand 225">
                  <a:extLst>
                    <a:ext uri="{FF2B5EF4-FFF2-40B4-BE49-F238E27FC236}">
                      <a16:creationId xmlns:a16="http://schemas.microsoft.com/office/drawing/2014/main" id="{DA1C3340-419F-5889-A1EA-051FE34C72F7}"/>
                    </a:ext>
                  </a:extLst>
                </p14:cNvPr>
                <p14:cNvContentPartPr/>
                <p14:nvPr/>
              </p14:nvContentPartPr>
              <p14:xfrm>
                <a:off x="5677756" y="2070262"/>
                <a:ext cx="107280" cy="186840"/>
              </p14:xfrm>
            </p:contentPart>
          </mc:Choice>
          <mc:Fallback>
            <p:pic>
              <p:nvPicPr>
                <p:cNvPr id="226" name="Freihand 225">
                  <a:extLst>
                    <a:ext uri="{FF2B5EF4-FFF2-40B4-BE49-F238E27FC236}">
                      <a16:creationId xmlns:a16="http://schemas.microsoft.com/office/drawing/2014/main" id="{DA1C3340-419F-5889-A1EA-051FE34C72F7}"/>
                    </a:ext>
                  </a:extLst>
                </p:cNvPr>
                <p:cNvPicPr/>
                <p:nvPr/>
              </p:nvPicPr>
              <p:blipFill>
                <a:blip r:embed="rId386"/>
                <a:stretch>
                  <a:fillRect/>
                </a:stretch>
              </p:blipFill>
              <p:spPr>
                <a:xfrm>
                  <a:off x="5669116" y="2061262"/>
                  <a:ext cx="12492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27" name="Freihand 226">
                  <a:extLst>
                    <a:ext uri="{FF2B5EF4-FFF2-40B4-BE49-F238E27FC236}">
                      <a16:creationId xmlns:a16="http://schemas.microsoft.com/office/drawing/2014/main" id="{C4B2F574-3DC4-622E-6EE0-9EEF15C9784C}"/>
                    </a:ext>
                  </a:extLst>
                </p14:cNvPr>
                <p14:cNvContentPartPr/>
                <p14:nvPr/>
              </p14:nvContentPartPr>
              <p14:xfrm>
                <a:off x="5822476" y="2164582"/>
                <a:ext cx="484560" cy="246960"/>
              </p14:xfrm>
            </p:contentPart>
          </mc:Choice>
          <mc:Fallback>
            <p:pic>
              <p:nvPicPr>
                <p:cNvPr id="227" name="Freihand 226">
                  <a:extLst>
                    <a:ext uri="{FF2B5EF4-FFF2-40B4-BE49-F238E27FC236}">
                      <a16:creationId xmlns:a16="http://schemas.microsoft.com/office/drawing/2014/main" id="{C4B2F574-3DC4-622E-6EE0-9EEF15C9784C}"/>
                    </a:ext>
                  </a:extLst>
                </p:cNvPr>
                <p:cNvPicPr/>
                <p:nvPr/>
              </p:nvPicPr>
              <p:blipFill>
                <a:blip r:embed="rId388"/>
                <a:stretch>
                  <a:fillRect/>
                </a:stretch>
              </p:blipFill>
              <p:spPr>
                <a:xfrm>
                  <a:off x="5813476" y="2155942"/>
                  <a:ext cx="50220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28" name="Freihand 227">
                  <a:extLst>
                    <a:ext uri="{FF2B5EF4-FFF2-40B4-BE49-F238E27FC236}">
                      <a16:creationId xmlns:a16="http://schemas.microsoft.com/office/drawing/2014/main" id="{681AB94D-AC4F-6C7C-54C3-86A53EA3E972}"/>
                    </a:ext>
                  </a:extLst>
                </p14:cNvPr>
                <p14:cNvContentPartPr/>
                <p14:nvPr/>
              </p14:nvContentPartPr>
              <p14:xfrm>
                <a:off x="6359596" y="2137222"/>
                <a:ext cx="356760" cy="127800"/>
              </p14:xfrm>
            </p:contentPart>
          </mc:Choice>
          <mc:Fallback>
            <p:pic>
              <p:nvPicPr>
                <p:cNvPr id="228" name="Freihand 227">
                  <a:extLst>
                    <a:ext uri="{FF2B5EF4-FFF2-40B4-BE49-F238E27FC236}">
                      <a16:creationId xmlns:a16="http://schemas.microsoft.com/office/drawing/2014/main" id="{681AB94D-AC4F-6C7C-54C3-86A53EA3E972}"/>
                    </a:ext>
                  </a:extLst>
                </p:cNvPr>
                <p:cNvPicPr/>
                <p:nvPr/>
              </p:nvPicPr>
              <p:blipFill>
                <a:blip r:embed="rId390"/>
                <a:stretch>
                  <a:fillRect/>
                </a:stretch>
              </p:blipFill>
              <p:spPr>
                <a:xfrm>
                  <a:off x="6350596" y="2128582"/>
                  <a:ext cx="3744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29" name="Freihand 228">
                  <a:extLst>
                    <a:ext uri="{FF2B5EF4-FFF2-40B4-BE49-F238E27FC236}">
                      <a16:creationId xmlns:a16="http://schemas.microsoft.com/office/drawing/2014/main" id="{C3BC5BF7-2862-EDE1-72D2-56AE6491EF70}"/>
                    </a:ext>
                  </a:extLst>
                </p14:cNvPr>
                <p14:cNvContentPartPr/>
                <p14:nvPr/>
              </p14:nvContentPartPr>
              <p14:xfrm>
                <a:off x="6664876" y="2091862"/>
                <a:ext cx="2880" cy="6120"/>
              </p14:xfrm>
            </p:contentPart>
          </mc:Choice>
          <mc:Fallback>
            <p:pic>
              <p:nvPicPr>
                <p:cNvPr id="229" name="Freihand 228">
                  <a:extLst>
                    <a:ext uri="{FF2B5EF4-FFF2-40B4-BE49-F238E27FC236}">
                      <a16:creationId xmlns:a16="http://schemas.microsoft.com/office/drawing/2014/main" id="{C3BC5BF7-2862-EDE1-72D2-56AE6491EF70}"/>
                    </a:ext>
                  </a:extLst>
                </p:cNvPr>
                <p:cNvPicPr/>
                <p:nvPr/>
              </p:nvPicPr>
              <p:blipFill>
                <a:blip r:embed="rId392"/>
                <a:stretch>
                  <a:fillRect/>
                </a:stretch>
              </p:blipFill>
              <p:spPr>
                <a:xfrm>
                  <a:off x="6655876" y="2082862"/>
                  <a:ext cx="205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30" name="Freihand 229">
                  <a:extLst>
                    <a:ext uri="{FF2B5EF4-FFF2-40B4-BE49-F238E27FC236}">
                      <a16:creationId xmlns:a16="http://schemas.microsoft.com/office/drawing/2014/main" id="{48C7FBD7-F988-F5CB-79FD-1206D1C0239B}"/>
                    </a:ext>
                  </a:extLst>
                </p14:cNvPr>
                <p14:cNvContentPartPr/>
                <p14:nvPr/>
              </p14:nvContentPartPr>
              <p14:xfrm>
                <a:off x="6899596" y="2114182"/>
                <a:ext cx="174240" cy="147600"/>
              </p14:xfrm>
            </p:contentPart>
          </mc:Choice>
          <mc:Fallback>
            <p:pic>
              <p:nvPicPr>
                <p:cNvPr id="230" name="Freihand 229">
                  <a:extLst>
                    <a:ext uri="{FF2B5EF4-FFF2-40B4-BE49-F238E27FC236}">
                      <a16:creationId xmlns:a16="http://schemas.microsoft.com/office/drawing/2014/main" id="{48C7FBD7-F988-F5CB-79FD-1206D1C0239B}"/>
                    </a:ext>
                  </a:extLst>
                </p:cNvPr>
                <p:cNvPicPr/>
                <p:nvPr/>
              </p:nvPicPr>
              <p:blipFill>
                <a:blip r:embed="rId394"/>
                <a:stretch>
                  <a:fillRect/>
                </a:stretch>
              </p:blipFill>
              <p:spPr>
                <a:xfrm>
                  <a:off x="6890956" y="2105182"/>
                  <a:ext cx="1918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31" name="Freihand 230">
                  <a:extLst>
                    <a:ext uri="{FF2B5EF4-FFF2-40B4-BE49-F238E27FC236}">
                      <a16:creationId xmlns:a16="http://schemas.microsoft.com/office/drawing/2014/main" id="{FA8BFF21-E733-A8DF-1CED-87488B0FDB89}"/>
                    </a:ext>
                  </a:extLst>
                </p14:cNvPr>
                <p14:cNvContentPartPr/>
                <p14:nvPr/>
              </p14:nvContentPartPr>
              <p14:xfrm>
                <a:off x="7097236" y="1989982"/>
                <a:ext cx="142920" cy="220680"/>
              </p14:xfrm>
            </p:contentPart>
          </mc:Choice>
          <mc:Fallback>
            <p:pic>
              <p:nvPicPr>
                <p:cNvPr id="231" name="Freihand 230">
                  <a:extLst>
                    <a:ext uri="{FF2B5EF4-FFF2-40B4-BE49-F238E27FC236}">
                      <a16:creationId xmlns:a16="http://schemas.microsoft.com/office/drawing/2014/main" id="{FA8BFF21-E733-A8DF-1CED-87488B0FDB89}"/>
                    </a:ext>
                  </a:extLst>
                </p:cNvPr>
                <p:cNvPicPr/>
                <p:nvPr/>
              </p:nvPicPr>
              <p:blipFill>
                <a:blip r:embed="rId396"/>
                <a:stretch>
                  <a:fillRect/>
                </a:stretch>
              </p:blipFill>
              <p:spPr>
                <a:xfrm>
                  <a:off x="7088236" y="1981342"/>
                  <a:ext cx="16056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32" name="Freihand 231">
                  <a:extLst>
                    <a:ext uri="{FF2B5EF4-FFF2-40B4-BE49-F238E27FC236}">
                      <a16:creationId xmlns:a16="http://schemas.microsoft.com/office/drawing/2014/main" id="{44989766-DE84-6D16-AD38-929F3F445117}"/>
                    </a:ext>
                  </a:extLst>
                </p14:cNvPr>
                <p14:cNvContentPartPr/>
                <p14:nvPr/>
              </p14:nvContentPartPr>
              <p14:xfrm>
                <a:off x="7163116" y="2192302"/>
                <a:ext cx="54000" cy="39600"/>
              </p14:xfrm>
            </p:contentPart>
          </mc:Choice>
          <mc:Fallback>
            <p:pic>
              <p:nvPicPr>
                <p:cNvPr id="232" name="Freihand 231">
                  <a:extLst>
                    <a:ext uri="{FF2B5EF4-FFF2-40B4-BE49-F238E27FC236}">
                      <a16:creationId xmlns:a16="http://schemas.microsoft.com/office/drawing/2014/main" id="{44989766-DE84-6D16-AD38-929F3F445117}"/>
                    </a:ext>
                  </a:extLst>
                </p:cNvPr>
                <p:cNvPicPr/>
                <p:nvPr/>
              </p:nvPicPr>
              <p:blipFill>
                <a:blip r:embed="rId398"/>
                <a:stretch>
                  <a:fillRect/>
                </a:stretch>
              </p:blipFill>
              <p:spPr>
                <a:xfrm>
                  <a:off x="7154476" y="2183662"/>
                  <a:ext cx="716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33" name="Freihand 232">
                  <a:extLst>
                    <a:ext uri="{FF2B5EF4-FFF2-40B4-BE49-F238E27FC236}">
                      <a16:creationId xmlns:a16="http://schemas.microsoft.com/office/drawing/2014/main" id="{0EAC8B57-5ADF-2885-0CC6-C5DA5AACBBF7}"/>
                    </a:ext>
                  </a:extLst>
                </p14:cNvPr>
                <p14:cNvContentPartPr/>
                <p14:nvPr/>
              </p14:nvContentPartPr>
              <p14:xfrm>
                <a:off x="7272196" y="2131822"/>
                <a:ext cx="63000" cy="15120"/>
              </p14:xfrm>
            </p:contentPart>
          </mc:Choice>
          <mc:Fallback>
            <p:pic>
              <p:nvPicPr>
                <p:cNvPr id="233" name="Freihand 232">
                  <a:extLst>
                    <a:ext uri="{FF2B5EF4-FFF2-40B4-BE49-F238E27FC236}">
                      <a16:creationId xmlns:a16="http://schemas.microsoft.com/office/drawing/2014/main" id="{0EAC8B57-5ADF-2885-0CC6-C5DA5AACBBF7}"/>
                    </a:ext>
                  </a:extLst>
                </p:cNvPr>
                <p:cNvPicPr/>
                <p:nvPr/>
              </p:nvPicPr>
              <p:blipFill>
                <a:blip r:embed="rId400"/>
                <a:stretch>
                  <a:fillRect/>
                </a:stretch>
              </p:blipFill>
              <p:spPr>
                <a:xfrm>
                  <a:off x="7263196" y="2122822"/>
                  <a:ext cx="806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34" name="Freihand 233">
                  <a:extLst>
                    <a:ext uri="{FF2B5EF4-FFF2-40B4-BE49-F238E27FC236}">
                      <a16:creationId xmlns:a16="http://schemas.microsoft.com/office/drawing/2014/main" id="{BA464ACD-3C3D-90FA-AD54-4DF112B432E4}"/>
                    </a:ext>
                  </a:extLst>
                </p14:cNvPr>
                <p14:cNvContentPartPr/>
                <p14:nvPr/>
              </p14:nvContentPartPr>
              <p14:xfrm>
                <a:off x="7267876" y="2116342"/>
                <a:ext cx="129240" cy="150840"/>
              </p14:xfrm>
            </p:contentPart>
          </mc:Choice>
          <mc:Fallback>
            <p:pic>
              <p:nvPicPr>
                <p:cNvPr id="234" name="Freihand 233">
                  <a:extLst>
                    <a:ext uri="{FF2B5EF4-FFF2-40B4-BE49-F238E27FC236}">
                      <a16:creationId xmlns:a16="http://schemas.microsoft.com/office/drawing/2014/main" id="{BA464ACD-3C3D-90FA-AD54-4DF112B432E4}"/>
                    </a:ext>
                  </a:extLst>
                </p:cNvPr>
                <p:cNvPicPr/>
                <p:nvPr/>
              </p:nvPicPr>
              <p:blipFill>
                <a:blip r:embed="rId402"/>
                <a:stretch>
                  <a:fillRect/>
                </a:stretch>
              </p:blipFill>
              <p:spPr>
                <a:xfrm>
                  <a:off x="7259236" y="2107702"/>
                  <a:ext cx="1468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35" name="Freihand 234">
                  <a:extLst>
                    <a:ext uri="{FF2B5EF4-FFF2-40B4-BE49-F238E27FC236}">
                      <a16:creationId xmlns:a16="http://schemas.microsoft.com/office/drawing/2014/main" id="{453EFB53-B916-9D32-288C-35F218D50DA7}"/>
                    </a:ext>
                  </a:extLst>
                </p14:cNvPr>
                <p14:cNvContentPartPr/>
                <p14:nvPr/>
              </p14:nvContentPartPr>
              <p14:xfrm>
                <a:off x="7425196" y="2110942"/>
                <a:ext cx="97200" cy="92520"/>
              </p14:xfrm>
            </p:contentPart>
          </mc:Choice>
          <mc:Fallback>
            <p:pic>
              <p:nvPicPr>
                <p:cNvPr id="235" name="Freihand 234">
                  <a:extLst>
                    <a:ext uri="{FF2B5EF4-FFF2-40B4-BE49-F238E27FC236}">
                      <a16:creationId xmlns:a16="http://schemas.microsoft.com/office/drawing/2014/main" id="{453EFB53-B916-9D32-288C-35F218D50DA7}"/>
                    </a:ext>
                  </a:extLst>
                </p:cNvPr>
                <p:cNvPicPr/>
                <p:nvPr/>
              </p:nvPicPr>
              <p:blipFill>
                <a:blip r:embed="rId404"/>
                <a:stretch>
                  <a:fillRect/>
                </a:stretch>
              </p:blipFill>
              <p:spPr>
                <a:xfrm>
                  <a:off x="7416556" y="2101942"/>
                  <a:ext cx="1148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36" name="Freihand 235">
                  <a:extLst>
                    <a:ext uri="{FF2B5EF4-FFF2-40B4-BE49-F238E27FC236}">
                      <a16:creationId xmlns:a16="http://schemas.microsoft.com/office/drawing/2014/main" id="{8A84B685-AE22-AC20-FB57-FAADF9E5A22F}"/>
                    </a:ext>
                  </a:extLst>
                </p14:cNvPr>
                <p14:cNvContentPartPr/>
                <p14:nvPr/>
              </p14:nvContentPartPr>
              <p14:xfrm>
                <a:off x="7511596" y="2106622"/>
                <a:ext cx="114120" cy="209520"/>
              </p14:xfrm>
            </p:contentPart>
          </mc:Choice>
          <mc:Fallback>
            <p:pic>
              <p:nvPicPr>
                <p:cNvPr id="236" name="Freihand 235">
                  <a:extLst>
                    <a:ext uri="{FF2B5EF4-FFF2-40B4-BE49-F238E27FC236}">
                      <a16:creationId xmlns:a16="http://schemas.microsoft.com/office/drawing/2014/main" id="{8A84B685-AE22-AC20-FB57-FAADF9E5A22F}"/>
                    </a:ext>
                  </a:extLst>
                </p:cNvPr>
                <p:cNvPicPr/>
                <p:nvPr/>
              </p:nvPicPr>
              <p:blipFill>
                <a:blip r:embed="rId406"/>
                <a:stretch>
                  <a:fillRect/>
                </a:stretch>
              </p:blipFill>
              <p:spPr>
                <a:xfrm>
                  <a:off x="7502596" y="2097622"/>
                  <a:ext cx="13176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38" name="Freihand 237">
                  <a:extLst>
                    <a:ext uri="{FF2B5EF4-FFF2-40B4-BE49-F238E27FC236}">
                      <a16:creationId xmlns:a16="http://schemas.microsoft.com/office/drawing/2014/main" id="{1C0E5B4E-E8FB-B2F3-25CE-BD37570F9580}"/>
                    </a:ext>
                  </a:extLst>
                </p14:cNvPr>
                <p14:cNvContentPartPr/>
                <p14:nvPr/>
              </p14:nvContentPartPr>
              <p14:xfrm>
                <a:off x="7688356" y="1982062"/>
                <a:ext cx="354960" cy="202680"/>
              </p14:xfrm>
            </p:contentPart>
          </mc:Choice>
          <mc:Fallback>
            <p:pic>
              <p:nvPicPr>
                <p:cNvPr id="238" name="Freihand 237">
                  <a:extLst>
                    <a:ext uri="{FF2B5EF4-FFF2-40B4-BE49-F238E27FC236}">
                      <a16:creationId xmlns:a16="http://schemas.microsoft.com/office/drawing/2014/main" id="{1C0E5B4E-E8FB-B2F3-25CE-BD37570F9580}"/>
                    </a:ext>
                  </a:extLst>
                </p:cNvPr>
                <p:cNvPicPr/>
                <p:nvPr/>
              </p:nvPicPr>
              <p:blipFill>
                <a:blip r:embed="rId408"/>
                <a:stretch>
                  <a:fillRect/>
                </a:stretch>
              </p:blipFill>
              <p:spPr>
                <a:xfrm>
                  <a:off x="7679356" y="1973422"/>
                  <a:ext cx="37260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39" name="Freihand 238">
                  <a:extLst>
                    <a:ext uri="{FF2B5EF4-FFF2-40B4-BE49-F238E27FC236}">
                      <a16:creationId xmlns:a16="http://schemas.microsoft.com/office/drawing/2014/main" id="{FC2892CA-6A81-6F80-0EC6-EB5F16BD42BE}"/>
                    </a:ext>
                  </a:extLst>
                </p14:cNvPr>
                <p14:cNvContentPartPr/>
                <p14:nvPr/>
              </p14:nvContentPartPr>
              <p14:xfrm>
                <a:off x="8049076" y="1928062"/>
                <a:ext cx="274680" cy="203040"/>
              </p14:xfrm>
            </p:contentPart>
          </mc:Choice>
          <mc:Fallback>
            <p:pic>
              <p:nvPicPr>
                <p:cNvPr id="239" name="Freihand 238">
                  <a:extLst>
                    <a:ext uri="{FF2B5EF4-FFF2-40B4-BE49-F238E27FC236}">
                      <a16:creationId xmlns:a16="http://schemas.microsoft.com/office/drawing/2014/main" id="{FC2892CA-6A81-6F80-0EC6-EB5F16BD42BE}"/>
                    </a:ext>
                  </a:extLst>
                </p:cNvPr>
                <p:cNvPicPr/>
                <p:nvPr/>
              </p:nvPicPr>
              <p:blipFill>
                <a:blip r:embed="rId410"/>
                <a:stretch>
                  <a:fillRect/>
                </a:stretch>
              </p:blipFill>
              <p:spPr>
                <a:xfrm>
                  <a:off x="8040436" y="1919422"/>
                  <a:ext cx="2923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40" name="Freihand 239">
                  <a:extLst>
                    <a:ext uri="{FF2B5EF4-FFF2-40B4-BE49-F238E27FC236}">
                      <a16:creationId xmlns:a16="http://schemas.microsoft.com/office/drawing/2014/main" id="{B36E3715-9250-09E4-C550-1ADB38E12A28}"/>
                    </a:ext>
                  </a:extLst>
                </p14:cNvPr>
                <p14:cNvContentPartPr/>
                <p14:nvPr/>
              </p14:nvContentPartPr>
              <p14:xfrm>
                <a:off x="8020636" y="1869022"/>
                <a:ext cx="11160" cy="5040"/>
              </p14:xfrm>
            </p:contentPart>
          </mc:Choice>
          <mc:Fallback>
            <p:pic>
              <p:nvPicPr>
                <p:cNvPr id="240" name="Freihand 239">
                  <a:extLst>
                    <a:ext uri="{FF2B5EF4-FFF2-40B4-BE49-F238E27FC236}">
                      <a16:creationId xmlns:a16="http://schemas.microsoft.com/office/drawing/2014/main" id="{B36E3715-9250-09E4-C550-1ADB38E12A28}"/>
                    </a:ext>
                  </a:extLst>
                </p:cNvPr>
                <p:cNvPicPr/>
                <p:nvPr/>
              </p:nvPicPr>
              <p:blipFill>
                <a:blip r:embed="rId412"/>
                <a:stretch>
                  <a:fillRect/>
                </a:stretch>
              </p:blipFill>
              <p:spPr>
                <a:xfrm>
                  <a:off x="8011996" y="1860022"/>
                  <a:ext cx="288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41" name="Freihand 240">
                  <a:extLst>
                    <a:ext uri="{FF2B5EF4-FFF2-40B4-BE49-F238E27FC236}">
                      <a16:creationId xmlns:a16="http://schemas.microsoft.com/office/drawing/2014/main" id="{53B5FCA8-0E0B-C952-311A-F16D1B78840D}"/>
                    </a:ext>
                  </a:extLst>
                </p14:cNvPr>
                <p14:cNvContentPartPr/>
                <p14:nvPr/>
              </p14:nvContentPartPr>
              <p14:xfrm>
                <a:off x="5602516" y="2394622"/>
                <a:ext cx="21960" cy="171720"/>
              </p14:xfrm>
            </p:contentPart>
          </mc:Choice>
          <mc:Fallback>
            <p:pic>
              <p:nvPicPr>
                <p:cNvPr id="241" name="Freihand 240">
                  <a:extLst>
                    <a:ext uri="{FF2B5EF4-FFF2-40B4-BE49-F238E27FC236}">
                      <a16:creationId xmlns:a16="http://schemas.microsoft.com/office/drawing/2014/main" id="{53B5FCA8-0E0B-C952-311A-F16D1B78840D}"/>
                    </a:ext>
                  </a:extLst>
                </p:cNvPr>
                <p:cNvPicPr/>
                <p:nvPr/>
              </p:nvPicPr>
              <p:blipFill>
                <a:blip r:embed="rId414"/>
                <a:stretch>
                  <a:fillRect/>
                </a:stretch>
              </p:blipFill>
              <p:spPr>
                <a:xfrm>
                  <a:off x="5593516" y="2385622"/>
                  <a:ext cx="396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42" name="Freihand 241">
                  <a:extLst>
                    <a:ext uri="{FF2B5EF4-FFF2-40B4-BE49-F238E27FC236}">
                      <a16:creationId xmlns:a16="http://schemas.microsoft.com/office/drawing/2014/main" id="{4D69B0F3-C2EF-B582-640F-02C5A4F6AAAB}"/>
                    </a:ext>
                  </a:extLst>
                </p14:cNvPr>
                <p14:cNvContentPartPr/>
                <p14:nvPr/>
              </p14:nvContentPartPr>
              <p14:xfrm>
                <a:off x="5547076" y="2362942"/>
                <a:ext cx="174240" cy="222120"/>
              </p14:xfrm>
            </p:contentPart>
          </mc:Choice>
          <mc:Fallback>
            <p:pic>
              <p:nvPicPr>
                <p:cNvPr id="242" name="Freihand 241">
                  <a:extLst>
                    <a:ext uri="{FF2B5EF4-FFF2-40B4-BE49-F238E27FC236}">
                      <a16:creationId xmlns:a16="http://schemas.microsoft.com/office/drawing/2014/main" id="{4D69B0F3-C2EF-B582-640F-02C5A4F6AAAB}"/>
                    </a:ext>
                  </a:extLst>
                </p:cNvPr>
                <p:cNvPicPr/>
                <p:nvPr/>
              </p:nvPicPr>
              <p:blipFill>
                <a:blip r:embed="rId416"/>
                <a:stretch>
                  <a:fillRect/>
                </a:stretch>
              </p:blipFill>
              <p:spPr>
                <a:xfrm>
                  <a:off x="5538436" y="2353942"/>
                  <a:ext cx="19188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43" name="Freihand 242">
                  <a:extLst>
                    <a:ext uri="{FF2B5EF4-FFF2-40B4-BE49-F238E27FC236}">
                      <a16:creationId xmlns:a16="http://schemas.microsoft.com/office/drawing/2014/main" id="{7456E253-E601-68E8-E006-5DCDB5BA59B7}"/>
                    </a:ext>
                  </a:extLst>
                </p14:cNvPr>
                <p14:cNvContentPartPr/>
                <p14:nvPr/>
              </p14:nvContentPartPr>
              <p14:xfrm>
                <a:off x="5808076" y="2493622"/>
                <a:ext cx="100800" cy="84960"/>
              </p14:xfrm>
            </p:contentPart>
          </mc:Choice>
          <mc:Fallback>
            <p:pic>
              <p:nvPicPr>
                <p:cNvPr id="243" name="Freihand 242">
                  <a:extLst>
                    <a:ext uri="{FF2B5EF4-FFF2-40B4-BE49-F238E27FC236}">
                      <a16:creationId xmlns:a16="http://schemas.microsoft.com/office/drawing/2014/main" id="{7456E253-E601-68E8-E006-5DCDB5BA59B7}"/>
                    </a:ext>
                  </a:extLst>
                </p:cNvPr>
                <p:cNvPicPr/>
                <p:nvPr/>
              </p:nvPicPr>
              <p:blipFill>
                <a:blip r:embed="rId418"/>
                <a:stretch>
                  <a:fillRect/>
                </a:stretch>
              </p:blipFill>
              <p:spPr>
                <a:xfrm>
                  <a:off x="5799076" y="2484982"/>
                  <a:ext cx="1184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44" name="Freihand 243">
                  <a:extLst>
                    <a:ext uri="{FF2B5EF4-FFF2-40B4-BE49-F238E27FC236}">
                      <a16:creationId xmlns:a16="http://schemas.microsoft.com/office/drawing/2014/main" id="{CC12F8B8-E6C1-DF60-2EEA-4E3BFD61D0E8}"/>
                    </a:ext>
                  </a:extLst>
                </p14:cNvPr>
                <p14:cNvContentPartPr/>
                <p14:nvPr/>
              </p14:nvContentPartPr>
              <p14:xfrm>
                <a:off x="5962516" y="2420182"/>
                <a:ext cx="444240" cy="146160"/>
              </p14:xfrm>
            </p:contentPart>
          </mc:Choice>
          <mc:Fallback>
            <p:pic>
              <p:nvPicPr>
                <p:cNvPr id="244" name="Freihand 243">
                  <a:extLst>
                    <a:ext uri="{FF2B5EF4-FFF2-40B4-BE49-F238E27FC236}">
                      <a16:creationId xmlns:a16="http://schemas.microsoft.com/office/drawing/2014/main" id="{CC12F8B8-E6C1-DF60-2EEA-4E3BFD61D0E8}"/>
                    </a:ext>
                  </a:extLst>
                </p:cNvPr>
                <p:cNvPicPr/>
                <p:nvPr/>
              </p:nvPicPr>
              <p:blipFill>
                <a:blip r:embed="rId420"/>
                <a:stretch>
                  <a:fillRect/>
                </a:stretch>
              </p:blipFill>
              <p:spPr>
                <a:xfrm>
                  <a:off x="5953516" y="2411542"/>
                  <a:ext cx="4618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45" name="Freihand 244">
                  <a:extLst>
                    <a:ext uri="{FF2B5EF4-FFF2-40B4-BE49-F238E27FC236}">
                      <a16:creationId xmlns:a16="http://schemas.microsoft.com/office/drawing/2014/main" id="{0C28544D-2FF3-192A-1F33-A12B8399234D}"/>
                    </a:ext>
                  </a:extLst>
                </p14:cNvPr>
                <p14:cNvContentPartPr/>
                <p14:nvPr/>
              </p14:nvContentPartPr>
              <p14:xfrm>
                <a:off x="6368236" y="2465182"/>
                <a:ext cx="14760" cy="15840"/>
              </p14:xfrm>
            </p:contentPart>
          </mc:Choice>
          <mc:Fallback>
            <p:pic>
              <p:nvPicPr>
                <p:cNvPr id="245" name="Freihand 244">
                  <a:extLst>
                    <a:ext uri="{FF2B5EF4-FFF2-40B4-BE49-F238E27FC236}">
                      <a16:creationId xmlns:a16="http://schemas.microsoft.com/office/drawing/2014/main" id="{0C28544D-2FF3-192A-1F33-A12B8399234D}"/>
                    </a:ext>
                  </a:extLst>
                </p:cNvPr>
                <p:cNvPicPr/>
                <p:nvPr/>
              </p:nvPicPr>
              <p:blipFill>
                <a:blip r:embed="rId422"/>
                <a:stretch>
                  <a:fillRect/>
                </a:stretch>
              </p:blipFill>
              <p:spPr>
                <a:xfrm>
                  <a:off x="6359236" y="2456542"/>
                  <a:ext cx="324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46" name="Freihand 245">
                  <a:extLst>
                    <a:ext uri="{FF2B5EF4-FFF2-40B4-BE49-F238E27FC236}">
                      <a16:creationId xmlns:a16="http://schemas.microsoft.com/office/drawing/2014/main" id="{22C40637-09ED-50B2-D296-77C46609E4A7}"/>
                    </a:ext>
                  </a:extLst>
                </p14:cNvPr>
                <p14:cNvContentPartPr/>
                <p14:nvPr/>
              </p14:nvContentPartPr>
              <p14:xfrm>
                <a:off x="6422236" y="2493622"/>
                <a:ext cx="478800" cy="239400"/>
              </p14:xfrm>
            </p:contentPart>
          </mc:Choice>
          <mc:Fallback>
            <p:pic>
              <p:nvPicPr>
                <p:cNvPr id="246" name="Freihand 245">
                  <a:extLst>
                    <a:ext uri="{FF2B5EF4-FFF2-40B4-BE49-F238E27FC236}">
                      <a16:creationId xmlns:a16="http://schemas.microsoft.com/office/drawing/2014/main" id="{22C40637-09ED-50B2-D296-77C46609E4A7}"/>
                    </a:ext>
                  </a:extLst>
                </p:cNvPr>
                <p:cNvPicPr/>
                <p:nvPr/>
              </p:nvPicPr>
              <p:blipFill>
                <a:blip r:embed="rId424"/>
                <a:stretch>
                  <a:fillRect/>
                </a:stretch>
              </p:blipFill>
              <p:spPr>
                <a:xfrm>
                  <a:off x="6413596" y="2484982"/>
                  <a:ext cx="49644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47" name="Freihand 246">
                  <a:extLst>
                    <a:ext uri="{FF2B5EF4-FFF2-40B4-BE49-F238E27FC236}">
                      <a16:creationId xmlns:a16="http://schemas.microsoft.com/office/drawing/2014/main" id="{172A157F-004C-1101-91C2-AA8E39FEE7D3}"/>
                    </a:ext>
                  </a:extLst>
                </p14:cNvPr>
                <p14:cNvContentPartPr/>
                <p14:nvPr/>
              </p14:nvContentPartPr>
              <p14:xfrm>
                <a:off x="6957916" y="2475262"/>
                <a:ext cx="82440" cy="85680"/>
              </p14:xfrm>
            </p:contentPart>
          </mc:Choice>
          <mc:Fallback>
            <p:pic>
              <p:nvPicPr>
                <p:cNvPr id="247" name="Freihand 246">
                  <a:extLst>
                    <a:ext uri="{FF2B5EF4-FFF2-40B4-BE49-F238E27FC236}">
                      <a16:creationId xmlns:a16="http://schemas.microsoft.com/office/drawing/2014/main" id="{172A157F-004C-1101-91C2-AA8E39FEE7D3}"/>
                    </a:ext>
                  </a:extLst>
                </p:cNvPr>
                <p:cNvPicPr/>
                <p:nvPr/>
              </p:nvPicPr>
              <p:blipFill>
                <a:blip r:embed="rId426"/>
                <a:stretch>
                  <a:fillRect/>
                </a:stretch>
              </p:blipFill>
              <p:spPr>
                <a:xfrm>
                  <a:off x="6948916" y="2466262"/>
                  <a:ext cx="1000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48" name="Freihand 247">
                  <a:extLst>
                    <a:ext uri="{FF2B5EF4-FFF2-40B4-BE49-F238E27FC236}">
                      <a16:creationId xmlns:a16="http://schemas.microsoft.com/office/drawing/2014/main" id="{78AAFD82-A53F-D9A9-DE32-04711AA41B51}"/>
                    </a:ext>
                  </a:extLst>
                </p14:cNvPr>
                <p14:cNvContentPartPr/>
                <p14:nvPr/>
              </p14:nvContentPartPr>
              <p14:xfrm>
                <a:off x="7148716" y="2461942"/>
                <a:ext cx="237960" cy="116640"/>
              </p14:xfrm>
            </p:contentPart>
          </mc:Choice>
          <mc:Fallback>
            <p:pic>
              <p:nvPicPr>
                <p:cNvPr id="248" name="Freihand 247">
                  <a:extLst>
                    <a:ext uri="{FF2B5EF4-FFF2-40B4-BE49-F238E27FC236}">
                      <a16:creationId xmlns:a16="http://schemas.microsoft.com/office/drawing/2014/main" id="{78AAFD82-A53F-D9A9-DE32-04711AA41B51}"/>
                    </a:ext>
                  </a:extLst>
                </p:cNvPr>
                <p:cNvPicPr/>
                <p:nvPr/>
              </p:nvPicPr>
              <p:blipFill>
                <a:blip r:embed="rId428"/>
                <a:stretch>
                  <a:fillRect/>
                </a:stretch>
              </p:blipFill>
              <p:spPr>
                <a:xfrm>
                  <a:off x="7140076" y="2453302"/>
                  <a:ext cx="2556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50" name="Freihand 249">
                  <a:extLst>
                    <a:ext uri="{FF2B5EF4-FFF2-40B4-BE49-F238E27FC236}">
                      <a16:creationId xmlns:a16="http://schemas.microsoft.com/office/drawing/2014/main" id="{B7BCF844-5C3F-129E-CC57-49B833A76F97}"/>
                    </a:ext>
                  </a:extLst>
                </p14:cNvPr>
                <p14:cNvContentPartPr/>
                <p14:nvPr/>
              </p14:nvContentPartPr>
              <p14:xfrm>
                <a:off x="7533556" y="2298862"/>
                <a:ext cx="93960" cy="252000"/>
              </p14:xfrm>
            </p:contentPart>
          </mc:Choice>
          <mc:Fallback>
            <p:pic>
              <p:nvPicPr>
                <p:cNvPr id="250" name="Freihand 249">
                  <a:extLst>
                    <a:ext uri="{FF2B5EF4-FFF2-40B4-BE49-F238E27FC236}">
                      <a16:creationId xmlns:a16="http://schemas.microsoft.com/office/drawing/2014/main" id="{B7BCF844-5C3F-129E-CC57-49B833A76F97}"/>
                    </a:ext>
                  </a:extLst>
                </p:cNvPr>
                <p:cNvPicPr/>
                <p:nvPr/>
              </p:nvPicPr>
              <p:blipFill>
                <a:blip r:embed="rId430"/>
                <a:stretch>
                  <a:fillRect/>
                </a:stretch>
              </p:blipFill>
              <p:spPr>
                <a:xfrm>
                  <a:off x="7524916" y="2290222"/>
                  <a:ext cx="11160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51" name="Freihand 250">
                  <a:extLst>
                    <a:ext uri="{FF2B5EF4-FFF2-40B4-BE49-F238E27FC236}">
                      <a16:creationId xmlns:a16="http://schemas.microsoft.com/office/drawing/2014/main" id="{53ACD478-7272-32BE-8A57-CF6F6D6F4643}"/>
                    </a:ext>
                  </a:extLst>
                </p14:cNvPr>
                <p14:cNvContentPartPr/>
                <p14:nvPr/>
              </p14:nvContentPartPr>
              <p14:xfrm>
                <a:off x="7589356" y="2460142"/>
                <a:ext cx="56520" cy="55440"/>
              </p14:xfrm>
            </p:contentPart>
          </mc:Choice>
          <mc:Fallback>
            <p:pic>
              <p:nvPicPr>
                <p:cNvPr id="251" name="Freihand 250">
                  <a:extLst>
                    <a:ext uri="{FF2B5EF4-FFF2-40B4-BE49-F238E27FC236}">
                      <a16:creationId xmlns:a16="http://schemas.microsoft.com/office/drawing/2014/main" id="{53ACD478-7272-32BE-8A57-CF6F6D6F4643}"/>
                    </a:ext>
                  </a:extLst>
                </p:cNvPr>
                <p:cNvPicPr/>
                <p:nvPr/>
              </p:nvPicPr>
              <p:blipFill>
                <a:blip r:embed="rId432"/>
                <a:stretch>
                  <a:fillRect/>
                </a:stretch>
              </p:blipFill>
              <p:spPr>
                <a:xfrm>
                  <a:off x="7580716" y="2451502"/>
                  <a:ext cx="741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52" name="Freihand 251">
                  <a:extLst>
                    <a:ext uri="{FF2B5EF4-FFF2-40B4-BE49-F238E27FC236}">
                      <a16:creationId xmlns:a16="http://schemas.microsoft.com/office/drawing/2014/main" id="{56F3BEA3-CECC-F726-A01D-5ACA679E8BE2}"/>
                    </a:ext>
                  </a:extLst>
                </p14:cNvPr>
                <p14:cNvContentPartPr/>
                <p14:nvPr/>
              </p14:nvContentPartPr>
              <p14:xfrm>
                <a:off x="7660276" y="2450422"/>
                <a:ext cx="166320" cy="75600"/>
              </p14:xfrm>
            </p:contentPart>
          </mc:Choice>
          <mc:Fallback>
            <p:pic>
              <p:nvPicPr>
                <p:cNvPr id="252" name="Freihand 251">
                  <a:extLst>
                    <a:ext uri="{FF2B5EF4-FFF2-40B4-BE49-F238E27FC236}">
                      <a16:creationId xmlns:a16="http://schemas.microsoft.com/office/drawing/2014/main" id="{56F3BEA3-CECC-F726-A01D-5ACA679E8BE2}"/>
                    </a:ext>
                  </a:extLst>
                </p:cNvPr>
                <p:cNvPicPr/>
                <p:nvPr/>
              </p:nvPicPr>
              <p:blipFill>
                <a:blip r:embed="rId434"/>
                <a:stretch>
                  <a:fillRect/>
                </a:stretch>
              </p:blipFill>
              <p:spPr>
                <a:xfrm>
                  <a:off x="7651276" y="2441422"/>
                  <a:ext cx="1839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53" name="Freihand 252">
                  <a:extLst>
                    <a:ext uri="{FF2B5EF4-FFF2-40B4-BE49-F238E27FC236}">
                      <a16:creationId xmlns:a16="http://schemas.microsoft.com/office/drawing/2014/main" id="{8A25B94E-6D16-037D-89C6-DAD79D0301A0}"/>
                    </a:ext>
                  </a:extLst>
                </p14:cNvPr>
                <p14:cNvContentPartPr/>
                <p14:nvPr/>
              </p14:nvContentPartPr>
              <p14:xfrm>
                <a:off x="7853956" y="2396062"/>
                <a:ext cx="112680" cy="138960"/>
              </p14:xfrm>
            </p:contentPart>
          </mc:Choice>
          <mc:Fallback>
            <p:pic>
              <p:nvPicPr>
                <p:cNvPr id="253" name="Freihand 252">
                  <a:extLst>
                    <a:ext uri="{FF2B5EF4-FFF2-40B4-BE49-F238E27FC236}">
                      <a16:creationId xmlns:a16="http://schemas.microsoft.com/office/drawing/2014/main" id="{8A25B94E-6D16-037D-89C6-DAD79D0301A0}"/>
                    </a:ext>
                  </a:extLst>
                </p:cNvPr>
                <p:cNvPicPr/>
                <p:nvPr/>
              </p:nvPicPr>
              <p:blipFill>
                <a:blip r:embed="rId436"/>
                <a:stretch>
                  <a:fillRect/>
                </a:stretch>
              </p:blipFill>
              <p:spPr>
                <a:xfrm>
                  <a:off x="7844956" y="2387422"/>
                  <a:ext cx="1303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54" name="Freihand 253">
                  <a:extLst>
                    <a:ext uri="{FF2B5EF4-FFF2-40B4-BE49-F238E27FC236}">
                      <a16:creationId xmlns:a16="http://schemas.microsoft.com/office/drawing/2014/main" id="{526A76F8-DAF7-C238-6720-418FAB912D47}"/>
                    </a:ext>
                  </a:extLst>
                </p14:cNvPr>
                <p14:cNvContentPartPr/>
                <p14:nvPr/>
              </p14:nvContentPartPr>
              <p14:xfrm>
                <a:off x="7970956" y="2299222"/>
                <a:ext cx="264240" cy="204480"/>
              </p14:xfrm>
            </p:contentPart>
          </mc:Choice>
          <mc:Fallback>
            <p:pic>
              <p:nvPicPr>
                <p:cNvPr id="254" name="Freihand 253">
                  <a:extLst>
                    <a:ext uri="{FF2B5EF4-FFF2-40B4-BE49-F238E27FC236}">
                      <a16:creationId xmlns:a16="http://schemas.microsoft.com/office/drawing/2014/main" id="{526A76F8-DAF7-C238-6720-418FAB912D47}"/>
                    </a:ext>
                  </a:extLst>
                </p:cNvPr>
                <p:cNvPicPr/>
                <p:nvPr/>
              </p:nvPicPr>
              <p:blipFill>
                <a:blip r:embed="rId438"/>
                <a:stretch>
                  <a:fillRect/>
                </a:stretch>
              </p:blipFill>
              <p:spPr>
                <a:xfrm>
                  <a:off x="7962316" y="2290222"/>
                  <a:ext cx="28188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55" name="Freihand 254">
                  <a:extLst>
                    <a:ext uri="{FF2B5EF4-FFF2-40B4-BE49-F238E27FC236}">
                      <a16:creationId xmlns:a16="http://schemas.microsoft.com/office/drawing/2014/main" id="{C5C4BD44-5FBB-A713-D6B9-839B16BA68D9}"/>
                    </a:ext>
                  </a:extLst>
                </p14:cNvPr>
                <p14:cNvContentPartPr/>
                <p14:nvPr/>
              </p14:nvContentPartPr>
              <p14:xfrm>
                <a:off x="8277316" y="2335942"/>
                <a:ext cx="23040" cy="108000"/>
              </p14:xfrm>
            </p:contentPart>
          </mc:Choice>
          <mc:Fallback>
            <p:pic>
              <p:nvPicPr>
                <p:cNvPr id="255" name="Freihand 254">
                  <a:extLst>
                    <a:ext uri="{FF2B5EF4-FFF2-40B4-BE49-F238E27FC236}">
                      <a16:creationId xmlns:a16="http://schemas.microsoft.com/office/drawing/2014/main" id="{C5C4BD44-5FBB-A713-D6B9-839B16BA68D9}"/>
                    </a:ext>
                  </a:extLst>
                </p:cNvPr>
                <p:cNvPicPr/>
                <p:nvPr/>
              </p:nvPicPr>
              <p:blipFill>
                <a:blip r:embed="rId440"/>
                <a:stretch>
                  <a:fillRect/>
                </a:stretch>
              </p:blipFill>
              <p:spPr>
                <a:xfrm>
                  <a:off x="8268316" y="2326942"/>
                  <a:ext cx="406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56" name="Freihand 255">
                  <a:extLst>
                    <a:ext uri="{FF2B5EF4-FFF2-40B4-BE49-F238E27FC236}">
                      <a16:creationId xmlns:a16="http://schemas.microsoft.com/office/drawing/2014/main" id="{8FA770FA-2721-1F9E-D1F6-538A9D6130B2}"/>
                    </a:ext>
                  </a:extLst>
                </p14:cNvPr>
                <p14:cNvContentPartPr/>
                <p14:nvPr/>
              </p14:nvContentPartPr>
              <p14:xfrm>
                <a:off x="8314396" y="2293102"/>
                <a:ext cx="331200" cy="90720"/>
              </p14:xfrm>
            </p:contentPart>
          </mc:Choice>
          <mc:Fallback>
            <p:pic>
              <p:nvPicPr>
                <p:cNvPr id="256" name="Freihand 255">
                  <a:extLst>
                    <a:ext uri="{FF2B5EF4-FFF2-40B4-BE49-F238E27FC236}">
                      <a16:creationId xmlns:a16="http://schemas.microsoft.com/office/drawing/2014/main" id="{8FA770FA-2721-1F9E-D1F6-538A9D6130B2}"/>
                    </a:ext>
                  </a:extLst>
                </p:cNvPr>
                <p:cNvPicPr/>
                <p:nvPr/>
              </p:nvPicPr>
              <p:blipFill>
                <a:blip r:embed="rId442"/>
                <a:stretch>
                  <a:fillRect/>
                </a:stretch>
              </p:blipFill>
              <p:spPr>
                <a:xfrm>
                  <a:off x="8305396" y="2284462"/>
                  <a:ext cx="3488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57" name="Freihand 256">
                  <a:extLst>
                    <a:ext uri="{FF2B5EF4-FFF2-40B4-BE49-F238E27FC236}">
                      <a16:creationId xmlns:a16="http://schemas.microsoft.com/office/drawing/2014/main" id="{91D55AA3-FB71-921E-F2CE-9EBBEC9BF3DC}"/>
                    </a:ext>
                  </a:extLst>
                </p14:cNvPr>
                <p14:cNvContentPartPr/>
                <p14:nvPr/>
              </p14:nvContentPartPr>
              <p14:xfrm>
                <a:off x="8544076" y="2176822"/>
                <a:ext cx="11880" cy="17280"/>
              </p14:xfrm>
            </p:contentPart>
          </mc:Choice>
          <mc:Fallback>
            <p:pic>
              <p:nvPicPr>
                <p:cNvPr id="257" name="Freihand 256">
                  <a:extLst>
                    <a:ext uri="{FF2B5EF4-FFF2-40B4-BE49-F238E27FC236}">
                      <a16:creationId xmlns:a16="http://schemas.microsoft.com/office/drawing/2014/main" id="{91D55AA3-FB71-921E-F2CE-9EBBEC9BF3DC}"/>
                    </a:ext>
                  </a:extLst>
                </p:cNvPr>
                <p:cNvPicPr/>
                <p:nvPr/>
              </p:nvPicPr>
              <p:blipFill>
                <a:blip r:embed="rId444"/>
                <a:stretch>
                  <a:fillRect/>
                </a:stretch>
              </p:blipFill>
              <p:spPr>
                <a:xfrm>
                  <a:off x="8535076" y="2168182"/>
                  <a:ext cx="295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58" name="Freihand 257">
                  <a:extLst>
                    <a:ext uri="{FF2B5EF4-FFF2-40B4-BE49-F238E27FC236}">
                      <a16:creationId xmlns:a16="http://schemas.microsoft.com/office/drawing/2014/main" id="{6823DCE8-7D6E-E279-886F-E34455DEA4C5}"/>
                    </a:ext>
                  </a:extLst>
                </p14:cNvPr>
                <p14:cNvContentPartPr/>
                <p14:nvPr/>
              </p14:nvContentPartPr>
              <p14:xfrm>
                <a:off x="7615276" y="2375902"/>
                <a:ext cx="1000080" cy="273960"/>
              </p14:xfrm>
            </p:contentPart>
          </mc:Choice>
          <mc:Fallback>
            <p:pic>
              <p:nvPicPr>
                <p:cNvPr id="258" name="Freihand 257">
                  <a:extLst>
                    <a:ext uri="{FF2B5EF4-FFF2-40B4-BE49-F238E27FC236}">
                      <a16:creationId xmlns:a16="http://schemas.microsoft.com/office/drawing/2014/main" id="{6823DCE8-7D6E-E279-886F-E34455DEA4C5}"/>
                    </a:ext>
                  </a:extLst>
                </p:cNvPr>
                <p:cNvPicPr/>
                <p:nvPr/>
              </p:nvPicPr>
              <p:blipFill>
                <a:blip r:embed="rId446"/>
                <a:stretch>
                  <a:fillRect/>
                </a:stretch>
              </p:blipFill>
              <p:spPr>
                <a:xfrm>
                  <a:off x="7606276" y="2366902"/>
                  <a:ext cx="101772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64" name="Freihand 263">
                  <a:extLst>
                    <a:ext uri="{FF2B5EF4-FFF2-40B4-BE49-F238E27FC236}">
                      <a16:creationId xmlns:a16="http://schemas.microsoft.com/office/drawing/2014/main" id="{4ACCFF54-B0F1-8730-E7C0-16B7D94C0973}"/>
                    </a:ext>
                  </a:extLst>
                </p14:cNvPr>
                <p14:cNvContentPartPr/>
                <p14:nvPr/>
              </p14:nvContentPartPr>
              <p14:xfrm>
                <a:off x="8772316" y="204382"/>
                <a:ext cx="3043080" cy="2765520"/>
              </p14:xfrm>
            </p:contentPart>
          </mc:Choice>
          <mc:Fallback>
            <p:pic>
              <p:nvPicPr>
                <p:cNvPr id="264" name="Freihand 263">
                  <a:extLst>
                    <a:ext uri="{FF2B5EF4-FFF2-40B4-BE49-F238E27FC236}">
                      <a16:creationId xmlns:a16="http://schemas.microsoft.com/office/drawing/2014/main" id="{4ACCFF54-B0F1-8730-E7C0-16B7D94C0973}"/>
                    </a:ext>
                  </a:extLst>
                </p:cNvPr>
                <p:cNvPicPr/>
                <p:nvPr/>
              </p:nvPicPr>
              <p:blipFill>
                <a:blip r:embed="rId448"/>
                <a:stretch>
                  <a:fillRect/>
                </a:stretch>
              </p:blipFill>
              <p:spPr>
                <a:xfrm>
                  <a:off x="8763676" y="195742"/>
                  <a:ext cx="3060720" cy="2783160"/>
                </a:xfrm>
                <a:prstGeom prst="rect">
                  <a:avLst/>
                </a:prstGeom>
              </p:spPr>
            </p:pic>
          </mc:Fallback>
        </mc:AlternateContent>
      </p:grpSp>
    </p:spTree>
    <p:extLst>
      <p:ext uri="{BB962C8B-B14F-4D97-AF65-F5344CB8AC3E}">
        <p14:creationId xmlns:p14="http://schemas.microsoft.com/office/powerpoint/2010/main" val="2638924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err="1">
                <a:latin typeface="Times New Roman" panose="02020603050405020304" pitchFamily="18" charset="0"/>
                <a:cs typeface="Times New Roman" panose="02020603050405020304" pitchFamily="18" charset="0"/>
              </a:rPr>
              <a:t>Intransitivität</a:t>
            </a:r>
            <a:r>
              <a:rPr lang="de-DE" sz="2800" dirty="0">
                <a:latin typeface="Times New Roman" panose="02020603050405020304" pitchFamily="18" charset="0"/>
                <a:cs typeface="Times New Roman" panose="02020603050405020304" pitchFamily="18" charset="0"/>
              </a:rPr>
              <a:t> des </a:t>
            </a:r>
            <a:r>
              <a:rPr lang="de-DE" sz="2800" dirty="0" err="1">
                <a:latin typeface="Times New Roman" panose="02020603050405020304" pitchFamily="18" charset="0"/>
                <a:cs typeface="Times New Roman" panose="02020603050405020304" pitchFamily="18" charset="0"/>
              </a:rPr>
              <a:t>Scitovsky</a:t>
            </a:r>
            <a:r>
              <a:rPr lang="de-DE" sz="2800" dirty="0">
                <a:latin typeface="Times New Roman" panose="02020603050405020304" pitchFamily="18" charset="0"/>
                <a:cs typeface="Times New Roman" panose="02020603050405020304" pitchFamily="18" charset="0"/>
              </a:rPr>
              <a:t>-Test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4779021"/>
            <a:ext cx="12172951" cy="1632412"/>
          </a:xfrm>
          <a:prstGeom prst="rect">
            <a:avLst/>
          </a:prstGeom>
          <a:noFill/>
        </p:spPr>
        <p:txBody>
          <a:bodyPr wrap="square" rtlCol="0">
            <a:noAutofit/>
          </a:bodyPr>
          <a:lstStyle/>
          <a:p>
            <a:pPr marL="342900" indent="-342900">
              <a:buFont typeface="Wingdings" panose="05000000000000000000" pitchFamily="2" charset="2"/>
              <a:buChar char="§"/>
            </a:pPr>
            <a:r>
              <a:rPr lang="de-DE" sz="2400" dirty="0">
                <a:latin typeface="Times New Roman" panose="02020603050405020304" pitchFamily="18" charset="0"/>
                <a:cs typeface="Times New Roman" panose="02020603050405020304" pitchFamily="18" charset="0"/>
              </a:rPr>
              <a:t>Zwischenfazit: Aus AB folgt y ist </a:t>
            </a:r>
            <a:r>
              <a:rPr lang="de-DE" sz="2400" dirty="0" err="1">
                <a:latin typeface="Times New Roman" panose="02020603050405020304" pitchFamily="18" charset="0"/>
                <a:cs typeface="Times New Roman" panose="02020603050405020304" pitchFamily="18" charset="0"/>
              </a:rPr>
              <a:t>Scitovskybesser</a:t>
            </a:r>
            <a:r>
              <a:rPr lang="de-DE" sz="2400" dirty="0">
                <a:latin typeface="Times New Roman" panose="02020603050405020304" pitchFamily="18" charset="0"/>
                <a:cs typeface="Times New Roman" panose="02020603050405020304" pitchFamily="18" charset="0"/>
              </a:rPr>
              <a:t> als x </a:t>
            </a:r>
          </a:p>
          <a:p>
            <a:pPr lvl="3"/>
            <a:r>
              <a:rPr lang="de-DE" sz="2400" dirty="0">
                <a:latin typeface="Times New Roman" panose="02020603050405020304" pitchFamily="18" charset="0"/>
                <a:cs typeface="Times New Roman" panose="02020603050405020304" pitchFamily="18" charset="0"/>
              </a:rPr>
              <a:t>	     Aus CD folgt z ist </a:t>
            </a:r>
            <a:r>
              <a:rPr lang="de-DE" sz="2400" dirty="0" err="1">
                <a:latin typeface="Times New Roman" panose="02020603050405020304" pitchFamily="18" charset="0"/>
                <a:cs typeface="Times New Roman" panose="02020603050405020304" pitchFamily="18" charset="0"/>
              </a:rPr>
              <a:t>Scitovskybesser</a:t>
            </a:r>
            <a:r>
              <a:rPr lang="de-DE" sz="2400" dirty="0">
                <a:latin typeface="Times New Roman" panose="02020603050405020304" pitchFamily="18" charset="0"/>
                <a:cs typeface="Times New Roman" panose="02020603050405020304" pitchFamily="18" charset="0"/>
              </a:rPr>
              <a:t> als y </a:t>
            </a:r>
          </a:p>
          <a:p>
            <a:pPr lvl="1"/>
            <a:endParaRPr lang="de-DE" sz="2400" dirty="0">
              <a:latin typeface="Times New Roman" panose="02020603050405020304" pitchFamily="18" charset="0"/>
              <a:cs typeface="Times New Roman" panose="02020603050405020304" pitchFamily="18" charset="0"/>
            </a:endParaRPr>
          </a:p>
        </p:txBody>
      </p:sp>
      <p:grpSp>
        <p:nvGrpSpPr>
          <p:cNvPr id="4" name="Gruppieren 3">
            <a:extLst>
              <a:ext uri="{FF2B5EF4-FFF2-40B4-BE49-F238E27FC236}">
                <a16:creationId xmlns:a16="http://schemas.microsoft.com/office/drawing/2014/main" id="{33F525AC-E539-4633-A2CC-9922C484D029}"/>
              </a:ext>
            </a:extLst>
          </p:cNvPr>
          <p:cNvGrpSpPr/>
          <p:nvPr/>
        </p:nvGrpSpPr>
        <p:grpSpPr>
          <a:xfrm>
            <a:off x="3255225" y="837971"/>
            <a:ext cx="5300330" cy="3561575"/>
            <a:chOff x="1711842" y="845289"/>
            <a:chExt cx="7396716" cy="5167421"/>
          </a:xfrm>
        </p:grpSpPr>
        <p:cxnSp>
          <p:nvCxnSpPr>
            <p:cNvPr id="5" name="Gerade Verbindung mit Pfeil 4">
              <a:extLst>
                <a:ext uri="{FF2B5EF4-FFF2-40B4-BE49-F238E27FC236}">
                  <a16:creationId xmlns:a16="http://schemas.microsoft.com/office/drawing/2014/main" id="{77F52307-5C9D-4588-8475-3020DECC5670}"/>
                </a:ext>
              </a:extLst>
            </p:cNvPr>
            <p:cNvCxnSpPr>
              <a:cxnSpLocks/>
            </p:cNvCxnSpPr>
            <p:nvPr/>
          </p:nvCxnSpPr>
          <p:spPr>
            <a:xfrm flipH="1" flipV="1">
              <a:off x="1711842" y="845289"/>
              <a:ext cx="74428" cy="51674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37BE3ED8-6E8D-4065-818B-D9170775719C}"/>
                </a:ext>
              </a:extLst>
            </p:cNvPr>
            <p:cNvCxnSpPr>
              <a:cxnSpLocks/>
            </p:cNvCxnSpPr>
            <p:nvPr/>
          </p:nvCxnSpPr>
          <p:spPr>
            <a:xfrm flipV="1">
              <a:off x="1786270" y="6012709"/>
              <a:ext cx="7322288"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 name="Rechteck 6">
                <a:extLst>
                  <a:ext uri="{FF2B5EF4-FFF2-40B4-BE49-F238E27FC236}">
                    <a16:creationId xmlns:a16="http://schemas.microsoft.com/office/drawing/2014/main" id="{3F71B80D-BA40-431C-A76D-4E55253E5AA3}"/>
                  </a:ext>
                </a:extLst>
              </p:cNvPr>
              <p:cNvSpPr/>
              <p:nvPr/>
            </p:nvSpPr>
            <p:spPr>
              <a:xfrm>
                <a:off x="7990144" y="4399545"/>
                <a:ext cx="56541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i="1">
                              <a:latin typeface="Cambria Math" panose="02040503050406030204" pitchFamily="18" charset="0"/>
                              <a:cs typeface="Times New Roman" panose="02020603050405020304" pitchFamily="18" charset="0"/>
                            </a:rPr>
                            <m:t>1</m:t>
                          </m:r>
                        </m:sub>
                      </m:sSub>
                    </m:oMath>
                  </m:oMathPara>
                </a14:m>
                <a:endParaRPr lang="de-DE" sz="2400" dirty="0"/>
              </a:p>
            </p:txBody>
          </p:sp>
        </mc:Choice>
        <mc:Fallback xmlns="">
          <p:sp>
            <p:nvSpPr>
              <p:cNvPr id="7" name="Rechteck 6">
                <a:extLst>
                  <a:ext uri="{FF2B5EF4-FFF2-40B4-BE49-F238E27FC236}">
                    <a16:creationId xmlns:a16="http://schemas.microsoft.com/office/drawing/2014/main" id="{3F71B80D-BA40-431C-A76D-4E55253E5AA3}"/>
                  </a:ext>
                </a:extLst>
              </p:cNvPr>
              <p:cNvSpPr>
                <a:spLocks noRot="1" noChangeAspect="1" noMove="1" noResize="1" noEditPoints="1" noAdjustHandles="1" noChangeArrowheads="1" noChangeShapeType="1" noTextEdit="1"/>
              </p:cNvSpPr>
              <p:nvPr/>
            </p:nvSpPr>
            <p:spPr>
              <a:xfrm>
                <a:off x="7990144" y="4399545"/>
                <a:ext cx="565411" cy="461665"/>
              </a:xfrm>
              <a:prstGeom prst="rect">
                <a:avLst/>
              </a:prstGeom>
              <a:blipFill>
                <a:blip r:embed="rId2"/>
                <a:stretch>
                  <a:fillRect b="-1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Rechteck 7">
                <a:extLst>
                  <a:ext uri="{FF2B5EF4-FFF2-40B4-BE49-F238E27FC236}">
                    <a16:creationId xmlns:a16="http://schemas.microsoft.com/office/drawing/2014/main" id="{A5B708EB-EADA-4100-86F1-C562C89D63BA}"/>
                  </a:ext>
                </a:extLst>
              </p:cNvPr>
              <p:cNvSpPr/>
              <p:nvPr/>
            </p:nvSpPr>
            <p:spPr>
              <a:xfrm>
                <a:off x="2689814" y="835644"/>
                <a:ext cx="57252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b="0" i="1" smtClean="0">
                              <a:latin typeface="Cambria Math" panose="02040503050406030204" pitchFamily="18" charset="0"/>
                              <a:cs typeface="Times New Roman" panose="02020603050405020304" pitchFamily="18" charset="0"/>
                            </a:rPr>
                            <m:t>2</m:t>
                          </m:r>
                        </m:sub>
                      </m:sSub>
                    </m:oMath>
                  </m:oMathPara>
                </a14:m>
                <a:endParaRPr lang="de-DE" sz="2400" dirty="0"/>
              </a:p>
            </p:txBody>
          </p:sp>
        </mc:Choice>
        <mc:Fallback xmlns="">
          <p:sp>
            <p:nvSpPr>
              <p:cNvPr id="8" name="Rechteck 7">
                <a:extLst>
                  <a:ext uri="{FF2B5EF4-FFF2-40B4-BE49-F238E27FC236}">
                    <a16:creationId xmlns:a16="http://schemas.microsoft.com/office/drawing/2014/main" id="{A5B708EB-EADA-4100-86F1-C562C89D63BA}"/>
                  </a:ext>
                </a:extLst>
              </p:cNvPr>
              <p:cNvSpPr>
                <a:spLocks noRot="1" noChangeAspect="1" noMove="1" noResize="1" noEditPoints="1" noAdjustHandles="1" noChangeArrowheads="1" noChangeShapeType="1" noTextEdit="1"/>
              </p:cNvSpPr>
              <p:nvPr/>
            </p:nvSpPr>
            <p:spPr>
              <a:xfrm>
                <a:off x="2689814" y="835644"/>
                <a:ext cx="572529" cy="461665"/>
              </a:xfrm>
              <a:prstGeom prst="rect">
                <a:avLst/>
              </a:prstGeom>
              <a:blipFill>
                <a:blip r:embed="rId3"/>
                <a:stretch>
                  <a:fillRect b="-1316"/>
                </a:stretch>
              </a:blipFill>
            </p:spPr>
            <p:txBody>
              <a:bodyPr/>
              <a:lstStyle/>
              <a:p>
                <a:r>
                  <a:rPr lang="de-DE">
                    <a:noFill/>
                  </a:rPr>
                  <a:t> </a:t>
                </a:r>
              </a:p>
            </p:txBody>
          </p:sp>
        </mc:Fallback>
      </mc:AlternateContent>
      <p:sp>
        <p:nvSpPr>
          <p:cNvPr id="9" name="Freihandform: Form 8">
            <a:extLst>
              <a:ext uri="{FF2B5EF4-FFF2-40B4-BE49-F238E27FC236}">
                <a16:creationId xmlns:a16="http://schemas.microsoft.com/office/drawing/2014/main" id="{419576AA-7946-40C3-BA2E-E156A0DE0154}"/>
              </a:ext>
            </a:extLst>
          </p:cNvPr>
          <p:cNvSpPr/>
          <p:nvPr/>
        </p:nvSpPr>
        <p:spPr>
          <a:xfrm>
            <a:off x="3899919" y="1152157"/>
            <a:ext cx="2551814" cy="2816711"/>
          </a:xfrm>
          <a:custGeom>
            <a:avLst/>
            <a:gdLst>
              <a:gd name="connsiteX0" fmla="*/ 0 w 2551814"/>
              <a:gd name="connsiteY0" fmla="*/ 0 h 2115879"/>
              <a:gd name="connsiteX1" fmla="*/ 1733107 w 2551814"/>
              <a:gd name="connsiteY1" fmla="*/ 552893 h 2115879"/>
              <a:gd name="connsiteX2" fmla="*/ 2551814 w 2551814"/>
              <a:gd name="connsiteY2" fmla="*/ 2115879 h 2115879"/>
              <a:gd name="connsiteX3" fmla="*/ 2551814 w 2551814"/>
              <a:gd name="connsiteY3" fmla="*/ 2115879 h 2115879"/>
            </a:gdLst>
            <a:ahLst/>
            <a:cxnLst>
              <a:cxn ang="0">
                <a:pos x="connsiteX0" y="connsiteY0"/>
              </a:cxn>
              <a:cxn ang="0">
                <a:pos x="connsiteX1" y="connsiteY1"/>
              </a:cxn>
              <a:cxn ang="0">
                <a:pos x="connsiteX2" y="connsiteY2"/>
              </a:cxn>
              <a:cxn ang="0">
                <a:pos x="connsiteX3" y="connsiteY3"/>
              </a:cxn>
            </a:cxnLst>
            <a:rect l="l" t="t" r="r" b="b"/>
            <a:pathLst>
              <a:path w="2551814" h="2115879">
                <a:moveTo>
                  <a:pt x="0" y="0"/>
                </a:moveTo>
                <a:cubicBezTo>
                  <a:pt x="653902" y="100123"/>
                  <a:pt x="1307805" y="200246"/>
                  <a:pt x="1733107" y="552893"/>
                </a:cubicBezTo>
                <a:cubicBezTo>
                  <a:pt x="2158409" y="905540"/>
                  <a:pt x="2551814" y="2115879"/>
                  <a:pt x="2551814" y="2115879"/>
                </a:cubicBezTo>
                <a:lnTo>
                  <a:pt x="2551814" y="2115879"/>
                </a:lnTo>
              </a:path>
            </a:pathLst>
          </a:cu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reihandform: Form 11">
            <a:extLst>
              <a:ext uri="{FF2B5EF4-FFF2-40B4-BE49-F238E27FC236}">
                <a16:creationId xmlns:a16="http://schemas.microsoft.com/office/drawing/2014/main" id="{3DFC5DCA-1DF0-4080-BDF4-E6F2CC84C755}"/>
              </a:ext>
            </a:extLst>
          </p:cNvPr>
          <p:cNvSpPr/>
          <p:nvPr/>
        </p:nvSpPr>
        <p:spPr>
          <a:xfrm>
            <a:off x="3902849" y="1710661"/>
            <a:ext cx="2944756" cy="2350810"/>
          </a:xfrm>
          <a:custGeom>
            <a:avLst/>
            <a:gdLst>
              <a:gd name="connsiteX0" fmla="*/ 0 w 2551814"/>
              <a:gd name="connsiteY0" fmla="*/ 0 h 2115879"/>
              <a:gd name="connsiteX1" fmla="*/ 1733107 w 2551814"/>
              <a:gd name="connsiteY1" fmla="*/ 552893 h 2115879"/>
              <a:gd name="connsiteX2" fmla="*/ 2551814 w 2551814"/>
              <a:gd name="connsiteY2" fmla="*/ 2115879 h 2115879"/>
              <a:gd name="connsiteX3" fmla="*/ 2551814 w 2551814"/>
              <a:gd name="connsiteY3" fmla="*/ 2115879 h 2115879"/>
            </a:gdLst>
            <a:ahLst/>
            <a:cxnLst>
              <a:cxn ang="0">
                <a:pos x="connsiteX0" y="connsiteY0"/>
              </a:cxn>
              <a:cxn ang="0">
                <a:pos x="connsiteX1" y="connsiteY1"/>
              </a:cxn>
              <a:cxn ang="0">
                <a:pos x="connsiteX2" y="connsiteY2"/>
              </a:cxn>
              <a:cxn ang="0">
                <a:pos x="connsiteX3" y="connsiteY3"/>
              </a:cxn>
            </a:cxnLst>
            <a:rect l="l" t="t" r="r" b="b"/>
            <a:pathLst>
              <a:path w="2551814" h="2115879">
                <a:moveTo>
                  <a:pt x="0" y="0"/>
                </a:moveTo>
                <a:cubicBezTo>
                  <a:pt x="653902" y="100123"/>
                  <a:pt x="1307805" y="200246"/>
                  <a:pt x="1733107" y="552893"/>
                </a:cubicBezTo>
                <a:cubicBezTo>
                  <a:pt x="2158409" y="905540"/>
                  <a:pt x="2551814" y="2115879"/>
                  <a:pt x="2551814" y="2115879"/>
                </a:cubicBezTo>
                <a:lnTo>
                  <a:pt x="2551814" y="2115879"/>
                </a:ln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E120F7C4-F71E-4483-B970-75FDE603185A}"/>
              </a:ext>
            </a:extLst>
          </p:cNvPr>
          <p:cNvSpPr txBox="1"/>
          <p:nvPr/>
        </p:nvSpPr>
        <p:spPr>
          <a:xfrm>
            <a:off x="4284160" y="356189"/>
            <a:ext cx="444352" cy="1323439"/>
          </a:xfrm>
          <a:prstGeom prst="rect">
            <a:avLst/>
          </a:prstGeom>
          <a:noFill/>
        </p:spPr>
        <p:txBody>
          <a:bodyPr wrap="none" rtlCol="0">
            <a:spAutoFit/>
          </a:bodyPr>
          <a:lstStyle/>
          <a:p>
            <a:r>
              <a:rPr lang="de-DE" sz="8000" dirty="0"/>
              <a:t>.</a:t>
            </a:r>
          </a:p>
        </p:txBody>
      </p:sp>
      <p:sp>
        <p:nvSpPr>
          <p:cNvPr id="15" name="Textfeld 14">
            <a:extLst>
              <a:ext uri="{FF2B5EF4-FFF2-40B4-BE49-F238E27FC236}">
                <a16:creationId xmlns:a16="http://schemas.microsoft.com/office/drawing/2014/main" id="{7C519F42-E06E-4FAA-A6C8-4BC04996D5A1}"/>
              </a:ext>
            </a:extLst>
          </p:cNvPr>
          <p:cNvSpPr txBox="1"/>
          <p:nvPr/>
        </p:nvSpPr>
        <p:spPr>
          <a:xfrm>
            <a:off x="6518378" y="2825033"/>
            <a:ext cx="444352" cy="1323439"/>
          </a:xfrm>
          <a:prstGeom prst="rect">
            <a:avLst/>
          </a:prstGeom>
          <a:noFill/>
        </p:spPr>
        <p:txBody>
          <a:bodyPr wrap="none" rtlCol="0">
            <a:spAutoFit/>
          </a:bodyPr>
          <a:lstStyle/>
          <a:p>
            <a:r>
              <a:rPr lang="de-DE" sz="8000" dirty="0"/>
              <a:t>.</a:t>
            </a:r>
          </a:p>
        </p:txBody>
      </p:sp>
      <p:sp>
        <p:nvSpPr>
          <p:cNvPr id="23" name="Textfeld 22">
            <a:extLst>
              <a:ext uri="{FF2B5EF4-FFF2-40B4-BE49-F238E27FC236}">
                <a16:creationId xmlns:a16="http://schemas.microsoft.com/office/drawing/2014/main" id="{BD6A1C80-D50F-45F5-B583-86659C6BC0A0}"/>
              </a:ext>
            </a:extLst>
          </p:cNvPr>
          <p:cNvSpPr txBox="1"/>
          <p:nvPr/>
        </p:nvSpPr>
        <p:spPr>
          <a:xfrm>
            <a:off x="5240737" y="1531632"/>
            <a:ext cx="338554"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y</a:t>
            </a:r>
          </a:p>
        </p:txBody>
      </p:sp>
      <p:sp>
        <p:nvSpPr>
          <p:cNvPr id="26" name="Textfeld 25">
            <a:extLst>
              <a:ext uri="{FF2B5EF4-FFF2-40B4-BE49-F238E27FC236}">
                <a16:creationId xmlns:a16="http://schemas.microsoft.com/office/drawing/2014/main" id="{8CFA036E-8BE6-497F-9699-0A13CFCCF392}"/>
              </a:ext>
            </a:extLst>
          </p:cNvPr>
          <p:cNvSpPr txBox="1"/>
          <p:nvPr/>
        </p:nvSpPr>
        <p:spPr>
          <a:xfrm>
            <a:off x="6752577" y="3398435"/>
            <a:ext cx="338554"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x</a:t>
            </a:r>
          </a:p>
        </p:txBody>
      </p:sp>
      <p:sp>
        <p:nvSpPr>
          <p:cNvPr id="27" name="Freihandform: Form 26">
            <a:extLst>
              <a:ext uri="{FF2B5EF4-FFF2-40B4-BE49-F238E27FC236}">
                <a16:creationId xmlns:a16="http://schemas.microsoft.com/office/drawing/2014/main" id="{A3339E7B-4851-439E-9D67-1247B5A62E86}"/>
              </a:ext>
            </a:extLst>
          </p:cNvPr>
          <p:cNvSpPr/>
          <p:nvPr/>
        </p:nvSpPr>
        <p:spPr>
          <a:xfrm>
            <a:off x="3423684" y="1729699"/>
            <a:ext cx="4621501" cy="2459830"/>
          </a:xfrm>
          <a:custGeom>
            <a:avLst/>
            <a:gdLst>
              <a:gd name="connsiteX0" fmla="*/ 0 w 2551814"/>
              <a:gd name="connsiteY0" fmla="*/ 0 h 2115879"/>
              <a:gd name="connsiteX1" fmla="*/ 1733107 w 2551814"/>
              <a:gd name="connsiteY1" fmla="*/ 552893 h 2115879"/>
              <a:gd name="connsiteX2" fmla="*/ 2551814 w 2551814"/>
              <a:gd name="connsiteY2" fmla="*/ 2115879 h 2115879"/>
              <a:gd name="connsiteX3" fmla="*/ 2551814 w 2551814"/>
              <a:gd name="connsiteY3" fmla="*/ 2115879 h 2115879"/>
            </a:gdLst>
            <a:ahLst/>
            <a:cxnLst>
              <a:cxn ang="0">
                <a:pos x="connsiteX0" y="connsiteY0"/>
              </a:cxn>
              <a:cxn ang="0">
                <a:pos x="connsiteX1" y="connsiteY1"/>
              </a:cxn>
              <a:cxn ang="0">
                <a:pos x="connsiteX2" y="connsiteY2"/>
              </a:cxn>
              <a:cxn ang="0">
                <a:pos x="connsiteX3" y="connsiteY3"/>
              </a:cxn>
            </a:cxnLst>
            <a:rect l="l" t="t" r="r" b="b"/>
            <a:pathLst>
              <a:path w="2551814" h="2115879">
                <a:moveTo>
                  <a:pt x="0" y="0"/>
                </a:moveTo>
                <a:cubicBezTo>
                  <a:pt x="653902" y="100123"/>
                  <a:pt x="1307805" y="200246"/>
                  <a:pt x="1733107" y="552893"/>
                </a:cubicBezTo>
                <a:cubicBezTo>
                  <a:pt x="2158409" y="905540"/>
                  <a:pt x="2551814" y="2115879"/>
                  <a:pt x="2551814" y="2115879"/>
                </a:cubicBezTo>
                <a:lnTo>
                  <a:pt x="2551814" y="2115879"/>
                </a:ln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20A0D313-BC3B-4C3C-AA8F-235A64F3FDAE}"/>
              </a:ext>
            </a:extLst>
          </p:cNvPr>
          <p:cNvSpPr txBox="1"/>
          <p:nvPr/>
        </p:nvSpPr>
        <p:spPr>
          <a:xfrm>
            <a:off x="5357115" y="1085415"/>
            <a:ext cx="444352" cy="1323439"/>
          </a:xfrm>
          <a:prstGeom prst="rect">
            <a:avLst/>
          </a:prstGeom>
          <a:noFill/>
        </p:spPr>
        <p:txBody>
          <a:bodyPr wrap="none" rtlCol="0">
            <a:spAutoFit/>
          </a:bodyPr>
          <a:lstStyle/>
          <a:p>
            <a:r>
              <a:rPr lang="de-DE" sz="8000" dirty="0"/>
              <a:t>.</a:t>
            </a:r>
          </a:p>
        </p:txBody>
      </p:sp>
      <p:sp>
        <p:nvSpPr>
          <p:cNvPr id="32" name="Textfeld 31">
            <a:extLst>
              <a:ext uri="{FF2B5EF4-FFF2-40B4-BE49-F238E27FC236}">
                <a16:creationId xmlns:a16="http://schemas.microsoft.com/office/drawing/2014/main" id="{63BA1DA1-B23E-45AA-8721-46D769E7CB31}"/>
              </a:ext>
            </a:extLst>
          </p:cNvPr>
          <p:cNvSpPr txBox="1"/>
          <p:nvPr/>
        </p:nvSpPr>
        <p:spPr>
          <a:xfrm>
            <a:off x="4523482" y="843190"/>
            <a:ext cx="320922"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z</a:t>
            </a:r>
          </a:p>
        </p:txBody>
      </p:sp>
      <p:sp>
        <p:nvSpPr>
          <p:cNvPr id="18" name="Rechteck 17">
            <a:extLst>
              <a:ext uri="{FF2B5EF4-FFF2-40B4-BE49-F238E27FC236}">
                <a16:creationId xmlns:a16="http://schemas.microsoft.com/office/drawing/2014/main" id="{649CDD85-E895-4268-BEB2-143A21D62D63}"/>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2" name="Gruppieren 21">
            <a:extLst>
              <a:ext uri="{FF2B5EF4-FFF2-40B4-BE49-F238E27FC236}">
                <a16:creationId xmlns:a16="http://schemas.microsoft.com/office/drawing/2014/main" id="{0B4E6A24-8B4A-82B8-0B73-C62B04640B5A}"/>
              </a:ext>
            </a:extLst>
          </p:cNvPr>
          <p:cNvGrpSpPr/>
          <p:nvPr/>
        </p:nvGrpSpPr>
        <p:grpSpPr>
          <a:xfrm>
            <a:off x="4553116" y="1016476"/>
            <a:ext cx="2387520" cy="2708640"/>
            <a:chOff x="4553116" y="1016476"/>
            <a:chExt cx="2387520" cy="2708640"/>
          </a:xfrm>
        </p:grpSpPr>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016C549E-AA70-FCF3-159E-515B0CCDCDDA}"/>
                    </a:ext>
                  </a:extLst>
                </p14:cNvPr>
                <p14:cNvContentPartPr/>
                <p14:nvPr/>
              </p14:nvContentPartPr>
              <p14:xfrm>
                <a:off x="5742196" y="2083516"/>
                <a:ext cx="1030680" cy="1613880"/>
              </p14:xfrm>
            </p:contentPart>
          </mc:Choice>
          <mc:Fallback>
            <p:pic>
              <p:nvPicPr>
                <p:cNvPr id="2" name="Freihand 1">
                  <a:extLst>
                    <a:ext uri="{FF2B5EF4-FFF2-40B4-BE49-F238E27FC236}">
                      <a16:creationId xmlns:a16="http://schemas.microsoft.com/office/drawing/2014/main" id="{016C549E-AA70-FCF3-159E-515B0CCDCDDA}"/>
                    </a:ext>
                  </a:extLst>
                </p:cNvPr>
                <p:cNvPicPr/>
                <p:nvPr/>
              </p:nvPicPr>
              <p:blipFill>
                <a:blip r:embed="rId5"/>
                <a:stretch>
                  <a:fillRect/>
                </a:stretch>
              </p:blipFill>
              <p:spPr>
                <a:xfrm>
                  <a:off x="5733196" y="2074516"/>
                  <a:ext cx="1048320" cy="1631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062F8ACF-2DC0-91C8-36DE-CD740745B624}"/>
                    </a:ext>
                  </a:extLst>
                </p14:cNvPr>
                <p14:cNvContentPartPr/>
                <p14:nvPr/>
              </p14:nvContentPartPr>
              <p14:xfrm>
                <a:off x="5723476" y="2027356"/>
                <a:ext cx="103320" cy="123480"/>
              </p14:xfrm>
            </p:contentPart>
          </mc:Choice>
          <mc:Fallback>
            <p:pic>
              <p:nvPicPr>
                <p:cNvPr id="3" name="Freihand 2">
                  <a:extLst>
                    <a:ext uri="{FF2B5EF4-FFF2-40B4-BE49-F238E27FC236}">
                      <a16:creationId xmlns:a16="http://schemas.microsoft.com/office/drawing/2014/main" id="{062F8ACF-2DC0-91C8-36DE-CD740745B624}"/>
                    </a:ext>
                  </a:extLst>
                </p:cNvPr>
                <p:cNvPicPr/>
                <p:nvPr/>
              </p:nvPicPr>
              <p:blipFill>
                <a:blip r:embed="rId7"/>
                <a:stretch>
                  <a:fillRect/>
                </a:stretch>
              </p:blipFill>
              <p:spPr>
                <a:xfrm>
                  <a:off x="5714476" y="2018716"/>
                  <a:ext cx="1209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6" name="Freihand 15">
                  <a:extLst>
                    <a:ext uri="{FF2B5EF4-FFF2-40B4-BE49-F238E27FC236}">
                      <a16:creationId xmlns:a16="http://schemas.microsoft.com/office/drawing/2014/main" id="{98FD7C68-AB7A-E01C-A16B-4A8D10FB1E74}"/>
                    </a:ext>
                  </a:extLst>
                </p14:cNvPr>
                <p14:cNvContentPartPr/>
                <p14:nvPr/>
              </p14:nvContentPartPr>
              <p14:xfrm>
                <a:off x="4745356" y="1319236"/>
                <a:ext cx="848160" cy="562680"/>
              </p14:xfrm>
            </p:contentPart>
          </mc:Choice>
          <mc:Fallback>
            <p:pic>
              <p:nvPicPr>
                <p:cNvPr id="16" name="Freihand 15">
                  <a:extLst>
                    <a:ext uri="{FF2B5EF4-FFF2-40B4-BE49-F238E27FC236}">
                      <a16:creationId xmlns:a16="http://schemas.microsoft.com/office/drawing/2014/main" id="{98FD7C68-AB7A-E01C-A16B-4A8D10FB1E74}"/>
                    </a:ext>
                  </a:extLst>
                </p:cNvPr>
                <p:cNvPicPr/>
                <p:nvPr/>
              </p:nvPicPr>
              <p:blipFill>
                <a:blip r:embed="rId9"/>
                <a:stretch>
                  <a:fillRect/>
                </a:stretch>
              </p:blipFill>
              <p:spPr>
                <a:xfrm>
                  <a:off x="4736716" y="1310596"/>
                  <a:ext cx="865800" cy="580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7" name="Freihand 16">
                  <a:extLst>
                    <a:ext uri="{FF2B5EF4-FFF2-40B4-BE49-F238E27FC236}">
                      <a16:creationId xmlns:a16="http://schemas.microsoft.com/office/drawing/2014/main" id="{C9DB3602-FB73-ADF8-7D33-B83A2C61F46F}"/>
                    </a:ext>
                  </a:extLst>
                </p14:cNvPr>
                <p14:cNvContentPartPr/>
                <p14:nvPr/>
              </p14:nvContentPartPr>
              <p14:xfrm>
                <a:off x="4597756" y="1219156"/>
                <a:ext cx="225000" cy="245520"/>
              </p14:xfrm>
            </p:contentPart>
          </mc:Choice>
          <mc:Fallback>
            <p:pic>
              <p:nvPicPr>
                <p:cNvPr id="17" name="Freihand 16">
                  <a:extLst>
                    <a:ext uri="{FF2B5EF4-FFF2-40B4-BE49-F238E27FC236}">
                      <a16:creationId xmlns:a16="http://schemas.microsoft.com/office/drawing/2014/main" id="{C9DB3602-FB73-ADF8-7D33-B83A2C61F46F}"/>
                    </a:ext>
                  </a:extLst>
                </p:cNvPr>
                <p:cNvPicPr/>
                <p:nvPr/>
              </p:nvPicPr>
              <p:blipFill>
                <a:blip r:embed="rId11"/>
                <a:stretch>
                  <a:fillRect/>
                </a:stretch>
              </p:blipFill>
              <p:spPr>
                <a:xfrm>
                  <a:off x="4588756" y="1210156"/>
                  <a:ext cx="24264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0" name="Freihand 19">
                  <a:extLst>
                    <a:ext uri="{FF2B5EF4-FFF2-40B4-BE49-F238E27FC236}">
                      <a16:creationId xmlns:a16="http://schemas.microsoft.com/office/drawing/2014/main" id="{61DD840A-AD22-6B8B-90AC-C91DDA374287}"/>
                    </a:ext>
                  </a:extLst>
                </p14:cNvPr>
                <p14:cNvContentPartPr/>
                <p14:nvPr/>
              </p14:nvContentPartPr>
              <p14:xfrm>
                <a:off x="4654276" y="1096396"/>
                <a:ext cx="2286360" cy="2628720"/>
              </p14:xfrm>
            </p:contentPart>
          </mc:Choice>
          <mc:Fallback>
            <p:pic>
              <p:nvPicPr>
                <p:cNvPr id="20" name="Freihand 19">
                  <a:extLst>
                    <a:ext uri="{FF2B5EF4-FFF2-40B4-BE49-F238E27FC236}">
                      <a16:creationId xmlns:a16="http://schemas.microsoft.com/office/drawing/2014/main" id="{61DD840A-AD22-6B8B-90AC-C91DDA374287}"/>
                    </a:ext>
                  </a:extLst>
                </p:cNvPr>
                <p:cNvPicPr/>
                <p:nvPr/>
              </p:nvPicPr>
              <p:blipFill>
                <a:blip r:embed="rId13"/>
                <a:stretch>
                  <a:fillRect/>
                </a:stretch>
              </p:blipFill>
              <p:spPr>
                <a:xfrm>
                  <a:off x="4645636" y="1087396"/>
                  <a:ext cx="2304000" cy="2646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1" name="Freihand 20">
                  <a:extLst>
                    <a:ext uri="{FF2B5EF4-FFF2-40B4-BE49-F238E27FC236}">
                      <a16:creationId xmlns:a16="http://schemas.microsoft.com/office/drawing/2014/main" id="{0B9B8B77-0D28-FBC4-B790-0010372F7F93}"/>
                    </a:ext>
                  </a:extLst>
                </p14:cNvPr>
                <p14:cNvContentPartPr/>
                <p14:nvPr/>
              </p14:nvContentPartPr>
              <p14:xfrm>
                <a:off x="4553116" y="1016476"/>
                <a:ext cx="122760" cy="177120"/>
              </p14:xfrm>
            </p:contentPart>
          </mc:Choice>
          <mc:Fallback>
            <p:pic>
              <p:nvPicPr>
                <p:cNvPr id="21" name="Freihand 20">
                  <a:extLst>
                    <a:ext uri="{FF2B5EF4-FFF2-40B4-BE49-F238E27FC236}">
                      <a16:creationId xmlns:a16="http://schemas.microsoft.com/office/drawing/2014/main" id="{0B9B8B77-0D28-FBC4-B790-0010372F7F93}"/>
                    </a:ext>
                  </a:extLst>
                </p:cNvPr>
                <p:cNvPicPr/>
                <p:nvPr/>
              </p:nvPicPr>
              <p:blipFill>
                <a:blip r:embed="rId15"/>
                <a:stretch>
                  <a:fillRect/>
                </a:stretch>
              </p:blipFill>
              <p:spPr>
                <a:xfrm>
                  <a:off x="4544476" y="1007836"/>
                  <a:ext cx="140400" cy="194760"/>
                </a:xfrm>
                <a:prstGeom prst="rect">
                  <a:avLst/>
                </a:prstGeom>
              </p:spPr>
            </p:pic>
          </mc:Fallback>
        </mc:AlternateContent>
      </p:grpSp>
    </p:spTree>
    <p:extLst>
      <p:ext uri="{BB962C8B-B14F-4D97-AF65-F5344CB8AC3E}">
        <p14:creationId xmlns:p14="http://schemas.microsoft.com/office/powerpoint/2010/main" val="490754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err="1">
                <a:latin typeface="Times New Roman" panose="02020603050405020304" pitchFamily="18" charset="0"/>
                <a:cs typeface="Times New Roman" panose="02020603050405020304" pitchFamily="18" charset="0"/>
              </a:rPr>
              <a:t>Intransitivität</a:t>
            </a:r>
            <a:r>
              <a:rPr lang="de-DE" sz="2800" dirty="0">
                <a:latin typeface="Times New Roman" panose="02020603050405020304" pitchFamily="18" charset="0"/>
                <a:cs typeface="Times New Roman" panose="02020603050405020304" pitchFamily="18" charset="0"/>
              </a:rPr>
              <a:t> des </a:t>
            </a:r>
            <a:r>
              <a:rPr lang="de-DE" sz="2800" dirty="0" err="1">
                <a:latin typeface="Times New Roman" panose="02020603050405020304" pitchFamily="18" charset="0"/>
                <a:cs typeface="Times New Roman" panose="02020603050405020304" pitchFamily="18" charset="0"/>
              </a:rPr>
              <a:t>Scitovsky</a:t>
            </a:r>
            <a:r>
              <a:rPr lang="de-DE" sz="2800" dirty="0">
                <a:latin typeface="Times New Roman" panose="02020603050405020304" pitchFamily="18" charset="0"/>
                <a:cs typeface="Times New Roman" panose="02020603050405020304" pitchFamily="18" charset="0"/>
              </a:rPr>
              <a:t>-Test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4779021"/>
            <a:ext cx="8779511" cy="1632412"/>
          </a:xfrm>
          <a:prstGeom prst="rect">
            <a:avLst/>
          </a:prstGeom>
          <a:noFill/>
        </p:spPr>
        <p:txBody>
          <a:bodyPr wrap="square" rtlCol="0">
            <a:noAutofit/>
          </a:bodyPr>
          <a:lstStyle/>
          <a:p>
            <a:pPr marL="342900" indent="-342900">
              <a:buFont typeface="Wingdings" panose="05000000000000000000" pitchFamily="2" charset="2"/>
              <a:buChar char="§"/>
            </a:pPr>
            <a:r>
              <a:rPr lang="de-DE" sz="2400" dirty="0">
                <a:latin typeface="Times New Roman" panose="02020603050405020304" pitchFamily="18" charset="0"/>
                <a:cs typeface="Times New Roman" panose="02020603050405020304" pitchFamily="18" charset="0"/>
              </a:rPr>
              <a:t>x nach z: Kein Punkt auf der Nutzenmöglichkeitskurve von z liegt rechts oberhalb von x, damit ist z nicht </a:t>
            </a:r>
            <a:r>
              <a:rPr lang="de-DE" sz="2400" dirty="0" err="1">
                <a:latin typeface="Times New Roman" panose="02020603050405020304" pitchFamily="18" charset="0"/>
                <a:cs typeface="Times New Roman" panose="02020603050405020304" pitchFamily="18" charset="0"/>
              </a:rPr>
              <a:t>Kaldor</a:t>
            </a:r>
            <a:r>
              <a:rPr lang="de-DE" sz="2400" dirty="0">
                <a:latin typeface="Times New Roman" panose="02020603050405020304" pitchFamily="18" charset="0"/>
                <a:cs typeface="Times New Roman" panose="02020603050405020304" pitchFamily="18" charset="0"/>
              </a:rPr>
              <a:t>-Hicks-besser als </a:t>
            </a:r>
            <a:r>
              <a:rPr lang="de-DE" sz="2400">
                <a:latin typeface="Times New Roman" panose="02020603050405020304" pitchFamily="18" charset="0"/>
                <a:cs typeface="Times New Roman" panose="02020603050405020304" pitchFamily="18" charset="0"/>
              </a:rPr>
              <a:t>x </a:t>
            </a:r>
          </a:p>
          <a:p>
            <a:pPr marL="342900" indent="-342900">
              <a:buFont typeface="Wingdings" panose="05000000000000000000" pitchFamily="2" charset="2"/>
              <a:buChar char="§"/>
            </a:pPr>
            <a:endParaRPr lang="de-DE" sz="240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a:latin typeface="Times New Roman" panose="02020603050405020304" pitchFamily="18" charset="0"/>
                <a:cs typeface="Times New Roman" panose="02020603050405020304" pitchFamily="18" charset="0"/>
              </a:rPr>
              <a:t>Damit ist </a:t>
            </a:r>
            <a:r>
              <a:rPr lang="de-DE" sz="2400" dirty="0">
                <a:latin typeface="Times New Roman" panose="02020603050405020304" pitchFamily="18" charset="0"/>
                <a:cs typeface="Times New Roman" panose="02020603050405020304" pitchFamily="18" charset="0"/>
              </a:rPr>
              <a:t>gezeigt, dass das </a:t>
            </a:r>
            <a:r>
              <a:rPr lang="de-DE" sz="2400" dirty="0" err="1">
                <a:latin typeface="Times New Roman" panose="02020603050405020304" pitchFamily="18" charset="0"/>
                <a:cs typeface="Times New Roman" panose="02020603050405020304" pitchFamily="18" charset="0"/>
              </a:rPr>
              <a:t>Scitovsky</a:t>
            </a:r>
            <a:r>
              <a:rPr lang="de-DE" sz="2400" dirty="0">
                <a:latin typeface="Times New Roman" panose="02020603050405020304" pitchFamily="18" charset="0"/>
                <a:cs typeface="Times New Roman" panose="02020603050405020304" pitchFamily="18" charset="0"/>
              </a:rPr>
              <a:t>-Kriterium nicht transitiv </a:t>
            </a:r>
            <a:r>
              <a:rPr lang="de-DE" sz="2400">
                <a:latin typeface="Times New Roman" panose="02020603050405020304" pitchFamily="18" charset="0"/>
                <a:cs typeface="Times New Roman" panose="02020603050405020304" pitchFamily="18" charset="0"/>
              </a:rPr>
              <a:t>ist!</a:t>
            </a:r>
            <a:r>
              <a:rPr lang="de-DE" sz="2400" dirty="0">
                <a:latin typeface="Times New Roman" panose="02020603050405020304" pitchFamily="18" charset="0"/>
                <a:cs typeface="Times New Roman" panose="02020603050405020304" pitchFamily="18" charset="0"/>
              </a:rPr>
              <a:t>		</a:t>
            </a:r>
          </a:p>
        </p:txBody>
      </p:sp>
      <p:grpSp>
        <p:nvGrpSpPr>
          <p:cNvPr id="4" name="Gruppieren 3">
            <a:extLst>
              <a:ext uri="{FF2B5EF4-FFF2-40B4-BE49-F238E27FC236}">
                <a16:creationId xmlns:a16="http://schemas.microsoft.com/office/drawing/2014/main" id="{33F525AC-E539-4633-A2CC-9922C484D029}"/>
              </a:ext>
            </a:extLst>
          </p:cNvPr>
          <p:cNvGrpSpPr/>
          <p:nvPr/>
        </p:nvGrpSpPr>
        <p:grpSpPr>
          <a:xfrm>
            <a:off x="3255225" y="837971"/>
            <a:ext cx="5300330" cy="3561575"/>
            <a:chOff x="1711842" y="845289"/>
            <a:chExt cx="7396716" cy="5167421"/>
          </a:xfrm>
        </p:grpSpPr>
        <p:cxnSp>
          <p:nvCxnSpPr>
            <p:cNvPr id="5" name="Gerade Verbindung mit Pfeil 4">
              <a:extLst>
                <a:ext uri="{FF2B5EF4-FFF2-40B4-BE49-F238E27FC236}">
                  <a16:creationId xmlns:a16="http://schemas.microsoft.com/office/drawing/2014/main" id="{77F52307-5C9D-4588-8475-3020DECC5670}"/>
                </a:ext>
              </a:extLst>
            </p:cNvPr>
            <p:cNvCxnSpPr>
              <a:cxnSpLocks/>
            </p:cNvCxnSpPr>
            <p:nvPr/>
          </p:nvCxnSpPr>
          <p:spPr>
            <a:xfrm flipH="1" flipV="1">
              <a:off x="1711842" y="845289"/>
              <a:ext cx="74428" cy="51674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37BE3ED8-6E8D-4065-818B-D9170775719C}"/>
                </a:ext>
              </a:extLst>
            </p:cNvPr>
            <p:cNvCxnSpPr>
              <a:cxnSpLocks/>
            </p:cNvCxnSpPr>
            <p:nvPr/>
          </p:nvCxnSpPr>
          <p:spPr>
            <a:xfrm flipV="1">
              <a:off x="1786270" y="6012709"/>
              <a:ext cx="7322288"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 name="Rechteck 6">
                <a:extLst>
                  <a:ext uri="{FF2B5EF4-FFF2-40B4-BE49-F238E27FC236}">
                    <a16:creationId xmlns:a16="http://schemas.microsoft.com/office/drawing/2014/main" id="{3F71B80D-BA40-431C-A76D-4E55253E5AA3}"/>
                  </a:ext>
                </a:extLst>
              </p:cNvPr>
              <p:cNvSpPr/>
              <p:nvPr/>
            </p:nvSpPr>
            <p:spPr>
              <a:xfrm>
                <a:off x="7990144" y="4399545"/>
                <a:ext cx="56541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i="1">
                              <a:latin typeface="Cambria Math" panose="02040503050406030204" pitchFamily="18" charset="0"/>
                              <a:cs typeface="Times New Roman" panose="02020603050405020304" pitchFamily="18" charset="0"/>
                            </a:rPr>
                            <m:t>1</m:t>
                          </m:r>
                        </m:sub>
                      </m:sSub>
                    </m:oMath>
                  </m:oMathPara>
                </a14:m>
                <a:endParaRPr lang="de-DE" sz="2400" dirty="0"/>
              </a:p>
            </p:txBody>
          </p:sp>
        </mc:Choice>
        <mc:Fallback xmlns="">
          <p:sp>
            <p:nvSpPr>
              <p:cNvPr id="7" name="Rechteck 6">
                <a:extLst>
                  <a:ext uri="{FF2B5EF4-FFF2-40B4-BE49-F238E27FC236}">
                    <a16:creationId xmlns:a16="http://schemas.microsoft.com/office/drawing/2014/main" id="{3F71B80D-BA40-431C-A76D-4E55253E5AA3}"/>
                  </a:ext>
                </a:extLst>
              </p:cNvPr>
              <p:cNvSpPr>
                <a:spLocks noRot="1" noChangeAspect="1" noMove="1" noResize="1" noEditPoints="1" noAdjustHandles="1" noChangeArrowheads="1" noChangeShapeType="1" noTextEdit="1"/>
              </p:cNvSpPr>
              <p:nvPr/>
            </p:nvSpPr>
            <p:spPr>
              <a:xfrm>
                <a:off x="7990144" y="4399545"/>
                <a:ext cx="565411" cy="461665"/>
              </a:xfrm>
              <a:prstGeom prst="rect">
                <a:avLst/>
              </a:prstGeom>
              <a:blipFill>
                <a:blip r:embed="rId2"/>
                <a:stretch>
                  <a:fillRect b="-1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Rechteck 7">
                <a:extLst>
                  <a:ext uri="{FF2B5EF4-FFF2-40B4-BE49-F238E27FC236}">
                    <a16:creationId xmlns:a16="http://schemas.microsoft.com/office/drawing/2014/main" id="{A5B708EB-EADA-4100-86F1-C562C89D63BA}"/>
                  </a:ext>
                </a:extLst>
              </p:cNvPr>
              <p:cNvSpPr/>
              <p:nvPr/>
            </p:nvSpPr>
            <p:spPr>
              <a:xfrm>
                <a:off x="2689814" y="835644"/>
                <a:ext cx="57252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b="0" i="1" smtClean="0">
                              <a:latin typeface="Cambria Math" panose="02040503050406030204" pitchFamily="18" charset="0"/>
                              <a:cs typeface="Times New Roman" panose="02020603050405020304" pitchFamily="18" charset="0"/>
                            </a:rPr>
                            <m:t>2</m:t>
                          </m:r>
                        </m:sub>
                      </m:sSub>
                    </m:oMath>
                  </m:oMathPara>
                </a14:m>
                <a:endParaRPr lang="de-DE" sz="2400" dirty="0"/>
              </a:p>
            </p:txBody>
          </p:sp>
        </mc:Choice>
        <mc:Fallback xmlns="">
          <p:sp>
            <p:nvSpPr>
              <p:cNvPr id="8" name="Rechteck 7">
                <a:extLst>
                  <a:ext uri="{FF2B5EF4-FFF2-40B4-BE49-F238E27FC236}">
                    <a16:creationId xmlns:a16="http://schemas.microsoft.com/office/drawing/2014/main" id="{A5B708EB-EADA-4100-86F1-C562C89D63BA}"/>
                  </a:ext>
                </a:extLst>
              </p:cNvPr>
              <p:cNvSpPr>
                <a:spLocks noRot="1" noChangeAspect="1" noMove="1" noResize="1" noEditPoints="1" noAdjustHandles="1" noChangeArrowheads="1" noChangeShapeType="1" noTextEdit="1"/>
              </p:cNvSpPr>
              <p:nvPr/>
            </p:nvSpPr>
            <p:spPr>
              <a:xfrm>
                <a:off x="2689814" y="835644"/>
                <a:ext cx="572529" cy="461665"/>
              </a:xfrm>
              <a:prstGeom prst="rect">
                <a:avLst/>
              </a:prstGeom>
              <a:blipFill>
                <a:blip r:embed="rId3"/>
                <a:stretch>
                  <a:fillRect b="-1316"/>
                </a:stretch>
              </a:blipFill>
            </p:spPr>
            <p:txBody>
              <a:bodyPr/>
              <a:lstStyle/>
              <a:p>
                <a:r>
                  <a:rPr lang="de-DE">
                    <a:noFill/>
                  </a:rPr>
                  <a:t> </a:t>
                </a:r>
              </a:p>
            </p:txBody>
          </p:sp>
        </mc:Fallback>
      </mc:AlternateContent>
      <p:sp>
        <p:nvSpPr>
          <p:cNvPr id="9" name="Freihandform: Form 8">
            <a:extLst>
              <a:ext uri="{FF2B5EF4-FFF2-40B4-BE49-F238E27FC236}">
                <a16:creationId xmlns:a16="http://schemas.microsoft.com/office/drawing/2014/main" id="{419576AA-7946-40C3-BA2E-E156A0DE0154}"/>
              </a:ext>
            </a:extLst>
          </p:cNvPr>
          <p:cNvSpPr/>
          <p:nvPr/>
        </p:nvSpPr>
        <p:spPr>
          <a:xfrm>
            <a:off x="3899919" y="1152157"/>
            <a:ext cx="2551814" cy="2816711"/>
          </a:xfrm>
          <a:custGeom>
            <a:avLst/>
            <a:gdLst>
              <a:gd name="connsiteX0" fmla="*/ 0 w 2551814"/>
              <a:gd name="connsiteY0" fmla="*/ 0 h 2115879"/>
              <a:gd name="connsiteX1" fmla="*/ 1733107 w 2551814"/>
              <a:gd name="connsiteY1" fmla="*/ 552893 h 2115879"/>
              <a:gd name="connsiteX2" fmla="*/ 2551814 w 2551814"/>
              <a:gd name="connsiteY2" fmla="*/ 2115879 h 2115879"/>
              <a:gd name="connsiteX3" fmla="*/ 2551814 w 2551814"/>
              <a:gd name="connsiteY3" fmla="*/ 2115879 h 2115879"/>
            </a:gdLst>
            <a:ahLst/>
            <a:cxnLst>
              <a:cxn ang="0">
                <a:pos x="connsiteX0" y="connsiteY0"/>
              </a:cxn>
              <a:cxn ang="0">
                <a:pos x="connsiteX1" y="connsiteY1"/>
              </a:cxn>
              <a:cxn ang="0">
                <a:pos x="connsiteX2" y="connsiteY2"/>
              </a:cxn>
              <a:cxn ang="0">
                <a:pos x="connsiteX3" y="connsiteY3"/>
              </a:cxn>
            </a:cxnLst>
            <a:rect l="l" t="t" r="r" b="b"/>
            <a:pathLst>
              <a:path w="2551814" h="2115879">
                <a:moveTo>
                  <a:pt x="0" y="0"/>
                </a:moveTo>
                <a:cubicBezTo>
                  <a:pt x="653902" y="100123"/>
                  <a:pt x="1307805" y="200246"/>
                  <a:pt x="1733107" y="552893"/>
                </a:cubicBezTo>
                <a:cubicBezTo>
                  <a:pt x="2158409" y="905540"/>
                  <a:pt x="2551814" y="2115879"/>
                  <a:pt x="2551814" y="2115879"/>
                </a:cubicBezTo>
                <a:lnTo>
                  <a:pt x="2551814" y="2115879"/>
                </a:lnTo>
              </a:path>
            </a:pathLst>
          </a:cu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reihandform: Form 11">
            <a:extLst>
              <a:ext uri="{FF2B5EF4-FFF2-40B4-BE49-F238E27FC236}">
                <a16:creationId xmlns:a16="http://schemas.microsoft.com/office/drawing/2014/main" id="{3DFC5DCA-1DF0-4080-BDF4-E6F2CC84C755}"/>
              </a:ext>
            </a:extLst>
          </p:cNvPr>
          <p:cNvSpPr/>
          <p:nvPr/>
        </p:nvSpPr>
        <p:spPr>
          <a:xfrm>
            <a:off x="3902849" y="1710661"/>
            <a:ext cx="2944756" cy="2350810"/>
          </a:xfrm>
          <a:custGeom>
            <a:avLst/>
            <a:gdLst>
              <a:gd name="connsiteX0" fmla="*/ 0 w 2551814"/>
              <a:gd name="connsiteY0" fmla="*/ 0 h 2115879"/>
              <a:gd name="connsiteX1" fmla="*/ 1733107 w 2551814"/>
              <a:gd name="connsiteY1" fmla="*/ 552893 h 2115879"/>
              <a:gd name="connsiteX2" fmla="*/ 2551814 w 2551814"/>
              <a:gd name="connsiteY2" fmla="*/ 2115879 h 2115879"/>
              <a:gd name="connsiteX3" fmla="*/ 2551814 w 2551814"/>
              <a:gd name="connsiteY3" fmla="*/ 2115879 h 2115879"/>
            </a:gdLst>
            <a:ahLst/>
            <a:cxnLst>
              <a:cxn ang="0">
                <a:pos x="connsiteX0" y="connsiteY0"/>
              </a:cxn>
              <a:cxn ang="0">
                <a:pos x="connsiteX1" y="connsiteY1"/>
              </a:cxn>
              <a:cxn ang="0">
                <a:pos x="connsiteX2" y="connsiteY2"/>
              </a:cxn>
              <a:cxn ang="0">
                <a:pos x="connsiteX3" y="connsiteY3"/>
              </a:cxn>
            </a:cxnLst>
            <a:rect l="l" t="t" r="r" b="b"/>
            <a:pathLst>
              <a:path w="2551814" h="2115879">
                <a:moveTo>
                  <a:pt x="0" y="0"/>
                </a:moveTo>
                <a:cubicBezTo>
                  <a:pt x="653902" y="100123"/>
                  <a:pt x="1307805" y="200246"/>
                  <a:pt x="1733107" y="552893"/>
                </a:cubicBezTo>
                <a:cubicBezTo>
                  <a:pt x="2158409" y="905540"/>
                  <a:pt x="2551814" y="2115879"/>
                  <a:pt x="2551814" y="2115879"/>
                </a:cubicBezTo>
                <a:lnTo>
                  <a:pt x="2551814" y="2115879"/>
                </a:ln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E120F7C4-F71E-4483-B970-75FDE603185A}"/>
              </a:ext>
            </a:extLst>
          </p:cNvPr>
          <p:cNvSpPr txBox="1"/>
          <p:nvPr/>
        </p:nvSpPr>
        <p:spPr>
          <a:xfrm>
            <a:off x="4284160" y="356189"/>
            <a:ext cx="444352" cy="1323439"/>
          </a:xfrm>
          <a:prstGeom prst="rect">
            <a:avLst/>
          </a:prstGeom>
          <a:noFill/>
        </p:spPr>
        <p:txBody>
          <a:bodyPr wrap="none" rtlCol="0">
            <a:spAutoFit/>
          </a:bodyPr>
          <a:lstStyle/>
          <a:p>
            <a:r>
              <a:rPr lang="de-DE" sz="8000" dirty="0"/>
              <a:t>.</a:t>
            </a:r>
          </a:p>
        </p:txBody>
      </p:sp>
      <p:sp>
        <p:nvSpPr>
          <p:cNvPr id="15" name="Textfeld 14">
            <a:extLst>
              <a:ext uri="{FF2B5EF4-FFF2-40B4-BE49-F238E27FC236}">
                <a16:creationId xmlns:a16="http://schemas.microsoft.com/office/drawing/2014/main" id="{7C519F42-E06E-4FAA-A6C8-4BC04996D5A1}"/>
              </a:ext>
            </a:extLst>
          </p:cNvPr>
          <p:cNvSpPr txBox="1"/>
          <p:nvPr/>
        </p:nvSpPr>
        <p:spPr>
          <a:xfrm>
            <a:off x="6518378" y="2825033"/>
            <a:ext cx="444352" cy="1323439"/>
          </a:xfrm>
          <a:prstGeom prst="rect">
            <a:avLst/>
          </a:prstGeom>
          <a:noFill/>
        </p:spPr>
        <p:txBody>
          <a:bodyPr wrap="none" rtlCol="0">
            <a:spAutoFit/>
          </a:bodyPr>
          <a:lstStyle/>
          <a:p>
            <a:r>
              <a:rPr lang="de-DE" sz="8000" dirty="0"/>
              <a:t>.</a:t>
            </a:r>
          </a:p>
        </p:txBody>
      </p:sp>
      <p:sp>
        <p:nvSpPr>
          <p:cNvPr id="26" name="Textfeld 25">
            <a:extLst>
              <a:ext uri="{FF2B5EF4-FFF2-40B4-BE49-F238E27FC236}">
                <a16:creationId xmlns:a16="http://schemas.microsoft.com/office/drawing/2014/main" id="{8CFA036E-8BE6-497F-9699-0A13CFCCF392}"/>
              </a:ext>
            </a:extLst>
          </p:cNvPr>
          <p:cNvSpPr txBox="1"/>
          <p:nvPr/>
        </p:nvSpPr>
        <p:spPr>
          <a:xfrm>
            <a:off x="6752577" y="3398435"/>
            <a:ext cx="338554"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x</a:t>
            </a:r>
          </a:p>
        </p:txBody>
      </p:sp>
      <p:sp>
        <p:nvSpPr>
          <p:cNvPr id="32" name="Textfeld 31">
            <a:extLst>
              <a:ext uri="{FF2B5EF4-FFF2-40B4-BE49-F238E27FC236}">
                <a16:creationId xmlns:a16="http://schemas.microsoft.com/office/drawing/2014/main" id="{63BA1DA1-B23E-45AA-8721-46D769E7CB31}"/>
              </a:ext>
            </a:extLst>
          </p:cNvPr>
          <p:cNvSpPr txBox="1"/>
          <p:nvPr/>
        </p:nvSpPr>
        <p:spPr>
          <a:xfrm>
            <a:off x="4523482" y="843190"/>
            <a:ext cx="320922"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z</a:t>
            </a:r>
          </a:p>
        </p:txBody>
      </p:sp>
      <p:cxnSp>
        <p:nvCxnSpPr>
          <p:cNvPr id="21" name="Gerader Verbinder 20"/>
          <p:cNvCxnSpPr/>
          <p:nvPr/>
        </p:nvCxnSpPr>
        <p:spPr>
          <a:xfrm flipV="1">
            <a:off x="6742406" y="2974366"/>
            <a:ext cx="20341" cy="7975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Gerader Verbinder 21"/>
          <p:cNvCxnSpPr/>
          <p:nvPr/>
        </p:nvCxnSpPr>
        <p:spPr>
          <a:xfrm>
            <a:off x="6817017" y="3771888"/>
            <a:ext cx="2564391" cy="27113"/>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A04C2E52-2BF5-4217-A938-88D066C259CF}"/>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148" name="Freihand 147">
                <a:extLst>
                  <a:ext uri="{FF2B5EF4-FFF2-40B4-BE49-F238E27FC236}">
                    <a16:creationId xmlns:a16="http://schemas.microsoft.com/office/drawing/2014/main" id="{645BCFCC-2598-379B-C73F-5908AA1671FB}"/>
                  </a:ext>
                </a:extLst>
              </p14:cNvPr>
              <p14:cNvContentPartPr/>
              <p14:nvPr/>
            </p14:nvContentPartPr>
            <p14:xfrm>
              <a:off x="3930676" y="1171996"/>
              <a:ext cx="2504880" cy="2977200"/>
            </p14:xfrm>
          </p:contentPart>
        </mc:Choice>
        <mc:Fallback>
          <p:pic>
            <p:nvPicPr>
              <p:cNvPr id="148" name="Freihand 147">
                <a:extLst>
                  <a:ext uri="{FF2B5EF4-FFF2-40B4-BE49-F238E27FC236}">
                    <a16:creationId xmlns:a16="http://schemas.microsoft.com/office/drawing/2014/main" id="{645BCFCC-2598-379B-C73F-5908AA1671FB}"/>
                  </a:ext>
                </a:extLst>
              </p:cNvPr>
              <p:cNvPicPr/>
              <p:nvPr/>
            </p:nvPicPr>
            <p:blipFill>
              <a:blip r:embed="rId5"/>
              <a:stretch>
                <a:fillRect/>
              </a:stretch>
            </p:blipFill>
            <p:spPr>
              <a:xfrm>
                <a:off x="3921676" y="1162996"/>
                <a:ext cx="2522520" cy="2994840"/>
              </a:xfrm>
              <a:prstGeom prst="rect">
                <a:avLst/>
              </a:prstGeom>
            </p:spPr>
          </p:pic>
        </mc:Fallback>
      </mc:AlternateContent>
      <p:grpSp>
        <p:nvGrpSpPr>
          <p:cNvPr id="188" name="Gruppieren 187">
            <a:extLst>
              <a:ext uri="{FF2B5EF4-FFF2-40B4-BE49-F238E27FC236}">
                <a16:creationId xmlns:a16="http://schemas.microsoft.com/office/drawing/2014/main" id="{BD8E1F24-DF4E-B9C9-2707-D09B9F5BD773}"/>
              </a:ext>
            </a:extLst>
          </p:cNvPr>
          <p:cNvGrpSpPr/>
          <p:nvPr/>
        </p:nvGrpSpPr>
        <p:grpSpPr>
          <a:xfrm>
            <a:off x="3747436" y="372796"/>
            <a:ext cx="8382960" cy="4632120"/>
            <a:chOff x="3747436" y="372796"/>
            <a:chExt cx="8382960" cy="4632120"/>
          </a:xfrm>
        </p:grpSpPr>
        <mc:AlternateContent xmlns:mc="http://schemas.openxmlformats.org/markup-compatibility/2006">
          <mc:Choice xmlns:p14="http://schemas.microsoft.com/office/powerpoint/2010/main" Requires="p14">
            <p:contentPart p14:bwMode="auto" r:id="rId6">
              <p14:nvContentPartPr>
                <p14:cNvPr id="33" name="Freihand 32">
                  <a:extLst>
                    <a:ext uri="{FF2B5EF4-FFF2-40B4-BE49-F238E27FC236}">
                      <a16:creationId xmlns:a16="http://schemas.microsoft.com/office/drawing/2014/main" id="{83B05E54-A145-54A2-BB8F-7411E1BF3212}"/>
                    </a:ext>
                  </a:extLst>
                </p14:cNvPr>
                <p14:cNvContentPartPr/>
                <p14:nvPr/>
              </p14:nvContentPartPr>
              <p14:xfrm>
                <a:off x="4433596" y="3904756"/>
                <a:ext cx="2162880" cy="89640"/>
              </p14:xfrm>
            </p:contentPart>
          </mc:Choice>
          <mc:Fallback>
            <p:pic>
              <p:nvPicPr>
                <p:cNvPr id="33" name="Freihand 32">
                  <a:extLst>
                    <a:ext uri="{FF2B5EF4-FFF2-40B4-BE49-F238E27FC236}">
                      <a16:creationId xmlns:a16="http://schemas.microsoft.com/office/drawing/2014/main" id="{83B05E54-A145-54A2-BB8F-7411E1BF3212}"/>
                    </a:ext>
                  </a:extLst>
                </p:cNvPr>
                <p:cNvPicPr/>
                <p:nvPr/>
              </p:nvPicPr>
              <p:blipFill>
                <a:blip r:embed="rId7"/>
                <a:stretch>
                  <a:fillRect/>
                </a:stretch>
              </p:blipFill>
              <p:spPr>
                <a:xfrm>
                  <a:off x="4424596" y="3895756"/>
                  <a:ext cx="21805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4" name="Freihand 33">
                  <a:extLst>
                    <a:ext uri="{FF2B5EF4-FFF2-40B4-BE49-F238E27FC236}">
                      <a16:creationId xmlns:a16="http://schemas.microsoft.com/office/drawing/2014/main" id="{F5DBA6A9-EA88-4C82-A2D4-7320D3338BFC}"/>
                    </a:ext>
                  </a:extLst>
                </p14:cNvPr>
                <p14:cNvContentPartPr/>
                <p14:nvPr/>
              </p14:nvContentPartPr>
              <p14:xfrm>
                <a:off x="4190956" y="3793156"/>
                <a:ext cx="395280" cy="227520"/>
              </p14:xfrm>
            </p:contentPart>
          </mc:Choice>
          <mc:Fallback>
            <p:pic>
              <p:nvPicPr>
                <p:cNvPr id="34" name="Freihand 33">
                  <a:extLst>
                    <a:ext uri="{FF2B5EF4-FFF2-40B4-BE49-F238E27FC236}">
                      <a16:creationId xmlns:a16="http://schemas.microsoft.com/office/drawing/2014/main" id="{F5DBA6A9-EA88-4C82-A2D4-7320D3338BFC}"/>
                    </a:ext>
                  </a:extLst>
                </p:cNvPr>
                <p:cNvPicPr/>
                <p:nvPr/>
              </p:nvPicPr>
              <p:blipFill>
                <a:blip r:embed="rId9"/>
                <a:stretch>
                  <a:fillRect/>
                </a:stretch>
              </p:blipFill>
              <p:spPr>
                <a:xfrm>
                  <a:off x="4181956" y="3784516"/>
                  <a:ext cx="41292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 name="Freihand 1">
                  <a:extLst>
                    <a:ext uri="{FF2B5EF4-FFF2-40B4-BE49-F238E27FC236}">
                      <a16:creationId xmlns:a16="http://schemas.microsoft.com/office/drawing/2014/main" id="{F3B9B830-4975-A53E-5FC8-2E8EB336838F}"/>
                    </a:ext>
                  </a:extLst>
                </p14:cNvPr>
                <p14:cNvContentPartPr/>
                <p14:nvPr/>
              </p14:nvContentPartPr>
              <p14:xfrm>
                <a:off x="6720676" y="2755636"/>
                <a:ext cx="95400" cy="1030320"/>
              </p14:xfrm>
            </p:contentPart>
          </mc:Choice>
          <mc:Fallback>
            <p:pic>
              <p:nvPicPr>
                <p:cNvPr id="2" name="Freihand 1">
                  <a:extLst>
                    <a:ext uri="{FF2B5EF4-FFF2-40B4-BE49-F238E27FC236}">
                      <a16:creationId xmlns:a16="http://schemas.microsoft.com/office/drawing/2014/main" id="{F3B9B830-4975-A53E-5FC8-2E8EB336838F}"/>
                    </a:ext>
                  </a:extLst>
                </p:cNvPr>
                <p:cNvPicPr/>
                <p:nvPr/>
              </p:nvPicPr>
              <p:blipFill>
                <a:blip r:embed="rId11"/>
                <a:stretch>
                  <a:fillRect/>
                </a:stretch>
              </p:blipFill>
              <p:spPr>
                <a:xfrm>
                  <a:off x="6711676" y="2746996"/>
                  <a:ext cx="113040" cy="1047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 name="Freihand 2">
                  <a:extLst>
                    <a:ext uri="{FF2B5EF4-FFF2-40B4-BE49-F238E27FC236}">
                      <a16:creationId xmlns:a16="http://schemas.microsoft.com/office/drawing/2014/main" id="{84003DFF-3D2D-F5EF-F1EB-E7F5A0B5D4EB}"/>
                    </a:ext>
                  </a:extLst>
                </p14:cNvPr>
                <p14:cNvContentPartPr/>
                <p14:nvPr/>
              </p14:nvContentPartPr>
              <p14:xfrm>
                <a:off x="6767836" y="3731596"/>
                <a:ext cx="2169360" cy="49320"/>
              </p14:xfrm>
            </p:contentPart>
          </mc:Choice>
          <mc:Fallback>
            <p:pic>
              <p:nvPicPr>
                <p:cNvPr id="3" name="Freihand 2">
                  <a:extLst>
                    <a:ext uri="{FF2B5EF4-FFF2-40B4-BE49-F238E27FC236}">
                      <a16:creationId xmlns:a16="http://schemas.microsoft.com/office/drawing/2014/main" id="{84003DFF-3D2D-F5EF-F1EB-E7F5A0B5D4EB}"/>
                    </a:ext>
                  </a:extLst>
                </p:cNvPr>
                <p:cNvPicPr/>
                <p:nvPr/>
              </p:nvPicPr>
              <p:blipFill>
                <a:blip r:embed="rId13"/>
                <a:stretch>
                  <a:fillRect/>
                </a:stretch>
              </p:blipFill>
              <p:spPr>
                <a:xfrm>
                  <a:off x="6759196" y="3722596"/>
                  <a:ext cx="21870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6" name="Freihand 15">
                  <a:extLst>
                    <a:ext uri="{FF2B5EF4-FFF2-40B4-BE49-F238E27FC236}">
                      <a16:creationId xmlns:a16="http://schemas.microsoft.com/office/drawing/2014/main" id="{742222BD-6BDA-6F16-29B8-67678B552710}"/>
                    </a:ext>
                  </a:extLst>
                </p14:cNvPr>
                <p14:cNvContentPartPr/>
                <p14:nvPr/>
              </p14:nvContentPartPr>
              <p14:xfrm>
                <a:off x="6812836" y="2724316"/>
                <a:ext cx="512280" cy="503280"/>
              </p14:xfrm>
            </p:contentPart>
          </mc:Choice>
          <mc:Fallback>
            <p:pic>
              <p:nvPicPr>
                <p:cNvPr id="16" name="Freihand 15">
                  <a:extLst>
                    <a:ext uri="{FF2B5EF4-FFF2-40B4-BE49-F238E27FC236}">
                      <a16:creationId xmlns:a16="http://schemas.microsoft.com/office/drawing/2014/main" id="{742222BD-6BDA-6F16-29B8-67678B552710}"/>
                    </a:ext>
                  </a:extLst>
                </p:cNvPr>
                <p:cNvPicPr/>
                <p:nvPr/>
              </p:nvPicPr>
              <p:blipFill>
                <a:blip r:embed="rId15"/>
                <a:stretch>
                  <a:fillRect/>
                </a:stretch>
              </p:blipFill>
              <p:spPr>
                <a:xfrm>
                  <a:off x="6804196" y="2715316"/>
                  <a:ext cx="529920" cy="520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8" name="Freihand 17">
                  <a:extLst>
                    <a:ext uri="{FF2B5EF4-FFF2-40B4-BE49-F238E27FC236}">
                      <a16:creationId xmlns:a16="http://schemas.microsoft.com/office/drawing/2014/main" id="{08F0CCAB-3061-6C86-0FB6-9A90943C95ED}"/>
                    </a:ext>
                  </a:extLst>
                </p14:cNvPr>
                <p14:cNvContentPartPr/>
                <p14:nvPr/>
              </p14:nvContentPartPr>
              <p14:xfrm>
                <a:off x="6874756" y="2730436"/>
                <a:ext cx="723600" cy="564840"/>
              </p14:xfrm>
            </p:contentPart>
          </mc:Choice>
          <mc:Fallback>
            <p:pic>
              <p:nvPicPr>
                <p:cNvPr id="18" name="Freihand 17">
                  <a:extLst>
                    <a:ext uri="{FF2B5EF4-FFF2-40B4-BE49-F238E27FC236}">
                      <a16:creationId xmlns:a16="http://schemas.microsoft.com/office/drawing/2014/main" id="{08F0CCAB-3061-6C86-0FB6-9A90943C95ED}"/>
                    </a:ext>
                  </a:extLst>
                </p:cNvPr>
                <p:cNvPicPr/>
                <p:nvPr/>
              </p:nvPicPr>
              <p:blipFill>
                <a:blip r:embed="rId17"/>
                <a:stretch>
                  <a:fillRect/>
                </a:stretch>
              </p:blipFill>
              <p:spPr>
                <a:xfrm>
                  <a:off x="6866116" y="2721436"/>
                  <a:ext cx="741240" cy="582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9" name="Freihand 18">
                  <a:extLst>
                    <a:ext uri="{FF2B5EF4-FFF2-40B4-BE49-F238E27FC236}">
                      <a16:creationId xmlns:a16="http://schemas.microsoft.com/office/drawing/2014/main" id="{BBD2CFD3-EFCF-314C-B78C-E54A2D11E446}"/>
                    </a:ext>
                  </a:extLst>
                </p14:cNvPr>
                <p14:cNvContentPartPr/>
                <p14:nvPr/>
              </p14:nvContentPartPr>
              <p14:xfrm>
                <a:off x="6997156" y="2823316"/>
                <a:ext cx="712800" cy="608760"/>
              </p14:xfrm>
            </p:contentPart>
          </mc:Choice>
          <mc:Fallback>
            <p:pic>
              <p:nvPicPr>
                <p:cNvPr id="19" name="Freihand 18">
                  <a:extLst>
                    <a:ext uri="{FF2B5EF4-FFF2-40B4-BE49-F238E27FC236}">
                      <a16:creationId xmlns:a16="http://schemas.microsoft.com/office/drawing/2014/main" id="{BBD2CFD3-EFCF-314C-B78C-E54A2D11E446}"/>
                    </a:ext>
                  </a:extLst>
                </p:cNvPr>
                <p:cNvPicPr/>
                <p:nvPr/>
              </p:nvPicPr>
              <p:blipFill>
                <a:blip r:embed="rId19"/>
                <a:stretch>
                  <a:fillRect/>
                </a:stretch>
              </p:blipFill>
              <p:spPr>
                <a:xfrm>
                  <a:off x="6988156" y="2814316"/>
                  <a:ext cx="730440" cy="626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0" name="Freihand 19">
                  <a:extLst>
                    <a:ext uri="{FF2B5EF4-FFF2-40B4-BE49-F238E27FC236}">
                      <a16:creationId xmlns:a16="http://schemas.microsoft.com/office/drawing/2014/main" id="{CC7DB4CD-5CFD-B401-A0C6-BFEB66C427FC}"/>
                    </a:ext>
                  </a:extLst>
                </p14:cNvPr>
                <p14:cNvContentPartPr/>
                <p14:nvPr/>
              </p14:nvContentPartPr>
              <p14:xfrm>
                <a:off x="7131796" y="2938876"/>
                <a:ext cx="1101960" cy="649800"/>
              </p14:xfrm>
            </p:contentPart>
          </mc:Choice>
          <mc:Fallback>
            <p:pic>
              <p:nvPicPr>
                <p:cNvPr id="20" name="Freihand 19">
                  <a:extLst>
                    <a:ext uri="{FF2B5EF4-FFF2-40B4-BE49-F238E27FC236}">
                      <a16:creationId xmlns:a16="http://schemas.microsoft.com/office/drawing/2014/main" id="{CC7DB4CD-5CFD-B401-A0C6-BFEB66C427FC}"/>
                    </a:ext>
                  </a:extLst>
                </p:cNvPr>
                <p:cNvPicPr/>
                <p:nvPr/>
              </p:nvPicPr>
              <p:blipFill>
                <a:blip r:embed="rId21"/>
                <a:stretch>
                  <a:fillRect/>
                </a:stretch>
              </p:blipFill>
              <p:spPr>
                <a:xfrm>
                  <a:off x="7122796" y="2929876"/>
                  <a:ext cx="1119600" cy="667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3" name="Freihand 22">
                  <a:extLst>
                    <a:ext uri="{FF2B5EF4-FFF2-40B4-BE49-F238E27FC236}">
                      <a16:creationId xmlns:a16="http://schemas.microsoft.com/office/drawing/2014/main" id="{1589DAFF-BE1B-8EBB-6326-7EB1A54485E4}"/>
                    </a:ext>
                  </a:extLst>
                </p14:cNvPr>
                <p14:cNvContentPartPr/>
                <p14:nvPr/>
              </p14:nvContentPartPr>
              <p14:xfrm>
                <a:off x="7746676" y="3204916"/>
                <a:ext cx="651960" cy="405360"/>
              </p14:xfrm>
            </p:contentPart>
          </mc:Choice>
          <mc:Fallback>
            <p:pic>
              <p:nvPicPr>
                <p:cNvPr id="23" name="Freihand 22">
                  <a:extLst>
                    <a:ext uri="{FF2B5EF4-FFF2-40B4-BE49-F238E27FC236}">
                      <a16:creationId xmlns:a16="http://schemas.microsoft.com/office/drawing/2014/main" id="{1589DAFF-BE1B-8EBB-6326-7EB1A54485E4}"/>
                    </a:ext>
                  </a:extLst>
                </p:cNvPr>
                <p:cNvPicPr/>
                <p:nvPr/>
              </p:nvPicPr>
              <p:blipFill>
                <a:blip r:embed="rId23"/>
                <a:stretch>
                  <a:fillRect/>
                </a:stretch>
              </p:blipFill>
              <p:spPr>
                <a:xfrm>
                  <a:off x="7738036" y="3196276"/>
                  <a:ext cx="669600" cy="423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4" name="Freihand 23">
                  <a:extLst>
                    <a:ext uri="{FF2B5EF4-FFF2-40B4-BE49-F238E27FC236}">
                      <a16:creationId xmlns:a16="http://schemas.microsoft.com/office/drawing/2014/main" id="{035FD742-01B6-DA6A-F9E6-E7C9B545A798}"/>
                    </a:ext>
                  </a:extLst>
                </p14:cNvPr>
                <p14:cNvContentPartPr/>
                <p14:nvPr/>
              </p14:nvContentPartPr>
              <p14:xfrm>
                <a:off x="8116396" y="3279796"/>
                <a:ext cx="668520" cy="411120"/>
              </p14:xfrm>
            </p:contentPart>
          </mc:Choice>
          <mc:Fallback>
            <p:pic>
              <p:nvPicPr>
                <p:cNvPr id="24" name="Freihand 23">
                  <a:extLst>
                    <a:ext uri="{FF2B5EF4-FFF2-40B4-BE49-F238E27FC236}">
                      <a16:creationId xmlns:a16="http://schemas.microsoft.com/office/drawing/2014/main" id="{035FD742-01B6-DA6A-F9E6-E7C9B545A798}"/>
                    </a:ext>
                  </a:extLst>
                </p:cNvPr>
                <p:cNvPicPr/>
                <p:nvPr/>
              </p:nvPicPr>
              <p:blipFill>
                <a:blip r:embed="rId25"/>
                <a:stretch>
                  <a:fillRect/>
                </a:stretch>
              </p:blipFill>
              <p:spPr>
                <a:xfrm>
                  <a:off x="8107396" y="3271156"/>
                  <a:ext cx="686160" cy="428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7" name="Freihand 26">
                  <a:extLst>
                    <a:ext uri="{FF2B5EF4-FFF2-40B4-BE49-F238E27FC236}">
                      <a16:creationId xmlns:a16="http://schemas.microsoft.com/office/drawing/2014/main" id="{EF5F6D90-9E2C-4FBC-A5D4-09E8AA4E1A8C}"/>
                    </a:ext>
                  </a:extLst>
                </p14:cNvPr>
                <p14:cNvContentPartPr/>
                <p14:nvPr/>
              </p14:nvContentPartPr>
              <p14:xfrm>
                <a:off x="6711676" y="3775156"/>
                <a:ext cx="13320" cy="12960"/>
              </p14:xfrm>
            </p:contentPart>
          </mc:Choice>
          <mc:Fallback>
            <p:pic>
              <p:nvPicPr>
                <p:cNvPr id="27" name="Freihand 26">
                  <a:extLst>
                    <a:ext uri="{FF2B5EF4-FFF2-40B4-BE49-F238E27FC236}">
                      <a16:creationId xmlns:a16="http://schemas.microsoft.com/office/drawing/2014/main" id="{EF5F6D90-9E2C-4FBC-A5D4-09E8AA4E1A8C}"/>
                    </a:ext>
                  </a:extLst>
                </p:cNvPr>
                <p:cNvPicPr/>
                <p:nvPr/>
              </p:nvPicPr>
              <p:blipFill>
                <a:blip r:embed="rId27"/>
                <a:stretch>
                  <a:fillRect/>
                </a:stretch>
              </p:blipFill>
              <p:spPr>
                <a:xfrm>
                  <a:off x="6703036" y="3766516"/>
                  <a:ext cx="309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9" name="Freihand 28">
                  <a:extLst>
                    <a:ext uri="{FF2B5EF4-FFF2-40B4-BE49-F238E27FC236}">
                      <a16:creationId xmlns:a16="http://schemas.microsoft.com/office/drawing/2014/main" id="{49CE035E-0CB3-8FD6-A454-BBD3BE3703C7}"/>
                    </a:ext>
                  </a:extLst>
                </p14:cNvPr>
                <p14:cNvContentPartPr/>
                <p14:nvPr/>
              </p14:nvContentPartPr>
              <p14:xfrm>
                <a:off x="4717636" y="1199716"/>
                <a:ext cx="1977120" cy="2596680"/>
              </p14:xfrm>
            </p:contentPart>
          </mc:Choice>
          <mc:Fallback>
            <p:pic>
              <p:nvPicPr>
                <p:cNvPr id="29" name="Freihand 28">
                  <a:extLst>
                    <a:ext uri="{FF2B5EF4-FFF2-40B4-BE49-F238E27FC236}">
                      <a16:creationId xmlns:a16="http://schemas.microsoft.com/office/drawing/2014/main" id="{49CE035E-0CB3-8FD6-A454-BBD3BE3703C7}"/>
                    </a:ext>
                  </a:extLst>
                </p:cNvPr>
                <p:cNvPicPr/>
                <p:nvPr/>
              </p:nvPicPr>
              <p:blipFill>
                <a:blip r:embed="rId29"/>
                <a:stretch>
                  <a:fillRect/>
                </a:stretch>
              </p:blipFill>
              <p:spPr>
                <a:xfrm>
                  <a:off x="4708996" y="1191076"/>
                  <a:ext cx="1994760" cy="26143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0" name="Freihand 29">
                  <a:extLst>
                    <a:ext uri="{FF2B5EF4-FFF2-40B4-BE49-F238E27FC236}">
                      <a16:creationId xmlns:a16="http://schemas.microsoft.com/office/drawing/2014/main" id="{B6DD14B4-C19A-393B-BE49-8E0F75388B3E}"/>
                    </a:ext>
                  </a:extLst>
                </p14:cNvPr>
                <p14:cNvContentPartPr/>
                <p14:nvPr/>
              </p14:nvContentPartPr>
              <p14:xfrm>
                <a:off x="4577596" y="1149676"/>
                <a:ext cx="269640" cy="182160"/>
              </p14:xfrm>
            </p:contentPart>
          </mc:Choice>
          <mc:Fallback>
            <p:pic>
              <p:nvPicPr>
                <p:cNvPr id="30" name="Freihand 29">
                  <a:extLst>
                    <a:ext uri="{FF2B5EF4-FFF2-40B4-BE49-F238E27FC236}">
                      <a16:creationId xmlns:a16="http://schemas.microsoft.com/office/drawing/2014/main" id="{B6DD14B4-C19A-393B-BE49-8E0F75388B3E}"/>
                    </a:ext>
                  </a:extLst>
                </p:cNvPr>
                <p:cNvPicPr/>
                <p:nvPr/>
              </p:nvPicPr>
              <p:blipFill>
                <a:blip r:embed="rId31"/>
                <a:stretch>
                  <a:fillRect/>
                </a:stretch>
              </p:blipFill>
              <p:spPr>
                <a:xfrm>
                  <a:off x="4568596" y="1140676"/>
                  <a:ext cx="2872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6" name="Freihand 35">
                  <a:extLst>
                    <a:ext uri="{FF2B5EF4-FFF2-40B4-BE49-F238E27FC236}">
                      <a16:creationId xmlns:a16="http://schemas.microsoft.com/office/drawing/2014/main" id="{759C3AA9-1BD3-0129-6B57-27E88A7BF0FE}"/>
                    </a:ext>
                  </a:extLst>
                </p14:cNvPr>
                <p14:cNvContentPartPr/>
                <p14:nvPr/>
              </p14:nvContentPartPr>
              <p14:xfrm>
                <a:off x="4438636" y="1451356"/>
                <a:ext cx="39600" cy="2217960"/>
              </p14:xfrm>
            </p:contentPart>
          </mc:Choice>
          <mc:Fallback>
            <p:pic>
              <p:nvPicPr>
                <p:cNvPr id="36" name="Freihand 35">
                  <a:extLst>
                    <a:ext uri="{FF2B5EF4-FFF2-40B4-BE49-F238E27FC236}">
                      <a16:creationId xmlns:a16="http://schemas.microsoft.com/office/drawing/2014/main" id="{759C3AA9-1BD3-0129-6B57-27E88A7BF0FE}"/>
                    </a:ext>
                  </a:extLst>
                </p:cNvPr>
                <p:cNvPicPr/>
                <p:nvPr/>
              </p:nvPicPr>
              <p:blipFill>
                <a:blip r:embed="rId33"/>
                <a:stretch>
                  <a:fillRect/>
                </a:stretch>
              </p:blipFill>
              <p:spPr>
                <a:xfrm>
                  <a:off x="4429996" y="1442356"/>
                  <a:ext cx="57240" cy="22356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7" name="Freihand 36">
                  <a:extLst>
                    <a:ext uri="{FF2B5EF4-FFF2-40B4-BE49-F238E27FC236}">
                      <a16:creationId xmlns:a16="http://schemas.microsoft.com/office/drawing/2014/main" id="{65C8A87E-8F90-814B-60B0-F07031BD0DC9}"/>
                    </a:ext>
                  </a:extLst>
                </p14:cNvPr>
                <p14:cNvContentPartPr/>
                <p14:nvPr/>
              </p14:nvContentPartPr>
              <p14:xfrm>
                <a:off x="4315876" y="1321396"/>
                <a:ext cx="227160" cy="257760"/>
              </p14:xfrm>
            </p:contentPart>
          </mc:Choice>
          <mc:Fallback>
            <p:pic>
              <p:nvPicPr>
                <p:cNvPr id="37" name="Freihand 36">
                  <a:extLst>
                    <a:ext uri="{FF2B5EF4-FFF2-40B4-BE49-F238E27FC236}">
                      <a16:creationId xmlns:a16="http://schemas.microsoft.com/office/drawing/2014/main" id="{65C8A87E-8F90-814B-60B0-F07031BD0DC9}"/>
                    </a:ext>
                  </a:extLst>
                </p:cNvPr>
                <p:cNvPicPr/>
                <p:nvPr/>
              </p:nvPicPr>
              <p:blipFill>
                <a:blip r:embed="rId35"/>
                <a:stretch>
                  <a:fillRect/>
                </a:stretch>
              </p:blipFill>
              <p:spPr>
                <a:xfrm>
                  <a:off x="4306876" y="1312396"/>
                  <a:ext cx="24480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69" name="Freihand 68">
                  <a:extLst>
                    <a:ext uri="{FF2B5EF4-FFF2-40B4-BE49-F238E27FC236}">
                      <a16:creationId xmlns:a16="http://schemas.microsoft.com/office/drawing/2014/main" id="{829A5696-D686-C31C-40EB-095D064D039F}"/>
                    </a:ext>
                  </a:extLst>
                </p14:cNvPr>
                <p14:cNvContentPartPr/>
                <p14:nvPr/>
              </p14:nvContentPartPr>
              <p14:xfrm>
                <a:off x="3747436" y="815236"/>
                <a:ext cx="156600" cy="239040"/>
              </p14:xfrm>
            </p:contentPart>
          </mc:Choice>
          <mc:Fallback>
            <p:pic>
              <p:nvPicPr>
                <p:cNvPr id="69" name="Freihand 68">
                  <a:extLst>
                    <a:ext uri="{FF2B5EF4-FFF2-40B4-BE49-F238E27FC236}">
                      <a16:creationId xmlns:a16="http://schemas.microsoft.com/office/drawing/2014/main" id="{829A5696-D686-C31C-40EB-095D064D039F}"/>
                    </a:ext>
                  </a:extLst>
                </p:cNvPr>
                <p:cNvPicPr/>
                <p:nvPr/>
              </p:nvPicPr>
              <p:blipFill>
                <a:blip r:embed="rId37"/>
                <a:stretch>
                  <a:fillRect/>
                </a:stretch>
              </p:blipFill>
              <p:spPr>
                <a:xfrm>
                  <a:off x="3738796" y="806236"/>
                  <a:ext cx="17424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70" name="Freihand 69">
                  <a:extLst>
                    <a:ext uri="{FF2B5EF4-FFF2-40B4-BE49-F238E27FC236}">
                      <a16:creationId xmlns:a16="http://schemas.microsoft.com/office/drawing/2014/main" id="{72AD87E6-116B-293A-FC6C-8662AE672363}"/>
                    </a:ext>
                  </a:extLst>
                </p14:cNvPr>
                <p14:cNvContentPartPr/>
                <p14:nvPr/>
              </p14:nvContentPartPr>
              <p14:xfrm>
                <a:off x="3956236" y="953116"/>
                <a:ext cx="79920" cy="171720"/>
              </p14:xfrm>
            </p:contentPart>
          </mc:Choice>
          <mc:Fallback>
            <p:pic>
              <p:nvPicPr>
                <p:cNvPr id="70" name="Freihand 69">
                  <a:extLst>
                    <a:ext uri="{FF2B5EF4-FFF2-40B4-BE49-F238E27FC236}">
                      <a16:creationId xmlns:a16="http://schemas.microsoft.com/office/drawing/2014/main" id="{72AD87E6-116B-293A-FC6C-8662AE672363}"/>
                    </a:ext>
                  </a:extLst>
                </p:cNvPr>
                <p:cNvPicPr/>
                <p:nvPr/>
              </p:nvPicPr>
              <p:blipFill>
                <a:blip r:embed="rId39"/>
                <a:stretch>
                  <a:fillRect/>
                </a:stretch>
              </p:blipFill>
              <p:spPr>
                <a:xfrm>
                  <a:off x="3947236" y="944476"/>
                  <a:ext cx="975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71" name="Freihand 70">
                  <a:extLst>
                    <a:ext uri="{FF2B5EF4-FFF2-40B4-BE49-F238E27FC236}">
                      <a16:creationId xmlns:a16="http://schemas.microsoft.com/office/drawing/2014/main" id="{E3BE1815-3F59-6930-FA6F-5B745D0A7227}"/>
                    </a:ext>
                  </a:extLst>
                </p14:cNvPr>
                <p14:cNvContentPartPr/>
                <p14:nvPr/>
              </p14:nvContentPartPr>
              <p14:xfrm>
                <a:off x="3954796" y="964276"/>
                <a:ext cx="144360" cy="38880"/>
              </p14:xfrm>
            </p:contentPart>
          </mc:Choice>
          <mc:Fallback>
            <p:pic>
              <p:nvPicPr>
                <p:cNvPr id="71" name="Freihand 70">
                  <a:extLst>
                    <a:ext uri="{FF2B5EF4-FFF2-40B4-BE49-F238E27FC236}">
                      <a16:creationId xmlns:a16="http://schemas.microsoft.com/office/drawing/2014/main" id="{E3BE1815-3F59-6930-FA6F-5B745D0A7227}"/>
                    </a:ext>
                  </a:extLst>
                </p:cNvPr>
                <p:cNvPicPr/>
                <p:nvPr/>
              </p:nvPicPr>
              <p:blipFill>
                <a:blip r:embed="rId41"/>
                <a:stretch>
                  <a:fillRect/>
                </a:stretch>
              </p:blipFill>
              <p:spPr>
                <a:xfrm>
                  <a:off x="3946156" y="955276"/>
                  <a:ext cx="1620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9" name="Freihand 38">
                  <a:extLst>
                    <a:ext uri="{FF2B5EF4-FFF2-40B4-BE49-F238E27FC236}">
                      <a16:creationId xmlns:a16="http://schemas.microsoft.com/office/drawing/2014/main" id="{A36E025B-6FDC-56F1-6250-5446F75F5D77}"/>
                    </a:ext>
                  </a:extLst>
                </p14:cNvPr>
                <p14:cNvContentPartPr/>
                <p14:nvPr/>
              </p14:nvContentPartPr>
              <p14:xfrm>
                <a:off x="8196676" y="594916"/>
                <a:ext cx="155880" cy="183960"/>
              </p14:xfrm>
            </p:contentPart>
          </mc:Choice>
          <mc:Fallback>
            <p:pic>
              <p:nvPicPr>
                <p:cNvPr id="39" name="Freihand 38">
                  <a:extLst>
                    <a:ext uri="{FF2B5EF4-FFF2-40B4-BE49-F238E27FC236}">
                      <a16:creationId xmlns:a16="http://schemas.microsoft.com/office/drawing/2014/main" id="{A36E025B-6FDC-56F1-6250-5446F75F5D77}"/>
                    </a:ext>
                  </a:extLst>
                </p:cNvPr>
                <p:cNvPicPr/>
                <p:nvPr/>
              </p:nvPicPr>
              <p:blipFill>
                <a:blip r:embed="rId43"/>
                <a:stretch>
                  <a:fillRect/>
                </a:stretch>
              </p:blipFill>
              <p:spPr>
                <a:xfrm>
                  <a:off x="8188036" y="585916"/>
                  <a:ext cx="1735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0" name="Freihand 39">
                  <a:extLst>
                    <a:ext uri="{FF2B5EF4-FFF2-40B4-BE49-F238E27FC236}">
                      <a16:creationId xmlns:a16="http://schemas.microsoft.com/office/drawing/2014/main" id="{2CE3A7A0-F4E8-8EF3-6353-BB54BC330359}"/>
                    </a:ext>
                  </a:extLst>
                </p14:cNvPr>
                <p14:cNvContentPartPr/>
                <p14:nvPr/>
              </p14:nvContentPartPr>
              <p14:xfrm>
                <a:off x="8199916" y="654676"/>
                <a:ext cx="170280" cy="76320"/>
              </p14:xfrm>
            </p:contentPart>
          </mc:Choice>
          <mc:Fallback>
            <p:pic>
              <p:nvPicPr>
                <p:cNvPr id="40" name="Freihand 39">
                  <a:extLst>
                    <a:ext uri="{FF2B5EF4-FFF2-40B4-BE49-F238E27FC236}">
                      <a16:creationId xmlns:a16="http://schemas.microsoft.com/office/drawing/2014/main" id="{2CE3A7A0-F4E8-8EF3-6353-BB54BC330359}"/>
                    </a:ext>
                  </a:extLst>
                </p:cNvPr>
                <p:cNvPicPr/>
                <p:nvPr/>
              </p:nvPicPr>
              <p:blipFill>
                <a:blip r:embed="rId45"/>
                <a:stretch>
                  <a:fillRect/>
                </a:stretch>
              </p:blipFill>
              <p:spPr>
                <a:xfrm>
                  <a:off x="8190916" y="646036"/>
                  <a:ext cx="1879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1" name="Freihand 40">
                  <a:extLst>
                    <a:ext uri="{FF2B5EF4-FFF2-40B4-BE49-F238E27FC236}">
                      <a16:creationId xmlns:a16="http://schemas.microsoft.com/office/drawing/2014/main" id="{FF50DD3D-8907-D8D1-9456-0831030C7788}"/>
                    </a:ext>
                  </a:extLst>
                </p14:cNvPr>
                <p14:cNvContentPartPr/>
                <p14:nvPr/>
              </p14:nvContentPartPr>
              <p14:xfrm>
                <a:off x="8632996" y="609316"/>
                <a:ext cx="177480" cy="123120"/>
              </p14:xfrm>
            </p:contentPart>
          </mc:Choice>
          <mc:Fallback>
            <p:pic>
              <p:nvPicPr>
                <p:cNvPr id="41" name="Freihand 40">
                  <a:extLst>
                    <a:ext uri="{FF2B5EF4-FFF2-40B4-BE49-F238E27FC236}">
                      <a16:creationId xmlns:a16="http://schemas.microsoft.com/office/drawing/2014/main" id="{FF50DD3D-8907-D8D1-9456-0831030C7788}"/>
                    </a:ext>
                  </a:extLst>
                </p:cNvPr>
                <p:cNvPicPr/>
                <p:nvPr/>
              </p:nvPicPr>
              <p:blipFill>
                <a:blip r:embed="rId47"/>
                <a:stretch>
                  <a:fillRect/>
                </a:stretch>
              </p:blipFill>
              <p:spPr>
                <a:xfrm>
                  <a:off x="8624356" y="600316"/>
                  <a:ext cx="1951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2" name="Freihand 41">
                  <a:extLst>
                    <a:ext uri="{FF2B5EF4-FFF2-40B4-BE49-F238E27FC236}">
                      <a16:creationId xmlns:a16="http://schemas.microsoft.com/office/drawing/2014/main" id="{054FEE6A-D52E-2BCB-381A-575CB9ADFE56}"/>
                    </a:ext>
                  </a:extLst>
                </p14:cNvPr>
                <p14:cNvContentPartPr/>
                <p14:nvPr/>
              </p14:nvContentPartPr>
              <p14:xfrm>
                <a:off x="8821276" y="624076"/>
                <a:ext cx="146880" cy="101880"/>
              </p14:xfrm>
            </p:contentPart>
          </mc:Choice>
          <mc:Fallback>
            <p:pic>
              <p:nvPicPr>
                <p:cNvPr id="42" name="Freihand 41">
                  <a:extLst>
                    <a:ext uri="{FF2B5EF4-FFF2-40B4-BE49-F238E27FC236}">
                      <a16:creationId xmlns:a16="http://schemas.microsoft.com/office/drawing/2014/main" id="{054FEE6A-D52E-2BCB-381A-575CB9ADFE56}"/>
                    </a:ext>
                  </a:extLst>
                </p:cNvPr>
                <p:cNvPicPr/>
                <p:nvPr/>
              </p:nvPicPr>
              <p:blipFill>
                <a:blip r:embed="rId49"/>
                <a:stretch>
                  <a:fillRect/>
                </a:stretch>
              </p:blipFill>
              <p:spPr>
                <a:xfrm>
                  <a:off x="8812276" y="615436"/>
                  <a:ext cx="1645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3" name="Freihand 42">
                  <a:extLst>
                    <a:ext uri="{FF2B5EF4-FFF2-40B4-BE49-F238E27FC236}">
                      <a16:creationId xmlns:a16="http://schemas.microsoft.com/office/drawing/2014/main" id="{3C009871-293F-162A-CD28-C28F19371F18}"/>
                    </a:ext>
                  </a:extLst>
                </p14:cNvPr>
                <p14:cNvContentPartPr/>
                <p14:nvPr/>
              </p14:nvContentPartPr>
              <p14:xfrm>
                <a:off x="9023956" y="507436"/>
                <a:ext cx="161280" cy="195120"/>
              </p14:xfrm>
            </p:contentPart>
          </mc:Choice>
          <mc:Fallback>
            <p:pic>
              <p:nvPicPr>
                <p:cNvPr id="43" name="Freihand 42">
                  <a:extLst>
                    <a:ext uri="{FF2B5EF4-FFF2-40B4-BE49-F238E27FC236}">
                      <a16:creationId xmlns:a16="http://schemas.microsoft.com/office/drawing/2014/main" id="{3C009871-293F-162A-CD28-C28F19371F18}"/>
                    </a:ext>
                  </a:extLst>
                </p:cNvPr>
                <p:cNvPicPr/>
                <p:nvPr/>
              </p:nvPicPr>
              <p:blipFill>
                <a:blip r:embed="rId51"/>
                <a:stretch>
                  <a:fillRect/>
                </a:stretch>
              </p:blipFill>
              <p:spPr>
                <a:xfrm>
                  <a:off x="9015316" y="498796"/>
                  <a:ext cx="17892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4" name="Freihand 43">
                  <a:extLst>
                    <a:ext uri="{FF2B5EF4-FFF2-40B4-BE49-F238E27FC236}">
                      <a16:creationId xmlns:a16="http://schemas.microsoft.com/office/drawing/2014/main" id="{EE8EF150-5812-9600-190B-3DC9A3F0189C}"/>
                    </a:ext>
                  </a:extLst>
                </p14:cNvPr>
                <p14:cNvContentPartPr/>
                <p14:nvPr/>
              </p14:nvContentPartPr>
              <p14:xfrm>
                <a:off x="9373876" y="525436"/>
                <a:ext cx="118440" cy="178920"/>
              </p14:xfrm>
            </p:contentPart>
          </mc:Choice>
          <mc:Fallback>
            <p:pic>
              <p:nvPicPr>
                <p:cNvPr id="44" name="Freihand 43">
                  <a:extLst>
                    <a:ext uri="{FF2B5EF4-FFF2-40B4-BE49-F238E27FC236}">
                      <a16:creationId xmlns:a16="http://schemas.microsoft.com/office/drawing/2014/main" id="{EE8EF150-5812-9600-190B-3DC9A3F0189C}"/>
                    </a:ext>
                  </a:extLst>
                </p:cNvPr>
                <p:cNvPicPr/>
                <p:nvPr/>
              </p:nvPicPr>
              <p:blipFill>
                <a:blip r:embed="rId53"/>
                <a:stretch>
                  <a:fillRect/>
                </a:stretch>
              </p:blipFill>
              <p:spPr>
                <a:xfrm>
                  <a:off x="9365236" y="516436"/>
                  <a:ext cx="1360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5" name="Freihand 44">
                  <a:extLst>
                    <a:ext uri="{FF2B5EF4-FFF2-40B4-BE49-F238E27FC236}">
                      <a16:creationId xmlns:a16="http://schemas.microsoft.com/office/drawing/2014/main" id="{058DA184-B3AA-01C0-C413-22B204DB2B6E}"/>
                    </a:ext>
                  </a:extLst>
                </p14:cNvPr>
                <p14:cNvContentPartPr/>
                <p14:nvPr/>
              </p14:nvContentPartPr>
              <p14:xfrm>
                <a:off x="9383596" y="611836"/>
                <a:ext cx="145440" cy="28800"/>
              </p14:xfrm>
            </p:contentPart>
          </mc:Choice>
          <mc:Fallback>
            <p:pic>
              <p:nvPicPr>
                <p:cNvPr id="45" name="Freihand 44">
                  <a:extLst>
                    <a:ext uri="{FF2B5EF4-FFF2-40B4-BE49-F238E27FC236}">
                      <a16:creationId xmlns:a16="http://schemas.microsoft.com/office/drawing/2014/main" id="{058DA184-B3AA-01C0-C413-22B204DB2B6E}"/>
                    </a:ext>
                  </a:extLst>
                </p:cNvPr>
                <p:cNvPicPr/>
                <p:nvPr/>
              </p:nvPicPr>
              <p:blipFill>
                <a:blip r:embed="rId55"/>
                <a:stretch>
                  <a:fillRect/>
                </a:stretch>
              </p:blipFill>
              <p:spPr>
                <a:xfrm>
                  <a:off x="9374596" y="603196"/>
                  <a:ext cx="1630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6" name="Freihand 45">
                  <a:extLst>
                    <a:ext uri="{FF2B5EF4-FFF2-40B4-BE49-F238E27FC236}">
                      <a16:creationId xmlns:a16="http://schemas.microsoft.com/office/drawing/2014/main" id="{C49171E9-9C1B-FBB7-A180-634DE01F1D26}"/>
                    </a:ext>
                  </a:extLst>
                </p14:cNvPr>
                <p14:cNvContentPartPr/>
                <p14:nvPr/>
              </p14:nvContentPartPr>
              <p14:xfrm>
                <a:off x="9760876" y="552076"/>
                <a:ext cx="85320" cy="151200"/>
              </p14:xfrm>
            </p:contentPart>
          </mc:Choice>
          <mc:Fallback>
            <p:pic>
              <p:nvPicPr>
                <p:cNvPr id="46" name="Freihand 45">
                  <a:extLst>
                    <a:ext uri="{FF2B5EF4-FFF2-40B4-BE49-F238E27FC236}">
                      <a16:creationId xmlns:a16="http://schemas.microsoft.com/office/drawing/2014/main" id="{C49171E9-9C1B-FBB7-A180-634DE01F1D26}"/>
                    </a:ext>
                  </a:extLst>
                </p:cNvPr>
                <p:cNvPicPr/>
                <p:nvPr/>
              </p:nvPicPr>
              <p:blipFill>
                <a:blip r:embed="rId57"/>
                <a:stretch>
                  <a:fillRect/>
                </a:stretch>
              </p:blipFill>
              <p:spPr>
                <a:xfrm>
                  <a:off x="9751876" y="543436"/>
                  <a:ext cx="1029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7" name="Freihand 46">
                  <a:extLst>
                    <a:ext uri="{FF2B5EF4-FFF2-40B4-BE49-F238E27FC236}">
                      <a16:creationId xmlns:a16="http://schemas.microsoft.com/office/drawing/2014/main" id="{1303A309-68D3-8C97-106C-BDBDCE1B4A30}"/>
                    </a:ext>
                  </a:extLst>
                </p14:cNvPr>
                <p14:cNvContentPartPr/>
                <p14:nvPr/>
              </p14:nvContentPartPr>
              <p14:xfrm>
                <a:off x="9933676" y="372796"/>
                <a:ext cx="676080" cy="300600"/>
              </p14:xfrm>
            </p:contentPart>
          </mc:Choice>
          <mc:Fallback>
            <p:pic>
              <p:nvPicPr>
                <p:cNvPr id="47" name="Freihand 46">
                  <a:extLst>
                    <a:ext uri="{FF2B5EF4-FFF2-40B4-BE49-F238E27FC236}">
                      <a16:creationId xmlns:a16="http://schemas.microsoft.com/office/drawing/2014/main" id="{1303A309-68D3-8C97-106C-BDBDCE1B4A30}"/>
                    </a:ext>
                  </a:extLst>
                </p:cNvPr>
                <p:cNvPicPr/>
                <p:nvPr/>
              </p:nvPicPr>
              <p:blipFill>
                <a:blip r:embed="rId59"/>
                <a:stretch>
                  <a:fillRect/>
                </a:stretch>
              </p:blipFill>
              <p:spPr>
                <a:xfrm>
                  <a:off x="9924676" y="364156"/>
                  <a:ext cx="69372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9" name="Freihand 48">
                  <a:extLst>
                    <a:ext uri="{FF2B5EF4-FFF2-40B4-BE49-F238E27FC236}">
                      <a16:creationId xmlns:a16="http://schemas.microsoft.com/office/drawing/2014/main" id="{217E49E8-EC15-9EB7-8DC9-EC52B3B29240}"/>
                    </a:ext>
                  </a:extLst>
                </p14:cNvPr>
                <p14:cNvContentPartPr/>
                <p14:nvPr/>
              </p14:nvContentPartPr>
              <p14:xfrm>
                <a:off x="10829716" y="439396"/>
                <a:ext cx="124920" cy="132480"/>
              </p14:xfrm>
            </p:contentPart>
          </mc:Choice>
          <mc:Fallback>
            <p:pic>
              <p:nvPicPr>
                <p:cNvPr id="49" name="Freihand 48">
                  <a:extLst>
                    <a:ext uri="{FF2B5EF4-FFF2-40B4-BE49-F238E27FC236}">
                      <a16:creationId xmlns:a16="http://schemas.microsoft.com/office/drawing/2014/main" id="{217E49E8-EC15-9EB7-8DC9-EC52B3B29240}"/>
                    </a:ext>
                  </a:extLst>
                </p:cNvPr>
                <p:cNvPicPr/>
                <p:nvPr/>
              </p:nvPicPr>
              <p:blipFill>
                <a:blip r:embed="rId61"/>
                <a:stretch>
                  <a:fillRect/>
                </a:stretch>
              </p:blipFill>
              <p:spPr>
                <a:xfrm>
                  <a:off x="10820716" y="430756"/>
                  <a:ext cx="1425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0" name="Freihand 49">
                  <a:extLst>
                    <a:ext uri="{FF2B5EF4-FFF2-40B4-BE49-F238E27FC236}">
                      <a16:creationId xmlns:a16="http://schemas.microsoft.com/office/drawing/2014/main" id="{5F2770A2-32A4-6FB7-F928-3FB59AAEA59F}"/>
                    </a:ext>
                  </a:extLst>
                </p14:cNvPr>
                <p14:cNvContentPartPr/>
                <p14:nvPr/>
              </p14:nvContentPartPr>
              <p14:xfrm>
                <a:off x="10991716" y="514276"/>
                <a:ext cx="125640" cy="136080"/>
              </p14:xfrm>
            </p:contentPart>
          </mc:Choice>
          <mc:Fallback>
            <p:pic>
              <p:nvPicPr>
                <p:cNvPr id="50" name="Freihand 49">
                  <a:extLst>
                    <a:ext uri="{FF2B5EF4-FFF2-40B4-BE49-F238E27FC236}">
                      <a16:creationId xmlns:a16="http://schemas.microsoft.com/office/drawing/2014/main" id="{5F2770A2-32A4-6FB7-F928-3FB59AAEA59F}"/>
                    </a:ext>
                  </a:extLst>
                </p:cNvPr>
                <p:cNvPicPr/>
                <p:nvPr/>
              </p:nvPicPr>
              <p:blipFill>
                <a:blip r:embed="rId63"/>
                <a:stretch>
                  <a:fillRect/>
                </a:stretch>
              </p:blipFill>
              <p:spPr>
                <a:xfrm>
                  <a:off x="10983076" y="505276"/>
                  <a:ext cx="1432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2" name="Freihand 51">
                  <a:extLst>
                    <a:ext uri="{FF2B5EF4-FFF2-40B4-BE49-F238E27FC236}">
                      <a16:creationId xmlns:a16="http://schemas.microsoft.com/office/drawing/2014/main" id="{93C1647B-2E5D-EE73-F149-501F8908B93F}"/>
                    </a:ext>
                  </a:extLst>
                </p14:cNvPr>
                <p14:cNvContentPartPr/>
                <p14:nvPr/>
              </p14:nvContentPartPr>
              <p14:xfrm>
                <a:off x="8246716" y="930076"/>
                <a:ext cx="92520" cy="207000"/>
              </p14:xfrm>
            </p:contentPart>
          </mc:Choice>
          <mc:Fallback>
            <p:pic>
              <p:nvPicPr>
                <p:cNvPr id="52" name="Freihand 51">
                  <a:extLst>
                    <a:ext uri="{FF2B5EF4-FFF2-40B4-BE49-F238E27FC236}">
                      <a16:creationId xmlns:a16="http://schemas.microsoft.com/office/drawing/2014/main" id="{93C1647B-2E5D-EE73-F149-501F8908B93F}"/>
                    </a:ext>
                  </a:extLst>
                </p:cNvPr>
                <p:cNvPicPr/>
                <p:nvPr/>
              </p:nvPicPr>
              <p:blipFill>
                <a:blip r:embed="rId65"/>
                <a:stretch>
                  <a:fillRect/>
                </a:stretch>
              </p:blipFill>
              <p:spPr>
                <a:xfrm>
                  <a:off x="8238076" y="921436"/>
                  <a:ext cx="1101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3" name="Freihand 52">
                  <a:extLst>
                    <a:ext uri="{FF2B5EF4-FFF2-40B4-BE49-F238E27FC236}">
                      <a16:creationId xmlns:a16="http://schemas.microsoft.com/office/drawing/2014/main" id="{9C5091AC-A792-6F07-50EB-902FC535F6B5}"/>
                    </a:ext>
                  </a:extLst>
                </p14:cNvPr>
                <p14:cNvContentPartPr/>
                <p14:nvPr/>
              </p14:nvContentPartPr>
              <p14:xfrm>
                <a:off x="8418796" y="882196"/>
                <a:ext cx="172080" cy="254520"/>
              </p14:xfrm>
            </p:contentPart>
          </mc:Choice>
          <mc:Fallback>
            <p:pic>
              <p:nvPicPr>
                <p:cNvPr id="53" name="Freihand 52">
                  <a:extLst>
                    <a:ext uri="{FF2B5EF4-FFF2-40B4-BE49-F238E27FC236}">
                      <a16:creationId xmlns:a16="http://schemas.microsoft.com/office/drawing/2014/main" id="{9C5091AC-A792-6F07-50EB-902FC535F6B5}"/>
                    </a:ext>
                  </a:extLst>
                </p:cNvPr>
                <p:cNvPicPr/>
                <p:nvPr/>
              </p:nvPicPr>
              <p:blipFill>
                <a:blip r:embed="rId67"/>
                <a:stretch>
                  <a:fillRect/>
                </a:stretch>
              </p:blipFill>
              <p:spPr>
                <a:xfrm>
                  <a:off x="8409796" y="873556"/>
                  <a:ext cx="18972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4" name="Freihand 53">
                  <a:extLst>
                    <a:ext uri="{FF2B5EF4-FFF2-40B4-BE49-F238E27FC236}">
                      <a16:creationId xmlns:a16="http://schemas.microsoft.com/office/drawing/2014/main" id="{EE3F72B8-F022-E57F-7753-701684CF4ABF}"/>
                    </a:ext>
                  </a:extLst>
                </p14:cNvPr>
                <p14:cNvContentPartPr/>
                <p14:nvPr/>
              </p14:nvContentPartPr>
              <p14:xfrm>
                <a:off x="8650636" y="904516"/>
                <a:ext cx="48960" cy="189720"/>
              </p14:xfrm>
            </p:contentPart>
          </mc:Choice>
          <mc:Fallback>
            <p:pic>
              <p:nvPicPr>
                <p:cNvPr id="54" name="Freihand 53">
                  <a:extLst>
                    <a:ext uri="{FF2B5EF4-FFF2-40B4-BE49-F238E27FC236}">
                      <a16:creationId xmlns:a16="http://schemas.microsoft.com/office/drawing/2014/main" id="{EE3F72B8-F022-E57F-7753-701684CF4ABF}"/>
                    </a:ext>
                  </a:extLst>
                </p:cNvPr>
                <p:cNvPicPr/>
                <p:nvPr/>
              </p:nvPicPr>
              <p:blipFill>
                <a:blip r:embed="rId69"/>
                <a:stretch>
                  <a:fillRect/>
                </a:stretch>
              </p:blipFill>
              <p:spPr>
                <a:xfrm>
                  <a:off x="8641996" y="895516"/>
                  <a:ext cx="6660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5" name="Freihand 54">
                  <a:extLst>
                    <a:ext uri="{FF2B5EF4-FFF2-40B4-BE49-F238E27FC236}">
                      <a16:creationId xmlns:a16="http://schemas.microsoft.com/office/drawing/2014/main" id="{69503E6D-2E55-0CB5-2F5C-24519A426019}"/>
                    </a:ext>
                  </a:extLst>
                </p14:cNvPr>
                <p14:cNvContentPartPr/>
                <p14:nvPr/>
              </p14:nvContentPartPr>
              <p14:xfrm>
                <a:off x="8721556" y="968236"/>
                <a:ext cx="144360" cy="141480"/>
              </p14:xfrm>
            </p:contentPart>
          </mc:Choice>
          <mc:Fallback>
            <p:pic>
              <p:nvPicPr>
                <p:cNvPr id="55" name="Freihand 54">
                  <a:extLst>
                    <a:ext uri="{FF2B5EF4-FFF2-40B4-BE49-F238E27FC236}">
                      <a16:creationId xmlns:a16="http://schemas.microsoft.com/office/drawing/2014/main" id="{69503E6D-2E55-0CB5-2F5C-24519A426019}"/>
                    </a:ext>
                  </a:extLst>
                </p:cNvPr>
                <p:cNvPicPr/>
                <p:nvPr/>
              </p:nvPicPr>
              <p:blipFill>
                <a:blip r:embed="rId71"/>
                <a:stretch>
                  <a:fillRect/>
                </a:stretch>
              </p:blipFill>
              <p:spPr>
                <a:xfrm>
                  <a:off x="8712556" y="959596"/>
                  <a:ext cx="1620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6" name="Freihand 55">
                  <a:extLst>
                    <a:ext uri="{FF2B5EF4-FFF2-40B4-BE49-F238E27FC236}">
                      <a16:creationId xmlns:a16="http://schemas.microsoft.com/office/drawing/2014/main" id="{18731FC0-C813-BE3C-6F5B-1E887EEBED1C}"/>
                    </a:ext>
                  </a:extLst>
                </p14:cNvPr>
                <p14:cNvContentPartPr/>
                <p14:nvPr/>
              </p14:nvContentPartPr>
              <p14:xfrm>
                <a:off x="8874916" y="897676"/>
                <a:ext cx="183600" cy="195480"/>
              </p14:xfrm>
            </p:contentPart>
          </mc:Choice>
          <mc:Fallback>
            <p:pic>
              <p:nvPicPr>
                <p:cNvPr id="56" name="Freihand 55">
                  <a:extLst>
                    <a:ext uri="{FF2B5EF4-FFF2-40B4-BE49-F238E27FC236}">
                      <a16:creationId xmlns:a16="http://schemas.microsoft.com/office/drawing/2014/main" id="{18731FC0-C813-BE3C-6F5B-1E887EEBED1C}"/>
                    </a:ext>
                  </a:extLst>
                </p:cNvPr>
                <p:cNvPicPr/>
                <p:nvPr/>
              </p:nvPicPr>
              <p:blipFill>
                <a:blip r:embed="rId73"/>
                <a:stretch>
                  <a:fillRect/>
                </a:stretch>
              </p:blipFill>
              <p:spPr>
                <a:xfrm>
                  <a:off x="8865916" y="889036"/>
                  <a:ext cx="20124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7" name="Freihand 56">
                  <a:extLst>
                    <a:ext uri="{FF2B5EF4-FFF2-40B4-BE49-F238E27FC236}">
                      <a16:creationId xmlns:a16="http://schemas.microsoft.com/office/drawing/2014/main" id="{58266D8B-65AA-27B0-9980-083EA7D8C538}"/>
                    </a:ext>
                  </a:extLst>
                </p14:cNvPr>
                <p14:cNvContentPartPr/>
                <p14:nvPr/>
              </p14:nvContentPartPr>
              <p14:xfrm>
                <a:off x="9093796" y="891916"/>
                <a:ext cx="255960" cy="196920"/>
              </p14:xfrm>
            </p:contentPart>
          </mc:Choice>
          <mc:Fallback>
            <p:pic>
              <p:nvPicPr>
                <p:cNvPr id="57" name="Freihand 56">
                  <a:extLst>
                    <a:ext uri="{FF2B5EF4-FFF2-40B4-BE49-F238E27FC236}">
                      <a16:creationId xmlns:a16="http://schemas.microsoft.com/office/drawing/2014/main" id="{58266D8B-65AA-27B0-9980-083EA7D8C538}"/>
                    </a:ext>
                  </a:extLst>
                </p:cNvPr>
                <p:cNvPicPr/>
                <p:nvPr/>
              </p:nvPicPr>
              <p:blipFill>
                <a:blip r:embed="rId75"/>
                <a:stretch>
                  <a:fillRect/>
                </a:stretch>
              </p:blipFill>
              <p:spPr>
                <a:xfrm>
                  <a:off x="9084796" y="883276"/>
                  <a:ext cx="27360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8" name="Freihand 57">
                  <a:extLst>
                    <a:ext uri="{FF2B5EF4-FFF2-40B4-BE49-F238E27FC236}">
                      <a16:creationId xmlns:a16="http://schemas.microsoft.com/office/drawing/2014/main" id="{E32C1462-CD30-351D-E1ED-8F5AACBB312F}"/>
                    </a:ext>
                  </a:extLst>
                </p14:cNvPr>
                <p14:cNvContentPartPr/>
                <p14:nvPr/>
              </p14:nvContentPartPr>
              <p14:xfrm>
                <a:off x="9577636" y="940876"/>
                <a:ext cx="276840" cy="100080"/>
              </p14:xfrm>
            </p:contentPart>
          </mc:Choice>
          <mc:Fallback>
            <p:pic>
              <p:nvPicPr>
                <p:cNvPr id="58" name="Freihand 57">
                  <a:extLst>
                    <a:ext uri="{FF2B5EF4-FFF2-40B4-BE49-F238E27FC236}">
                      <a16:creationId xmlns:a16="http://schemas.microsoft.com/office/drawing/2014/main" id="{E32C1462-CD30-351D-E1ED-8F5AACBB312F}"/>
                    </a:ext>
                  </a:extLst>
                </p:cNvPr>
                <p:cNvPicPr/>
                <p:nvPr/>
              </p:nvPicPr>
              <p:blipFill>
                <a:blip r:embed="rId77"/>
                <a:stretch>
                  <a:fillRect/>
                </a:stretch>
              </p:blipFill>
              <p:spPr>
                <a:xfrm>
                  <a:off x="9568996" y="932236"/>
                  <a:ext cx="2944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9" name="Freihand 58">
                  <a:extLst>
                    <a:ext uri="{FF2B5EF4-FFF2-40B4-BE49-F238E27FC236}">
                      <a16:creationId xmlns:a16="http://schemas.microsoft.com/office/drawing/2014/main" id="{7C09FC57-642E-D0D2-35AF-FF816AE5CF1B}"/>
                    </a:ext>
                  </a:extLst>
                </p14:cNvPr>
                <p14:cNvContentPartPr/>
                <p14:nvPr/>
              </p14:nvContentPartPr>
              <p14:xfrm>
                <a:off x="9958156" y="894436"/>
                <a:ext cx="150840" cy="116640"/>
              </p14:xfrm>
            </p:contentPart>
          </mc:Choice>
          <mc:Fallback>
            <p:pic>
              <p:nvPicPr>
                <p:cNvPr id="59" name="Freihand 58">
                  <a:extLst>
                    <a:ext uri="{FF2B5EF4-FFF2-40B4-BE49-F238E27FC236}">
                      <a16:creationId xmlns:a16="http://schemas.microsoft.com/office/drawing/2014/main" id="{7C09FC57-642E-D0D2-35AF-FF816AE5CF1B}"/>
                    </a:ext>
                  </a:extLst>
                </p:cNvPr>
                <p:cNvPicPr/>
                <p:nvPr/>
              </p:nvPicPr>
              <p:blipFill>
                <a:blip r:embed="rId79"/>
                <a:stretch>
                  <a:fillRect/>
                </a:stretch>
              </p:blipFill>
              <p:spPr>
                <a:xfrm>
                  <a:off x="9949516" y="885796"/>
                  <a:ext cx="1684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0" name="Freihand 59">
                  <a:extLst>
                    <a:ext uri="{FF2B5EF4-FFF2-40B4-BE49-F238E27FC236}">
                      <a16:creationId xmlns:a16="http://schemas.microsoft.com/office/drawing/2014/main" id="{9C2FF1E1-E57F-AD5F-7B6A-952C7C16AC95}"/>
                    </a:ext>
                  </a:extLst>
                </p14:cNvPr>
                <p14:cNvContentPartPr/>
                <p14:nvPr/>
              </p14:nvContentPartPr>
              <p14:xfrm>
                <a:off x="10396996" y="846916"/>
                <a:ext cx="153000" cy="128160"/>
              </p14:xfrm>
            </p:contentPart>
          </mc:Choice>
          <mc:Fallback>
            <p:pic>
              <p:nvPicPr>
                <p:cNvPr id="60" name="Freihand 59">
                  <a:extLst>
                    <a:ext uri="{FF2B5EF4-FFF2-40B4-BE49-F238E27FC236}">
                      <a16:creationId xmlns:a16="http://schemas.microsoft.com/office/drawing/2014/main" id="{9C2FF1E1-E57F-AD5F-7B6A-952C7C16AC95}"/>
                    </a:ext>
                  </a:extLst>
                </p:cNvPr>
                <p:cNvPicPr/>
                <p:nvPr/>
              </p:nvPicPr>
              <p:blipFill>
                <a:blip r:embed="rId81"/>
                <a:stretch>
                  <a:fillRect/>
                </a:stretch>
              </p:blipFill>
              <p:spPr>
                <a:xfrm>
                  <a:off x="10388356" y="838276"/>
                  <a:ext cx="1706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1" name="Freihand 60">
                  <a:extLst>
                    <a:ext uri="{FF2B5EF4-FFF2-40B4-BE49-F238E27FC236}">
                      <a16:creationId xmlns:a16="http://schemas.microsoft.com/office/drawing/2014/main" id="{E7B0A8F3-CEFC-8366-16D2-FD67B3FF96BA}"/>
                    </a:ext>
                  </a:extLst>
                </p14:cNvPr>
                <p14:cNvContentPartPr/>
                <p14:nvPr/>
              </p14:nvContentPartPr>
              <p14:xfrm>
                <a:off x="10574116" y="927916"/>
                <a:ext cx="125640" cy="151200"/>
              </p14:xfrm>
            </p:contentPart>
          </mc:Choice>
          <mc:Fallback>
            <p:pic>
              <p:nvPicPr>
                <p:cNvPr id="61" name="Freihand 60">
                  <a:extLst>
                    <a:ext uri="{FF2B5EF4-FFF2-40B4-BE49-F238E27FC236}">
                      <a16:creationId xmlns:a16="http://schemas.microsoft.com/office/drawing/2014/main" id="{E7B0A8F3-CEFC-8366-16D2-FD67B3FF96BA}"/>
                    </a:ext>
                  </a:extLst>
                </p:cNvPr>
                <p:cNvPicPr/>
                <p:nvPr/>
              </p:nvPicPr>
              <p:blipFill>
                <a:blip r:embed="rId83"/>
                <a:stretch>
                  <a:fillRect/>
                </a:stretch>
              </p:blipFill>
              <p:spPr>
                <a:xfrm>
                  <a:off x="10565116" y="919276"/>
                  <a:ext cx="1432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2" name="Freihand 61">
                  <a:extLst>
                    <a:ext uri="{FF2B5EF4-FFF2-40B4-BE49-F238E27FC236}">
                      <a16:creationId xmlns:a16="http://schemas.microsoft.com/office/drawing/2014/main" id="{9CE39D23-6B4B-B9D7-4A70-5FBBD090E2E5}"/>
                    </a:ext>
                  </a:extLst>
                </p14:cNvPr>
                <p14:cNvContentPartPr/>
                <p14:nvPr/>
              </p14:nvContentPartPr>
              <p14:xfrm>
                <a:off x="10903516" y="788236"/>
                <a:ext cx="123120" cy="186480"/>
              </p14:xfrm>
            </p:contentPart>
          </mc:Choice>
          <mc:Fallback>
            <p:pic>
              <p:nvPicPr>
                <p:cNvPr id="62" name="Freihand 61">
                  <a:extLst>
                    <a:ext uri="{FF2B5EF4-FFF2-40B4-BE49-F238E27FC236}">
                      <a16:creationId xmlns:a16="http://schemas.microsoft.com/office/drawing/2014/main" id="{9CE39D23-6B4B-B9D7-4A70-5FBBD090E2E5}"/>
                    </a:ext>
                  </a:extLst>
                </p:cNvPr>
                <p:cNvPicPr/>
                <p:nvPr/>
              </p:nvPicPr>
              <p:blipFill>
                <a:blip r:embed="rId85"/>
                <a:stretch>
                  <a:fillRect/>
                </a:stretch>
              </p:blipFill>
              <p:spPr>
                <a:xfrm>
                  <a:off x="10894876" y="779596"/>
                  <a:ext cx="1407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3" name="Freihand 62">
                  <a:extLst>
                    <a:ext uri="{FF2B5EF4-FFF2-40B4-BE49-F238E27FC236}">
                      <a16:creationId xmlns:a16="http://schemas.microsoft.com/office/drawing/2014/main" id="{F8D8723D-F7A0-4AD0-E0AB-006062B82526}"/>
                    </a:ext>
                  </a:extLst>
                </p14:cNvPr>
                <p14:cNvContentPartPr/>
                <p14:nvPr/>
              </p14:nvContentPartPr>
              <p14:xfrm>
                <a:off x="11115916" y="854116"/>
                <a:ext cx="112680" cy="101160"/>
              </p14:xfrm>
            </p:contentPart>
          </mc:Choice>
          <mc:Fallback>
            <p:pic>
              <p:nvPicPr>
                <p:cNvPr id="63" name="Freihand 62">
                  <a:extLst>
                    <a:ext uri="{FF2B5EF4-FFF2-40B4-BE49-F238E27FC236}">
                      <a16:creationId xmlns:a16="http://schemas.microsoft.com/office/drawing/2014/main" id="{F8D8723D-F7A0-4AD0-E0AB-006062B82526}"/>
                    </a:ext>
                  </a:extLst>
                </p:cNvPr>
                <p:cNvPicPr/>
                <p:nvPr/>
              </p:nvPicPr>
              <p:blipFill>
                <a:blip r:embed="rId87"/>
                <a:stretch>
                  <a:fillRect/>
                </a:stretch>
              </p:blipFill>
              <p:spPr>
                <a:xfrm>
                  <a:off x="11107276" y="845116"/>
                  <a:ext cx="1303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4" name="Freihand 63">
                  <a:extLst>
                    <a:ext uri="{FF2B5EF4-FFF2-40B4-BE49-F238E27FC236}">
                      <a16:creationId xmlns:a16="http://schemas.microsoft.com/office/drawing/2014/main" id="{9D6A1B57-FF57-646A-F586-EDEEC790641E}"/>
                    </a:ext>
                  </a:extLst>
                </p14:cNvPr>
                <p14:cNvContentPartPr/>
                <p14:nvPr/>
              </p14:nvContentPartPr>
              <p14:xfrm>
                <a:off x="11267476" y="814516"/>
                <a:ext cx="129960" cy="148320"/>
              </p14:xfrm>
            </p:contentPart>
          </mc:Choice>
          <mc:Fallback>
            <p:pic>
              <p:nvPicPr>
                <p:cNvPr id="64" name="Freihand 63">
                  <a:extLst>
                    <a:ext uri="{FF2B5EF4-FFF2-40B4-BE49-F238E27FC236}">
                      <a16:creationId xmlns:a16="http://schemas.microsoft.com/office/drawing/2014/main" id="{9D6A1B57-FF57-646A-F586-EDEEC790641E}"/>
                    </a:ext>
                  </a:extLst>
                </p:cNvPr>
                <p:cNvPicPr/>
                <p:nvPr/>
              </p:nvPicPr>
              <p:blipFill>
                <a:blip r:embed="rId89"/>
                <a:stretch>
                  <a:fillRect/>
                </a:stretch>
              </p:blipFill>
              <p:spPr>
                <a:xfrm>
                  <a:off x="11258476" y="805876"/>
                  <a:ext cx="1476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5" name="Freihand 64">
                  <a:extLst>
                    <a:ext uri="{FF2B5EF4-FFF2-40B4-BE49-F238E27FC236}">
                      <a16:creationId xmlns:a16="http://schemas.microsoft.com/office/drawing/2014/main" id="{481966C9-5E54-883A-4EE4-33B3A71F799B}"/>
                    </a:ext>
                  </a:extLst>
                </p14:cNvPr>
                <p14:cNvContentPartPr/>
                <p14:nvPr/>
              </p14:nvContentPartPr>
              <p14:xfrm>
                <a:off x="11433796" y="799396"/>
                <a:ext cx="100080" cy="155520"/>
              </p14:xfrm>
            </p:contentPart>
          </mc:Choice>
          <mc:Fallback>
            <p:pic>
              <p:nvPicPr>
                <p:cNvPr id="65" name="Freihand 64">
                  <a:extLst>
                    <a:ext uri="{FF2B5EF4-FFF2-40B4-BE49-F238E27FC236}">
                      <a16:creationId xmlns:a16="http://schemas.microsoft.com/office/drawing/2014/main" id="{481966C9-5E54-883A-4EE4-33B3A71F799B}"/>
                    </a:ext>
                  </a:extLst>
                </p:cNvPr>
                <p:cNvPicPr/>
                <p:nvPr/>
              </p:nvPicPr>
              <p:blipFill>
                <a:blip r:embed="rId91"/>
                <a:stretch>
                  <a:fillRect/>
                </a:stretch>
              </p:blipFill>
              <p:spPr>
                <a:xfrm>
                  <a:off x="11424796" y="790396"/>
                  <a:ext cx="1177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6" name="Freihand 65">
                  <a:extLst>
                    <a:ext uri="{FF2B5EF4-FFF2-40B4-BE49-F238E27FC236}">
                      <a16:creationId xmlns:a16="http://schemas.microsoft.com/office/drawing/2014/main" id="{5BBE7B06-A1AB-280B-8272-363CF3A6C67C}"/>
                    </a:ext>
                  </a:extLst>
                </p14:cNvPr>
                <p14:cNvContentPartPr/>
                <p14:nvPr/>
              </p14:nvContentPartPr>
              <p14:xfrm>
                <a:off x="11542516" y="812716"/>
                <a:ext cx="292320" cy="119160"/>
              </p14:xfrm>
            </p:contentPart>
          </mc:Choice>
          <mc:Fallback>
            <p:pic>
              <p:nvPicPr>
                <p:cNvPr id="66" name="Freihand 65">
                  <a:extLst>
                    <a:ext uri="{FF2B5EF4-FFF2-40B4-BE49-F238E27FC236}">
                      <a16:creationId xmlns:a16="http://schemas.microsoft.com/office/drawing/2014/main" id="{5BBE7B06-A1AB-280B-8272-363CF3A6C67C}"/>
                    </a:ext>
                  </a:extLst>
                </p:cNvPr>
                <p:cNvPicPr/>
                <p:nvPr/>
              </p:nvPicPr>
              <p:blipFill>
                <a:blip r:embed="rId93"/>
                <a:stretch>
                  <a:fillRect/>
                </a:stretch>
              </p:blipFill>
              <p:spPr>
                <a:xfrm>
                  <a:off x="11533876" y="803716"/>
                  <a:ext cx="3099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3" name="Freihand 72">
                  <a:extLst>
                    <a:ext uri="{FF2B5EF4-FFF2-40B4-BE49-F238E27FC236}">
                      <a16:creationId xmlns:a16="http://schemas.microsoft.com/office/drawing/2014/main" id="{78CF52AA-0728-F17A-6CDD-4E70486B9FA2}"/>
                    </a:ext>
                  </a:extLst>
                </p14:cNvPr>
                <p14:cNvContentPartPr/>
                <p14:nvPr/>
              </p14:nvContentPartPr>
              <p14:xfrm>
                <a:off x="7790236" y="1333276"/>
                <a:ext cx="214560" cy="45360"/>
              </p14:xfrm>
            </p:contentPart>
          </mc:Choice>
          <mc:Fallback>
            <p:pic>
              <p:nvPicPr>
                <p:cNvPr id="73" name="Freihand 72">
                  <a:extLst>
                    <a:ext uri="{FF2B5EF4-FFF2-40B4-BE49-F238E27FC236}">
                      <a16:creationId xmlns:a16="http://schemas.microsoft.com/office/drawing/2014/main" id="{78CF52AA-0728-F17A-6CDD-4E70486B9FA2}"/>
                    </a:ext>
                  </a:extLst>
                </p:cNvPr>
                <p:cNvPicPr/>
                <p:nvPr/>
              </p:nvPicPr>
              <p:blipFill>
                <a:blip r:embed="rId95"/>
                <a:stretch>
                  <a:fillRect/>
                </a:stretch>
              </p:blipFill>
              <p:spPr>
                <a:xfrm>
                  <a:off x="7781236" y="1324276"/>
                  <a:ext cx="2322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4" name="Freihand 73">
                  <a:extLst>
                    <a:ext uri="{FF2B5EF4-FFF2-40B4-BE49-F238E27FC236}">
                      <a16:creationId xmlns:a16="http://schemas.microsoft.com/office/drawing/2014/main" id="{6293621A-4F20-B579-A257-A3A698C55F57}"/>
                    </a:ext>
                  </a:extLst>
                </p14:cNvPr>
                <p14:cNvContentPartPr/>
                <p14:nvPr/>
              </p14:nvContentPartPr>
              <p14:xfrm>
                <a:off x="7786636" y="1409596"/>
                <a:ext cx="190080" cy="18360"/>
              </p14:xfrm>
            </p:contentPart>
          </mc:Choice>
          <mc:Fallback>
            <p:pic>
              <p:nvPicPr>
                <p:cNvPr id="74" name="Freihand 73">
                  <a:extLst>
                    <a:ext uri="{FF2B5EF4-FFF2-40B4-BE49-F238E27FC236}">
                      <a16:creationId xmlns:a16="http://schemas.microsoft.com/office/drawing/2014/main" id="{6293621A-4F20-B579-A257-A3A698C55F57}"/>
                    </a:ext>
                  </a:extLst>
                </p:cNvPr>
                <p:cNvPicPr/>
                <p:nvPr/>
              </p:nvPicPr>
              <p:blipFill>
                <a:blip r:embed="rId97"/>
                <a:stretch>
                  <a:fillRect/>
                </a:stretch>
              </p:blipFill>
              <p:spPr>
                <a:xfrm>
                  <a:off x="7777636" y="1400596"/>
                  <a:ext cx="2077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5" name="Freihand 74">
                  <a:extLst>
                    <a:ext uri="{FF2B5EF4-FFF2-40B4-BE49-F238E27FC236}">
                      <a16:creationId xmlns:a16="http://schemas.microsoft.com/office/drawing/2014/main" id="{15799B2E-118B-109D-52A9-B9264C405B1C}"/>
                    </a:ext>
                  </a:extLst>
                </p14:cNvPr>
                <p14:cNvContentPartPr/>
                <p14:nvPr/>
              </p14:nvContentPartPr>
              <p14:xfrm>
                <a:off x="7978516" y="1302316"/>
                <a:ext cx="101520" cy="220320"/>
              </p14:xfrm>
            </p:contentPart>
          </mc:Choice>
          <mc:Fallback>
            <p:pic>
              <p:nvPicPr>
                <p:cNvPr id="75" name="Freihand 74">
                  <a:extLst>
                    <a:ext uri="{FF2B5EF4-FFF2-40B4-BE49-F238E27FC236}">
                      <a16:creationId xmlns:a16="http://schemas.microsoft.com/office/drawing/2014/main" id="{15799B2E-118B-109D-52A9-B9264C405B1C}"/>
                    </a:ext>
                  </a:extLst>
                </p:cNvPr>
                <p:cNvPicPr/>
                <p:nvPr/>
              </p:nvPicPr>
              <p:blipFill>
                <a:blip r:embed="rId99"/>
                <a:stretch>
                  <a:fillRect/>
                </a:stretch>
              </p:blipFill>
              <p:spPr>
                <a:xfrm>
                  <a:off x="7969516" y="1293316"/>
                  <a:ext cx="1191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6" name="Freihand 75">
                  <a:extLst>
                    <a:ext uri="{FF2B5EF4-FFF2-40B4-BE49-F238E27FC236}">
                      <a16:creationId xmlns:a16="http://schemas.microsoft.com/office/drawing/2014/main" id="{DA2A07B4-88EB-B39E-88C5-5889A9E4B008}"/>
                    </a:ext>
                  </a:extLst>
                </p14:cNvPr>
                <p14:cNvContentPartPr/>
                <p14:nvPr/>
              </p14:nvContentPartPr>
              <p14:xfrm>
                <a:off x="8329516" y="1189276"/>
                <a:ext cx="422280" cy="461520"/>
              </p14:xfrm>
            </p:contentPart>
          </mc:Choice>
          <mc:Fallback>
            <p:pic>
              <p:nvPicPr>
                <p:cNvPr id="76" name="Freihand 75">
                  <a:extLst>
                    <a:ext uri="{FF2B5EF4-FFF2-40B4-BE49-F238E27FC236}">
                      <a16:creationId xmlns:a16="http://schemas.microsoft.com/office/drawing/2014/main" id="{DA2A07B4-88EB-B39E-88C5-5889A9E4B008}"/>
                    </a:ext>
                  </a:extLst>
                </p:cNvPr>
                <p:cNvPicPr/>
                <p:nvPr/>
              </p:nvPicPr>
              <p:blipFill>
                <a:blip r:embed="rId101"/>
                <a:stretch>
                  <a:fillRect/>
                </a:stretch>
              </p:blipFill>
              <p:spPr>
                <a:xfrm>
                  <a:off x="8320516" y="1180276"/>
                  <a:ext cx="439920" cy="4791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7" name="Freihand 76">
                  <a:extLst>
                    <a:ext uri="{FF2B5EF4-FFF2-40B4-BE49-F238E27FC236}">
                      <a16:creationId xmlns:a16="http://schemas.microsoft.com/office/drawing/2014/main" id="{D7531CF3-E6C3-84C9-BBAF-E380B376524B}"/>
                    </a:ext>
                  </a:extLst>
                </p14:cNvPr>
                <p14:cNvContentPartPr/>
                <p14:nvPr/>
              </p14:nvContentPartPr>
              <p14:xfrm>
                <a:off x="8513116" y="1178836"/>
                <a:ext cx="8640" cy="19080"/>
              </p14:xfrm>
            </p:contentPart>
          </mc:Choice>
          <mc:Fallback>
            <p:pic>
              <p:nvPicPr>
                <p:cNvPr id="77" name="Freihand 76">
                  <a:extLst>
                    <a:ext uri="{FF2B5EF4-FFF2-40B4-BE49-F238E27FC236}">
                      <a16:creationId xmlns:a16="http://schemas.microsoft.com/office/drawing/2014/main" id="{D7531CF3-E6C3-84C9-BBAF-E380B376524B}"/>
                    </a:ext>
                  </a:extLst>
                </p:cNvPr>
                <p:cNvPicPr/>
                <p:nvPr/>
              </p:nvPicPr>
              <p:blipFill>
                <a:blip r:embed="rId103"/>
                <a:stretch>
                  <a:fillRect/>
                </a:stretch>
              </p:blipFill>
              <p:spPr>
                <a:xfrm>
                  <a:off x="8504116" y="1170196"/>
                  <a:ext cx="262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9" name="Freihand 78">
                  <a:extLst>
                    <a:ext uri="{FF2B5EF4-FFF2-40B4-BE49-F238E27FC236}">
                      <a16:creationId xmlns:a16="http://schemas.microsoft.com/office/drawing/2014/main" id="{0D7E44D3-FCB2-4FA1-94F4-6B094B25C371}"/>
                    </a:ext>
                  </a:extLst>
                </p14:cNvPr>
                <p14:cNvContentPartPr/>
                <p14:nvPr/>
              </p14:nvContentPartPr>
              <p14:xfrm>
                <a:off x="8637316" y="1379356"/>
                <a:ext cx="8640" cy="18000"/>
              </p14:xfrm>
            </p:contentPart>
          </mc:Choice>
          <mc:Fallback>
            <p:pic>
              <p:nvPicPr>
                <p:cNvPr id="79" name="Freihand 78">
                  <a:extLst>
                    <a:ext uri="{FF2B5EF4-FFF2-40B4-BE49-F238E27FC236}">
                      <a16:creationId xmlns:a16="http://schemas.microsoft.com/office/drawing/2014/main" id="{0D7E44D3-FCB2-4FA1-94F4-6B094B25C371}"/>
                    </a:ext>
                  </a:extLst>
                </p:cNvPr>
                <p:cNvPicPr/>
                <p:nvPr/>
              </p:nvPicPr>
              <p:blipFill>
                <a:blip r:embed="rId105"/>
                <a:stretch>
                  <a:fillRect/>
                </a:stretch>
              </p:blipFill>
              <p:spPr>
                <a:xfrm>
                  <a:off x="8628676" y="1370716"/>
                  <a:ext cx="262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0" name="Freihand 79">
                  <a:extLst>
                    <a:ext uri="{FF2B5EF4-FFF2-40B4-BE49-F238E27FC236}">
                      <a16:creationId xmlns:a16="http://schemas.microsoft.com/office/drawing/2014/main" id="{360475DD-F0AB-6ABA-0AA5-EE9180EE1268}"/>
                    </a:ext>
                  </a:extLst>
                </p14:cNvPr>
                <p14:cNvContentPartPr/>
                <p14:nvPr/>
              </p14:nvContentPartPr>
              <p14:xfrm>
                <a:off x="8612116" y="1333996"/>
                <a:ext cx="108360" cy="112320"/>
              </p14:xfrm>
            </p:contentPart>
          </mc:Choice>
          <mc:Fallback>
            <p:pic>
              <p:nvPicPr>
                <p:cNvPr id="80" name="Freihand 79">
                  <a:extLst>
                    <a:ext uri="{FF2B5EF4-FFF2-40B4-BE49-F238E27FC236}">
                      <a16:creationId xmlns:a16="http://schemas.microsoft.com/office/drawing/2014/main" id="{360475DD-F0AB-6ABA-0AA5-EE9180EE1268}"/>
                    </a:ext>
                  </a:extLst>
                </p:cNvPr>
                <p:cNvPicPr/>
                <p:nvPr/>
              </p:nvPicPr>
              <p:blipFill>
                <a:blip r:embed="rId107"/>
                <a:stretch>
                  <a:fillRect/>
                </a:stretch>
              </p:blipFill>
              <p:spPr>
                <a:xfrm>
                  <a:off x="8603116" y="1324996"/>
                  <a:ext cx="1260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1" name="Freihand 80">
                  <a:extLst>
                    <a:ext uri="{FF2B5EF4-FFF2-40B4-BE49-F238E27FC236}">
                      <a16:creationId xmlns:a16="http://schemas.microsoft.com/office/drawing/2014/main" id="{2321C43C-F0FB-8172-3272-05E9E6353B83}"/>
                    </a:ext>
                  </a:extLst>
                </p14:cNvPr>
                <p14:cNvContentPartPr/>
                <p14:nvPr/>
              </p14:nvContentPartPr>
              <p14:xfrm>
                <a:off x="8901556" y="1298356"/>
                <a:ext cx="124200" cy="152280"/>
              </p14:xfrm>
            </p:contentPart>
          </mc:Choice>
          <mc:Fallback>
            <p:pic>
              <p:nvPicPr>
                <p:cNvPr id="81" name="Freihand 80">
                  <a:extLst>
                    <a:ext uri="{FF2B5EF4-FFF2-40B4-BE49-F238E27FC236}">
                      <a16:creationId xmlns:a16="http://schemas.microsoft.com/office/drawing/2014/main" id="{2321C43C-F0FB-8172-3272-05E9E6353B83}"/>
                    </a:ext>
                  </a:extLst>
                </p:cNvPr>
                <p:cNvPicPr/>
                <p:nvPr/>
              </p:nvPicPr>
              <p:blipFill>
                <a:blip r:embed="rId109"/>
                <a:stretch>
                  <a:fillRect/>
                </a:stretch>
              </p:blipFill>
              <p:spPr>
                <a:xfrm>
                  <a:off x="8892916" y="1289716"/>
                  <a:ext cx="1418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2" name="Freihand 81">
                  <a:extLst>
                    <a:ext uri="{FF2B5EF4-FFF2-40B4-BE49-F238E27FC236}">
                      <a16:creationId xmlns:a16="http://schemas.microsoft.com/office/drawing/2014/main" id="{4520BF50-52C5-89E4-3E4C-6EE6EE4C0192}"/>
                    </a:ext>
                  </a:extLst>
                </p14:cNvPr>
                <p14:cNvContentPartPr/>
                <p14:nvPr/>
              </p14:nvContentPartPr>
              <p14:xfrm>
                <a:off x="9073996" y="1334356"/>
                <a:ext cx="81720" cy="138240"/>
              </p14:xfrm>
            </p:contentPart>
          </mc:Choice>
          <mc:Fallback>
            <p:pic>
              <p:nvPicPr>
                <p:cNvPr id="82" name="Freihand 81">
                  <a:extLst>
                    <a:ext uri="{FF2B5EF4-FFF2-40B4-BE49-F238E27FC236}">
                      <a16:creationId xmlns:a16="http://schemas.microsoft.com/office/drawing/2014/main" id="{4520BF50-52C5-89E4-3E4C-6EE6EE4C0192}"/>
                    </a:ext>
                  </a:extLst>
                </p:cNvPr>
                <p:cNvPicPr/>
                <p:nvPr/>
              </p:nvPicPr>
              <p:blipFill>
                <a:blip r:embed="rId111"/>
                <a:stretch>
                  <a:fillRect/>
                </a:stretch>
              </p:blipFill>
              <p:spPr>
                <a:xfrm>
                  <a:off x="9064996" y="1325356"/>
                  <a:ext cx="993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4" name="Freihand 83">
                  <a:extLst>
                    <a:ext uri="{FF2B5EF4-FFF2-40B4-BE49-F238E27FC236}">
                      <a16:creationId xmlns:a16="http://schemas.microsoft.com/office/drawing/2014/main" id="{5FEAFD72-CF41-4D4F-D44F-F8614E0ACD20}"/>
                    </a:ext>
                  </a:extLst>
                </p14:cNvPr>
                <p14:cNvContentPartPr/>
                <p14:nvPr/>
              </p14:nvContentPartPr>
              <p14:xfrm>
                <a:off x="9357676" y="1297996"/>
                <a:ext cx="450000" cy="131760"/>
              </p14:xfrm>
            </p:contentPart>
          </mc:Choice>
          <mc:Fallback>
            <p:pic>
              <p:nvPicPr>
                <p:cNvPr id="84" name="Freihand 83">
                  <a:extLst>
                    <a:ext uri="{FF2B5EF4-FFF2-40B4-BE49-F238E27FC236}">
                      <a16:creationId xmlns:a16="http://schemas.microsoft.com/office/drawing/2014/main" id="{5FEAFD72-CF41-4D4F-D44F-F8614E0ACD20}"/>
                    </a:ext>
                  </a:extLst>
                </p:cNvPr>
                <p:cNvPicPr/>
                <p:nvPr/>
              </p:nvPicPr>
              <p:blipFill>
                <a:blip r:embed="rId113"/>
                <a:stretch>
                  <a:fillRect/>
                </a:stretch>
              </p:blipFill>
              <p:spPr>
                <a:xfrm>
                  <a:off x="9349036" y="1288996"/>
                  <a:ext cx="4676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5" name="Freihand 84">
                  <a:extLst>
                    <a:ext uri="{FF2B5EF4-FFF2-40B4-BE49-F238E27FC236}">
                      <a16:creationId xmlns:a16="http://schemas.microsoft.com/office/drawing/2014/main" id="{421E6D58-A139-E2DB-A70F-4661928B2A46}"/>
                    </a:ext>
                  </a:extLst>
                </p14:cNvPr>
                <p14:cNvContentPartPr/>
                <p14:nvPr/>
              </p14:nvContentPartPr>
              <p14:xfrm>
                <a:off x="9681676" y="1220236"/>
                <a:ext cx="11160" cy="7200"/>
              </p14:xfrm>
            </p:contentPart>
          </mc:Choice>
          <mc:Fallback>
            <p:pic>
              <p:nvPicPr>
                <p:cNvPr id="85" name="Freihand 84">
                  <a:extLst>
                    <a:ext uri="{FF2B5EF4-FFF2-40B4-BE49-F238E27FC236}">
                      <a16:creationId xmlns:a16="http://schemas.microsoft.com/office/drawing/2014/main" id="{421E6D58-A139-E2DB-A70F-4661928B2A46}"/>
                    </a:ext>
                  </a:extLst>
                </p:cNvPr>
                <p:cNvPicPr/>
                <p:nvPr/>
              </p:nvPicPr>
              <p:blipFill>
                <a:blip r:embed="rId115"/>
                <a:stretch>
                  <a:fillRect/>
                </a:stretch>
              </p:blipFill>
              <p:spPr>
                <a:xfrm>
                  <a:off x="9673036" y="1211236"/>
                  <a:ext cx="288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6" name="Freihand 85">
                  <a:extLst>
                    <a:ext uri="{FF2B5EF4-FFF2-40B4-BE49-F238E27FC236}">
                      <a16:creationId xmlns:a16="http://schemas.microsoft.com/office/drawing/2014/main" id="{8F590185-9C2A-23FD-DFE7-9BA9302CB786}"/>
                    </a:ext>
                  </a:extLst>
                </p14:cNvPr>
                <p14:cNvContentPartPr/>
                <p14:nvPr/>
              </p14:nvContentPartPr>
              <p14:xfrm>
                <a:off x="10015036" y="1199716"/>
                <a:ext cx="357120" cy="200880"/>
              </p14:xfrm>
            </p:contentPart>
          </mc:Choice>
          <mc:Fallback>
            <p:pic>
              <p:nvPicPr>
                <p:cNvPr id="86" name="Freihand 85">
                  <a:extLst>
                    <a:ext uri="{FF2B5EF4-FFF2-40B4-BE49-F238E27FC236}">
                      <a16:creationId xmlns:a16="http://schemas.microsoft.com/office/drawing/2014/main" id="{8F590185-9C2A-23FD-DFE7-9BA9302CB786}"/>
                    </a:ext>
                  </a:extLst>
                </p:cNvPr>
                <p:cNvPicPr/>
                <p:nvPr/>
              </p:nvPicPr>
              <p:blipFill>
                <a:blip r:embed="rId117"/>
                <a:stretch>
                  <a:fillRect/>
                </a:stretch>
              </p:blipFill>
              <p:spPr>
                <a:xfrm>
                  <a:off x="10006396" y="1190716"/>
                  <a:ext cx="37476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7" name="Freihand 86">
                  <a:extLst>
                    <a:ext uri="{FF2B5EF4-FFF2-40B4-BE49-F238E27FC236}">
                      <a16:creationId xmlns:a16="http://schemas.microsoft.com/office/drawing/2014/main" id="{43A8958C-5780-CC22-18DC-B0F72B3A3A5F}"/>
                    </a:ext>
                  </a:extLst>
                </p14:cNvPr>
                <p14:cNvContentPartPr/>
                <p14:nvPr/>
              </p14:nvContentPartPr>
              <p14:xfrm>
                <a:off x="10433356" y="1307356"/>
                <a:ext cx="328320" cy="99720"/>
              </p14:xfrm>
            </p:contentPart>
          </mc:Choice>
          <mc:Fallback>
            <p:pic>
              <p:nvPicPr>
                <p:cNvPr id="87" name="Freihand 86">
                  <a:extLst>
                    <a:ext uri="{FF2B5EF4-FFF2-40B4-BE49-F238E27FC236}">
                      <a16:creationId xmlns:a16="http://schemas.microsoft.com/office/drawing/2014/main" id="{43A8958C-5780-CC22-18DC-B0F72B3A3A5F}"/>
                    </a:ext>
                  </a:extLst>
                </p:cNvPr>
                <p:cNvPicPr/>
                <p:nvPr/>
              </p:nvPicPr>
              <p:blipFill>
                <a:blip r:embed="rId119"/>
                <a:stretch>
                  <a:fillRect/>
                </a:stretch>
              </p:blipFill>
              <p:spPr>
                <a:xfrm>
                  <a:off x="10424356" y="1298716"/>
                  <a:ext cx="3459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8" name="Freihand 87">
                  <a:extLst>
                    <a:ext uri="{FF2B5EF4-FFF2-40B4-BE49-F238E27FC236}">
                      <a16:creationId xmlns:a16="http://schemas.microsoft.com/office/drawing/2014/main" id="{C83DA643-BDDB-0DE8-F992-D90EF3B1C43B}"/>
                    </a:ext>
                  </a:extLst>
                </p14:cNvPr>
                <p14:cNvContentPartPr/>
                <p14:nvPr/>
              </p14:nvContentPartPr>
              <p14:xfrm>
                <a:off x="10801996" y="1172716"/>
                <a:ext cx="262080" cy="224280"/>
              </p14:xfrm>
            </p:contentPart>
          </mc:Choice>
          <mc:Fallback>
            <p:pic>
              <p:nvPicPr>
                <p:cNvPr id="88" name="Freihand 87">
                  <a:extLst>
                    <a:ext uri="{FF2B5EF4-FFF2-40B4-BE49-F238E27FC236}">
                      <a16:creationId xmlns:a16="http://schemas.microsoft.com/office/drawing/2014/main" id="{C83DA643-BDDB-0DE8-F992-D90EF3B1C43B}"/>
                    </a:ext>
                  </a:extLst>
                </p:cNvPr>
                <p:cNvPicPr/>
                <p:nvPr/>
              </p:nvPicPr>
              <p:blipFill>
                <a:blip r:embed="rId121"/>
                <a:stretch>
                  <a:fillRect/>
                </a:stretch>
              </p:blipFill>
              <p:spPr>
                <a:xfrm>
                  <a:off x="10792996" y="1164076"/>
                  <a:ext cx="27972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9" name="Freihand 88">
                  <a:extLst>
                    <a:ext uri="{FF2B5EF4-FFF2-40B4-BE49-F238E27FC236}">
                      <a16:creationId xmlns:a16="http://schemas.microsoft.com/office/drawing/2014/main" id="{69344460-ADB5-A614-AD62-29973B9062AA}"/>
                    </a:ext>
                  </a:extLst>
                </p14:cNvPr>
                <p14:cNvContentPartPr/>
                <p14:nvPr/>
              </p14:nvContentPartPr>
              <p14:xfrm>
                <a:off x="11082796" y="1105756"/>
                <a:ext cx="19800" cy="30960"/>
              </p14:xfrm>
            </p:contentPart>
          </mc:Choice>
          <mc:Fallback>
            <p:pic>
              <p:nvPicPr>
                <p:cNvPr id="89" name="Freihand 88">
                  <a:extLst>
                    <a:ext uri="{FF2B5EF4-FFF2-40B4-BE49-F238E27FC236}">
                      <a16:creationId xmlns:a16="http://schemas.microsoft.com/office/drawing/2014/main" id="{69344460-ADB5-A614-AD62-29973B9062AA}"/>
                    </a:ext>
                  </a:extLst>
                </p:cNvPr>
                <p:cNvPicPr/>
                <p:nvPr/>
              </p:nvPicPr>
              <p:blipFill>
                <a:blip r:embed="rId123"/>
                <a:stretch>
                  <a:fillRect/>
                </a:stretch>
              </p:blipFill>
              <p:spPr>
                <a:xfrm>
                  <a:off x="11073796" y="1096756"/>
                  <a:ext cx="374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0" name="Freihand 89">
                  <a:extLst>
                    <a:ext uri="{FF2B5EF4-FFF2-40B4-BE49-F238E27FC236}">
                      <a16:creationId xmlns:a16="http://schemas.microsoft.com/office/drawing/2014/main" id="{4EC36F72-5E07-C9C7-717E-638606270CC1}"/>
                    </a:ext>
                  </a:extLst>
                </p14:cNvPr>
                <p14:cNvContentPartPr/>
                <p14:nvPr/>
              </p14:nvContentPartPr>
              <p14:xfrm>
                <a:off x="11124916" y="1135276"/>
                <a:ext cx="355680" cy="243000"/>
              </p14:xfrm>
            </p:contentPart>
          </mc:Choice>
          <mc:Fallback>
            <p:pic>
              <p:nvPicPr>
                <p:cNvPr id="90" name="Freihand 89">
                  <a:extLst>
                    <a:ext uri="{FF2B5EF4-FFF2-40B4-BE49-F238E27FC236}">
                      <a16:creationId xmlns:a16="http://schemas.microsoft.com/office/drawing/2014/main" id="{4EC36F72-5E07-C9C7-717E-638606270CC1}"/>
                    </a:ext>
                  </a:extLst>
                </p:cNvPr>
                <p:cNvPicPr/>
                <p:nvPr/>
              </p:nvPicPr>
              <p:blipFill>
                <a:blip r:embed="rId125"/>
                <a:stretch>
                  <a:fillRect/>
                </a:stretch>
              </p:blipFill>
              <p:spPr>
                <a:xfrm>
                  <a:off x="11115916" y="1126636"/>
                  <a:ext cx="37332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1" name="Freihand 90">
                  <a:extLst>
                    <a:ext uri="{FF2B5EF4-FFF2-40B4-BE49-F238E27FC236}">
                      <a16:creationId xmlns:a16="http://schemas.microsoft.com/office/drawing/2014/main" id="{AB224C27-B01A-B637-412C-BDBDC74FBAC2}"/>
                    </a:ext>
                  </a:extLst>
                </p14:cNvPr>
                <p14:cNvContentPartPr/>
                <p14:nvPr/>
              </p14:nvContentPartPr>
              <p14:xfrm>
                <a:off x="11505436" y="1251556"/>
                <a:ext cx="123480" cy="351360"/>
              </p14:xfrm>
            </p:contentPart>
          </mc:Choice>
          <mc:Fallback>
            <p:pic>
              <p:nvPicPr>
                <p:cNvPr id="91" name="Freihand 90">
                  <a:extLst>
                    <a:ext uri="{FF2B5EF4-FFF2-40B4-BE49-F238E27FC236}">
                      <a16:creationId xmlns:a16="http://schemas.microsoft.com/office/drawing/2014/main" id="{AB224C27-B01A-B637-412C-BDBDC74FBAC2}"/>
                    </a:ext>
                  </a:extLst>
                </p:cNvPr>
                <p:cNvPicPr/>
                <p:nvPr/>
              </p:nvPicPr>
              <p:blipFill>
                <a:blip r:embed="rId127"/>
                <a:stretch>
                  <a:fillRect/>
                </a:stretch>
              </p:blipFill>
              <p:spPr>
                <a:xfrm>
                  <a:off x="11496796" y="1242916"/>
                  <a:ext cx="141120" cy="3690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3" name="Freihand 92">
                  <a:extLst>
                    <a:ext uri="{FF2B5EF4-FFF2-40B4-BE49-F238E27FC236}">
                      <a16:creationId xmlns:a16="http://schemas.microsoft.com/office/drawing/2014/main" id="{04B7FF26-CE2F-42F9-ABAA-AAA5D60DDD7C}"/>
                    </a:ext>
                  </a:extLst>
                </p14:cNvPr>
                <p14:cNvContentPartPr/>
                <p14:nvPr/>
              </p14:nvContentPartPr>
              <p14:xfrm>
                <a:off x="8400076" y="1666636"/>
                <a:ext cx="310320" cy="151560"/>
              </p14:xfrm>
            </p:contentPart>
          </mc:Choice>
          <mc:Fallback>
            <p:pic>
              <p:nvPicPr>
                <p:cNvPr id="93" name="Freihand 92">
                  <a:extLst>
                    <a:ext uri="{FF2B5EF4-FFF2-40B4-BE49-F238E27FC236}">
                      <a16:creationId xmlns:a16="http://schemas.microsoft.com/office/drawing/2014/main" id="{04B7FF26-CE2F-42F9-ABAA-AAA5D60DDD7C}"/>
                    </a:ext>
                  </a:extLst>
                </p:cNvPr>
                <p:cNvPicPr/>
                <p:nvPr/>
              </p:nvPicPr>
              <p:blipFill>
                <a:blip r:embed="rId129"/>
                <a:stretch>
                  <a:fillRect/>
                </a:stretch>
              </p:blipFill>
              <p:spPr>
                <a:xfrm>
                  <a:off x="8391436" y="1657996"/>
                  <a:ext cx="3279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4" name="Freihand 93">
                  <a:extLst>
                    <a:ext uri="{FF2B5EF4-FFF2-40B4-BE49-F238E27FC236}">
                      <a16:creationId xmlns:a16="http://schemas.microsoft.com/office/drawing/2014/main" id="{B5B873E1-4C7C-5712-A17E-19CB51828C06}"/>
                    </a:ext>
                  </a:extLst>
                </p14:cNvPr>
                <p14:cNvContentPartPr/>
                <p14:nvPr/>
              </p14:nvContentPartPr>
              <p14:xfrm>
                <a:off x="8711116" y="1612636"/>
                <a:ext cx="127080" cy="261000"/>
              </p14:xfrm>
            </p:contentPart>
          </mc:Choice>
          <mc:Fallback>
            <p:pic>
              <p:nvPicPr>
                <p:cNvPr id="94" name="Freihand 93">
                  <a:extLst>
                    <a:ext uri="{FF2B5EF4-FFF2-40B4-BE49-F238E27FC236}">
                      <a16:creationId xmlns:a16="http://schemas.microsoft.com/office/drawing/2014/main" id="{B5B873E1-4C7C-5712-A17E-19CB51828C06}"/>
                    </a:ext>
                  </a:extLst>
                </p:cNvPr>
                <p:cNvPicPr/>
                <p:nvPr/>
              </p:nvPicPr>
              <p:blipFill>
                <a:blip r:embed="rId131"/>
                <a:stretch>
                  <a:fillRect/>
                </a:stretch>
              </p:blipFill>
              <p:spPr>
                <a:xfrm>
                  <a:off x="8702476" y="1603996"/>
                  <a:ext cx="14472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5" name="Freihand 94">
                  <a:extLst>
                    <a:ext uri="{FF2B5EF4-FFF2-40B4-BE49-F238E27FC236}">
                      <a16:creationId xmlns:a16="http://schemas.microsoft.com/office/drawing/2014/main" id="{45820EE5-7908-DD02-16F4-8DD967A45B4C}"/>
                    </a:ext>
                  </a:extLst>
                </p14:cNvPr>
                <p14:cNvContentPartPr/>
                <p14:nvPr/>
              </p14:nvContentPartPr>
              <p14:xfrm>
                <a:off x="8973916" y="1611196"/>
                <a:ext cx="177120" cy="160920"/>
              </p14:xfrm>
            </p:contentPart>
          </mc:Choice>
          <mc:Fallback>
            <p:pic>
              <p:nvPicPr>
                <p:cNvPr id="95" name="Freihand 94">
                  <a:extLst>
                    <a:ext uri="{FF2B5EF4-FFF2-40B4-BE49-F238E27FC236}">
                      <a16:creationId xmlns:a16="http://schemas.microsoft.com/office/drawing/2014/main" id="{45820EE5-7908-DD02-16F4-8DD967A45B4C}"/>
                    </a:ext>
                  </a:extLst>
                </p:cNvPr>
                <p:cNvPicPr/>
                <p:nvPr/>
              </p:nvPicPr>
              <p:blipFill>
                <a:blip r:embed="rId133"/>
                <a:stretch>
                  <a:fillRect/>
                </a:stretch>
              </p:blipFill>
              <p:spPr>
                <a:xfrm>
                  <a:off x="8964916" y="1602556"/>
                  <a:ext cx="1947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6" name="Freihand 95">
                  <a:extLst>
                    <a:ext uri="{FF2B5EF4-FFF2-40B4-BE49-F238E27FC236}">
                      <a16:creationId xmlns:a16="http://schemas.microsoft.com/office/drawing/2014/main" id="{7DA40E1D-A09E-EA19-0F1B-E3F5F21AFDD3}"/>
                    </a:ext>
                  </a:extLst>
                </p14:cNvPr>
                <p14:cNvContentPartPr/>
                <p14:nvPr/>
              </p14:nvContentPartPr>
              <p14:xfrm>
                <a:off x="9200716" y="1721716"/>
                <a:ext cx="160920" cy="164880"/>
              </p14:xfrm>
            </p:contentPart>
          </mc:Choice>
          <mc:Fallback>
            <p:pic>
              <p:nvPicPr>
                <p:cNvPr id="96" name="Freihand 95">
                  <a:extLst>
                    <a:ext uri="{FF2B5EF4-FFF2-40B4-BE49-F238E27FC236}">
                      <a16:creationId xmlns:a16="http://schemas.microsoft.com/office/drawing/2014/main" id="{7DA40E1D-A09E-EA19-0F1B-E3F5F21AFDD3}"/>
                    </a:ext>
                  </a:extLst>
                </p:cNvPr>
                <p:cNvPicPr/>
                <p:nvPr/>
              </p:nvPicPr>
              <p:blipFill>
                <a:blip r:embed="rId135"/>
                <a:stretch>
                  <a:fillRect/>
                </a:stretch>
              </p:blipFill>
              <p:spPr>
                <a:xfrm>
                  <a:off x="9192076" y="1712716"/>
                  <a:ext cx="1785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7" name="Freihand 96">
                  <a:extLst>
                    <a:ext uri="{FF2B5EF4-FFF2-40B4-BE49-F238E27FC236}">
                      <a16:creationId xmlns:a16="http://schemas.microsoft.com/office/drawing/2014/main" id="{9AB2F165-F9A0-39CD-0749-9325DB54D4F1}"/>
                    </a:ext>
                  </a:extLst>
                </p14:cNvPr>
                <p14:cNvContentPartPr/>
                <p14:nvPr/>
              </p14:nvContentPartPr>
              <p14:xfrm>
                <a:off x="9195676" y="1810996"/>
                <a:ext cx="159120" cy="28080"/>
              </p14:xfrm>
            </p:contentPart>
          </mc:Choice>
          <mc:Fallback>
            <p:pic>
              <p:nvPicPr>
                <p:cNvPr id="97" name="Freihand 96">
                  <a:extLst>
                    <a:ext uri="{FF2B5EF4-FFF2-40B4-BE49-F238E27FC236}">
                      <a16:creationId xmlns:a16="http://schemas.microsoft.com/office/drawing/2014/main" id="{9AB2F165-F9A0-39CD-0749-9325DB54D4F1}"/>
                    </a:ext>
                  </a:extLst>
                </p:cNvPr>
                <p:cNvPicPr/>
                <p:nvPr/>
              </p:nvPicPr>
              <p:blipFill>
                <a:blip r:embed="rId137"/>
                <a:stretch>
                  <a:fillRect/>
                </a:stretch>
              </p:blipFill>
              <p:spPr>
                <a:xfrm>
                  <a:off x="9187036" y="1801996"/>
                  <a:ext cx="1767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9" name="Freihand 98">
                  <a:extLst>
                    <a:ext uri="{FF2B5EF4-FFF2-40B4-BE49-F238E27FC236}">
                      <a16:creationId xmlns:a16="http://schemas.microsoft.com/office/drawing/2014/main" id="{FC3694E2-C8E6-B4E9-02FC-26EEA72DAB78}"/>
                    </a:ext>
                  </a:extLst>
                </p14:cNvPr>
                <p14:cNvContentPartPr/>
                <p14:nvPr/>
              </p14:nvContentPartPr>
              <p14:xfrm>
                <a:off x="9584116" y="1783996"/>
                <a:ext cx="29880" cy="115920"/>
              </p14:xfrm>
            </p:contentPart>
          </mc:Choice>
          <mc:Fallback>
            <p:pic>
              <p:nvPicPr>
                <p:cNvPr id="99" name="Freihand 98">
                  <a:extLst>
                    <a:ext uri="{FF2B5EF4-FFF2-40B4-BE49-F238E27FC236}">
                      <a16:creationId xmlns:a16="http://schemas.microsoft.com/office/drawing/2014/main" id="{FC3694E2-C8E6-B4E9-02FC-26EEA72DAB78}"/>
                    </a:ext>
                  </a:extLst>
                </p:cNvPr>
                <p:cNvPicPr/>
                <p:nvPr/>
              </p:nvPicPr>
              <p:blipFill>
                <a:blip r:embed="rId139"/>
                <a:stretch>
                  <a:fillRect/>
                </a:stretch>
              </p:blipFill>
              <p:spPr>
                <a:xfrm>
                  <a:off x="9575476" y="1775356"/>
                  <a:ext cx="475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0" name="Freihand 99">
                  <a:extLst>
                    <a:ext uri="{FF2B5EF4-FFF2-40B4-BE49-F238E27FC236}">
                      <a16:creationId xmlns:a16="http://schemas.microsoft.com/office/drawing/2014/main" id="{D1352636-A810-0960-DC59-EA8CBBC83AEA}"/>
                    </a:ext>
                  </a:extLst>
                </p14:cNvPr>
                <p14:cNvContentPartPr/>
                <p14:nvPr/>
              </p14:nvContentPartPr>
              <p14:xfrm>
                <a:off x="9741076" y="1646476"/>
                <a:ext cx="93960" cy="169200"/>
              </p14:xfrm>
            </p:contentPart>
          </mc:Choice>
          <mc:Fallback>
            <p:pic>
              <p:nvPicPr>
                <p:cNvPr id="100" name="Freihand 99">
                  <a:extLst>
                    <a:ext uri="{FF2B5EF4-FFF2-40B4-BE49-F238E27FC236}">
                      <a16:creationId xmlns:a16="http://schemas.microsoft.com/office/drawing/2014/main" id="{D1352636-A810-0960-DC59-EA8CBBC83AEA}"/>
                    </a:ext>
                  </a:extLst>
                </p:cNvPr>
                <p:cNvPicPr/>
                <p:nvPr/>
              </p:nvPicPr>
              <p:blipFill>
                <a:blip r:embed="rId141"/>
                <a:stretch>
                  <a:fillRect/>
                </a:stretch>
              </p:blipFill>
              <p:spPr>
                <a:xfrm>
                  <a:off x="9732076" y="1637476"/>
                  <a:ext cx="1116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1" name="Freihand 100">
                  <a:extLst>
                    <a:ext uri="{FF2B5EF4-FFF2-40B4-BE49-F238E27FC236}">
                      <a16:creationId xmlns:a16="http://schemas.microsoft.com/office/drawing/2014/main" id="{47F90ACB-454B-2AE9-C2C6-B17910CF4DAD}"/>
                    </a:ext>
                  </a:extLst>
                </p14:cNvPr>
                <p14:cNvContentPartPr/>
                <p14:nvPr/>
              </p14:nvContentPartPr>
              <p14:xfrm>
                <a:off x="9885076" y="1661236"/>
                <a:ext cx="173880" cy="149760"/>
              </p14:xfrm>
            </p:contentPart>
          </mc:Choice>
          <mc:Fallback>
            <p:pic>
              <p:nvPicPr>
                <p:cNvPr id="101" name="Freihand 100">
                  <a:extLst>
                    <a:ext uri="{FF2B5EF4-FFF2-40B4-BE49-F238E27FC236}">
                      <a16:creationId xmlns:a16="http://schemas.microsoft.com/office/drawing/2014/main" id="{47F90ACB-454B-2AE9-C2C6-B17910CF4DAD}"/>
                    </a:ext>
                  </a:extLst>
                </p:cNvPr>
                <p:cNvPicPr/>
                <p:nvPr/>
              </p:nvPicPr>
              <p:blipFill>
                <a:blip r:embed="rId143"/>
                <a:stretch>
                  <a:fillRect/>
                </a:stretch>
              </p:blipFill>
              <p:spPr>
                <a:xfrm>
                  <a:off x="9876436" y="1652236"/>
                  <a:ext cx="1915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2" name="Freihand 101">
                  <a:extLst>
                    <a:ext uri="{FF2B5EF4-FFF2-40B4-BE49-F238E27FC236}">
                      <a16:creationId xmlns:a16="http://schemas.microsoft.com/office/drawing/2014/main" id="{99A7579D-A9EA-0383-3E17-2563D32743C2}"/>
                    </a:ext>
                  </a:extLst>
                </p14:cNvPr>
                <p14:cNvContentPartPr/>
                <p14:nvPr/>
              </p14:nvContentPartPr>
              <p14:xfrm>
                <a:off x="10291156" y="1607596"/>
                <a:ext cx="182520" cy="172440"/>
              </p14:xfrm>
            </p:contentPart>
          </mc:Choice>
          <mc:Fallback>
            <p:pic>
              <p:nvPicPr>
                <p:cNvPr id="102" name="Freihand 101">
                  <a:extLst>
                    <a:ext uri="{FF2B5EF4-FFF2-40B4-BE49-F238E27FC236}">
                      <a16:creationId xmlns:a16="http://schemas.microsoft.com/office/drawing/2014/main" id="{99A7579D-A9EA-0383-3E17-2563D32743C2}"/>
                    </a:ext>
                  </a:extLst>
                </p:cNvPr>
                <p:cNvPicPr/>
                <p:nvPr/>
              </p:nvPicPr>
              <p:blipFill>
                <a:blip r:embed="rId145"/>
                <a:stretch>
                  <a:fillRect/>
                </a:stretch>
              </p:blipFill>
              <p:spPr>
                <a:xfrm>
                  <a:off x="10282516" y="1598596"/>
                  <a:ext cx="2001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3" name="Freihand 102">
                  <a:extLst>
                    <a:ext uri="{FF2B5EF4-FFF2-40B4-BE49-F238E27FC236}">
                      <a16:creationId xmlns:a16="http://schemas.microsoft.com/office/drawing/2014/main" id="{A2E61C34-14FC-577B-9EE6-E640D50951B2}"/>
                    </a:ext>
                  </a:extLst>
                </p14:cNvPr>
                <p14:cNvContentPartPr/>
                <p14:nvPr/>
              </p14:nvContentPartPr>
              <p14:xfrm>
                <a:off x="10444156" y="1612996"/>
                <a:ext cx="320040" cy="312120"/>
              </p14:xfrm>
            </p:contentPart>
          </mc:Choice>
          <mc:Fallback>
            <p:pic>
              <p:nvPicPr>
                <p:cNvPr id="103" name="Freihand 102">
                  <a:extLst>
                    <a:ext uri="{FF2B5EF4-FFF2-40B4-BE49-F238E27FC236}">
                      <a16:creationId xmlns:a16="http://schemas.microsoft.com/office/drawing/2014/main" id="{A2E61C34-14FC-577B-9EE6-E640D50951B2}"/>
                    </a:ext>
                  </a:extLst>
                </p:cNvPr>
                <p:cNvPicPr/>
                <p:nvPr/>
              </p:nvPicPr>
              <p:blipFill>
                <a:blip r:embed="rId147"/>
                <a:stretch>
                  <a:fillRect/>
                </a:stretch>
              </p:blipFill>
              <p:spPr>
                <a:xfrm>
                  <a:off x="10435156" y="1603996"/>
                  <a:ext cx="33768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5" name="Freihand 104">
                  <a:extLst>
                    <a:ext uri="{FF2B5EF4-FFF2-40B4-BE49-F238E27FC236}">
                      <a16:creationId xmlns:a16="http://schemas.microsoft.com/office/drawing/2014/main" id="{92C90198-9B79-348A-7340-24BD90C20F49}"/>
                    </a:ext>
                  </a:extLst>
                </p14:cNvPr>
                <p14:cNvContentPartPr/>
                <p14:nvPr/>
              </p14:nvContentPartPr>
              <p14:xfrm>
                <a:off x="10534876" y="1645036"/>
                <a:ext cx="72360" cy="142200"/>
              </p14:xfrm>
            </p:contentPart>
          </mc:Choice>
          <mc:Fallback>
            <p:pic>
              <p:nvPicPr>
                <p:cNvPr id="105" name="Freihand 104">
                  <a:extLst>
                    <a:ext uri="{FF2B5EF4-FFF2-40B4-BE49-F238E27FC236}">
                      <a16:creationId xmlns:a16="http://schemas.microsoft.com/office/drawing/2014/main" id="{92C90198-9B79-348A-7340-24BD90C20F49}"/>
                    </a:ext>
                  </a:extLst>
                </p:cNvPr>
                <p:cNvPicPr/>
                <p:nvPr/>
              </p:nvPicPr>
              <p:blipFill>
                <a:blip r:embed="rId149"/>
                <a:stretch>
                  <a:fillRect/>
                </a:stretch>
              </p:blipFill>
              <p:spPr>
                <a:xfrm>
                  <a:off x="10526236" y="1636396"/>
                  <a:ext cx="900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6" name="Freihand 105">
                  <a:extLst>
                    <a:ext uri="{FF2B5EF4-FFF2-40B4-BE49-F238E27FC236}">
                      <a16:creationId xmlns:a16="http://schemas.microsoft.com/office/drawing/2014/main" id="{CEC9B605-F1B4-A501-E51B-4070988A5F80}"/>
                    </a:ext>
                  </a:extLst>
                </p14:cNvPr>
                <p14:cNvContentPartPr/>
                <p14:nvPr/>
              </p14:nvContentPartPr>
              <p14:xfrm>
                <a:off x="10970476" y="1607956"/>
                <a:ext cx="364680" cy="162360"/>
              </p14:xfrm>
            </p:contentPart>
          </mc:Choice>
          <mc:Fallback>
            <p:pic>
              <p:nvPicPr>
                <p:cNvPr id="106" name="Freihand 105">
                  <a:extLst>
                    <a:ext uri="{FF2B5EF4-FFF2-40B4-BE49-F238E27FC236}">
                      <a16:creationId xmlns:a16="http://schemas.microsoft.com/office/drawing/2014/main" id="{CEC9B605-F1B4-A501-E51B-4070988A5F80}"/>
                    </a:ext>
                  </a:extLst>
                </p:cNvPr>
                <p:cNvPicPr/>
                <p:nvPr/>
              </p:nvPicPr>
              <p:blipFill>
                <a:blip r:embed="rId151"/>
                <a:stretch>
                  <a:fillRect/>
                </a:stretch>
              </p:blipFill>
              <p:spPr>
                <a:xfrm>
                  <a:off x="10961836" y="1599316"/>
                  <a:ext cx="3823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7" name="Freihand 106">
                  <a:extLst>
                    <a:ext uri="{FF2B5EF4-FFF2-40B4-BE49-F238E27FC236}">
                      <a16:creationId xmlns:a16="http://schemas.microsoft.com/office/drawing/2014/main" id="{D93384B4-7B52-F116-21F5-36A235DBAC16}"/>
                    </a:ext>
                  </a:extLst>
                </p14:cNvPr>
                <p14:cNvContentPartPr/>
                <p14:nvPr/>
              </p14:nvContentPartPr>
              <p14:xfrm>
                <a:off x="11254516" y="1564756"/>
                <a:ext cx="26280" cy="36000"/>
              </p14:xfrm>
            </p:contentPart>
          </mc:Choice>
          <mc:Fallback>
            <p:pic>
              <p:nvPicPr>
                <p:cNvPr id="107" name="Freihand 106">
                  <a:extLst>
                    <a:ext uri="{FF2B5EF4-FFF2-40B4-BE49-F238E27FC236}">
                      <a16:creationId xmlns:a16="http://schemas.microsoft.com/office/drawing/2014/main" id="{D93384B4-7B52-F116-21F5-36A235DBAC16}"/>
                    </a:ext>
                  </a:extLst>
                </p:cNvPr>
                <p:cNvPicPr/>
                <p:nvPr/>
              </p:nvPicPr>
              <p:blipFill>
                <a:blip r:embed="rId153"/>
                <a:stretch>
                  <a:fillRect/>
                </a:stretch>
              </p:blipFill>
              <p:spPr>
                <a:xfrm>
                  <a:off x="11245516" y="1556116"/>
                  <a:ext cx="439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8" name="Freihand 107">
                  <a:extLst>
                    <a:ext uri="{FF2B5EF4-FFF2-40B4-BE49-F238E27FC236}">
                      <a16:creationId xmlns:a16="http://schemas.microsoft.com/office/drawing/2014/main" id="{297FCD95-E22D-CC65-BE0E-76F49AAB7EE2}"/>
                    </a:ext>
                  </a:extLst>
                </p14:cNvPr>
                <p14:cNvContentPartPr/>
                <p14:nvPr/>
              </p14:nvContentPartPr>
              <p14:xfrm>
                <a:off x="8761876" y="2101876"/>
                <a:ext cx="115560" cy="150120"/>
              </p14:xfrm>
            </p:contentPart>
          </mc:Choice>
          <mc:Fallback>
            <p:pic>
              <p:nvPicPr>
                <p:cNvPr id="108" name="Freihand 107">
                  <a:extLst>
                    <a:ext uri="{FF2B5EF4-FFF2-40B4-BE49-F238E27FC236}">
                      <a16:creationId xmlns:a16="http://schemas.microsoft.com/office/drawing/2014/main" id="{297FCD95-E22D-CC65-BE0E-76F49AAB7EE2}"/>
                    </a:ext>
                  </a:extLst>
                </p:cNvPr>
                <p:cNvPicPr/>
                <p:nvPr/>
              </p:nvPicPr>
              <p:blipFill>
                <a:blip r:embed="rId155"/>
                <a:stretch>
                  <a:fillRect/>
                </a:stretch>
              </p:blipFill>
              <p:spPr>
                <a:xfrm>
                  <a:off x="8753236" y="2092876"/>
                  <a:ext cx="1332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9" name="Freihand 108">
                  <a:extLst>
                    <a:ext uri="{FF2B5EF4-FFF2-40B4-BE49-F238E27FC236}">
                      <a16:creationId xmlns:a16="http://schemas.microsoft.com/office/drawing/2014/main" id="{DD0140EE-C1B9-6F22-8672-A80E1FDF3D15}"/>
                    </a:ext>
                  </a:extLst>
                </p14:cNvPr>
                <p14:cNvContentPartPr/>
                <p14:nvPr/>
              </p14:nvContentPartPr>
              <p14:xfrm>
                <a:off x="8956636" y="2101516"/>
                <a:ext cx="287280" cy="141480"/>
              </p14:xfrm>
            </p:contentPart>
          </mc:Choice>
          <mc:Fallback>
            <p:pic>
              <p:nvPicPr>
                <p:cNvPr id="109" name="Freihand 108">
                  <a:extLst>
                    <a:ext uri="{FF2B5EF4-FFF2-40B4-BE49-F238E27FC236}">
                      <a16:creationId xmlns:a16="http://schemas.microsoft.com/office/drawing/2014/main" id="{DD0140EE-C1B9-6F22-8672-A80E1FDF3D15}"/>
                    </a:ext>
                  </a:extLst>
                </p:cNvPr>
                <p:cNvPicPr/>
                <p:nvPr/>
              </p:nvPicPr>
              <p:blipFill>
                <a:blip r:embed="rId157"/>
                <a:stretch>
                  <a:fillRect/>
                </a:stretch>
              </p:blipFill>
              <p:spPr>
                <a:xfrm>
                  <a:off x="8947636" y="2092876"/>
                  <a:ext cx="3049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0" name="Freihand 109">
                  <a:extLst>
                    <a:ext uri="{FF2B5EF4-FFF2-40B4-BE49-F238E27FC236}">
                      <a16:creationId xmlns:a16="http://schemas.microsoft.com/office/drawing/2014/main" id="{61E7F8C3-0123-1FC3-8BD5-BE0B9534BBCF}"/>
                    </a:ext>
                  </a:extLst>
                </p14:cNvPr>
                <p14:cNvContentPartPr/>
                <p14:nvPr/>
              </p14:nvContentPartPr>
              <p14:xfrm>
                <a:off x="9341116" y="2093236"/>
                <a:ext cx="108360" cy="179280"/>
              </p14:xfrm>
            </p:contentPart>
          </mc:Choice>
          <mc:Fallback>
            <p:pic>
              <p:nvPicPr>
                <p:cNvPr id="110" name="Freihand 109">
                  <a:extLst>
                    <a:ext uri="{FF2B5EF4-FFF2-40B4-BE49-F238E27FC236}">
                      <a16:creationId xmlns:a16="http://schemas.microsoft.com/office/drawing/2014/main" id="{61E7F8C3-0123-1FC3-8BD5-BE0B9534BBCF}"/>
                    </a:ext>
                  </a:extLst>
                </p:cNvPr>
                <p:cNvPicPr/>
                <p:nvPr/>
              </p:nvPicPr>
              <p:blipFill>
                <a:blip r:embed="rId159"/>
                <a:stretch>
                  <a:fillRect/>
                </a:stretch>
              </p:blipFill>
              <p:spPr>
                <a:xfrm>
                  <a:off x="9332476" y="2084596"/>
                  <a:ext cx="1260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1" name="Freihand 110">
                  <a:extLst>
                    <a:ext uri="{FF2B5EF4-FFF2-40B4-BE49-F238E27FC236}">
                      <a16:creationId xmlns:a16="http://schemas.microsoft.com/office/drawing/2014/main" id="{34D26432-EF5B-806A-C301-715FB9841E69}"/>
                    </a:ext>
                  </a:extLst>
                </p14:cNvPr>
                <p14:cNvContentPartPr/>
                <p14:nvPr/>
              </p14:nvContentPartPr>
              <p14:xfrm>
                <a:off x="9754756" y="2055436"/>
                <a:ext cx="149400" cy="248400"/>
              </p14:xfrm>
            </p:contentPart>
          </mc:Choice>
          <mc:Fallback>
            <p:pic>
              <p:nvPicPr>
                <p:cNvPr id="111" name="Freihand 110">
                  <a:extLst>
                    <a:ext uri="{FF2B5EF4-FFF2-40B4-BE49-F238E27FC236}">
                      <a16:creationId xmlns:a16="http://schemas.microsoft.com/office/drawing/2014/main" id="{34D26432-EF5B-806A-C301-715FB9841E69}"/>
                    </a:ext>
                  </a:extLst>
                </p:cNvPr>
                <p:cNvPicPr/>
                <p:nvPr/>
              </p:nvPicPr>
              <p:blipFill>
                <a:blip r:embed="rId161"/>
                <a:stretch>
                  <a:fillRect/>
                </a:stretch>
              </p:blipFill>
              <p:spPr>
                <a:xfrm>
                  <a:off x="9746116" y="2046796"/>
                  <a:ext cx="16704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2" name="Freihand 111">
                  <a:extLst>
                    <a:ext uri="{FF2B5EF4-FFF2-40B4-BE49-F238E27FC236}">
                      <a16:creationId xmlns:a16="http://schemas.microsoft.com/office/drawing/2014/main" id="{52D4EDA5-DDED-D8B6-9796-7559EA689DB7}"/>
                    </a:ext>
                  </a:extLst>
                </p14:cNvPr>
                <p14:cNvContentPartPr/>
                <p14:nvPr/>
              </p14:nvContentPartPr>
              <p14:xfrm>
                <a:off x="9986596" y="2015116"/>
                <a:ext cx="146520" cy="260640"/>
              </p14:xfrm>
            </p:contentPart>
          </mc:Choice>
          <mc:Fallback>
            <p:pic>
              <p:nvPicPr>
                <p:cNvPr id="112" name="Freihand 111">
                  <a:extLst>
                    <a:ext uri="{FF2B5EF4-FFF2-40B4-BE49-F238E27FC236}">
                      <a16:creationId xmlns:a16="http://schemas.microsoft.com/office/drawing/2014/main" id="{52D4EDA5-DDED-D8B6-9796-7559EA689DB7}"/>
                    </a:ext>
                  </a:extLst>
                </p:cNvPr>
                <p:cNvPicPr/>
                <p:nvPr/>
              </p:nvPicPr>
              <p:blipFill>
                <a:blip r:embed="rId163"/>
                <a:stretch>
                  <a:fillRect/>
                </a:stretch>
              </p:blipFill>
              <p:spPr>
                <a:xfrm>
                  <a:off x="9977956" y="2006476"/>
                  <a:ext cx="16416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3" name="Freihand 112">
                  <a:extLst>
                    <a:ext uri="{FF2B5EF4-FFF2-40B4-BE49-F238E27FC236}">
                      <a16:creationId xmlns:a16="http://schemas.microsoft.com/office/drawing/2014/main" id="{2BB29B38-551D-7B51-92C4-125FDA37E1A0}"/>
                    </a:ext>
                  </a:extLst>
                </p14:cNvPr>
                <p14:cNvContentPartPr/>
                <p14:nvPr/>
              </p14:nvContentPartPr>
              <p14:xfrm>
                <a:off x="10132396" y="2131036"/>
                <a:ext cx="103320" cy="128160"/>
              </p14:xfrm>
            </p:contentPart>
          </mc:Choice>
          <mc:Fallback>
            <p:pic>
              <p:nvPicPr>
                <p:cNvPr id="113" name="Freihand 112">
                  <a:extLst>
                    <a:ext uri="{FF2B5EF4-FFF2-40B4-BE49-F238E27FC236}">
                      <a16:creationId xmlns:a16="http://schemas.microsoft.com/office/drawing/2014/main" id="{2BB29B38-551D-7B51-92C4-125FDA37E1A0}"/>
                    </a:ext>
                  </a:extLst>
                </p:cNvPr>
                <p:cNvPicPr/>
                <p:nvPr/>
              </p:nvPicPr>
              <p:blipFill>
                <a:blip r:embed="rId165"/>
                <a:stretch>
                  <a:fillRect/>
                </a:stretch>
              </p:blipFill>
              <p:spPr>
                <a:xfrm>
                  <a:off x="10123396" y="2122036"/>
                  <a:ext cx="1209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4" name="Freihand 113">
                  <a:extLst>
                    <a:ext uri="{FF2B5EF4-FFF2-40B4-BE49-F238E27FC236}">
                      <a16:creationId xmlns:a16="http://schemas.microsoft.com/office/drawing/2014/main" id="{82BFB366-CCD8-1CB8-50DC-9ADAE44F68DE}"/>
                    </a:ext>
                  </a:extLst>
                </p14:cNvPr>
                <p14:cNvContentPartPr/>
                <p14:nvPr/>
              </p14:nvContentPartPr>
              <p14:xfrm>
                <a:off x="10333276" y="2006116"/>
                <a:ext cx="200160" cy="204480"/>
              </p14:xfrm>
            </p:contentPart>
          </mc:Choice>
          <mc:Fallback>
            <p:pic>
              <p:nvPicPr>
                <p:cNvPr id="114" name="Freihand 113">
                  <a:extLst>
                    <a:ext uri="{FF2B5EF4-FFF2-40B4-BE49-F238E27FC236}">
                      <a16:creationId xmlns:a16="http://schemas.microsoft.com/office/drawing/2014/main" id="{82BFB366-CCD8-1CB8-50DC-9ADAE44F68DE}"/>
                    </a:ext>
                  </a:extLst>
                </p:cNvPr>
                <p:cNvPicPr/>
                <p:nvPr/>
              </p:nvPicPr>
              <p:blipFill>
                <a:blip r:embed="rId167"/>
                <a:stretch>
                  <a:fillRect/>
                </a:stretch>
              </p:blipFill>
              <p:spPr>
                <a:xfrm>
                  <a:off x="10324636" y="1997116"/>
                  <a:ext cx="21780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5" name="Freihand 114">
                  <a:extLst>
                    <a:ext uri="{FF2B5EF4-FFF2-40B4-BE49-F238E27FC236}">
                      <a16:creationId xmlns:a16="http://schemas.microsoft.com/office/drawing/2014/main" id="{43301EB3-6F2D-1E3F-0EAD-292942185897}"/>
                    </a:ext>
                  </a:extLst>
                </p14:cNvPr>
                <p14:cNvContentPartPr/>
                <p14:nvPr/>
              </p14:nvContentPartPr>
              <p14:xfrm>
                <a:off x="10410676" y="2099356"/>
                <a:ext cx="257760" cy="130320"/>
              </p14:xfrm>
            </p:contentPart>
          </mc:Choice>
          <mc:Fallback>
            <p:pic>
              <p:nvPicPr>
                <p:cNvPr id="115" name="Freihand 114">
                  <a:extLst>
                    <a:ext uri="{FF2B5EF4-FFF2-40B4-BE49-F238E27FC236}">
                      <a16:creationId xmlns:a16="http://schemas.microsoft.com/office/drawing/2014/main" id="{43301EB3-6F2D-1E3F-0EAD-292942185897}"/>
                    </a:ext>
                  </a:extLst>
                </p:cNvPr>
                <p:cNvPicPr/>
                <p:nvPr/>
              </p:nvPicPr>
              <p:blipFill>
                <a:blip r:embed="rId169"/>
                <a:stretch>
                  <a:fillRect/>
                </a:stretch>
              </p:blipFill>
              <p:spPr>
                <a:xfrm>
                  <a:off x="10402036" y="2090356"/>
                  <a:ext cx="2754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9" name="Freihand 118">
                  <a:extLst>
                    <a:ext uri="{FF2B5EF4-FFF2-40B4-BE49-F238E27FC236}">
                      <a16:creationId xmlns:a16="http://schemas.microsoft.com/office/drawing/2014/main" id="{1F508159-2A8A-76F2-CE09-C35B00DC2E61}"/>
                    </a:ext>
                  </a:extLst>
                </p14:cNvPr>
                <p14:cNvContentPartPr/>
                <p14:nvPr/>
              </p14:nvContentPartPr>
              <p14:xfrm>
                <a:off x="10703356" y="1958596"/>
                <a:ext cx="163080" cy="267120"/>
              </p14:xfrm>
            </p:contentPart>
          </mc:Choice>
          <mc:Fallback>
            <p:pic>
              <p:nvPicPr>
                <p:cNvPr id="119" name="Freihand 118">
                  <a:extLst>
                    <a:ext uri="{FF2B5EF4-FFF2-40B4-BE49-F238E27FC236}">
                      <a16:creationId xmlns:a16="http://schemas.microsoft.com/office/drawing/2014/main" id="{1F508159-2A8A-76F2-CE09-C35B00DC2E61}"/>
                    </a:ext>
                  </a:extLst>
                </p:cNvPr>
                <p:cNvPicPr/>
                <p:nvPr/>
              </p:nvPicPr>
              <p:blipFill>
                <a:blip r:embed="rId171"/>
                <a:stretch>
                  <a:fillRect/>
                </a:stretch>
              </p:blipFill>
              <p:spPr>
                <a:xfrm>
                  <a:off x="10694716" y="1949596"/>
                  <a:ext cx="18072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20" name="Freihand 119">
                  <a:extLst>
                    <a:ext uri="{FF2B5EF4-FFF2-40B4-BE49-F238E27FC236}">
                      <a16:creationId xmlns:a16="http://schemas.microsoft.com/office/drawing/2014/main" id="{853BA3A6-9BD1-5AE8-9BE4-7310C49487B8}"/>
                    </a:ext>
                  </a:extLst>
                </p14:cNvPr>
                <p14:cNvContentPartPr/>
                <p14:nvPr/>
              </p14:nvContentPartPr>
              <p14:xfrm>
                <a:off x="10886596" y="2011516"/>
                <a:ext cx="19080" cy="52920"/>
              </p14:xfrm>
            </p:contentPart>
          </mc:Choice>
          <mc:Fallback>
            <p:pic>
              <p:nvPicPr>
                <p:cNvPr id="120" name="Freihand 119">
                  <a:extLst>
                    <a:ext uri="{FF2B5EF4-FFF2-40B4-BE49-F238E27FC236}">
                      <a16:creationId xmlns:a16="http://schemas.microsoft.com/office/drawing/2014/main" id="{853BA3A6-9BD1-5AE8-9BE4-7310C49487B8}"/>
                    </a:ext>
                  </a:extLst>
                </p:cNvPr>
                <p:cNvPicPr/>
                <p:nvPr/>
              </p:nvPicPr>
              <p:blipFill>
                <a:blip r:embed="rId173"/>
                <a:stretch>
                  <a:fillRect/>
                </a:stretch>
              </p:blipFill>
              <p:spPr>
                <a:xfrm>
                  <a:off x="10877596" y="2002876"/>
                  <a:ext cx="367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21" name="Freihand 120">
                  <a:extLst>
                    <a:ext uri="{FF2B5EF4-FFF2-40B4-BE49-F238E27FC236}">
                      <a16:creationId xmlns:a16="http://schemas.microsoft.com/office/drawing/2014/main" id="{F6CABF6A-17D8-DD48-BD30-FD19ACDBC865}"/>
                    </a:ext>
                  </a:extLst>
                </p14:cNvPr>
                <p14:cNvContentPartPr/>
                <p14:nvPr/>
              </p14:nvContentPartPr>
              <p14:xfrm>
                <a:off x="10924756" y="2098276"/>
                <a:ext cx="208080" cy="83160"/>
              </p14:xfrm>
            </p:contentPart>
          </mc:Choice>
          <mc:Fallback>
            <p:pic>
              <p:nvPicPr>
                <p:cNvPr id="121" name="Freihand 120">
                  <a:extLst>
                    <a:ext uri="{FF2B5EF4-FFF2-40B4-BE49-F238E27FC236}">
                      <a16:creationId xmlns:a16="http://schemas.microsoft.com/office/drawing/2014/main" id="{F6CABF6A-17D8-DD48-BD30-FD19ACDBC865}"/>
                    </a:ext>
                  </a:extLst>
                </p:cNvPr>
                <p:cNvPicPr/>
                <p:nvPr/>
              </p:nvPicPr>
              <p:blipFill>
                <a:blip r:embed="rId175"/>
                <a:stretch>
                  <a:fillRect/>
                </a:stretch>
              </p:blipFill>
              <p:spPr>
                <a:xfrm>
                  <a:off x="10916116" y="2089636"/>
                  <a:ext cx="2257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2" name="Freihand 121">
                  <a:extLst>
                    <a:ext uri="{FF2B5EF4-FFF2-40B4-BE49-F238E27FC236}">
                      <a16:creationId xmlns:a16="http://schemas.microsoft.com/office/drawing/2014/main" id="{C2521E02-EBC4-8374-2454-D19FAA759260}"/>
                    </a:ext>
                  </a:extLst>
                </p14:cNvPr>
                <p14:cNvContentPartPr/>
                <p14:nvPr/>
              </p14:nvContentPartPr>
              <p14:xfrm>
                <a:off x="11291956" y="2074876"/>
                <a:ext cx="273960" cy="75240"/>
              </p14:xfrm>
            </p:contentPart>
          </mc:Choice>
          <mc:Fallback>
            <p:pic>
              <p:nvPicPr>
                <p:cNvPr id="122" name="Freihand 121">
                  <a:extLst>
                    <a:ext uri="{FF2B5EF4-FFF2-40B4-BE49-F238E27FC236}">
                      <a16:creationId xmlns:a16="http://schemas.microsoft.com/office/drawing/2014/main" id="{C2521E02-EBC4-8374-2454-D19FAA759260}"/>
                    </a:ext>
                  </a:extLst>
                </p:cNvPr>
                <p:cNvPicPr/>
                <p:nvPr/>
              </p:nvPicPr>
              <p:blipFill>
                <a:blip r:embed="rId177"/>
                <a:stretch>
                  <a:fillRect/>
                </a:stretch>
              </p:blipFill>
              <p:spPr>
                <a:xfrm>
                  <a:off x="11283316" y="2066236"/>
                  <a:ext cx="2916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3" name="Freihand 122">
                  <a:extLst>
                    <a:ext uri="{FF2B5EF4-FFF2-40B4-BE49-F238E27FC236}">
                      <a16:creationId xmlns:a16="http://schemas.microsoft.com/office/drawing/2014/main" id="{21C2D1D2-1D80-D19F-20AE-820A3EA216DB}"/>
                    </a:ext>
                  </a:extLst>
                </p14:cNvPr>
                <p14:cNvContentPartPr/>
                <p14:nvPr/>
              </p14:nvContentPartPr>
              <p14:xfrm>
                <a:off x="11505796" y="1966156"/>
                <a:ext cx="1800" cy="6120"/>
              </p14:xfrm>
            </p:contentPart>
          </mc:Choice>
          <mc:Fallback>
            <p:pic>
              <p:nvPicPr>
                <p:cNvPr id="123" name="Freihand 122">
                  <a:extLst>
                    <a:ext uri="{FF2B5EF4-FFF2-40B4-BE49-F238E27FC236}">
                      <a16:creationId xmlns:a16="http://schemas.microsoft.com/office/drawing/2014/main" id="{21C2D1D2-1D80-D19F-20AE-820A3EA216DB}"/>
                    </a:ext>
                  </a:extLst>
                </p:cNvPr>
                <p:cNvPicPr/>
                <p:nvPr/>
              </p:nvPicPr>
              <p:blipFill>
                <a:blip r:embed="rId179"/>
                <a:stretch>
                  <a:fillRect/>
                </a:stretch>
              </p:blipFill>
              <p:spPr>
                <a:xfrm>
                  <a:off x="11496796" y="1957516"/>
                  <a:ext cx="194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4" name="Freihand 123">
                  <a:extLst>
                    <a:ext uri="{FF2B5EF4-FFF2-40B4-BE49-F238E27FC236}">
                      <a16:creationId xmlns:a16="http://schemas.microsoft.com/office/drawing/2014/main" id="{B4BB35BF-23AF-DD86-15B7-D3CF20AC9802}"/>
                    </a:ext>
                  </a:extLst>
                </p14:cNvPr>
                <p14:cNvContentPartPr/>
                <p14:nvPr/>
              </p14:nvContentPartPr>
              <p14:xfrm>
                <a:off x="9043756" y="2419756"/>
                <a:ext cx="370800" cy="190440"/>
              </p14:xfrm>
            </p:contentPart>
          </mc:Choice>
          <mc:Fallback>
            <p:pic>
              <p:nvPicPr>
                <p:cNvPr id="124" name="Freihand 123">
                  <a:extLst>
                    <a:ext uri="{FF2B5EF4-FFF2-40B4-BE49-F238E27FC236}">
                      <a16:creationId xmlns:a16="http://schemas.microsoft.com/office/drawing/2014/main" id="{B4BB35BF-23AF-DD86-15B7-D3CF20AC9802}"/>
                    </a:ext>
                  </a:extLst>
                </p:cNvPr>
                <p:cNvPicPr/>
                <p:nvPr/>
              </p:nvPicPr>
              <p:blipFill>
                <a:blip r:embed="rId181"/>
                <a:stretch>
                  <a:fillRect/>
                </a:stretch>
              </p:blipFill>
              <p:spPr>
                <a:xfrm>
                  <a:off x="9034756" y="2410756"/>
                  <a:ext cx="38844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5" name="Freihand 124">
                  <a:extLst>
                    <a:ext uri="{FF2B5EF4-FFF2-40B4-BE49-F238E27FC236}">
                      <a16:creationId xmlns:a16="http://schemas.microsoft.com/office/drawing/2014/main" id="{B0E799BE-664D-9491-EE35-2066E4C38CF6}"/>
                    </a:ext>
                  </a:extLst>
                </p14:cNvPr>
                <p14:cNvContentPartPr/>
                <p14:nvPr/>
              </p14:nvContentPartPr>
              <p14:xfrm>
                <a:off x="9682756" y="2439916"/>
                <a:ext cx="15840" cy="140760"/>
              </p14:xfrm>
            </p:contentPart>
          </mc:Choice>
          <mc:Fallback>
            <p:pic>
              <p:nvPicPr>
                <p:cNvPr id="125" name="Freihand 124">
                  <a:extLst>
                    <a:ext uri="{FF2B5EF4-FFF2-40B4-BE49-F238E27FC236}">
                      <a16:creationId xmlns:a16="http://schemas.microsoft.com/office/drawing/2014/main" id="{B0E799BE-664D-9491-EE35-2066E4C38CF6}"/>
                    </a:ext>
                  </a:extLst>
                </p:cNvPr>
                <p:cNvPicPr/>
                <p:nvPr/>
              </p:nvPicPr>
              <p:blipFill>
                <a:blip r:embed="rId183"/>
                <a:stretch>
                  <a:fillRect/>
                </a:stretch>
              </p:blipFill>
              <p:spPr>
                <a:xfrm>
                  <a:off x="9674116" y="2431276"/>
                  <a:ext cx="334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6" name="Freihand 125">
                  <a:extLst>
                    <a:ext uri="{FF2B5EF4-FFF2-40B4-BE49-F238E27FC236}">
                      <a16:creationId xmlns:a16="http://schemas.microsoft.com/office/drawing/2014/main" id="{06E4B308-3470-841F-45B0-3582806980D6}"/>
                    </a:ext>
                  </a:extLst>
                </p14:cNvPr>
                <p14:cNvContentPartPr/>
                <p14:nvPr/>
              </p14:nvContentPartPr>
              <p14:xfrm>
                <a:off x="9644956" y="2386996"/>
                <a:ext cx="147600" cy="226800"/>
              </p14:xfrm>
            </p:contentPart>
          </mc:Choice>
          <mc:Fallback>
            <p:pic>
              <p:nvPicPr>
                <p:cNvPr id="126" name="Freihand 125">
                  <a:extLst>
                    <a:ext uri="{FF2B5EF4-FFF2-40B4-BE49-F238E27FC236}">
                      <a16:creationId xmlns:a16="http://schemas.microsoft.com/office/drawing/2014/main" id="{06E4B308-3470-841F-45B0-3582806980D6}"/>
                    </a:ext>
                  </a:extLst>
                </p:cNvPr>
                <p:cNvPicPr/>
                <p:nvPr/>
              </p:nvPicPr>
              <p:blipFill>
                <a:blip r:embed="rId185"/>
                <a:stretch>
                  <a:fillRect/>
                </a:stretch>
              </p:blipFill>
              <p:spPr>
                <a:xfrm>
                  <a:off x="9636316" y="2378356"/>
                  <a:ext cx="16524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7" name="Freihand 126">
                  <a:extLst>
                    <a:ext uri="{FF2B5EF4-FFF2-40B4-BE49-F238E27FC236}">
                      <a16:creationId xmlns:a16="http://schemas.microsoft.com/office/drawing/2014/main" id="{034F0F1A-726C-AF9E-AF15-179FE19E96F3}"/>
                    </a:ext>
                  </a:extLst>
                </p14:cNvPr>
                <p14:cNvContentPartPr/>
                <p14:nvPr/>
              </p14:nvContentPartPr>
              <p14:xfrm>
                <a:off x="9829636" y="2494636"/>
                <a:ext cx="77040" cy="110880"/>
              </p14:xfrm>
            </p:contentPart>
          </mc:Choice>
          <mc:Fallback>
            <p:pic>
              <p:nvPicPr>
                <p:cNvPr id="127" name="Freihand 126">
                  <a:extLst>
                    <a:ext uri="{FF2B5EF4-FFF2-40B4-BE49-F238E27FC236}">
                      <a16:creationId xmlns:a16="http://schemas.microsoft.com/office/drawing/2014/main" id="{034F0F1A-726C-AF9E-AF15-179FE19E96F3}"/>
                    </a:ext>
                  </a:extLst>
                </p:cNvPr>
                <p:cNvPicPr/>
                <p:nvPr/>
              </p:nvPicPr>
              <p:blipFill>
                <a:blip r:embed="rId187"/>
                <a:stretch>
                  <a:fillRect/>
                </a:stretch>
              </p:blipFill>
              <p:spPr>
                <a:xfrm>
                  <a:off x="9820636" y="2485636"/>
                  <a:ext cx="946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8" name="Freihand 127">
                  <a:extLst>
                    <a:ext uri="{FF2B5EF4-FFF2-40B4-BE49-F238E27FC236}">
                      <a16:creationId xmlns:a16="http://schemas.microsoft.com/office/drawing/2014/main" id="{D6124F9C-7AD9-EE17-C913-45131593723F}"/>
                    </a:ext>
                  </a:extLst>
                </p14:cNvPr>
                <p14:cNvContentPartPr/>
                <p14:nvPr/>
              </p14:nvContentPartPr>
              <p14:xfrm>
                <a:off x="9924316" y="2443156"/>
                <a:ext cx="122760" cy="167760"/>
              </p14:xfrm>
            </p:contentPart>
          </mc:Choice>
          <mc:Fallback>
            <p:pic>
              <p:nvPicPr>
                <p:cNvPr id="128" name="Freihand 127">
                  <a:extLst>
                    <a:ext uri="{FF2B5EF4-FFF2-40B4-BE49-F238E27FC236}">
                      <a16:creationId xmlns:a16="http://schemas.microsoft.com/office/drawing/2014/main" id="{D6124F9C-7AD9-EE17-C913-45131593723F}"/>
                    </a:ext>
                  </a:extLst>
                </p:cNvPr>
                <p:cNvPicPr/>
                <p:nvPr/>
              </p:nvPicPr>
              <p:blipFill>
                <a:blip r:embed="rId189"/>
                <a:stretch>
                  <a:fillRect/>
                </a:stretch>
              </p:blipFill>
              <p:spPr>
                <a:xfrm>
                  <a:off x="9915316" y="2434156"/>
                  <a:ext cx="1404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9" name="Freihand 128">
                  <a:extLst>
                    <a:ext uri="{FF2B5EF4-FFF2-40B4-BE49-F238E27FC236}">
                      <a16:creationId xmlns:a16="http://schemas.microsoft.com/office/drawing/2014/main" id="{55700070-D45C-841C-5C5C-58E32905B781}"/>
                    </a:ext>
                  </a:extLst>
                </p14:cNvPr>
                <p14:cNvContentPartPr/>
                <p14:nvPr/>
              </p14:nvContentPartPr>
              <p14:xfrm>
                <a:off x="10042396" y="2465476"/>
                <a:ext cx="149040" cy="129960"/>
              </p14:xfrm>
            </p:contentPart>
          </mc:Choice>
          <mc:Fallback>
            <p:pic>
              <p:nvPicPr>
                <p:cNvPr id="129" name="Freihand 128">
                  <a:extLst>
                    <a:ext uri="{FF2B5EF4-FFF2-40B4-BE49-F238E27FC236}">
                      <a16:creationId xmlns:a16="http://schemas.microsoft.com/office/drawing/2014/main" id="{55700070-D45C-841C-5C5C-58E32905B781}"/>
                    </a:ext>
                  </a:extLst>
                </p:cNvPr>
                <p:cNvPicPr/>
                <p:nvPr/>
              </p:nvPicPr>
              <p:blipFill>
                <a:blip r:embed="rId191"/>
                <a:stretch>
                  <a:fillRect/>
                </a:stretch>
              </p:blipFill>
              <p:spPr>
                <a:xfrm>
                  <a:off x="10033756" y="2456476"/>
                  <a:ext cx="1666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30" name="Freihand 129">
                  <a:extLst>
                    <a:ext uri="{FF2B5EF4-FFF2-40B4-BE49-F238E27FC236}">
                      <a16:creationId xmlns:a16="http://schemas.microsoft.com/office/drawing/2014/main" id="{3703F71B-4917-D1E7-F8BA-88D7C986CDF3}"/>
                    </a:ext>
                  </a:extLst>
                </p14:cNvPr>
                <p14:cNvContentPartPr/>
                <p14:nvPr/>
              </p14:nvContentPartPr>
              <p14:xfrm>
                <a:off x="10225636" y="2457556"/>
                <a:ext cx="462960" cy="118800"/>
              </p14:xfrm>
            </p:contentPart>
          </mc:Choice>
          <mc:Fallback>
            <p:pic>
              <p:nvPicPr>
                <p:cNvPr id="130" name="Freihand 129">
                  <a:extLst>
                    <a:ext uri="{FF2B5EF4-FFF2-40B4-BE49-F238E27FC236}">
                      <a16:creationId xmlns:a16="http://schemas.microsoft.com/office/drawing/2014/main" id="{3703F71B-4917-D1E7-F8BA-88D7C986CDF3}"/>
                    </a:ext>
                  </a:extLst>
                </p:cNvPr>
                <p:cNvPicPr/>
                <p:nvPr/>
              </p:nvPicPr>
              <p:blipFill>
                <a:blip r:embed="rId193"/>
                <a:stretch>
                  <a:fillRect/>
                </a:stretch>
              </p:blipFill>
              <p:spPr>
                <a:xfrm>
                  <a:off x="10216636" y="2448916"/>
                  <a:ext cx="4806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31" name="Freihand 130">
                  <a:extLst>
                    <a:ext uri="{FF2B5EF4-FFF2-40B4-BE49-F238E27FC236}">
                      <a16:creationId xmlns:a16="http://schemas.microsoft.com/office/drawing/2014/main" id="{DD09EACC-561C-286B-4CD8-6199FE9EB154}"/>
                    </a:ext>
                  </a:extLst>
                </p14:cNvPr>
                <p14:cNvContentPartPr/>
                <p14:nvPr/>
              </p14:nvContentPartPr>
              <p14:xfrm>
                <a:off x="10737196" y="2427676"/>
                <a:ext cx="304920" cy="131040"/>
              </p14:xfrm>
            </p:contentPart>
          </mc:Choice>
          <mc:Fallback>
            <p:pic>
              <p:nvPicPr>
                <p:cNvPr id="131" name="Freihand 130">
                  <a:extLst>
                    <a:ext uri="{FF2B5EF4-FFF2-40B4-BE49-F238E27FC236}">
                      <a16:creationId xmlns:a16="http://schemas.microsoft.com/office/drawing/2014/main" id="{DD09EACC-561C-286B-4CD8-6199FE9EB154}"/>
                    </a:ext>
                  </a:extLst>
                </p:cNvPr>
                <p:cNvPicPr/>
                <p:nvPr/>
              </p:nvPicPr>
              <p:blipFill>
                <a:blip r:embed="rId195"/>
                <a:stretch>
                  <a:fillRect/>
                </a:stretch>
              </p:blipFill>
              <p:spPr>
                <a:xfrm>
                  <a:off x="10728196" y="2419036"/>
                  <a:ext cx="3225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32" name="Freihand 131">
                  <a:extLst>
                    <a:ext uri="{FF2B5EF4-FFF2-40B4-BE49-F238E27FC236}">
                      <a16:creationId xmlns:a16="http://schemas.microsoft.com/office/drawing/2014/main" id="{D9501563-3272-5A99-9960-B42A8EFDE17D}"/>
                    </a:ext>
                  </a:extLst>
                </p14:cNvPr>
                <p14:cNvContentPartPr/>
                <p14:nvPr/>
              </p14:nvContentPartPr>
              <p14:xfrm>
                <a:off x="11056156" y="2438476"/>
                <a:ext cx="219240" cy="318600"/>
              </p14:xfrm>
            </p:contentPart>
          </mc:Choice>
          <mc:Fallback>
            <p:pic>
              <p:nvPicPr>
                <p:cNvPr id="132" name="Freihand 131">
                  <a:extLst>
                    <a:ext uri="{FF2B5EF4-FFF2-40B4-BE49-F238E27FC236}">
                      <a16:creationId xmlns:a16="http://schemas.microsoft.com/office/drawing/2014/main" id="{D9501563-3272-5A99-9960-B42A8EFDE17D}"/>
                    </a:ext>
                  </a:extLst>
                </p:cNvPr>
                <p:cNvPicPr/>
                <p:nvPr/>
              </p:nvPicPr>
              <p:blipFill>
                <a:blip r:embed="rId197"/>
                <a:stretch>
                  <a:fillRect/>
                </a:stretch>
              </p:blipFill>
              <p:spPr>
                <a:xfrm>
                  <a:off x="11047516" y="2429476"/>
                  <a:ext cx="23688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33" name="Freihand 132">
                  <a:extLst>
                    <a:ext uri="{FF2B5EF4-FFF2-40B4-BE49-F238E27FC236}">
                      <a16:creationId xmlns:a16="http://schemas.microsoft.com/office/drawing/2014/main" id="{AB86C9A9-9C89-4215-8B67-BD95853B9833}"/>
                    </a:ext>
                  </a:extLst>
                </p14:cNvPr>
                <p14:cNvContentPartPr/>
                <p14:nvPr/>
              </p14:nvContentPartPr>
              <p14:xfrm>
                <a:off x="11356756" y="2418676"/>
                <a:ext cx="161280" cy="129960"/>
              </p14:xfrm>
            </p:contentPart>
          </mc:Choice>
          <mc:Fallback>
            <p:pic>
              <p:nvPicPr>
                <p:cNvPr id="133" name="Freihand 132">
                  <a:extLst>
                    <a:ext uri="{FF2B5EF4-FFF2-40B4-BE49-F238E27FC236}">
                      <a16:creationId xmlns:a16="http://schemas.microsoft.com/office/drawing/2014/main" id="{AB86C9A9-9C89-4215-8B67-BD95853B9833}"/>
                    </a:ext>
                  </a:extLst>
                </p:cNvPr>
                <p:cNvPicPr/>
                <p:nvPr/>
              </p:nvPicPr>
              <p:blipFill>
                <a:blip r:embed="rId199"/>
                <a:stretch>
                  <a:fillRect/>
                </a:stretch>
              </p:blipFill>
              <p:spPr>
                <a:xfrm>
                  <a:off x="11347756" y="2410036"/>
                  <a:ext cx="1789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34" name="Freihand 133">
                  <a:extLst>
                    <a:ext uri="{FF2B5EF4-FFF2-40B4-BE49-F238E27FC236}">
                      <a16:creationId xmlns:a16="http://schemas.microsoft.com/office/drawing/2014/main" id="{07C10D1C-B441-CF02-8213-D5E6BBD94D27}"/>
                    </a:ext>
                  </a:extLst>
                </p14:cNvPr>
                <p14:cNvContentPartPr/>
                <p14:nvPr/>
              </p14:nvContentPartPr>
              <p14:xfrm>
                <a:off x="11539276" y="2405716"/>
                <a:ext cx="244800" cy="121320"/>
              </p14:xfrm>
            </p:contentPart>
          </mc:Choice>
          <mc:Fallback>
            <p:pic>
              <p:nvPicPr>
                <p:cNvPr id="134" name="Freihand 133">
                  <a:extLst>
                    <a:ext uri="{FF2B5EF4-FFF2-40B4-BE49-F238E27FC236}">
                      <a16:creationId xmlns:a16="http://schemas.microsoft.com/office/drawing/2014/main" id="{07C10D1C-B441-CF02-8213-D5E6BBD94D27}"/>
                    </a:ext>
                  </a:extLst>
                </p:cNvPr>
                <p:cNvPicPr/>
                <p:nvPr/>
              </p:nvPicPr>
              <p:blipFill>
                <a:blip r:embed="rId201"/>
                <a:stretch>
                  <a:fillRect/>
                </a:stretch>
              </p:blipFill>
              <p:spPr>
                <a:xfrm>
                  <a:off x="11530636" y="2397076"/>
                  <a:ext cx="2624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35" name="Freihand 134">
                  <a:extLst>
                    <a:ext uri="{FF2B5EF4-FFF2-40B4-BE49-F238E27FC236}">
                      <a16:creationId xmlns:a16="http://schemas.microsoft.com/office/drawing/2014/main" id="{0A3AF1AD-1DD4-FC50-F2E8-C0DD66871280}"/>
                    </a:ext>
                  </a:extLst>
                </p14:cNvPr>
                <p14:cNvContentPartPr/>
                <p14:nvPr/>
              </p14:nvContentPartPr>
              <p14:xfrm>
                <a:off x="11842396" y="2307436"/>
                <a:ext cx="209880" cy="234360"/>
              </p14:xfrm>
            </p:contentPart>
          </mc:Choice>
          <mc:Fallback>
            <p:pic>
              <p:nvPicPr>
                <p:cNvPr id="135" name="Freihand 134">
                  <a:extLst>
                    <a:ext uri="{FF2B5EF4-FFF2-40B4-BE49-F238E27FC236}">
                      <a16:creationId xmlns:a16="http://schemas.microsoft.com/office/drawing/2014/main" id="{0A3AF1AD-1DD4-FC50-F2E8-C0DD66871280}"/>
                    </a:ext>
                  </a:extLst>
                </p:cNvPr>
                <p:cNvPicPr/>
                <p:nvPr/>
              </p:nvPicPr>
              <p:blipFill>
                <a:blip r:embed="rId203"/>
                <a:stretch>
                  <a:fillRect/>
                </a:stretch>
              </p:blipFill>
              <p:spPr>
                <a:xfrm>
                  <a:off x="11833756" y="2298436"/>
                  <a:ext cx="22752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6" name="Freihand 135">
                  <a:extLst>
                    <a:ext uri="{FF2B5EF4-FFF2-40B4-BE49-F238E27FC236}">
                      <a16:creationId xmlns:a16="http://schemas.microsoft.com/office/drawing/2014/main" id="{3BDF7F32-2FF9-B389-7E5D-529DF95FCB57}"/>
                    </a:ext>
                  </a:extLst>
                </p14:cNvPr>
                <p14:cNvContentPartPr/>
                <p14:nvPr/>
              </p14:nvContentPartPr>
              <p14:xfrm>
                <a:off x="11878396" y="2351716"/>
                <a:ext cx="92160" cy="128880"/>
              </p14:xfrm>
            </p:contentPart>
          </mc:Choice>
          <mc:Fallback>
            <p:pic>
              <p:nvPicPr>
                <p:cNvPr id="136" name="Freihand 135">
                  <a:extLst>
                    <a:ext uri="{FF2B5EF4-FFF2-40B4-BE49-F238E27FC236}">
                      <a16:creationId xmlns:a16="http://schemas.microsoft.com/office/drawing/2014/main" id="{3BDF7F32-2FF9-B389-7E5D-529DF95FCB57}"/>
                    </a:ext>
                  </a:extLst>
                </p:cNvPr>
                <p:cNvPicPr/>
                <p:nvPr/>
              </p:nvPicPr>
              <p:blipFill>
                <a:blip r:embed="rId205"/>
                <a:stretch>
                  <a:fillRect/>
                </a:stretch>
              </p:blipFill>
              <p:spPr>
                <a:xfrm>
                  <a:off x="11869396" y="2342716"/>
                  <a:ext cx="1098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7" name="Freihand 136">
                  <a:extLst>
                    <a:ext uri="{FF2B5EF4-FFF2-40B4-BE49-F238E27FC236}">
                      <a16:creationId xmlns:a16="http://schemas.microsoft.com/office/drawing/2014/main" id="{A147E9F2-73A4-5004-A4C2-A4537BD4B90D}"/>
                    </a:ext>
                  </a:extLst>
                </p14:cNvPr>
                <p14:cNvContentPartPr/>
                <p14:nvPr/>
              </p14:nvContentPartPr>
              <p14:xfrm>
                <a:off x="9809116" y="2570236"/>
                <a:ext cx="2070360" cy="119520"/>
              </p14:xfrm>
            </p:contentPart>
          </mc:Choice>
          <mc:Fallback>
            <p:pic>
              <p:nvPicPr>
                <p:cNvPr id="137" name="Freihand 136">
                  <a:extLst>
                    <a:ext uri="{FF2B5EF4-FFF2-40B4-BE49-F238E27FC236}">
                      <a16:creationId xmlns:a16="http://schemas.microsoft.com/office/drawing/2014/main" id="{A147E9F2-73A4-5004-A4C2-A4537BD4B90D}"/>
                    </a:ext>
                  </a:extLst>
                </p:cNvPr>
                <p:cNvPicPr/>
                <p:nvPr/>
              </p:nvPicPr>
              <p:blipFill>
                <a:blip r:embed="rId207"/>
                <a:stretch>
                  <a:fillRect/>
                </a:stretch>
              </p:blipFill>
              <p:spPr>
                <a:xfrm>
                  <a:off x="9800476" y="2561236"/>
                  <a:ext cx="20880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8" name="Freihand 137">
                  <a:extLst>
                    <a:ext uri="{FF2B5EF4-FFF2-40B4-BE49-F238E27FC236}">
                      <a16:creationId xmlns:a16="http://schemas.microsoft.com/office/drawing/2014/main" id="{17FF5038-2021-C8E2-C917-36F60121E0F2}"/>
                    </a:ext>
                  </a:extLst>
                </p14:cNvPr>
                <p14:cNvContentPartPr/>
                <p14:nvPr/>
              </p14:nvContentPartPr>
              <p14:xfrm>
                <a:off x="8132956" y="2719636"/>
                <a:ext cx="2392560" cy="293400"/>
              </p14:xfrm>
            </p:contentPart>
          </mc:Choice>
          <mc:Fallback>
            <p:pic>
              <p:nvPicPr>
                <p:cNvPr id="138" name="Freihand 137">
                  <a:extLst>
                    <a:ext uri="{FF2B5EF4-FFF2-40B4-BE49-F238E27FC236}">
                      <a16:creationId xmlns:a16="http://schemas.microsoft.com/office/drawing/2014/main" id="{17FF5038-2021-C8E2-C917-36F60121E0F2}"/>
                    </a:ext>
                  </a:extLst>
                </p:cNvPr>
                <p:cNvPicPr/>
                <p:nvPr/>
              </p:nvPicPr>
              <p:blipFill>
                <a:blip r:embed="rId209"/>
                <a:stretch>
                  <a:fillRect/>
                </a:stretch>
              </p:blipFill>
              <p:spPr>
                <a:xfrm>
                  <a:off x="8124316" y="2710636"/>
                  <a:ext cx="241020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9" name="Freihand 138">
                  <a:extLst>
                    <a:ext uri="{FF2B5EF4-FFF2-40B4-BE49-F238E27FC236}">
                      <a16:creationId xmlns:a16="http://schemas.microsoft.com/office/drawing/2014/main" id="{163706CD-C03A-A9C4-BDA9-385E9F111761}"/>
                    </a:ext>
                  </a:extLst>
                </p14:cNvPr>
                <p14:cNvContentPartPr/>
                <p14:nvPr/>
              </p14:nvContentPartPr>
              <p14:xfrm>
                <a:off x="8024956" y="2803876"/>
                <a:ext cx="295560" cy="381240"/>
              </p14:xfrm>
            </p:contentPart>
          </mc:Choice>
          <mc:Fallback>
            <p:pic>
              <p:nvPicPr>
                <p:cNvPr id="139" name="Freihand 138">
                  <a:extLst>
                    <a:ext uri="{FF2B5EF4-FFF2-40B4-BE49-F238E27FC236}">
                      <a16:creationId xmlns:a16="http://schemas.microsoft.com/office/drawing/2014/main" id="{163706CD-C03A-A9C4-BDA9-385E9F111761}"/>
                    </a:ext>
                  </a:extLst>
                </p:cNvPr>
                <p:cNvPicPr/>
                <p:nvPr/>
              </p:nvPicPr>
              <p:blipFill>
                <a:blip r:embed="rId211"/>
                <a:stretch>
                  <a:fillRect/>
                </a:stretch>
              </p:blipFill>
              <p:spPr>
                <a:xfrm>
                  <a:off x="8016316" y="2795236"/>
                  <a:ext cx="313200" cy="3988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41" name="Freihand 140">
                  <a:extLst>
                    <a:ext uri="{FF2B5EF4-FFF2-40B4-BE49-F238E27FC236}">
                      <a16:creationId xmlns:a16="http://schemas.microsoft.com/office/drawing/2014/main" id="{5D7DCDCB-D76D-C6E2-7D02-E31C6D32067B}"/>
                    </a:ext>
                  </a:extLst>
                </p14:cNvPr>
                <p14:cNvContentPartPr/>
                <p14:nvPr/>
              </p14:nvContentPartPr>
              <p14:xfrm>
                <a:off x="10570876" y="2780836"/>
                <a:ext cx="249120" cy="264240"/>
              </p14:xfrm>
            </p:contentPart>
          </mc:Choice>
          <mc:Fallback>
            <p:pic>
              <p:nvPicPr>
                <p:cNvPr id="141" name="Freihand 140">
                  <a:extLst>
                    <a:ext uri="{FF2B5EF4-FFF2-40B4-BE49-F238E27FC236}">
                      <a16:creationId xmlns:a16="http://schemas.microsoft.com/office/drawing/2014/main" id="{5D7DCDCB-D76D-C6E2-7D02-E31C6D32067B}"/>
                    </a:ext>
                  </a:extLst>
                </p:cNvPr>
                <p:cNvPicPr/>
                <p:nvPr/>
              </p:nvPicPr>
              <p:blipFill>
                <a:blip r:embed="rId213"/>
                <a:stretch>
                  <a:fillRect/>
                </a:stretch>
              </p:blipFill>
              <p:spPr>
                <a:xfrm>
                  <a:off x="10561876" y="2772196"/>
                  <a:ext cx="26676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42" name="Freihand 141">
                  <a:extLst>
                    <a:ext uri="{FF2B5EF4-FFF2-40B4-BE49-F238E27FC236}">
                      <a16:creationId xmlns:a16="http://schemas.microsoft.com/office/drawing/2014/main" id="{BC25AADC-A758-306A-82DA-7713CB9D856F}"/>
                    </a:ext>
                  </a:extLst>
                </p14:cNvPr>
                <p14:cNvContentPartPr/>
                <p14:nvPr/>
              </p14:nvContentPartPr>
              <p14:xfrm>
                <a:off x="10796236" y="2813596"/>
                <a:ext cx="20520" cy="25200"/>
              </p14:xfrm>
            </p:contentPart>
          </mc:Choice>
          <mc:Fallback>
            <p:pic>
              <p:nvPicPr>
                <p:cNvPr id="142" name="Freihand 141">
                  <a:extLst>
                    <a:ext uri="{FF2B5EF4-FFF2-40B4-BE49-F238E27FC236}">
                      <a16:creationId xmlns:a16="http://schemas.microsoft.com/office/drawing/2014/main" id="{BC25AADC-A758-306A-82DA-7713CB9D856F}"/>
                    </a:ext>
                  </a:extLst>
                </p:cNvPr>
                <p:cNvPicPr/>
                <p:nvPr/>
              </p:nvPicPr>
              <p:blipFill>
                <a:blip r:embed="rId215"/>
                <a:stretch>
                  <a:fillRect/>
                </a:stretch>
              </p:blipFill>
              <p:spPr>
                <a:xfrm>
                  <a:off x="10787596" y="2804596"/>
                  <a:ext cx="381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44" name="Freihand 143">
                  <a:extLst>
                    <a:ext uri="{FF2B5EF4-FFF2-40B4-BE49-F238E27FC236}">
                      <a16:creationId xmlns:a16="http://schemas.microsoft.com/office/drawing/2014/main" id="{8417EC7D-6BF9-8635-BFD7-6BC16F893451}"/>
                    </a:ext>
                  </a:extLst>
                </p14:cNvPr>
                <p14:cNvContentPartPr/>
                <p14:nvPr/>
              </p14:nvContentPartPr>
              <p14:xfrm>
                <a:off x="10768516" y="2810356"/>
                <a:ext cx="282960" cy="415080"/>
              </p14:xfrm>
            </p:contentPart>
          </mc:Choice>
          <mc:Fallback>
            <p:pic>
              <p:nvPicPr>
                <p:cNvPr id="144" name="Freihand 143">
                  <a:extLst>
                    <a:ext uri="{FF2B5EF4-FFF2-40B4-BE49-F238E27FC236}">
                      <a16:creationId xmlns:a16="http://schemas.microsoft.com/office/drawing/2014/main" id="{8417EC7D-6BF9-8635-BFD7-6BC16F893451}"/>
                    </a:ext>
                  </a:extLst>
                </p:cNvPr>
                <p:cNvPicPr/>
                <p:nvPr/>
              </p:nvPicPr>
              <p:blipFill>
                <a:blip r:embed="rId217"/>
                <a:stretch>
                  <a:fillRect/>
                </a:stretch>
              </p:blipFill>
              <p:spPr>
                <a:xfrm>
                  <a:off x="10759876" y="2801356"/>
                  <a:ext cx="300600" cy="4327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5" name="Freihand 144">
                  <a:extLst>
                    <a:ext uri="{FF2B5EF4-FFF2-40B4-BE49-F238E27FC236}">
                      <a16:creationId xmlns:a16="http://schemas.microsoft.com/office/drawing/2014/main" id="{BC9094DF-C6EB-8878-4092-4150D61EFD2E}"/>
                    </a:ext>
                  </a:extLst>
                </p14:cNvPr>
                <p14:cNvContentPartPr/>
                <p14:nvPr/>
              </p14:nvContentPartPr>
              <p14:xfrm>
                <a:off x="11124916" y="2728996"/>
                <a:ext cx="146880" cy="244080"/>
              </p14:xfrm>
            </p:contentPart>
          </mc:Choice>
          <mc:Fallback>
            <p:pic>
              <p:nvPicPr>
                <p:cNvPr id="145" name="Freihand 144">
                  <a:extLst>
                    <a:ext uri="{FF2B5EF4-FFF2-40B4-BE49-F238E27FC236}">
                      <a16:creationId xmlns:a16="http://schemas.microsoft.com/office/drawing/2014/main" id="{BC9094DF-C6EB-8878-4092-4150D61EFD2E}"/>
                    </a:ext>
                  </a:extLst>
                </p:cNvPr>
                <p:cNvPicPr/>
                <p:nvPr/>
              </p:nvPicPr>
              <p:blipFill>
                <a:blip r:embed="rId219"/>
                <a:stretch>
                  <a:fillRect/>
                </a:stretch>
              </p:blipFill>
              <p:spPr>
                <a:xfrm>
                  <a:off x="11116276" y="2720356"/>
                  <a:ext cx="16452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6" name="Freihand 145">
                  <a:extLst>
                    <a:ext uri="{FF2B5EF4-FFF2-40B4-BE49-F238E27FC236}">
                      <a16:creationId xmlns:a16="http://schemas.microsoft.com/office/drawing/2014/main" id="{A3647742-F5C8-1C35-A367-B2B0F570268D}"/>
                    </a:ext>
                  </a:extLst>
                </p14:cNvPr>
                <p14:cNvContentPartPr/>
                <p14:nvPr/>
              </p14:nvContentPartPr>
              <p14:xfrm>
                <a:off x="11150116" y="3052276"/>
                <a:ext cx="18360" cy="24480"/>
              </p14:xfrm>
            </p:contentPart>
          </mc:Choice>
          <mc:Fallback>
            <p:pic>
              <p:nvPicPr>
                <p:cNvPr id="146" name="Freihand 145">
                  <a:extLst>
                    <a:ext uri="{FF2B5EF4-FFF2-40B4-BE49-F238E27FC236}">
                      <a16:creationId xmlns:a16="http://schemas.microsoft.com/office/drawing/2014/main" id="{A3647742-F5C8-1C35-A367-B2B0F570268D}"/>
                    </a:ext>
                  </a:extLst>
                </p:cNvPr>
                <p:cNvPicPr/>
                <p:nvPr/>
              </p:nvPicPr>
              <p:blipFill>
                <a:blip r:embed="rId221"/>
                <a:stretch>
                  <a:fillRect/>
                </a:stretch>
              </p:blipFill>
              <p:spPr>
                <a:xfrm>
                  <a:off x="11141476" y="3043636"/>
                  <a:ext cx="360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50" name="Freihand 149">
                  <a:extLst>
                    <a:ext uri="{FF2B5EF4-FFF2-40B4-BE49-F238E27FC236}">
                      <a16:creationId xmlns:a16="http://schemas.microsoft.com/office/drawing/2014/main" id="{FD102A05-90F7-51F9-EAD5-3219EE14506C}"/>
                    </a:ext>
                  </a:extLst>
                </p14:cNvPr>
                <p14:cNvContentPartPr/>
                <p14:nvPr/>
              </p14:nvContentPartPr>
              <p14:xfrm>
                <a:off x="9224476" y="3164596"/>
                <a:ext cx="127440" cy="191880"/>
              </p14:xfrm>
            </p:contentPart>
          </mc:Choice>
          <mc:Fallback>
            <p:pic>
              <p:nvPicPr>
                <p:cNvPr id="150" name="Freihand 149">
                  <a:extLst>
                    <a:ext uri="{FF2B5EF4-FFF2-40B4-BE49-F238E27FC236}">
                      <a16:creationId xmlns:a16="http://schemas.microsoft.com/office/drawing/2014/main" id="{FD102A05-90F7-51F9-EAD5-3219EE14506C}"/>
                    </a:ext>
                  </a:extLst>
                </p:cNvPr>
                <p:cNvPicPr/>
                <p:nvPr/>
              </p:nvPicPr>
              <p:blipFill>
                <a:blip r:embed="rId223"/>
                <a:stretch>
                  <a:fillRect/>
                </a:stretch>
              </p:blipFill>
              <p:spPr>
                <a:xfrm>
                  <a:off x="9215836" y="3155956"/>
                  <a:ext cx="1450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51" name="Freihand 150">
                  <a:extLst>
                    <a:ext uri="{FF2B5EF4-FFF2-40B4-BE49-F238E27FC236}">
                      <a16:creationId xmlns:a16="http://schemas.microsoft.com/office/drawing/2014/main" id="{6299E142-A99A-0CF0-82CA-ED70E3ED7EEB}"/>
                    </a:ext>
                  </a:extLst>
                </p14:cNvPr>
                <p14:cNvContentPartPr/>
                <p14:nvPr/>
              </p14:nvContentPartPr>
              <p14:xfrm>
                <a:off x="9308716" y="3181516"/>
                <a:ext cx="163440" cy="186120"/>
              </p14:xfrm>
            </p:contentPart>
          </mc:Choice>
          <mc:Fallback>
            <p:pic>
              <p:nvPicPr>
                <p:cNvPr id="151" name="Freihand 150">
                  <a:extLst>
                    <a:ext uri="{FF2B5EF4-FFF2-40B4-BE49-F238E27FC236}">
                      <a16:creationId xmlns:a16="http://schemas.microsoft.com/office/drawing/2014/main" id="{6299E142-A99A-0CF0-82CA-ED70E3ED7EEB}"/>
                    </a:ext>
                  </a:extLst>
                </p:cNvPr>
                <p:cNvPicPr/>
                <p:nvPr/>
              </p:nvPicPr>
              <p:blipFill>
                <a:blip r:embed="rId225"/>
                <a:stretch>
                  <a:fillRect/>
                </a:stretch>
              </p:blipFill>
              <p:spPr>
                <a:xfrm>
                  <a:off x="9299716" y="3172516"/>
                  <a:ext cx="18108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52" name="Freihand 151">
                  <a:extLst>
                    <a:ext uri="{FF2B5EF4-FFF2-40B4-BE49-F238E27FC236}">
                      <a16:creationId xmlns:a16="http://schemas.microsoft.com/office/drawing/2014/main" id="{E60750A0-B4E8-1736-3350-774B661804DD}"/>
                    </a:ext>
                  </a:extLst>
                </p14:cNvPr>
                <p14:cNvContentPartPr/>
                <p14:nvPr/>
              </p14:nvContentPartPr>
              <p14:xfrm>
                <a:off x="9527236" y="3239476"/>
                <a:ext cx="225720" cy="87120"/>
              </p14:xfrm>
            </p:contentPart>
          </mc:Choice>
          <mc:Fallback>
            <p:pic>
              <p:nvPicPr>
                <p:cNvPr id="152" name="Freihand 151">
                  <a:extLst>
                    <a:ext uri="{FF2B5EF4-FFF2-40B4-BE49-F238E27FC236}">
                      <a16:creationId xmlns:a16="http://schemas.microsoft.com/office/drawing/2014/main" id="{E60750A0-B4E8-1736-3350-774B661804DD}"/>
                    </a:ext>
                  </a:extLst>
                </p:cNvPr>
                <p:cNvPicPr/>
                <p:nvPr/>
              </p:nvPicPr>
              <p:blipFill>
                <a:blip r:embed="rId227"/>
                <a:stretch>
                  <a:fillRect/>
                </a:stretch>
              </p:blipFill>
              <p:spPr>
                <a:xfrm>
                  <a:off x="9518236" y="3230836"/>
                  <a:ext cx="2433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53" name="Freihand 152">
                  <a:extLst>
                    <a:ext uri="{FF2B5EF4-FFF2-40B4-BE49-F238E27FC236}">
                      <a16:creationId xmlns:a16="http://schemas.microsoft.com/office/drawing/2014/main" id="{4DD495CF-7088-97E4-A836-E0B6CD4EC8D4}"/>
                    </a:ext>
                  </a:extLst>
                </p14:cNvPr>
                <p14:cNvContentPartPr/>
                <p14:nvPr/>
              </p14:nvContentPartPr>
              <p14:xfrm>
                <a:off x="9884356" y="3099796"/>
                <a:ext cx="165600" cy="237600"/>
              </p14:xfrm>
            </p:contentPart>
          </mc:Choice>
          <mc:Fallback>
            <p:pic>
              <p:nvPicPr>
                <p:cNvPr id="153" name="Freihand 152">
                  <a:extLst>
                    <a:ext uri="{FF2B5EF4-FFF2-40B4-BE49-F238E27FC236}">
                      <a16:creationId xmlns:a16="http://schemas.microsoft.com/office/drawing/2014/main" id="{4DD495CF-7088-97E4-A836-E0B6CD4EC8D4}"/>
                    </a:ext>
                  </a:extLst>
                </p:cNvPr>
                <p:cNvPicPr/>
                <p:nvPr/>
              </p:nvPicPr>
              <p:blipFill>
                <a:blip r:embed="rId229"/>
                <a:stretch>
                  <a:fillRect/>
                </a:stretch>
              </p:blipFill>
              <p:spPr>
                <a:xfrm>
                  <a:off x="9875356" y="3091156"/>
                  <a:ext cx="18324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54" name="Freihand 153">
                  <a:extLst>
                    <a:ext uri="{FF2B5EF4-FFF2-40B4-BE49-F238E27FC236}">
                      <a16:creationId xmlns:a16="http://schemas.microsoft.com/office/drawing/2014/main" id="{783D8E40-3BAC-59C2-26C2-338CBEC2CC94}"/>
                    </a:ext>
                  </a:extLst>
                </p14:cNvPr>
                <p14:cNvContentPartPr/>
                <p14:nvPr/>
              </p14:nvContentPartPr>
              <p14:xfrm>
                <a:off x="10040236" y="3238396"/>
                <a:ext cx="94320" cy="210240"/>
              </p14:xfrm>
            </p:contentPart>
          </mc:Choice>
          <mc:Fallback>
            <p:pic>
              <p:nvPicPr>
                <p:cNvPr id="154" name="Freihand 153">
                  <a:extLst>
                    <a:ext uri="{FF2B5EF4-FFF2-40B4-BE49-F238E27FC236}">
                      <a16:creationId xmlns:a16="http://schemas.microsoft.com/office/drawing/2014/main" id="{783D8E40-3BAC-59C2-26C2-338CBEC2CC94}"/>
                    </a:ext>
                  </a:extLst>
                </p:cNvPr>
                <p:cNvPicPr/>
                <p:nvPr/>
              </p:nvPicPr>
              <p:blipFill>
                <a:blip r:embed="rId231"/>
                <a:stretch>
                  <a:fillRect/>
                </a:stretch>
              </p:blipFill>
              <p:spPr>
                <a:xfrm>
                  <a:off x="10031596" y="3229396"/>
                  <a:ext cx="11196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55" name="Freihand 154">
                  <a:extLst>
                    <a:ext uri="{FF2B5EF4-FFF2-40B4-BE49-F238E27FC236}">
                      <a16:creationId xmlns:a16="http://schemas.microsoft.com/office/drawing/2014/main" id="{618D5DBE-6BAA-2FDA-9887-C1C8E02731A8}"/>
                    </a:ext>
                  </a:extLst>
                </p14:cNvPr>
                <p14:cNvContentPartPr/>
                <p14:nvPr/>
              </p14:nvContentPartPr>
              <p14:xfrm>
                <a:off x="10053916" y="3326236"/>
                <a:ext cx="95400" cy="11880"/>
              </p14:xfrm>
            </p:contentPart>
          </mc:Choice>
          <mc:Fallback>
            <p:pic>
              <p:nvPicPr>
                <p:cNvPr id="155" name="Freihand 154">
                  <a:extLst>
                    <a:ext uri="{FF2B5EF4-FFF2-40B4-BE49-F238E27FC236}">
                      <a16:creationId xmlns:a16="http://schemas.microsoft.com/office/drawing/2014/main" id="{618D5DBE-6BAA-2FDA-9887-C1C8E02731A8}"/>
                    </a:ext>
                  </a:extLst>
                </p:cNvPr>
                <p:cNvPicPr/>
                <p:nvPr/>
              </p:nvPicPr>
              <p:blipFill>
                <a:blip r:embed="rId233"/>
                <a:stretch>
                  <a:fillRect/>
                </a:stretch>
              </p:blipFill>
              <p:spPr>
                <a:xfrm>
                  <a:off x="10044916" y="3317596"/>
                  <a:ext cx="1130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57" name="Freihand 156">
                  <a:extLst>
                    <a:ext uri="{FF2B5EF4-FFF2-40B4-BE49-F238E27FC236}">
                      <a16:creationId xmlns:a16="http://schemas.microsoft.com/office/drawing/2014/main" id="{4155FA90-3FC8-56BD-D861-CA29B973EDA1}"/>
                    </a:ext>
                  </a:extLst>
                </p14:cNvPr>
                <p14:cNvContentPartPr/>
                <p14:nvPr/>
              </p14:nvContentPartPr>
              <p14:xfrm>
                <a:off x="10298716" y="3154156"/>
                <a:ext cx="230400" cy="217800"/>
              </p14:xfrm>
            </p:contentPart>
          </mc:Choice>
          <mc:Fallback>
            <p:pic>
              <p:nvPicPr>
                <p:cNvPr id="157" name="Freihand 156">
                  <a:extLst>
                    <a:ext uri="{FF2B5EF4-FFF2-40B4-BE49-F238E27FC236}">
                      <a16:creationId xmlns:a16="http://schemas.microsoft.com/office/drawing/2014/main" id="{4155FA90-3FC8-56BD-D861-CA29B973EDA1}"/>
                    </a:ext>
                  </a:extLst>
                </p:cNvPr>
                <p:cNvPicPr/>
                <p:nvPr/>
              </p:nvPicPr>
              <p:blipFill>
                <a:blip r:embed="rId235"/>
                <a:stretch>
                  <a:fillRect/>
                </a:stretch>
              </p:blipFill>
              <p:spPr>
                <a:xfrm>
                  <a:off x="10290076" y="3145156"/>
                  <a:ext cx="24804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58" name="Freihand 157">
                  <a:extLst>
                    <a:ext uri="{FF2B5EF4-FFF2-40B4-BE49-F238E27FC236}">
                      <a16:creationId xmlns:a16="http://schemas.microsoft.com/office/drawing/2014/main" id="{2BF55A6D-8756-263C-03C3-40FF39952C01}"/>
                    </a:ext>
                  </a:extLst>
                </p14:cNvPr>
                <p14:cNvContentPartPr/>
                <p14:nvPr/>
              </p14:nvContentPartPr>
              <p14:xfrm>
                <a:off x="10480876" y="3184396"/>
                <a:ext cx="43200" cy="38520"/>
              </p14:xfrm>
            </p:contentPart>
          </mc:Choice>
          <mc:Fallback>
            <p:pic>
              <p:nvPicPr>
                <p:cNvPr id="158" name="Freihand 157">
                  <a:extLst>
                    <a:ext uri="{FF2B5EF4-FFF2-40B4-BE49-F238E27FC236}">
                      <a16:creationId xmlns:a16="http://schemas.microsoft.com/office/drawing/2014/main" id="{2BF55A6D-8756-263C-03C3-40FF39952C01}"/>
                    </a:ext>
                  </a:extLst>
                </p:cNvPr>
                <p:cNvPicPr/>
                <p:nvPr/>
              </p:nvPicPr>
              <p:blipFill>
                <a:blip r:embed="rId237"/>
                <a:stretch>
                  <a:fillRect/>
                </a:stretch>
              </p:blipFill>
              <p:spPr>
                <a:xfrm>
                  <a:off x="10472236" y="3175756"/>
                  <a:ext cx="608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59" name="Freihand 158">
                  <a:extLst>
                    <a:ext uri="{FF2B5EF4-FFF2-40B4-BE49-F238E27FC236}">
                      <a16:creationId xmlns:a16="http://schemas.microsoft.com/office/drawing/2014/main" id="{65B324F8-E140-106C-B7FD-2D5780C29E57}"/>
                    </a:ext>
                  </a:extLst>
                </p14:cNvPr>
                <p14:cNvContentPartPr/>
                <p14:nvPr/>
              </p14:nvContentPartPr>
              <p14:xfrm>
                <a:off x="10542076" y="3153796"/>
                <a:ext cx="176760" cy="361080"/>
              </p14:xfrm>
            </p:contentPart>
          </mc:Choice>
          <mc:Fallback>
            <p:pic>
              <p:nvPicPr>
                <p:cNvPr id="159" name="Freihand 158">
                  <a:extLst>
                    <a:ext uri="{FF2B5EF4-FFF2-40B4-BE49-F238E27FC236}">
                      <a16:creationId xmlns:a16="http://schemas.microsoft.com/office/drawing/2014/main" id="{65B324F8-E140-106C-B7FD-2D5780C29E57}"/>
                    </a:ext>
                  </a:extLst>
                </p:cNvPr>
                <p:cNvPicPr/>
                <p:nvPr/>
              </p:nvPicPr>
              <p:blipFill>
                <a:blip r:embed="rId239"/>
                <a:stretch>
                  <a:fillRect/>
                </a:stretch>
              </p:blipFill>
              <p:spPr>
                <a:xfrm>
                  <a:off x="10533076" y="3145156"/>
                  <a:ext cx="194400" cy="3787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60" name="Freihand 159">
                  <a:extLst>
                    <a:ext uri="{FF2B5EF4-FFF2-40B4-BE49-F238E27FC236}">
                      <a16:creationId xmlns:a16="http://schemas.microsoft.com/office/drawing/2014/main" id="{44BDEF6D-E1EE-3923-4E85-DC91AED1C6B3}"/>
                    </a:ext>
                  </a:extLst>
                </p14:cNvPr>
                <p14:cNvContentPartPr/>
                <p14:nvPr/>
              </p14:nvContentPartPr>
              <p14:xfrm>
                <a:off x="10897396" y="3239476"/>
                <a:ext cx="318600" cy="109800"/>
              </p14:xfrm>
            </p:contentPart>
          </mc:Choice>
          <mc:Fallback>
            <p:pic>
              <p:nvPicPr>
                <p:cNvPr id="160" name="Freihand 159">
                  <a:extLst>
                    <a:ext uri="{FF2B5EF4-FFF2-40B4-BE49-F238E27FC236}">
                      <a16:creationId xmlns:a16="http://schemas.microsoft.com/office/drawing/2014/main" id="{44BDEF6D-E1EE-3923-4E85-DC91AED1C6B3}"/>
                    </a:ext>
                  </a:extLst>
                </p:cNvPr>
                <p:cNvPicPr/>
                <p:nvPr/>
              </p:nvPicPr>
              <p:blipFill>
                <a:blip r:embed="rId241"/>
                <a:stretch>
                  <a:fillRect/>
                </a:stretch>
              </p:blipFill>
              <p:spPr>
                <a:xfrm>
                  <a:off x="10888756" y="3230476"/>
                  <a:ext cx="3362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61" name="Freihand 160">
                  <a:extLst>
                    <a:ext uri="{FF2B5EF4-FFF2-40B4-BE49-F238E27FC236}">
                      <a16:creationId xmlns:a16="http://schemas.microsoft.com/office/drawing/2014/main" id="{0F71C06D-A470-D720-DD7E-C639D3019908}"/>
                    </a:ext>
                  </a:extLst>
                </p14:cNvPr>
                <p14:cNvContentPartPr/>
                <p14:nvPr/>
              </p14:nvContentPartPr>
              <p14:xfrm>
                <a:off x="11250556" y="3228676"/>
                <a:ext cx="222120" cy="91440"/>
              </p14:xfrm>
            </p:contentPart>
          </mc:Choice>
          <mc:Fallback>
            <p:pic>
              <p:nvPicPr>
                <p:cNvPr id="161" name="Freihand 160">
                  <a:extLst>
                    <a:ext uri="{FF2B5EF4-FFF2-40B4-BE49-F238E27FC236}">
                      <a16:creationId xmlns:a16="http://schemas.microsoft.com/office/drawing/2014/main" id="{0F71C06D-A470-D720-DD7E-C639D3019908}"/>
                    </a:ext>
                  </a:extLst>
                </p:cNvPr>
                <p:cNvPicPr/>
                <p:nvPr/>
              </p:nvPicPr>
              <p:blipFill>
                <a:blip r:embed="rId243"/>
                <a:stretch>
                  <a:fillRect/>
                </a:stretch>
              </p:blipFill>
              <p:spPr>
                <a:xfrm>
                  <a:off x="11241916" y="3220036"/>
                  <a:ext cx="2397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62" name="Freihand 161">
                  <a:extLst>
                    <a:ext uri="{FF2B5EF4-FFF2-40B4-BE49-F238E27FC236}">
                      <a16:creationId xmlns:a16="http://schemas.microsoft.com/office/drawing/2014/main" id="{A8727002-D8F4-A6F8-B25A-1872438345BA}"/>
                    </a:ext>
                  </a:extLst>
                </p14:cNvPr>
                <p14:cNvContentPartPr/>
                <p14:nvPr/>
              </p14:nvContentPartPr>
              <p14:xfrm>
                <a:off x="11479516" y="3199516"/>
                <a:ext cx="230400" cy="102600"/>
              </p14:xfrm>
            </p:contentPart>
          </mc:Choice>
          <mc:Fallback>
            <p:pic>
              <p:nvPicPr>
                <p:cNvPr id="162" name="Freihand 161">
                  <a:extLst>
                    <a:ext uri="{FF2B5EF4-FFF2-40B4-BE49-F238E27FC236}">
                      <a16:creationId xmlns:a16="http://schemas.microsoft.com/office/drawing/2014/main" id="{A8727002-D8F4-A6F8-B25A-1872438345BA}"/>
                    </a:ext>
                  </a:extLst>
                </p:cNvPr>
                <p:cNvPicPr/>
                <p:nvPr/>
              </p:nvPicPr>
              <p:blipFill>
                <a:blip r:embed="rId245"/>
                <a:stretch>
                  <a:fillRect/>
                </a:stretch>
              </p:blipFill>
              <p:spPr>
                <a:xfrm>
                  <a:off x="11470876" y="3190516"/>
                  <a:ext cx="2480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63" name="Freihand 162">
                  <a:extLst>
                    <a:ext uri="{FF2B5EF4-FFF2-40B4-BE49-F238E27FC236}">
                      <a16:creationId xmlns:a16="http://schemas.microsoft.com/office/drawing/2014/main" id="{CE29597A-4E59-96DB-2AA0-F5C868C9214B}"/>
                    </a:ext>
                  </a:extLst>
                </p14:cNvPr>
                <p14:cNvContentPartPr/>
                <p14:nvPr/>
              </p14:nvContentPartPr>
              <p14:xfrm>
                <a:off x="11260996" y="3096196"/>
                <a:ext cx="11160" cy="18360"/>
              </p14:xfrm>
            </p:contentPart>
          </mc:Choice>
          <mc:Fallback>
            <p:pic>
              <p:nvPicPr>
                <p:cNvPr id="163" name="Freihand 162">
                  <a:extLst>
                    <a:ext uri="{FF2B5EF4-FFF2-40B4-BE49-F238E27FC236}">
                      <a16:creationId xmlns:a16="http://schemas.microsoft.com/office/drawing/2014/main" id="{CE29597A-4E59-96DB-2AA0-F5C868C9214B}"/>
                    </a:ext>
                  </a:extLst>
                </p:cNvPr>
                <p:cNvPicPr/>
                <p:nvPr/>
              </p:nvPicPr>
              <p:blipFill>
                <a:blip r:embed="rId247"/>
                <a:stretch>
                  <a:fillRect/>
                </a:stretch>
              </p:blipFill>
              <p:spPr>
                <a:xfrm>
                  <a:off x="11252356" y="3087556"/>
                  <a:ext cx="288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65" name="Freihand 164">
                  <a:extLst>
                    <a:ext uri="{FF2B5EF4-FFF2-40B4-BE49-F238E27FC236}">
                      <a16:creationId xmlns:a16="http://schemas.microsoft.com/office/drawing/2014/main" id="{45EC919F-3817-1F83-7D39-6CF43653CE8B}"/>
                    </a:ext>
                  </a:extLst>
                </p14:cNvPr>
                <p14:cNvContentPartPr/>
                <p14:nvPr/>
              </p14:nvContentPartPr>
              <p14:xfrm>
                <a:off x="9376756" y="3596956"/>
                <a:ext cx="272880" cy="114120"/>
              </p14:xfrm>
            </p:contentPart>
          </mc:Choice>
          <mc:Fallback>
            <p:pic>
              <p:nvPicPr>
                <p:cNvPr id="165" name="Freihand 164">
                  <a:extLst>
                    <a:ext uri="{FF2B5EF4-FFF2-40B4-BE49-F238E27FC236}">
                      <a16:creationId xmlns:a16="http://schemas.microsoft.com/office/drawing/2014/main" id="{45EC919F-3817-1F83-7D39-6CF43653CE8B}"/>
                    </a:ext>
                  </a:extLst>
                </p:cNvPr>
                <p:cNvPicPr/>
                <p:nvPr/>
              </p:nvPicPr>
              <p:blipFill>
                <a:blip r:embed="rId249"/>
                <a:stretch>
                  <a:fillRect/>
                </a:stretch>
              </p:blipFill>
              <p:spPr>
                <a:xfrm>
                  <a:off x="9368116" y="3587956"/>
                  <a:ext cx="2905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66" name="Freihand 165">
                  <a:extLst>
                    <a:ext uri="{FF2B5EF4-FFF2-40B4-BE49-F238E27FC236}">
                      <a16:creationId xmlns:a16="http://schemas.microsoft.com/office/drawing/2014/main" id="{348A8593-B69C-A27B-D8DD-A7DB79BB5C1F}"/>
                    </a:ext>
                  </a:extLst>
                </p14:cNvPr>
                <p14:cNvContentPartPr/>
                <p14:nvPr/>
              </p14:nvContentPartPr>
              <p14:xfrm>
                <a:off x="9686716" y="3532156"/>
                <a:ext cx="185040" cy="182880"/>
              </p14:xfrm>
            </p:contentPart>
          </mc:Choice>
          <mc:Fallback>
            <p:pic>
              <p:nvPicPr>
                <p:cNvPr id="166" name="Freihand 165">
                  <a:extLst>
                    <a:ext uri="{FF2B5EF4-FFF2-40B4-BE49-F238E27FC236}">
                      <a16:creationId xmlns:a16="http://schemas.microsoft.com/office/drawing/2014/main" id="{348A8593-B69C-A27B-D8DD-A7DB79BB5C1F}"/>
                    </a:ext>
                  </a:extLst>
                </p:cNvPr>
                <p:cNvPicPr/>
                <p:nvPr/>
              </p:nvPicPr>
              <p:blipFill>
                <a:blip r:embed="rId251"/>
                <a:stretch>
                  <a:fillRect/>
                </a:stretch>
              </p:blipFill>
              <p:spPr>
                <a:xfrm>
                  <a:off x="9677716" y="3523156"/>
                  <a:ext cx="2026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67" name="Freihand 166">
                  <a:extLst>
                    <a:ext uri="{FF2B5EF4-FFF2-40B4-BE49-F238E27FC236}">
                      <a16:creationId xmlns:a16="http://schemas.microsoft.com/office/drawing/2014/main" id="{519F880D-1B92-CE55-9913-C407FBAF954C}"/>
                    </a:ext>
                  </a:extLst>
                </p14:cNvPr>
                <p14:cNvContentPartPr/>
                <p14:nvPr/>
              </p14:nvContentPartPr>
              <p14:xfrm>
                <a:off x="9952756" y="3536836"/>
                <a:ext cx="108000" cy="151560"/>
              </p14:xfrm>
            </p:contentPart>
          </mc:Choice>
          <mc:Fallback>
            <p:pic>
              <p:nvPicPr>
                <p:cNvPr id="167" name="Freihand 166">
                  <a:extLst>
                    <a:ext uri="{FF2B5EF4-FFF2-40B4-BE49-F238E27FC236}">
                      <a16:creationId xmlns:a16="http://schemas.microsoft.com/office/drawing/2014/main" id="{519F880D-1B92-CE55-9913-C407FBAF954C}"/>
                    </a:ext>
                  </a:extLst>
                </p:cNvPr>
                <p:cNvPicPr/>
                <p:nvPr/>
              </p:nvPicPr>
              <p:blipFill>
                <a:blip r:embed="rId253"/>
                <a:stretch>
                  <a:fillRect/>
                </a:stretch>
              </p:blipFill>
              <p:spPr>
                <a:xfrm>
                  <a:off x="9944116" y="3528196"/>
                  <a:ext cx="1256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68" name="Freihand 167">
                  <a:extLst>
                    <a:ext uri="{FF2B5EF4-FFF2-40B4-BE49-F238E27FC236}">
                      <a16:creationId xmlns:a16="http://schemas.microsoft.com/office/drawing/2014/main" id="{18C501AF-88C5-6317-D440-2A8FDB175DA5}"/>
                    </a:ext>
                  </a:extLst>
                </p14:cNvPr>
                <p14:cNvContentPartPr/>
                <p14:nvPr/>
              </p14:nvContentPartPr>
              <p14:xfrm>
                <a:off x="10080196" y="3625756"/>
                <a:ext cx="127080" cy="85320"/>
              </p14:xfrm>
            </p:contentPart>
          </mc:Choice>
          <mc:Fallback>
            <p:pic>
              <p:nvPicPr>
                <p:cNvPr id="168" name="Freihand 167">
                  <a:extLst>
                    <a:ext uri="{FF2B5EF4-FFF2-40B4-BE49-F238E27FC236}">
                      <a16:creationId xmlns:a16="http://schemas.microsoft.com/office/drawing/2014/main" id="{18C501AF-88C5-6317-D440-2A8FDB175DA5}"/>
                    </a:ext>
                  </a:extLst>
                </p:cNvPr>
                <p:cNvPicPr/>
                <p:nvPr/>
              </p:nvPicPr>
              <p:blipFill>
                <a:blip r:embed="rId255"/>
                <a:stretch>
                  <a:fillRect/>
                </a:stretch>
              </p:blipFill>
              <p:spPr>
                <a:xfrm>
                  <a:off x="10071196" y="3617116"/>
                  <a:ext cx="1447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70" name="Freihand 169">
                  <a:extLst>
                    <a:ext uri="{FF2B5EF4-FFF2-40B4-BE49-F238E27FC236}">
                      <a16:creationId xmlns:a16="http://schemas.microsoft.com/office/drawing/2014/main" id="{67928CD7-5BF3-FDC3-0CB0-8EDC5426117A}"/>
                    </a:ext>
                  </a:extLst>
                </p14:cNvPr>
                <p14:cNvContentPartPr/>
                <p14:nvPr/>
              </p14:nvContentPartPr>
              <p14:xfrm>
                <a:off x="10274956" y="3500476"/>
                <a:ext cx="42120" cy="202320"/>
              </p14:xfrm>
            </p:contentPart>
          </mc:Choice>
          <mc:Fallback>
            <p:pic>
              <p:nvPicPr>
                <p:cNvPr id="170" name="Freihand 169">
                  <a:extLst>
                    <a:ext uri="{FF2B5EF4-FFF2-40B4-BE49-F238E27FC236}">
                      <a16:creationId xmlns:a16="http://schemas.microsoft.com/office/drawing/2014/main" id="{67928CD7-5BF3-FDC3-0CB0-8EDC5426117A}"/>
                    </a:ext>
                  </a:extLst>
                </p:cNvPr>
                <p:cNvPicPr/>
                <p:nvPr/>
              </p:nvPicPr>
              <p:blipFill>
                <a:blip r:embed="rId257"/>
                <a:stretch>
                  <a:fillRect/>
                </a:stretch>
              </p:blipFill>
              <p:spPr>
                <a:xfrm>
                  <a:off x="10265956" y="3491836"/>
                  <a:ext cx="5976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71" name="Freihand 170">
                  <a:extLst>
                    <a:ext uri="{FF2B5EF4-FFF2-40B4-BE49-F238E27FC236}">
                      <a16:creationId xmlns:a16="http://schemas.microsoft.com/office/drawing/2014/main" id="{2CD516BF-FAE9-AFFE-DB94-B66BE93B3ED8}"/>
                    </a:ext>
                  </a:extLst>
                </p14:cNvPr>
                <p14:cNvContentPartPr/>
                <p14:nvPr/>
              </p14:nvContentPartPr>
              <p14:xfrm>
                <a:off x="10320676" y="3490396"/>
                <a:ext cx="109800" cy="206280"/>
              </p14:xfrm>
            </p:contentPart>
          </mc:Choice>
          <mc:Fallback>
            <p:pic>
              <p:nvPicPr>
                <p:cNvPr id="171" name="Freihand 170">
                  <a:extLst>
                    <a:ext uri="{FF2B5EF4-FFF2-40B4-BE49-F238E27FC236}">
                      <a16:creationId xmlns:a16="http://schemas.microsoft.com/office/drawing/2014/main" id="{2CD516BF-FAE9-AFFE-DB94-B66BE93B3ED8}"/>
                    </a:ext>
                  </a:extLst>
                </p:cNvPr>
                <p:cNvPicPr/>
                <p:nvPr/>
              </p:nvPicPr>
              <p:blipFill>
                <a:blip r:embed="rId259"/>
                <a:stretch>
                  <a:fillRect/>
                </a:stretch>
              </p:blipFill>
              <p:spPr>
                <a:xfrm>
                  <a:off x="10311676" y="3481756"/>
                  <a:ext cx="1274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73" name="Freihand 172">
                  <a:extLst>
                    <a:ext uri="{FF2B5EF4-FFF2-40B4-BE49-F238E27FC236}">
                      <a16:creationId xmlns:a16="http://schemas.microsoft.com/office/drawing/2014/main" id="{20217C05-6F48-D15D-8CF6-3B306343BB7D}"/>
                    </a:ext>
                  </a:extLst>
                </p14:cNvPr>
                <p14:cNvContentPartPr/>
                <p14:nvPr/>
              </p14:nvContentPartPr>
              <p14:xfrm>
                <a:off x="10654036" y="3491116"/>
                <a:ext cx="293760" cy="181800"/>
              </p14:xfrm>
            </p:contentPart>
          </mc:Choice>
          <mc:Fallback>
            <p:pic>
              <p:nvPicPr>
                <p:cNvPr id="173" name="Freihand 172">
                  <a:extLst>
                    <a:ext uri="{FF2B5EF4-FFF2-40B4-BE49-F238E27FC236}">
                      <a16:creationId xmlns:a16="http://schemas.microsoft.com/office/drawing/2014/main" id="{20217C05-6F48-D15D-8CF6-3B306343BB7D}"/>
                    </a:ext>
                  </a:extLst>
                </p:cNvPr>
                <p:cNvPicPr/>
                <p:nvPr/>
              </p:nvPicPr>
              <p:blipFill>
                <a:blip r:embed="rId261"/>
                <a:stretch>
                  <a:fillRect/>
                </a:stretch>
              </p:blipFill>
              <p:spPr>
                <a:xfrm>
                  <a:off x="10645396" y="3482116"/>
                  <a:ext cx="3114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74" name="Freihand 173">
                  <a:extLst>
                    <a:ext uri="{FF2B5EF4-FFF2-40B4-BE49-F238E27FC236}">
                      <a16:creationId xmlns:a16="http://schemas.microsoft.com/office/drawing/2014/main" id="{C3EEB773-FB6A-7E36-6433-33CF0600BC23}"/>
                    </a:ext>
                  </a:extLst>
                </p14:cNvPr>
                <p14:cNvContentPartPr/>
                <p14:nvPr/>
              </p14:nvContentPartPr>
              <p14:xfrm>
                <a:off x="11183236" y="3501196"/>
                <a:ext cx="34560" cy="187200"/>
              </p14:xfrm>
            </p:contentPart>
          </mc:Choice>
          <mc:Fallback>
            <p:pic>
              <p:nvPicPr>
                <p:cNvPr id="174" name="Freihand 173">
                  <a:extLst>
                    <a:ext uri="{FF2B5EF4-FFF2-40B4-BE49-F238E27FC236}">
                      <a16:creationId xmlns:a16="http://schemas.microsoft.com/office/drawing/2014/main" id="{C3EEB773-FB6A-7E36-6433-33CF0600BC23}"/>
                    </a:ext>
                  </a:extLst>
                </p:cNvPr>
                <p:cNvPicPr/>
                <p:nvPr/>
              </p:nvPicPr>
              <p:blipFill>
                <a:blip r:embed="rId263"/>
                <a:stretch>
                  <a:fillRect/>
                </a:stretch>
              </p:blipFill>
              <p:spPr>
                <a:xfrm>
                  <a:off x="11174596" y="3492556"/>
                  <a:ext cx="5220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75" name="Freihand 174">
                  <a:extLst>
                    <a:ext uri="{FF2B5EF4-FFF2-40B4-BE49-F238E27FC236}">
                      <a16:creationId xmlns:a16="http://schemas.microsoft.com/office/drawing/2014/main" id="{676FA273-E2A8-82A7-6240-6EA81C474D8B}"/>
                    </a:ext>
                  </a:extLst>
                </p14:cNvPr>
                <p14:cNvContentPartPr/>
                <p14:nvPr/>
              </p14:nvContentPartPr>
              <p14:xfrm>
                <a:off x="11153716" y="3490756"/>
                <a:ext cx="111600" cy="218520"/>
              </p14:xfrm>
            </p:contentPart>
          </mc:Choice>
          <mc:Fallback>
            <p:pic>
              <p:nvPicPr>
                <p:cNvPr id="175" name="Freihand 174">
                  <a:extLst>
                    <a:ext uri="{FF2B5EF4-FFF2-40B4-BE49-F238E27FC236}">
                      <a16:creationId xmlns:a16="http://schemas.microsoft.com/office/drawing/2014/main" id="{676FA273-E2A8-82A7-6240-6EA81C474D8B}"/>
                    </a:ext>
                  </a:extLst>
                </p:cNvPr>
                <p:cNvPicPr/>
                <p:nvPr/>
              </p:nvPicPr>
              <p:blipFill>
                <a:blip r:embed="rId265"/>
                <a:stretch>
                  <a:fillRect/>
                </a:stretch>
              </p:blipFill>
              <p:spPr>
                <a:xfrm>
                  <a:off x="11145076" y="3481756"/>
                  <a:ext cx="12924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76" name="Freihand 175">
                  <a:extLst>
                    <a:ext uri="{FF2B5EF4-FFF2-40B4-BE49-F238E27FC236}">
                      <a16:creationId xmlns:a16="http://schemas.microsoft.com/office/drawing/2014/main" id="{A36BB279-04D9-1BEB-6AEE-396B0E363759}"/>
                    </a:ext>
                  </a:extLst>
                </p14:cNvPr>
                <p14:cNvContentPartPr/>
                <p14:nvPr/>
              </p14:nvContentPartPr>
              <p14:xfrm>
                <a:off x="11262076" y="3531796"/>
                <a:ext cx="128520" cy="142560"/>
              </p14:xfrm>
            </p:contentPart>
          </mc:Choice>
          <mc:Fallback>
            <p:pic>
              <p:nvPicPr>
                <p:cNvPr id="176" name="Freihand 175">
                  <a:extLst>
                    <a:ext uri="{FF2B5EF4-FFF2-40B4-BE49-F238E27FC236}">
                      <a16:creationId xmlns:a16="http://schemas.microsoft.com/office/drawing/2014/main" id="{A36BB279-04D9-1BEB-6AEE-396B0E363759}"/>
                    </a:ext>
                  </a:extLst>
                </p:cNvPr>
                <p:cNvPicPr/>
                <p:nvPr/>
              </p:nvPicPr>
              <p:blipFill>
                <a:blip r:embed="rId267"/>
                <a:stretch>
                  <a:fillRect/>
                </a:stretch>
              </p:blipFill>
              <p:spPr>
                <a:xfrm>
                  <a:off x="11253436" y="3523156"/>
                  <a:ext cx="1461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77" name="Freihand 176">
                  <a:extLst>
                    <a:ext uri="{FF2B5EF4-FFF2-40B4-BE49-F238E27FC236}">
                      <a16:creationId xmlns:a16="http://schemas.microsoft.com/office/drawing/2014/main" id="{29F7E1D4-B8C3-FE96-B912-74EDB121F3B6}"/>
                    </a:ext>
                  </a:extLst>
                </p14:cNvPr>
                <p14:cNvContentPartPr/>
                <p14:nvPr/>
              </p14:nvContentPartPr>
              <p14:xfrm>
                <a:off x="11393476" y="3517756"/>
                <a:ext cx="88920" cy="154080"/>
              </p14:xfrm>
            </p:contentPart>
          </mc:Choice>
          <mc:Fallback>
            <p:pic>
              <p:nvPicPr>
                <p:cNvPr id="177" name="Freihand 176">
                  <a:extLst>
                    <a:ext uri="{FF2B5EF4-FFF2-40B4-BE49-F238E27FC236}">
                      <a16:creationId xmlns:a16="http://schemas.microsoft.com/office/drawing/2014/main" id="{29F7E1D4-B8C3-FE96-B912-74EDB121F3B6}"/>
                    </a:ext>
                  </a:extLst>
                </p:cNvPr>
                <p:cNvPicPr/>
                <p:nvPr/>
              </p:nvPicPr>
              <p:blipFill>
                <a:blip r:embed="rId269"/>
                <a:stretch>
                  <a:fillRect/>
                </a:stretch>
              </p:blipFill>
              <p:spPr>
                <a:xfrm>
                  <a:off x="11384836" y="3509116"/>
                  <a:ext cx="1065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78" name="Freihand 177">
                  <a:extLst>
                    <a:ext uri="{FF2B5EF4-FFF2-40B4-BE49-F238E27FC236}">
                      <a16:creationId xmlns:a16="http://schemas.microsoft.com/office/drawing/2014/main" id="{FF8B904A-0EFE-BBBF-EF70-6EA5EE73D506}"/>
                    </a:ext>
                  </a:extLst>
                </p14:cNvPr>
                <p14:cNvContentPartPr/>
                <p14:nvPr/>
              </p14:nvContentPartPr>
              <p14:xfrm>
                <a:off x="11461516" y="3511996"/>
                <a:ext cx="110880" cy="164160"/>
              </p14:xfrm>
            </p:contentPart>
          </mc:Choice>
          <mc:Fallback>
            <p:pic>
              <p:nvPicPr>
                <p:cNvPr id="178" name="Freihand 177">
                  <a:extLst>
                    <a:ext uri="{FF2B5EF4-FFF2-40B4-BE49-F238E27FC236}">
                      <a16:creationId xmlns:a16="http://schemas.microsoft.com/office/drawing/2014/main" id="{FF8B904A-0EFE-BBBF-EF70-6EA5EE73D506}"/>
                    </a:ext>
                  </a:extLst>
                </p:cNvPr>
                <p:cNvPicPr/>
                <p:nvPr/>
              </p:nvPicPr>
              <p:blipFill>
                <a:blip r:embed="rId271"/>
                <a:stretch>
                  <a:fillRect/>
                </a:stretch>
              </p:blipFill>
              <p:spPr>
                <a:xfrm>
                  <a:off x="11452876" y="3503356"/>
                  <a:ext cx="1285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79" name="Freihand 178">
                  <a:extLst>
                    <a:ext uri="{FF2B5EF4-FFF2-40B4-BE49-F238E27FC236}">
                      <a16:creationId xmlns:a16="http://schemas.microsoft.com/office/drawing/2014/main" id="{14534D3D-5FDE-C779-7B7D-B66F94F8927C}"/>
                    </a:ext>
                  </a:extLst>
                </p14:cNvPr>
                <p14:cNvContentPartPr/>
                <p14:nvPr/>
              </p14:nvContentPartPr>
              <p14:xfrm>
                <a:off x="11586436" y="3532516"/>
                <a:ext cx="164160" cy="105120"/>
              </p14:xfrm>
            </p:contentPart>
          </mc:Choice>
          <mc:Fallback>
            <p:pic>
              <p:nvPicPr>
                <p:cNvPr id="179" name="Freihand 178">
                  <a:extLst>
                    <a:ext uri="{FF2B5EF4-FFF2-40B4-BE49-F238E27FC236}">
                      <a16:creationId xmlns:a16="http://schemas.microsoft.com/office/drawing/2014/main" id="{14534D3D-5FDE-C779-7B7D-B66F94F8927C}"/>
                    </a:ext>
                  </a:extLst>
                </p:cNvPr>
                <p:cNvPicPr/>
                <p:nvPr/>
              </p:nvPicPr>
              <p:blipFill>
                <a:blip r:embed="rId273"/>
                <a:stretch>
                  <a:fillRect/>
                </a:stretch>
              </p:blipFill>
              <p:spPr>
                <a:xfrm>
                  <a:off x="11577436" y="3523876"/>
                  <a:ext cx="1818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80" name="Freihand 179">
                  <a:extLst>
                    <a:ext uri="{FF2B5EF4-FFF2-40B4-BE49-F238E27FC236}">
                      <a16:creationId xmlns:a16="http://schemas.microsoft.com/office/drawing/2014/main" id="{908544AD-D887-B073-B4AE-D5F6AA907514}"/>
                    </a:ext>
                  </a:extLst>
                </p14:cNvPr>
                <p14:cNvContentPartPr/>
                <p14:nvPr/>
              </p14:nvContentPartPr>
              <p14:xfrm>
                <a:off x="11742316" y="3512716"/>
                <a:ext cx="388080" cy="245520"/>
              </p14:xfrm>
            </p:contentPart>
          </mc:Choice>
          <mc:Fallback>
            <p:pic>
              <p:nvPicPr>
                <p:cNvPr id="180" name="Freihand 179">
                  <a:extLst>
                    <a:ext uri="{FF2B5EF4-FFF2-40B4-BE49-F238E27FC236}">
                      <a16:creationId xmlns:a16="http://schemas.microsoft.com/office/drawing/2014/main" id="{908544AD-D887-B073-B4AE-D5F6AA907514}"/>
                    </a:ext>
                  </a:extLst>
                </p:cNvPr>
                <p:cNvPicPr/>
                <p:nvPr/>
              </p:nvPicPr>
              <p:blipFill>
                <a:blip r:embed="rId275"/>
                <a:stretch>
                  <a:fillRect/>
                </a:stretch>
              </p:blipFill>
              <p:spPr>
                <a:xfrm>
                  <a:off x="11733676" y="3503716"/>
                  <a:ext cx="40572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82" name="Freihand 181">
                  <a:extLst>
                    <a:ext uri="{FF2B5EF4-FFF2-40B4-BE49-F238E27FC236}">
                      <a16:creationId xmlns:a16="http://schemas.microsoft.com/office/drawing/2014/main" id="{F419AB95-AABA-749D-E0A7-C4614E6329BA}"/>
                    </a:ext>
                  </a:extLst>
                </p14:cNvPr>
                <p14:cNvContentPartPr/>
                <p14:nvPr/>
              </p14:nvContentPartPr>
              <p14:xfrm>
                <a:off x="9314836" y="3928156"/>
                <a:ext cx="143640" cy="130680"/>
              </p14:xfrm>
            </p:contentPart>
          </mc:Choice>
          <mc:Fallback>
            <p:pic>
              <p:nvPicPr>
                <p:cNvPr id="182" name="Freihand 181">
                  <a:extLst>
                    <a:ext uri="{FF2B5EF4-FFF2-40B4-BE49-F238E27FC236}">
                      <a16:creationId xmlns:a16="http://schemas.microsoft.com/office/drawing/2014/main" id="{F419AB95-AABA-749D-E0A7-C4614E6329BA}"/>
                    </a:ext>
                  </a:extLst>
                </p:cNvPr>
                <p:cNvPicPr/>
                <p:nvPr/>
              </p:nvPicPr>
              <p:blipFill>
                <a:blip r:embed="rId277"/>
                <a:stretch>
                  <a:fillRect/>
                </a:stretch>
              </p:blipFill>
              <p:spPr>
                <a:xfrm>
                  <a:off x="9305836" y="3919516"/>
                  <a:ext cx="1612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83" name="Freihand 182">
                  <a:extLst>
                    <a:ext uri="{FF2B5EF4-FFF2-40B4-BE49-F238E27FC236}">
                      <a16:creationId xmlns:a16="http://schemas.microsoft.com/office/drawing/2014/main" id="{80275637-6924-970A-AF6F-CCEA58031DCD}"/>
                    </a:ext>
                  </a:extLst>
                </p14:cNvPr>
                <p14:cNvContentPartPr/>
                <p14:nvPr/>
              </p14:nvContentPartPr>
              <p14:xfrm>
                <a:off x="9498076" y="3946876"/>
                <a:ext cx="214560" cy="89280"/>
              </p14:xfrm>
            </p:contentPart>
          </mc:Choice>
          <mc:Fallback>
            <p:pic>
              <p:nvPicPr>
                <p:cNvPr id="183" name="Freihand 182">
                  <a:extLst>
                    <a:ext uri="{FF2B5EF4-FFF2-40B4-BE49-F238E27FC236}">
                      <a16:creationId xmlns:a16="http://schemas.microsoft.com/office/drawing/2014/main" id="{80275637-6924-970A-AF6F-CCEA58031DCD}"/>
                    </a:ext>
                  </a:extLst>
                </p:cNvPr>
                <p:cNvPicPr/>
                <p:nvPr/>
              </p:nvPicPr>
              <p:blipFill>
                <a:blip r:embed="rId279"/>
                <a:stretch>
                  <a:fillRect/>
                </a:stretch>
              </p:blipFill>
              <p:spPr>
                <a:xfrm>
                  <a:off x="9489436" y="3938236"/>
                  <a:ext cx="2322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84" name="Freihand 183">
                  <a:extLst>
                    <a:ext uri="{FF2B5EF4-FFF2-40B4-BE49-F238E27FC236}">
                      <a16:creationId xmlns:a16="http://schemas.microsoft.com/office/drawing/2014/main" id="{70687ED0-8C72-89D0-C510-90EC6FAA188E}"/>
                    </a:ext>
                  </a:extLst>
                </p14:cNvPr>
                <p14:cNvContentPartPr/>
                <p14:nvPr/>
              </p14:nvContentPartPr>
              <p14:xfrm>
                <a:off x="9843316" y="3877756"/>
                <a:ext cx="151920" cy="198360"/>
              </p14:xfrm>
            </p:contentPart>
          </mc:Choice>
          <mc:Fallback>
            <p:pic>
              <p:nvPicPr>
                <p:cNvPr id="184" name="Freihand 183">
                  <a:extLst>
                    <a:ext uri="{FF2B5EF4-FFF2-40B4-BE49-F238E27FC236}">
                      <a16:creationId xmlns:a16="http://schemas.microsoft.com/office/drawing/2014/main" id="{70687ED0-8C72-89D0-C510-90EC6FAA188E}"/>
                    </a:ext>
                  </a:extLst>
                </p:cNvPr>
                <p:cNvPicPr/>
                <p:nvPr/>
              </p:nvPicPr>
              <p:blipFill>
                <a:blip r:embed="rId281"/>
                <a:stretch>
                  <a:fillRect/>
                </a:stretch>
              </p:blipFill>
              <p:spPr>
                <a:xfrm>
                  <a:off x="9834316" y="3869116"/>
                  <a:ext cx="1695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85" name="Freihand 184">
                  <a:extLst>
                    <a:ext uri="{FF2B5EF4-FFF2-40B4-BE49-F238E27FC236}">
                      <a16:creationId xmlns:a16="http://schemas.microsoft.com/office/drawing/2014/main" id="{5EBADE27-8C89-D62C-911A-064DDF49D127}"/>
                    </a:ext>
                  </a:extLst>
                </p14:cNvPr>
                <p14:cNvContentPartPr/>
                <p14:nvPr/>
              </p14:nvContentPartPr>
              <p14:xfrm>
                <a:off x="9863476" y="3905836"/>
                <a:ext cx="140040" cy="104760"/>
              </p14:xfrm>
            </p:contentPart>
          </mc:Choice>
          <mc:Fallback>
            <p:pic>
              <p:nvPicPr>
                <p:cNvPr id="185" name="Freihand 184">
                  <a:extLst>
                    <a:ext uri="{FF2B5EF4-FFF2-40B4-BE49-F238E27FC236}">
                      <a16:creationId xmlns:a16="http://schemas.microsoft.com/office/drawing/2014/main" id="{5EBADE27-8C89-D62C-911A-064DDF49D127}"/>
                    </a:ext>
                  </a:extLst>
                </p:cNvPr>
                <p:cNvPicPr/>
                <p:nvPr/>
              </p:nvPicPr>
              <p:blipFill>
                <a:blip r:embed="rId283"/>
                <a:stretch>
                  <a:fillRect/>
                </a:stretch>
              </p:blipFill>
              <p:spPr>
                <a:xfrm>
                  <a:off x="9854476" y="3896836"/>
                  <a:ext cx="1576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87" name="Freihand 186">
                  <a:extLst>
                    <a:ext uri="{FF2B5EF4-FFF2-40B4-BE49-F238E27FC236}">
                      <a16:creationId xmlns:a16="http://schemas.microsoft.com/office/drawing/2014/main" id="{A08E43A9-3430-353C-3B4F-B4055FB7ACF2}"/>
                    </a:ext>
                  </a:extLst>
                </p14:cNvPr>
                <p14:cNvContentPartPr/>
                <p14:nvPr/>
              </p14:nvContentPartPr>
              <p14:xfrm>
                <a:off x="6210196" y="4152796"/>
                <a:ext cx="3372480" cy="852120"/>
              </p14:xfrm>
            </p:contentPart>
          </mc:Choice>
          <mc:Fallback>
            <p:pic>
              <p:nvPicPr>
                <p:cNvPr id="187" name="Freihand 186">
                  <a:extLst>
                    <a:ext uri="{FF2B5EF4-FFF2-40B4-BE49-F238E27FC236}">
                      <a16:creationId xmlns:a16="http://schemas.microsoft.com/office/drawing/2014/main" id="{A08E43A9-3430-353C-3B4F-B4055FB7ACF2}"/>
                    </a:ext>
                  </a:extLst>
                </p:cNvPr>
                <p:cNvPicPr/>
                <p:nvPr/>
              </p:nvPicPr>
              <p:blipFill>
                <a:blip r:embed="rId285"/>
                <a:stretch>
                  <a:fillRect/>
                </a:stretch>
              </p:blipFill>
              <p:spPr>
                <a:xfrm>
                  <a:off x="6201556" y="4144156"/>
                  <a:ext cx="3390120" cy="869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6">
            <p14:nvContentPartPr>
              <p14:cNvPr id="189" name="Freihand 188">
                <a:extLst>
                  <a:ext uri="{FF2B5EF4-FFF2-40B4-BE49-F238E27FC236}">
                    <a16:creationId xmlns:a16="http://schemas.microsoft.com/office/drawing/2014/main" id="{B644E092-619A-E6E2-8F39-6824F356394E}"/>
                  </a:ext>
                </a:extLst>
              </p14:cNvPr>
              <p14:cNvContentPartPr/>
              <p14:nvPr/>
            </p14:nvContentPartPr>
            <p14:xfrm>
              <a:off x="3797116" y="5178076"/>
              <a:ext cx="4680720" cy="567360"/>
            </p14:xfrm>
          </p:contentPart>
        </mc:Choice>
        <mc:Fallback>
          <p:pic>
            <p:nvPicPr>
              <p:cNvPr id="189" name="Freihand 188">
                <a:extLst>
                  <a:ext uri="{FF2B5EF4-FFF2-40B4-BE49-F238E27FC236}">
                    <a16:creationId xmlns:a16="http://schemas.microsoft.com/office/drawing/2014/main" id="{B644E092-619A-E6E2-8F39-6824F356394E}"/>
                  </a:ext>
                </a:extLst>
              </p:cNvPr>
              <p:cNvPicPr/>
              <p:nvPr/>
            </p:nvPicPr>
            <p:blipFill>
              <a:blip r:embed="rId287"/>
              <a:stretch>
                <a:fillRect/>
              </a:stretch>
            </p:blipFill>
            <p:spPr>
              <a:xfrm>
                <a:off x="3788476" y="5169436"/>
                <a:ext cx="4698360" cy="5850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90" name="Freihand 189">
                <a:extLst>
                  <a:ext uri="{FF2B5EF4-FFF2-40B4-BE49-F238E27FC236}">
                    <a16:creationId xmlns:a16="http://schemas.microsoft.com/office/drawing/2014/main" id="{6588A431-1B79-E8AE-A74A-EE015F63AB71}"/>
                  </a:ext>
                </a:extLst>
              </p14:cNvPr>
              <p14:cNvContentPartPr/>
              <p14:nvPr/>
            </p14:nvContentPartPr>
            <p14:xfrm>
              <a:off x="533716" y="6317836"/>
              <a:ext cx="7968240" cy="216720"/>
            </p14:xfrm>
          </p:contentPart>
        </mc:Choice>
        <mc:Fallback>
          <p:pic>
            <p:nvPicPr>
              <p:cNvPr id="190" name="Freihand 189">
                <a:extLst>
                  <a:ext uri="{FF2B5EF4-FFF2-40B4-BE49-F238E27FC236}">
                    <a16:creationId xmlns:a16="http://schemas.microsoft.com/office/drawing/2014/main" id="{6588A431-1B79-E8AE-A74A-EE015F63AB71}"/>
                  </a:ext>
                </a:extLst>
              </p:cNvPr>
              <p:cNvPicPr/>
              <p:nvPr/>
            </p:nvPicPr>
            <p:blipFill>
              <a:blip r:embed="rId289"/>
              <a:stretch>
                <a:fillRect/>
              </a:stretch>
            </p:blipFill>
            <p:spPr>
              <a:xfrm>
                <a:off x="525076" y="6309196"/>
                <a:ext cx="7985880" cy="234360"/>
              </a:xfrm>
              <a:prstGeom prst="rect">
                <a:avLst/>
              </a:prstGeom>
            </p:spPr>
          </p:pic>
        </mc:Fallback>
      </mc:AlternateContent>
      <p:grpSp>
        <p:nvGrpSpPr>
          <p:cNvPr id="301" name="Gruppieren 300">
            <a:extLst>
              <a:ext uri="{FF2B5EF4-FFF2-40B4-BE49-F238E27FC236}">
                <a16:creationId xmlns:a16="http://schemas.microsoft.com/office/drawing/2014/main" id="{CD2C7E13-856C-8800-F9C4-B6FB01C13EC1}"/>
              </a:ext>
            </a:extLst>
          </p:cNvPr>
          <p:cNvGrpSpPr/>
          <p:nvPr/>
        </p:nvGrpSpPr>
        <p:grpSpPr>
          <a:xfrm>
            <a:off x="269836" y="208276"/>
            <a:ext cx="2959200" cy="2980080"/>
            <a:chOff x="269836" y="208276"/>
            <a:chExt cx="2959200" cy="2980080"/>
          </a:xfrm>
        </p:grpSpPr>
        <mc:AlternateContent xmlns:mc="http://schemas.openxmlformats.org/markup-compatibility/2006">
          <mc:Choice xmlns:p14="http://schemas.microsoft.com/office/powerpoint/2010/main" Requires="p14">
            <p:contentPart p14:bwMode="auto" r:id="rId290">
              <p14:nvContentPartPr>
                <p14:cNvPr id="191" name="Freihand 190">
                  <a:extLst>
                    <a:ext uri="{FF2B5EF4-FFF2-40B4-BE49-F238E27FC236}">
                      <a16:creationId xmlns:a16="http://schemas.microsoft.com/office/drawing/2014/main" id="{89E80CDD-67CC-1D12-05D6-464FCC878D64}"/>
                    </a:ext>
                  </a:extLst>
                </p14:cNvPr>
                <p14:cNvContentPartPr/>
                <p14:nvPr/>
              </p14:nvContentPartPr>
              <p14:xfrm>
                <a:off x="287836" y="315556"/>
                <a:ext cx="176760" cy="9720"/>
              </p14:xfrm>
            </p:contentPart>
          </mc:Choice>
          <mc:Fallback>
            <p:pic>
              <p:nvPicPr>
                <p:cNvPr id="191" name="Freihand 190">
                  <a:extLst>
                    <a:ext uri="{FF2B5EF4-FFF2-40B4-BE49-F238E27FC236}">
                      <a16:creationId xmlns:a16="http://schemas.microsoft.com/office/drawing/2014/main" id="{89E80CDD-67CC-1D12-05D6-464FCC878D64}"/>
                    </a:ext>
                  </a:extLst>
                </p:cNvPr>
                <p:cNvPicPr/>
                <p:nvPr/>
              </p:nvPicPr>
              <p:blipFill>
                <a:blip r:embed="rId291"/>
                <a:stretch>
                  <a:fillRect/>
                </a:stretch>
              </p:blipFill>
              <p:spPr>
                <a:xfrm>
                  <a:off x="278836" y="306916"/>
                  <a:ext cx="1944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92" name="Freihand 191">
                  <a:extLst>
                    <a:ext uri="{FF2B5EF4-FFF2-40B4-BE49-F238E27FC236}">
                      <a16:creationId xmlns:a16="http://schemas.microsoft.com/office/drawing/2014/main" id="{BEAF57E0-F433-C38F-5C94-4A15276A596A}"/>
                    </a:ext>
                  </a:extLst>
                </p14:cNvPr>
                <p14:cNvContentPartPr/>
                <p14:nvPr/>
              </p14:nvContentPartPr>
              <p14:xfrm>
                <a:off x="269836" y="416716"/>
                <a:ext cx="164880" cy="42120"/>
              </p14:xfrm>
            </p:contentPart>
          </mc:Choice>
          <mc:Fallback>
            <p:pic>
              <p:nvPicPr>
                <p:cNvPr id="192" name="Freihand 191">
                  <a:extLst>
                    <a:ext uri="{FF2B5EF4-FFF2-40B4-BE49-F238E27FC236}">
                      <a16:creationId xmlns:a16="http://schemas.microsoft.com/office/drawing/2014/main" id="{BEAF57E0-F433-C38F-5C94-4A15276A596A}"/>
                    </a:ext>
                  </a:extLst>
                </p:cNvPr>
                <p:cNvPicPr/>
                <p:nvPr/>
              </p:nvPicPr>
              <p:blipFill>
                <a:blip r:embed="rId293"/>
                <a:stretch>
                  <a:fillRect/>
                </a:stretch>
              </p:blipFill>
              <p:spPr>
                <a:xfrm>
                  <a:off x="260836" y="408076"/>
                  <a:ext cx="1825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93" name="Freihand 192">
                  <a:extLst>
                    <a:ext uri="{FF2B5EF4-FFF2-40B4-BE49-F238E27FC236}">
                      <a16:creationId xmlns:a16="http://schemas.microsoft.com/office/drawing/2014/main" id="{B74B7C4D-EEA6-3C09-2A40-3EEFC650E86C}"/>
                    </a:ext>
                  </a:extLst>
                </p14:cNvPr>
                <p14:cNvContentPartPr/>
                <p14:nvPr/>
              </p14:nvContentPartPr>
              <p14:xfrm>
                <a:off x="480796" y="273796"/>
                <a:ext cx="96480" cy="210240"/>
              </p14:xfrm>
            </p:contentPart>
          </mc:Choice>
          <mc:Fallback>
            <p:pic>
              <p:nvPicPr>
                <p:cNvPr id="193" name="Freihand 192">
                  <a:extLst>
                    <a:ext uri="{FF2B5EF4-FFF2-40B4-BE49-F238E27FC236}">
                      <a16:creationId xmlns:a16="http://schemas.microsoft.com/office/drawing/2014/main" id="{B74B7C4D-EEA6-3C09-2A40-3EEFC650E86C}"/>
                    </a:ext>
                  </a:extLst>
                </p:cNvPr>
                <p:cNvPicPr/>
                <p:nvPr/>
              </p:nvPicPr>
              <p:blipFill>
                <a:blip r:embed="rId295"/>
                <a:stretch>
                  <a:fillRect/>
                </a:stretch>
              </p:blipFill>
              <p:spPr>
                <a:xfrm>
                  <a:off x="471796" y="265156"/>
                  <a:ext cx="11412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94" name="Freihand 193">
                  <a:extLst>
                    <a:ext uri="{FF2B5EF4-FFF2-40B4-BE49-F238E27FC236}">
                      <a16:creationId xmlns:a16="http://schemas.microsoft.com/office/drawing/2014/main" id="{D0E61C09-C1F0-91FC-01B7-6BC1C3B0B1DF}"/>
                    </a:ext>
                  </a:extLst>
                </p14:cNvPr>
                <p14:cNvContentPartPr/>
                <p14:nvPr/>
              </p14:nvContentPartPr>
              <p14:xfrm>
                <a:off x="780316" y="222316"/>
                <a:ext cx="207720" cy="253440"/>
              </p14:xfrm>
            </p:contentPart>
          </mc:Choice>
          <mc:Fallback>
            <p:pic>
              <p:nvPicPr>
                <p:cNvPr id="194" name="Freihand 193">
                  <a:extLst>
                    <a:ext uri="{FF2B5EF4-FFF2-40B4-BE49-F238E27FC236}">
                      <a16:creationId xmlns:a16="http://schemas.microsoft.com/office/drawing/2014/main" id="{D0E61C09-C1F0-91FC-01B7-6BC1C3B0B1DF}"/>
                    </a:ext>
                  </a:extLst>
                </p:cNvPr>
                <p:cNvPicPr/>
                <p:nvPr/>
              </p:nvPicPr>
              <p:blipFill>
                <a:blip r:embed="rId297"/>
                <a:stretch>
                  <a:fillRect/>
                </a:stretch>
              </p:blipFill>
              <p:spPr>
                <a:xfrm>
                  <a:off x="771676" y="213316"/>
                  <a:ext cx="22536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95" name="Freihand 194">
                  <a:extLst>
                    <a:ext uri="{FF2B5EF4-FFF2-40B4-BE49-F238E27FC236}">
                      <a16:creationId xmlns:a16="http://schemas.microsoft.com/office/drawing/2014/main" id="{7D474BCE-41A0-AD38-972C-D7FC1188D3E2}"/>
                    </a:ext>
                  </a:extLst>
                </p14:cNvPr>
                <p14:cNvContentPartPr/>
                <p14:nvPr/>
              </p14:nvContentPartPr>
              <p14:xfrm>
                <a:off x="975436" y="294676"/>
                <a:ext cx="12240" cy="1800"/>
              </p14:xfrm>
            </p:contentPart>
          </mc:Choice>
          <mc:Fallback>
            <p:pic>
              <p:nvPicPr>
                <p:cNvPr id="195" name="Freihand 194">
                  <a:extLst>
                    <a:ext uri="{FF2B5EF4-FFF2-40B4-BE49-F238E27FC236}">
                      <a16:creationId xmlns:a16="http://schemas.microsoft.com/office/drawing/2014/main" id="{7D474BCE-41A0-AD38-972C-D7FC1188D3E2}"/>
                    </a:ext>
                  </a:extLst>
                </p:cNvPr>
                <p:cNvPicPr/>
                <p:nvPr/>
              </p:nvPicPr>
              <p:blipFill>
                <a:blip r:embed="rId299"/>
                <a:stretch>
                  <a:fillRect/>
                </a:stretch>
              </p:blipFill>
              <p:spPr>
                <a:xfrm>
                  <a:off x="966796" y="285676"/>
                  <a:ext cx="298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96" name="Freihand 195">
                  <a:extLst>
                    <a:ext uri="{FF2B5EF4-FFF2-40B4-BE49-F238E27FC236}">
                      <a16:creationId xmlns:a16="http://schemas.microsoft.com/office/drawing/2014/main" id="{D11BF906-BDF6-55F8-9217-ABAD55643AED}"/>
                    </a:ext>
                  </a:extLst>
                </p14:cNvPr>
                <p14:cNvContentPartPr/>
                <p14:nvPr/>
              </p14:nvContentPartPr>
              <p14:xfrm>
                <a:off x="1033036" y="403756"/>
                <a:ext cx="115920" cy="121320"/>
              </p14:xfrm>
            </p:contentPart>
          </mc:Choice>
          <mc:Fallback>
            <p:pic>
              <p:nvPicPr>
                <p:cNvPr id="196" name="Freihand 195">
                  <a:extLst>
                    <a:ext uri="{FF2B5EF4-FFF2-40B4-BE49-F238E27FC236}">
                      <a16:creationId xmlns:a16="http://schemas.microsoft.com/office/drawing/2014/main" id="{D11BF906-BDF6-55F8-9217-ABAD55643AED}"/>
                    </a:ext>
                  </a:extLst>
                </p:cNvPr>
                <p:cNvPicPr/>
                <p:nvPr/>
              </p:nvPicPr>
              <p:blipFill>
                <a:blip r:embed="rId301"/>
                <a:stretch>
                  <a:fillRect/>
                </a:stretch>
              </p:blipFill>
              <p:spPr>
                <a:xfrm>
                  <a:off x="1024396" y="394756"/>
                  <a:ext cx="1335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97" name="Freihand 196">
                  <a:extLst>
                    <a:ext uri="{FF2B5EF4-FFF2-40B4-BE49-F238E27FC236}">
                      <a16:creationId xmlns:a16="http://schemas.microsoft.com/office/drawing/2014/main" id="{7516925B-B809-CAF7-389E-AC7CE39BB6A9}"/>
                    </a:ext>
                  </a:extLst>
                </p14:cNvPr>
                <p14:cNvContentPartPr/>
                <p14:nvPr/>
              </p14:nvContentPartPr>
              <p14:xfrm>
                <a:off x="1223836" y="392596"/>
                <a:ext cx="221040" cy="327600"/>
              </p14:xfrm>
            </p:contentPart>
          </mc:Choice>
          <mc:Fallback>
            <p:pic>
              <p:nvPicPr>
                <p:cNvPr id="197" name="Freihand 196">
                  <a:extLst>
                    <a:ext uri="{FF2B5EF4-FFF2-40B4-BE49-F238E27FC236}">
                      <a16:creationId xmlns:a16="http://schemas.microsoft.com/office/drawing/2014/main" id="{7516925B-B809-CAF7-389E-AC7CE39BB6A9}"/>
                    </a:ext>
                  </a:extLst>
                </p:cNvPr>
                <p:cNvPicPr/>
                <p:nvPr/>
              </p:nvPicPr>
              <p:blipFill>
                <a:blip r:embed="rId303"/>
                <a:stretch>
                  <a:fillRect/>
                </a:stretch>
              </p:blipFill>
              <p:spPr>
                <a:xfrm>
                  <a:off x="1214836" y="383596"/>
                  <a:ext cx="238680" cy="3452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98" name="Freihand 197">
                  <a:extLst>
                    <a:ext uri="{FF2B5EF4-FFF2-40B4-BE49-F238E27FC236}">
                      <a16:creationId xmlns:a16="http://schemas.microsoft.com/office/drawing/2014/main" id="{408E2EC3-EF40-EE1F-6AFD-F1CC1216C4ED}"/>
                    </a:ext>
                  </a:extLst>
                </p14:cNvPr>
                <p14:cNvContentPartPr/>
                <p14:nvPr/>
              </p14:nvContentPartPr>
              <p14:xfrm>
                <a:off x="1467916" y="430396"/>
                <a:ext cx="79920" cy="101880"/>
              </p14:xfrm>
            </p:contentPart>
          </mc:Choice>
          <mc:Fallback>
            <p:pic>
              <p:nvPicPr>
                <p:cNvPr id="198" name="Freihand 197">
                  <a:extLst>
                    <a:ext uri="{FF2B5EF4-FFF2-40B4-BE49-F238E27FC236}">
                      <a16:creationId xmlns:a16="http://schemas.microsoft.com/office/drawing/2014/main" id="{408E2EC3-EF40-EE1F-6AFD-F1CC1216C4ED}"/>
                    </a:ext>
                  </a:extLst>
                </p:cNvPr>
                <p:cNvPicPr/>
                <p:nvPr/>
              </p:nvPicPr>
              <p:blipFill>
                <a:blip r:embed="rId305"/>
                <a:stretch>
                  <a:fillRect/>
                </a:stretch>
              </p:blipFill>
              <p:spPr>
                <a:xfrm>
                  <a:off x="1459276" y="421396"/>
                  <a:ext cx="975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99" name="Freihand 198">
                  <a:extLst>
                    <a:ext uri="{FF2B5EF4-FFF2-40B4-BE49-F238E27FC236}">
                      <a16:creationId xmlns:a16="http://schemas.microsoft.com/office/drawing/2014/main" id="{9D10FD39-DB7B-9CDD-4C6A-0657001EAF3F}"/>
                    </a:ext>
                  </a:extLst>
                </p14:cNvPr>
                <p14:cNvContentPartPr/>
                <p14:nvPr/>
              </p14:nvContentPartPr>
              <p14:xfrm>
                <a:off x="1628116" y="280996"/>
                <a:ext cx="539640" cy="237960"/>
              </p14:xfrm>
            </p:contentPart>
          </mc:Choice>
          <mc:Fallback>
            <p:pic>
              <p:nvPicPr>
                <p:cNvPr id="199" name="Freihand 198">
                  <a:extLst>
                    <a:ext uri="{FF2B5EF4-FFF2-40B4-BE49-F238E27FC236}">
                      <a16:creationId xmlns:a16="http://schemas.microsoft.com/office/drawing/2014/main" id="{9D10FD39-DB7B-9CDD-4C6A-0657001EAF3F}"/>
                    </a:ext>
                  </a:extLst>
                </p:cNvPr>
                <p:cNvPicPr/>
                <p:nvPr/>
              </p:nvPicPr>
              <p:blipFill>
                <a:blip r:embed="rId307"/>
                <a:stretch>
                  <a:fillRect/>
                </a:stretch>
              </p:blipFill>
              <p:spPr>
                <a:xfrm>
                  <a:off x="1619476" y="272356"/>
                  <a:ext cx="55728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01" name="Freihand 200">
                  <a:extLst>
                    <a:ext uri="{FF2B5EF4-FFF2-40B4-BE49-F238E27FC236}">
                      <a16:creationId xmlns:a16="http://schemas.microsoft.com/office/drawing/2014/main" id="{1BBDD747-0B27-F9BB-0149-9037905B3C6B}"/>
                    </a:ext>
                  </a:extLst>
                </p14:cNvPr>
                <p14:cNvContentPartPr/>
                <p14:nvPr/>
              </p14:nvContentPartPr>
              <p14:xfrm>
                <a:off x="2316076" y="347596"/>
                <a:ext cx="155160" cy="129600"/>
              </p14:xfrm>
            </p:contentPart>
          </mc:Choice>
          <mc:Fallback>
            <p:pic>
              <p:nvPicPr>
                <p:cNvPr id="201" name="Freihand 200">
                  <a:extLst>
                    <a:ext uri="{FF2B5EF4-FFF2-40B4-BE49-F238E27FC236}">
                      <a16:creationId xmlns:a16="http://schemas.microsoft.com/office/drawing/2014/main" id="{1BBDD747-0B27-F9BB-0149-9037905B3C6B}"/>
                    </a:ext>
                  </a:extLst>
                </p:cNvPr>
                <p:cNvPicPr/>
                <p:nvPr/>
              </p:nvPicPr>
              <p:blipFill>
                <a:blip r:embed="rId309"/>
                <a:stretch>
                  <a:fillRect/>
                </a:stretch>
              </p:blipFill>
              <p:spPr>
                <a:xfrm>
                  <a:off x="2307076" y="338956"/>
                  <a:ext cx="1728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02" name="Freihand 201">
                  <a:extLst>
                    <a:ext uri="{FF2B5EF4-FFF2-40B4-BE49-F238E27FC236}">
                      <a16:creationId xmlns:a16="http://schemas.microsoft.com/office/drawing/2014/main" id="{23AF3979-DDF9-52DE-360F-1BDEE04AEE3C}"/>
                    </a:ext>
                  </a:extLst>
                </p14:cNvPr>
                <p14:cNvContentPartPr/>
                <p14:nvPr/>
              </p14:nvContentPartPr>
              <p14:xfrm>
                <a:off x="2524876" y="208636"/>
                <a:ext cx="453960" cy="424440"/>
              </p14:xfrm>
            </p:contentPart>
          </mc:Choice>
          <mc:Fallback>
            <p:pic>
              <p:nvPicPr>
                <p:cNvPr id="202" name="Freihand 201">
                  <a:extLst>
                    <a:ext uri="{FF2B5EF4-FFF2-40B4-BE49-F238E27FC236}">
                      <a16:creationId xmlns:a16="http://schemas.microsoft.com/office/drawing/2014/main" id="{23AF3979-DDF9-52DE-360F-1BDEE04AEE3C}"/>
                    </a:ext>
                  </a:extLst>
                </p:cNvPr>
                <p:cNvPicPr/>
                <p:nvPr/>
              </p:nvPicPr>
              <p:blipFill>
                <a:blip r:embed="rId311"/>
                <a:stretch>
                  <a:fillRect/>
                </a:stretch>
              </p:blipFill>
              <p:spPr>
                <a:xfrm>
                  <a:off x="2515876" y="199636"/>
                  <a:ext cx="471600" cy="4420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03" name="Freihand 202">
                  <a:extLst>
                    <a:ext uri="{FF2B5EF4-FFF2-40B4-BE49-F238E27FC236}">
                      <a16:creationId xmlns:a16="http://schemas.microsoft.com/office/drawing/2014/main" id="{C285C9C8-9B6C-D068-20E8-47858F54CD1B}"/>
                    </a:ext>
                  </a:extLst>
                </p14:cNvPr>
                <p14:cNvContentPartPr/>
                <p14:nvPr/>
              </p14:nvContentPartPr>
              <p14:xfrm>
                <a:off x="2748076" y="208276"/>
                <a:ext cx="65520" cy="26640"/>
              </p14:xfrm>
            </p:contentPart>
          </mc:Choice>
          <mc:Fallback>
            <p:pic>
              <p:nvPicPr>
                <p:cNvPr id="203" name="Freihand 202">
                  <a:extLst>
                    <a:ext uri="{FF2B5EF4-FFF2-40B4-BE49-F238E27FC236}">
                      <a16:creationId xmlns:a16="http://schemas.microsoft.com/office/drawing/2014/main" id="{C285C9C8-9B6C-D068-20E8-47858F54CD1B}"/>
                    </a:ext>
                  </a:extLst>
                </p:cNvPr>
                <p:cNvPicPr/>
                <p:nvPr/>
              </p:nvPicPr>
              <p:blipFill>
                <a:blip r:embed="rId313"/>
                <a:stretch>
                  <a:fillRect/>
                </a:stretch>
              </p:blipFill>
              <p:spPr>
                <a:xfrm>
                  <a:off x="2739076" y="199636"/>
                  <a:ext cx="831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04" name="Freihand 203">
                  <a:extLst>
                    <a:ext uri="{FF2B5EF4-FFF2-40B4-BE49-F238E27FC236}">
                      <a16:creationId xmlns:a16="http://schemas.microsoft.com/office/drawing/2014/main" id="{EB58F8AF-BAF7-1C86-6D1B-AA88F95845DF}"/>
                    </a:ext>
                  </a:extLst>
                </p14:cNvPr>
                <p14:cNvContentPartPr/>
                <p14:nvPr/>
              </p14:nvContentPartPr>
              <p14:xfrm>
                <a:off x="342916" y="750436"/>
                <a:ext cx="118080" cy="236520"/>
              </p14:xfrm>
            </p:contentPart>
          </mc:Choice>
          <mc:Fallback>
            <p:pic>
              <p:nvPicPr>
                <p:cNvPr id="204" name="Freihand 203">
                  <a:extLst>
                    <a:ext uri="{FF2B5EF4-FFF2-40B4-BE49-F238E27FC236}">
                      <a16:creationId xmlns:a16="http://schemas.microsoft.com/office/drawing/2014/main" id="{EB58F8AF-BAF7-1C86-6D1B-AA88F95845DF}"/>
                    </a:ext>
                  </a:extLst>
                </p:cNvPr>
                <p:cNvPicPr/>
                <p:nvPr/>
              </p:nvPicPr>
              <p:blipFill>
                <a:blip r:embed="rId315"/>
                <a:stretch>
                  <a:fillRect/>
                </a:stretch>
              </p:blipFill>
              <p:spPr>
                <a:xfrm>
                  <a:off x="334276" y="741796"/>
                  <a:ext cx="13572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05" name="Freihand 204">
                  <a:extLst>
                    <a:ext uri="{FF2B5EF4-FFF2-40B4-BE49-F238E27FC236}">
                      <a16:creationId xmlns:a16="http://schemas.microsoft.com/office/drawing/2014/main" id="{B4512B1C-858A-8EDF-B874-C632D7EEBB31}"/>
                    </a:ext>
                  </a:extLst>
                </p14:cNvPr>
                <p14:cNvContentPartPr/>
                <p14:nvPr/>
              </p14:nvContentPartPr>
              <p14:xfrm>
                <a:off x="536596" y="775276"/>
                <a:ext cx="32760" cy="159120"/>
              </p14:xfrm>
            </p:contentPart>
          </mc:Choice>
          <mc:Fallback>
            <p:pic>
              <p:nvPicPr>
                <p:cNvPr id="205" name="Freihand 204">
                  <a:extLst>
                    <a:ext uri="{FF2B5EF4-FFF2-40B4-BE49-F238E27FC236}">
                      <a16:creationId xmlns:a16="http://schemas.microsoft.com/office/drawing/2014/main" id="{B4512B1C-858A-8EDF-B874-C632D7EEBB31}"/>
                    </a:ext>
                  </a:extLst>
                </p:cNvPr>
                <p:cNvPicPr/>
                <p:nvPr/>
              </p:nvPicPr>
              <p:blipFill>
                <a:blip r:embed="rId317"/>
                <a:stretch>
                  <a:fillRect/>
                </a:stretch>
              </p:blipFill>
              <p:spPr>
                <a:xfrm>
                  <a:off x="527596" y="766636"/>
                  <a:ext cx="504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06" name="Freihand 205">
                  <a:extLst>
                    <a:ext uri="{FF2B5EF4-FFF2-40B4-BE49-F238E27FC236}">
                      <a16:creationId xmlns:a16="http://schemas.microsoft.com/office/drawing/2014/main" id="{3FCD80C4-ED13-D692-7BE5-FA3ED7E7E903}"/>
                    </a:ext>
                  </a:extLst>
                </p14:cNvPr>
                <p14:cNvContentPartPr/>
                <p14:nvPr/>
              </p14:nvContentPartPr>
              <p14:xfrm>
                <a:off x="590236" y="709036"/>
                <a:ext cx="10800" cy="16200"/>
              </p14:xfrm>
            </p:contentPart>
          </mc:Choice>
          <mc:Fallback>
            <p:pic>
              <p:nvPicPr>
                <p:cNvPr id="206" name="Freihand 205">
                  <a:extLst>
                    <a:ext uri="{FF2B5EF4-FFF2-40B4-BE49-F238E27FC236}">
                      <a16:creationId xmlns:a16="http://schemas.microsoft.com/office/drawing/2014/main" id="{3FCD80C4-ED13-D692-7BE5-FA3ED7E7E903}"/>
                    </a:ext>
                  </a:extLst>
                </p:cNvPr>
                <p:cNvPicPr/>
                <p:nvPr/>
              </p:nvPicPr>
              <p:blipFill>
                <a:blip r:embed="rId319"/>
                <a:stretch>
                  <a:fillRect/>
                </a:stretch>
              </p:blipFill>
              <p:spPr>
                <a:xfrm>
                  <a:off x="581236" y="700036"/>
                  <a:ext cx="284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07" name="Freihand 206">
                  <a:extLst>
                    <a:ext uri="{FF2B5EF4-FFF2-40B4-BE49-F238E27FC236}">
                      <a16:creationId xmlns:a16="http://schemas.microsoft.com/office/drawing/2014/main" id="{4F658E3A-E084-DF2C-567D-46971FB9D261}"/>
                    </a:ext>
                  </a:extLst>
                </p14:cNvPr>
                <p14:cNvContentPartPr/>
                <p14:nvPr/>
              </p14:nvContentPartPr>
              <p14:xfrm>
                <a:off x="689236" y="648196"/>
                <a:ext cx="156600" cy="276840"/>
              </p14:xfrm>
            </p:contentPart>
          </mc:Choice>
          <mc:Fallback>
            <p:pic>
              <p:nvPicPr>
                <p:cNvPr id="207" name="Freihand 206">
                  <a:extLst>
                    <a:ext uri="{FF2B5EF4-FFF2-40B4-BE49-F238E27FC236}">
                      <a16:creationId xmlns:a16="http://schemas.microsoft.com/office/drawing/2014/main" id="{4F658E3A-E084-DF2C-567D-46971FB9D261}"/>
                    </a:ext>
                  </a:extLst>
                </p:cNvPr>
                <p:cNvPicPr/>
                <p:nvPr/>
              </p:nvPicPr>
              <p:blipFill>
                <a:blip r:embed="rId321"/>
                <a:stretch>
                  <a:fillRect/>
                </a:stretch>
              </p:blipFill>
              <p:spPr>
                <a:xfrm>
                  <a:off x="680596" y="639196"/>
                  <a:ext cx="17424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08" name="Freihand 207">
                  <a:extLst>
                    <a:ext uri="{FF2B5EF4-FFF2-40B4-BE49-F238E27FC236}">
                      <a16:creationId xmlns:a16="http://schemas.microsoft.com/office/drawing/2014/main" id="{C9ABACED-6C31-835B-C54B-3861420B9EC7}"/>
                    </a:ext>
                  </a:extLst>
                </p14:cNvPr>
                <p14:cNvContentPartPr/>
                <p14:nvPr/>
              </p14:nvContentPartPr>
              <p14:xfrm>
                <a:off x="918916" y="905956"/>
                <a:ext cx="15840" cy="63720"/>
              </p14:xfrm>
            </p:contentPart>
          </mc:Choice>
          <mc:Fallback>
            <p:pic>
              <p:nvPicPr>
                <p:cNvPr id="208" name="Freihand 207">
                  <a:extLst>
                    <a:ext uri="{FF2B5EF4-FFF2-40B4-BE49-F238E27FC236}">
                      <a16:creationId xmlns:a16="http://schemas.microsoft.com/office/drawing/2014/main" id="{C9ABACED-6C31-835B-C54B-3861420B9EC7}"/>
                    </a:ext>
                  </a:extLst>
                </p:cNvPr>
                <p:cNvPicPr/>
                <p:nvPr/>
              </p:nvPicPr>
              <p:blipFill>
                <a:blip r:embed="rId323"/>
                <a:stretch>
                  <a:fillRect/>
                </a:stretch>
              </p:blipFill>
              <p:spPr>
                <a:xfrm>
                  <a:off x="909916" y="897316"/>
                  <a:ext cx="334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09" name="Freihand 208">
                  <a:extLst>
                    <a:ext uri="{FF2B5EF4-FFF2-40B4-BE49-F238E27FC236}">
                      <a16:creationId xmlns:a16="http://schemas.microsoft.com/office/drawing/2014/main" id="{2D49B180-1820-2BD4-5685-473B5DD553E2}"/>
                    </a:ext>
                  </a:extLst>
                </p14:cNvPr>
                <p14:cNvContentPartPr/>
                <p14:nvPr/>
              </p14:nvContentPartPr>
              <p14:xfrm>
                <a:off x="1097116" y="710836"/>
                <a:ext cx="147240" cy="164160"/>
              </p14:xfrm>
            </p:contentPart>
          </mc:Choice>
          <mc:Fallback>
            <p:pic>
              <p:nvPicPr>
                <p:cNvPr id="209" name="Freihand 208">
                  <a:extLst>
                    <a:ext uri="{FF2B5EF4-FFF2-40B4-BE49-F238E27FC236}">
                      <a16:creationId xmlns:a16="http://schemas.microsoft.com/office/drawing/2014/main" id="{2D49B180-1820-2BD4-5685-473B5DD553E2}"/>
                    </a:ext>
                  </a:extLst>
                </p:cNvPr>
                <p:cNvPicPr/>
                <p:nvPr/>
              </p:nvPicPr>
              <p:blipFill>
                <a:blip r:embed="rId325"/>
                <a:stretch>
                  <a:fillRect/>
                </a:stretch>
              </p:blipFill>
              <p:spPr>
                <a:xfrm>
                  <a:off x="1088116" y="702196"/>
                  <a:ext cx="1648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10" name="Freihand 209">
                  <a:extLst>
                    <a:ext uri="{FF2B5EF4-FFF2-40B4-BE49-F238E27FC236}">
                      <a16:creationId xmlns:a16="http://schemas.microsoft.com/office/drawing/2014/main" id="{3A06C583-DF6A-73FC-7D07-0D3AD733DBE1}"/>
                    </a:ext>
                  </a:extLst>
                </p14:cNvPr>
                <p14:cNvContentPartPr/>
                <p14:nvPr/>
              </p14:nvContentPartPr>
              <p14:xfrm>
                <a:off x="1253716" y="739276"/>
                <a:ext cx="304200" cy="245880"/>
              </p14:xfrm>
            </p:contentPart>
          </mc:Choice>
          <mc:Fallback>
            <p:pic>
              <p:nvPicPr>
                <p:cNvPr id="210" name="Freihand 209">
                  <a:extLst>
                    <a:ext uri="{FF2B5EF4-FFF2-40B4-BE49-F238E27FC236}">
                      <a16:creationId xmlns:a16="http://schemas.microsoft.com/office/drawing/2014/main" id="{3A06C583-DF6A-73FC-7D07-0D3AD733DBE1}"/>
                    </a:ext>
                  </a:extLst>
                </p:cNvPr>
                <p:cNvPicPr/>
                <p:nvPr/>
              </p:nvPicPr>
              <p:blipFill>
                <a:blip r:embed="rId327"/>
                <a:stretch>
                  <a:fillRect/>
                </a:stretch>
              </p:blipFill>
              <p:spPr>
                <a:xfrm>
                  <a:off x="1244716" y="730636"/>
                  <a:ext cx="32184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11" name="Freihand 210">
                  <a:extLst>
                    <a:ext uri="{FF2B5EF4-FFF2-40B4-BE49-F238E27FC236}">
                      <a16:creationId xmlns:a16="http://schemas.microsoft.com/office/drawing/2014/main" id="{C6D46C07-5180-3474-FF05-8E2B5FD0F8D1}"/>
                    </a:ext>
                  </a:extLst>
                </p14:cNvPr>
                <p14:cNvContentPartPr/>
                <p14:nvPr/>
              </p14:nvContentPartPr>
              <p14:xfrm>
                <a:off x="1708036" y="766636"/>
                <a:ext cx="196200" cy="128880"/>
              </p14:xfrm>
            </p:contentPart>
          </mc:Choice>
          <mc:Fallback>
            <p:pic>
              <p:nvPicPr>
                <p:cNvPr id="211" name="Freihand 210">
                  <a:extLst>
                    <a:ext uri="{FF2B5EF4-FFF2-40B4-BE49-F238E27FC236}">
                      <a16:creationId xmlns:a16="http://schemas.microsoft.com/office/drawing/2014/main" id="{C6D46C07-5180-3474-FF05-8E2B5FD0F8D1}"/>
                    </a:ext>
                  </a:extLst>
                </p:cNvPr>
                <p:cNvPicPr/>
                <p:nvPr/>
              </p:nvPicPr>
              <p:blipFill>
                <a:blip r:embed="rId329"/>
                <a:stretch>
                  <a:fillRect/>
                </a:stretch>
              </p:blipFill>
              <p:spPr>
                <a:xfrm>
                  <a:off x="1699396" y="757996"/>
                  <a:ext cx="2138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12" name="Freihand 211">
                  <a:extLst>
                    <a:ext uri="{FF2B5EF4-FFF2-40B4-BE49-F238E27FC236}">
                      <a16:creationId xmlns:a16="http://schemas.microsoft.com/office/drawing/2014/main" id="{DD5DCF46-E27A-DF57-C617-F582E1724045}"/>
                    </a:ext>
                  </a:extLst>
                </p14:cNvPr>
                <p14:cNvContentPartPr/>
                <p14:nvPr/>
              </p14:nvContentPartPr>
              <p14:xfrm>
                <a:off x="1912156" y="698596"/>
                <a:ext cx="23040" cy="19440"/>
              </p14:xfrm>
            </p:contentPart>
          </mc:Choice>
          <mc:Fallback>
            <p:pic>
              <p:nvPicPr>
                <p:cNvPr id="212" name="Freihand 211">
                  <a:extLst>
                    <a:ext uri="{FF2B5EF4-FFF2-40B4-BE49-F238E27FC236}">
                      <a16:creationId xmlns:a16="http://schemas.microsoft.com/office/drawing/2014/main" id="{DD5DCF46-E27A-DF57-C617-F582E1724045}"/>
                    </a:ext>
                  </a:extLst>
                </p:cNvPr>
                <p:cNvPicPr/>
                <p:nvPr/>
              </p:nvPicPr>
              <p:blipFill>
                <a:blip r:embed="rId331"/>
                <a:stretch>
                  <a:fillRect/>
                </a:stretch>
              </p:blipFill>
              <p:spPr>
                <a:xfrm>
                  <a:off x="1903156" y="689596"/>
                  <a:ext cx="4068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13" name="Freihand 212">
                  <a:extLst>
                    <a:ext uri="{FF2B5EF4-FFF2-40B4-BE49-F238E27FC236}">
                      <a16:creationId xmlns:a16="http://schemas.microsoft.com/office/drawing/2014/main" id="{D7D107E5-6845-0803-219D-6A0334098511}"/>
                    </a:ext>
                  </a:extLst>
                </p14:cNvPr>
                <p14:cNvContentPartPr/>
                <p14:nvPr/>
              </p14:nvContentPartPr>
              <p14:xfrm>
                <a:off x="2050396" y="711196"/>
                <a:ext cx="295200" cy="148680"/>
              </p14:xfrm>
            </p:contentPart>
          </mc:Choice>
          <mc:Fallback>
            <p:pic>
              <p:nvPicPr>
                <p:cNvPr id="213" name="Freihand 212">
                  <a:extLst>
                    <a:ext uri="{FF2B5EF4-FFF2-40B4-BE49-F238E27FC236}">
                      <a16:creationId xmlns:a16="http://schemas.microsoft.com/office/drawing/2014/main" id="{D7D107E5-6845-0803-219D-6A0334098511}"/>
                    </a:ext>
                  </a:extLst>
                </p:cNvPr>
                <p:cNvPicPr/>
                <p:nvPr/>
              </p:nvPicPr>
              <p:blipFill>
                <a:blip r:embed="rId333"/>
                <a:stretch>
                  <a:fillRect/>
                </a:stretch>
              </p:blipFill>
              <p:spPr>
                <a:xfrm>
                  <a:off x="2041756" y="702196"/>
                  <a:ext cx="3128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14" name="Freihand 213">
                  <a:extLst>
                    <a:ext uri="{FF2B5EF4-FFF2-40B4-BE49-F238E27FC236}">
                      <a16:creationId xmlns:a16="http://schemas.microsoft.com/office/drawing/2014/main" id="{B3BEA811-3D00-C0FB-D5F3-95EFA7949D88}"/>
                    </a:ext>
                  </a:extLst>
                </p14:cNvPr>
                <p14:cNvContentPartPr/>
                <p14:nvPr/>
              </p14:nvContentPartPr>
              <p14:xfrm>
                <a:off x="305116" y="1198276"/>
                <a:ext cx="223920" cy="213840"/>
              </p14:xfrm>
            </p:contentPart>
          </mc:Choice>
          <mc:Fallback>
            <p:pic>
              <p:nvPicPr>
                <p:cNvPr id="214" name="Freihand 213">
                  <a:extLst>
                    <a:ext uri="{FF2B5EF4-FFF2-40B4-BE49-F238E27FC236}">
                      <a16:creationId xmlns:a16="http://schemas.microsoft.com/office/drawing/2014/main" id="{B3BEA811-3D00-C0FB-D5F3-95EFA7949D88}"/>
                    </a:ext>
                  </a:extLst>
                </p:cNvPr>
                <p:cNvPicPr/>
                <p:nvPr/>
              </p:nvPicPr>
              <p:blipFill>
                <a:blip r:embed="rId335"/>
                <a:stretch>
                  <a:fillRect/>
                </a:stretch>
              </p:blipFill>
              <p:spPr>
                <a:xfrm>
                  <a:off x="296476" y="1189636"/>
                  <a:ext cx="24156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15" name="Freihand 214">
                  <a:extLst>
                    <a:ext uri="{FF2B5EF4-FFF2-40B4-BE49-F238E27FC236}">
                      <a16:creationId xmlns:a16="http://schemas.microsoft.com/office/drawing/2014/main" id="{4AA568A0-8D1E-C1FD-6F44-1BEB531AA1B4}"/>
                    </a:ext>
                  </a:extLst>
                </p14:cNvPr>
                <p14:cNvContentPartPr/>
                <p14:nvPr/>
              </p14:nvContentPartPr>
              <p14:xfrm>
                <a:off x="572956" y="1294396"/>
                <a:ext cx="83520" cy="110160"/>
              </p14:xfrm>
            </p:contentPart>
          </mc:Choice>
          <mc:Fallback>
            <p:pic>
              <p:nvPicPr>
                <p:cNvPr id="215" name="Freihand 214">
                  <a:extLst>
                    <a:ext uri="{FF2B5EF4-FFF2-40B4-BE49-F238E27FC236}">
                      <a16:creationId xmlns:a16="http://schemas.microsoft.com/office/drawing/2014/main" id="{4AA568A0-8D1E-C1FD-6F44-1BEB531AA1B4}"/>
                    </a:ext>
                  </a:extLst>
                </p:cNvPr>
                <p:cNvPicPr/>
                <p:nvPr/>
              </p:nvPicPr>
              <p:blipFill>
                <a:blip r:embed="rId337"/>
                <a:stretch>
                  <a:fillRect/>
                </a:stretch>
              </p:blipFill>
              <p:spPr>
                <a:xfrm>
                  <a:off x="563956" y="1285756"/>
                  <a:ext cx="1011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16" name="Freihand 215">
                  <a:extLst>
                    <a:ext uri="{FF2B5EF4-FFF2-40B4-BE49-F238E27FC236}">
                      <a16:creationId xmlns:a16="http://schemas.microsoft.com/office/drawing/2014/main" id="{4CDDE09E-2FBC-F93E-53D0-1230A1903CB3}"/>
                    </a:ext>
                  </a:extLst>
                </p14:cNvPr>
                <p14:cNvContentPartPr/>
                <p14:nvPr/>
              </p14:nvContentPartPr>
              <p14:xfrm>
                <a:off x="759436" y="1171636"/>
                <a:ext cx="66240" cy="214920"/>
              </p14:xfrm>
            </p:contentPart>
          </mc:Choice>
          <mc:Fallback>
            <p:pic>
              <p:nvPicPr>
                <p:cNvPr id="216" name="Freihand 215">
                  <a:extLst>
                    <a:ext uri="{FF2B5EF4-FFF2-40B4-BE49-F238E27FC236}">
                      <a16:creationId xmlns:a16="http://schemas.microsoft.com/office/drawing/2014/main" id="{4CDDE09E-2FBC-F93E-53D0-1230A1903CB3}"/>
                    </a:ext>
                  </a:extLst>
                </p:cNvPr>
                <p:cNvPicPr/>
                <p:nvPr/>
              </p:nvPicPr>
              <p:blipFill>
                <a:blip r:embed="rId339"/>
                <a:stretch>
                  <a:fillRect/>
                </a:stretch>
              </p:blipFill>
              <p:spPr>
                <a:xfrm>
                  <a:off x="750436" y="1162636"/>
                  <a:ext cx="8388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19" name="Freihand 218">
                  <a:extLst>
                    <a:ext uri="{FF2B5EF4-FFF2-40B4-BE49-F238E27FC236}">
                      <a16:creationId xmlns:a16="http://schemas.microsoft.com/office/drawing/2014/main" id="{EE0C8E1D-3E31-5946-C5A2-E28C62134532}"/>
                    </a:ext>
                  </a:extLst>
                </p14:cNvPr>
                <p14:cNvContentPartPr/>
                <p14:nvPr/>
              </p14:nvContentPartPr>
              <p14:xfrm>
                <a:off x="766996" y="1287916"/>
                <a:ext cx="84960" cy="65520"/>
              </p14:xfrm>
            </p:contentPart>
          </mc:Choice>
          <mc:Fallback>
            <p:pic>
              <p:nvPicPr>
                <p:cNvPr id="219" name="Freihand 218">
                  <a:extLst>
                    <a:ext uri="{FF2B5EF4-FFF2-40B4-BE49-F238E27FC236}">
                      <a16:creationId xmlns:a16="http://schemas.microsoft.com/office/drawing/2014/main" id="{EE0C8E1D-3E31-5946-C5A2-E28C62134532}"/>
                    </a:ext>
                  </a:extLst>
                </p:cNvPr>
                <p:cNvPicPr/>
                <p:nvPr/>
              </p:nvPicPr>
              <p:blipFill>
                <a:blip r:embed="rId341"/>
                <a:stretch>
                  <a:fillRect/>
                </a:stretch>
              </p:blipFill>
              <p:spPr>
                <a:xfrm>
                  <a:off x="758356" y="1279276"/>
                  <a:ext cx="1026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20" name="Freihand 219">
                  <a:extLst>
                    <a:ext uri="{FF2B5EF4-FFF2-40B4-BE49-F238E27FC236}">
                      <a16:creationId xmlns:a16="http://schemas.microsoft.com/office/drawing/2014/main" id="{892F8334-5747-803C-EB97-AF25D00B3C65}"/>
                    </a:ext>
                  </a:extLst>
                </p14:cNvPr>
                <p14:cNvContentPartPr/>
                <p14:nvPr/>
              </p14:nvContentPartPr>
              <p14:xfrm>
                <a:off x="916036" y="1178836"/>
                <a:ext cx="20160" cy="204120"/>
              </p14:xfrm>
            </p:contentPart>
          </mc:Choice>
          <mc:Fallback>
            <p:pic>
              <p:nvPicPr>
                <p:cNvPr id="220" name="Freihand 219">
                  <a:extLst>
                    <a:ext uri="{FF2B5EF4-FFF2-40B4-BE49-F238E27FC236}">
                      <a16:creationId xmlns:a16="http://schemas.microsoft.com/office/drawing/2014/main" id="{892F8334-5747-803C-EB97-AF25D00B3C65}"/>
                    </a:ext>
                  </a:extLst>
                </p:cNvPr>
                <p:cNvPicPr/>
                <p:nvPr/>
              </p:nvPicPr>
              <p:blipFill>
                <a:blip r:embed="rId343"/>
                <a:stretch>
                  <a:fillRect/>
                </a:stretch>
              </p:blipFill>
              <p:spPr>
                <a:xfrm>
                  <a:off x="907036" y="1170196"/>
                  <a:ext cx="3780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22" name="Freihand 221">
                  <a:extLst>
                    <a:ext uri="{FF2B5EF4-FFF2-40B4-BE49-F238E27FC236}">
                      <a16:creationId xmlns:a16="http://schemas.microsoft.com/office/drawing/2014/main" id="{A5652948-722A-37A2-741D-5D04586DF12D}"/>
                    </a:ext>
                  </a:extLst>
                </p14:cNvPr>
                <p14:cNvContentPartPr/>
                <p14:nvPr/>
              </p14:nvContentPartPr>
              <p14:xfrm>
                <a:off x="1017196" y="1157596"/>
                <a:ext cx="156960" cy="290160"/>
              </p14:xfrm>
            </p:contentPart>
          </mc:Choice>
          <mc:Fallback>
            <p:pic>
              <p:nvPicPr>
                <p:cNvPr id="222" name="Freihand 221">
                  <a:extLst>
                    <a:ext uri="{FF2B5EF4-FFF2-40B4-BE49-F238E27FC236}">
                      <a16:creationId xmlns:a16="http://schemas.microsoft.com/office/drawing/2014/main" id="{A5652948-722A-37A2-741D-5D04586DF12D}"/>
                    </a:ext>
                  </a:extLst>
                </p:cNvPr>
                <p:cNvPicPr/>
                <p:nvPr/>
              </p:nvPicPr>
              <p:blipFill>
                <a:blip r:embed="rId345"/>
                <a:stretch>
                  <a:fillRect/>
                </a:stretch>
              </p:blipFill>
              <p:spPr>
                <a:xfrm>
                  <a:off x="1008196" y="1148956"/>
                  <a:ext cx="17460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23" name="Freihand 222">
                  <a:extLst>
                    <a:ext uri="{FF2B5EF4-FFF2-40B4-BE49-F238E27FC236}">
                      <a16:creationId xmlns:a16="http://schemas.microsoft.com/office/drawing/2014/main" id="{08404052-C207-FBCC-1011-923FECF91891}"/>
                    </a:ext>
                  </a:extLst>
                </p14:cNvPr>
                <p14:cNvContentPartPr/>
                <p14:nvPr/>
              </p14:nvContentPartPr>
              <p14:xfrm>
                <a:off x="1218796" y="1143196"/>
                <a:ext cx="132480" cy="202320"/>
              </p14:xfrm>
            </p:contentPart>
          </mc:Choice>
          <mc:Fallback>
            <p:pic>
              <p:nvPicPr>
                <p:cNvPr id="223" name="Freihand 222">
                  <a:extLst>
                    <a:ext uri="{FF2B5EF4-FFF2-40B4-BE49-F238E27FC236}">
                      <a16:creationId xmlns:a16="http://schemas.microsoft.com/office/drawing/2014/main" id="{08404052-C207-FBCC-1011-923FECF91891}"/>
                    </a:ext>
                  </a:extLst>
                </p:cNvPr>
                <p:cNvPicPr/>
                <p:nvPr/>
              </p:nvPicPr>
              <p:blipFill>
                <a:blip r:embed="rId347"/>
                <a:stretch>
                  <a:fillRect/>
                </a:stretch>
              </p:blipFill>
              <p:spPr>
                <a:xfrm>
                  <a:off x="1209796" y="1134556"/>
                  <a:ext cx="1501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24" name="Freihand 223">
                  <a:extLst>
                    <a:ext uri="{FF2B5EF4-FFF2-40B4-BE49-F238E27FC236}">
                      <a16:creationId xmlns:a16="http://schemas.microsoft.com/office/drawing/2014/main" id="{29F507E2-1DFF-B03A-6D82-2B0AC3D7C9A5}"/>
                    </a:ext>
                  </a:extLst>
                </p14:cNvPr>
                <p14:cNvContentPartPr/>
                <p14:nvPr/>
              </p14:nvContentPartPr>
              <p14:xfrm>
                <a:off x="1349116" y="1111156"/>
                <a:ext cx="120960" cy="248760"/>
              </p14:xfrm>
            </p:contentPart>
          </mc:Choice>
          <mc:Fallback>
            <p:pic>
              <p:nvPicPr>
                <p:cNvPr id="224" name="Freihand 223">
                  <a:extLst>
                    <a:ext uri="{FF2B5EF4-FFF2-40B4-BE49-F238E27FC236}">
                      <a16:creationId xmlns:a16="http://schemas.microsoft.com/office/drawing/2014/main" id="{29F507E2-1DFF-B03A-6D82-2B0AC3D7C9A5}"/>
                    </a:ext>
                  </a:extLst>
                </p:cNvPr>
                <p:cNvPicPr/>
                <p:nvPr/>
              </p:nvPicPr>
              <p:blipFill>
                <a:blip r:embed="rId349"/>
                <a:stretch>
                  <a:fillRect/>
                </a:stretch>
              </p:blipFill>
              <p:spPr>
                <a:xfrm>
                  <a:off x="1340476" y="1102516"/>
                  <a:ext cx="13860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25" name="Freihand 224">
                  <a:extLst>
                    <a:ext uri="{FF2B5EF4-FFF2-40B4-BE49-F238E27FC236}">
                      <a16:creationId xmlns:a16="http://schemas.microsoft.com/office/drawing/2014/main" id="{9CC6CD6E-5A0E-BF4E-3E4A-64DA93AE5865}"/>
                    </a:ext>
                  </a:extLst>
                </p14:cNvPr>
                <p14:cNvContentPartPr/>
                <p14:nvPr/>
              </p14:nvContentPartPr>
              <p14:xfrm>
                <a:off x="1465756" y="1226716"/>
                <a:ext cx="55080" cy="120600"/>
              </p14:xfrm>
            </p:contentPart>
          </mc:Choice>
          <mc:Fallback>
            <p:pic>
              <p:nvPicPr>
                <p:cNvPr id="225" name="Freihand 224">
                  <a:extLst>
                    <a:ext uri="{FF2B5EF4-FFF2-40B4-BE49-F238E27FC236}">
                      <a16:creationId xmlns:a16="http://schemas.microsoft.com/office/drawing/2014/main" id="{9CC6CD6E-5A0E-BF4E-3E4A-64DA93AE5865}"/>
                    </a:ext>
                  </a:extLst>
                </p:cNvPr>
                <p:cNvPicPr/>
                <p:nvPr/>
              </p:nvPicPr>
              <p:blipFill>
                <a:blip r:embed="rId351"/>
                <a:stretch>
                  <a:fillRect/>
                </a:stretch>
              </p:blipFill>
              <p:spPr>
                <a:xfrm>
                  <a:off x="1456756" y="1218076"/>
                  <a:ext cx="727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26" name="Freihand 225">
                  <a:extLst>
                    <a:ext uri="{FF2B5EF4-FFF2-40B4-BE49-F238E27FC236}">
                      <a16:creationId xmlns:a16="http://schemas.microsoft.com/office/drawing/2014/main" id="{B07633CA-2EC3-B7D2-97D7-9ED65E0E7DD5}"/>
                    </a:ext>
                  </a:extLst>
                </p14:cNvPr>
                <p14:cNvContentPartPr/>
                <p14:nvPr/>
              </p14:nvContentPartPr>
              <p14:xfrm>
                <a:off x="1622716" y="1122676"/>
                <a:ext cx="164520" cy="238680"/>
              </p14:xfrm>
            </p:contentPart>
          </mc:Choice>
          <mc:Fallback>
            <p:pic>
              <p:nvPicPr>
                <p:cNvPr id="226" name="Freihand 225">
                  <a:extLst>
                    <a:ext uri="{FF2B5EF4-FFF2-40B4-BE49-F238E27FC236}">
                      <a16:creationId xmlns:a16="http://schemas.microsoft.com/office/drawing/2014/main" id="{B07633CA-2EC3-B7D2-97D7-9ED65E0E7DD5}"/>
                    </a:ext>
                  </a:extLst>
                </p:cNvPr>
                <p:cNvPicPr/>
                <p:nvPr/>
              </p:nvPicPr>
              <p:blipFill>
                <a:blip r:embed="rId353"/>
                <a:stretch>
                  <a:fillRect/>
                </a:stretch>
              </p:blipFill>
              <p:spPr>
                <a:xfrm>
                  <a:off x="1613716" y="1114036"/>
                  <a:ext cx="18216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27" name="Freihand 226">
                  <a:extLst>
                    <a:ext uri="{FF2B5EF4-FFF2-40B4-BE49-F238E27FC236}">
                      <a16:creationId xmlns:a16="http://schemas.microsoft.com/office/drawing/2014/main" id="{52B00037-0F82-9937-26FE-219C588E5FA4}"/>
                    </a:ext>
                  </a:extLst>
                </p14:cNvPr>
                <p14:cNvContentPartPr/>
                <p14:nvPr/>
              </p14:nvContentPartPr>
              <p14:xfrm>
                <a:off x="1826116" y="1216276"/>
                <a:ext cx="116280" cy="141120"/>
              </p14:xfrm>
            </p:contentPart>
          </mc:Choice>
          <mc:Fallback>
            <p:pic>
              <p:nvPicPr>
                <p:cNvPr id="227" name="Freihand 226">
                  <a:extLst>
                    <a:ext uri="{FF2B5EF4-FFF2-40B4-BE49-F238E27FC236}">
                      <a16:creationId xmlns:a16="http://schemas.microsoft.com/office/drawing/2014/main" id="{52B00037-0F82-9937-26FE-219C588E5FA4}"/>
                    </a:ext>
                  </a:extLst>
                </p:cNvPr>
                <p:cNvPicPr/>
                <p:nvPr/>
              </p:nvPicPr>
              <p:blipFill>
                <a:blip r:embed="rId355"/>
                <a:stretch>
                  <a:fillRect/>
                </a:stretch>
              </p:blipFill>
              <p:spPr>
                <a:xfrm>
                  <a:off x="1817116" y="1207636"/>
                  <a:ext cx="1339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28" name="Freihand 227">
                  <a:extLst>
                    <a:ext uri="{FF2B5EF4-FFF2-40B4-BE49-F238E27FC236}">
                      <a16:creationId xmlns:a16="http://schemas.microsoft.com/office/drawing/2014/main" id="{C88BA6D6-7C6F-501E-0541-8DC2153420C6}"/>
                    </a:ext>
                  </a:extLst>
                </p14:cNvPr>
                <p14:cNvContentPartPr/>
                <p14:nvPr/>
              </p14:nvContentPartPr>
              <p14:xfrm>
                <a:off x="1950316" y="1210876"/>
                <a:ext cx="361440" cy="104760"/>
              </p14:xfrm>
            </p:contentPart>
          </mc:Choice>
          <mc:Fallback>
            <p:pic>
              <p:nvPicPr>
                <p:cNvPr id="228" name="Freihand 227">
                  <a:extLst>
                    <a:ext uri="{FF2B5EF4-FFF2-40B4-BE49-F238E27FC236}">
                      <a16:creationId xmlns:a16="http://schemas.microsoft.com/office/drawing/2014/main" id="{C88BA6D6-7C6F-501E-0541-8DC2153420C6}"/>
                    </a:ext>
                  </a:extLst>
                </p:cNvPr>
                <p:cNvPicPr/>
                <p:nvPr/>
              </p:nvPicPr>
              <p:blipFill>
                <a:blip r:embed="rId357"/>
                <a:stretch>
                  <a:fillRect/>
                </a:stretch>
              </p:blipFill>
              <p:spPr>
                <a:xfrm>
                  <a:off x="1941316" y="1202236"/>
                  <a:ext cx="3790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29" name="Freihand 228">
                  <a:extLst>
                    <a:ext uri="{FF2B5EF4-FFF2-40B4-BE49-F238E27FC236}">
                      <a16:creationId xmlns:a16="http://schemas.microsoft.com/office/drawing/2014/main" id="{ECF6E850-5FB1-AFDA-3985-1160ED3E6307}"/>
                    </a:ext>
                  </a:extLst>
                </p14:cNvPr>
                <p14:cNvContentPartPr/>
                <p14:nvPr/>
              </p14:nvContentPartPr>
              <p14:xfrm>
                <a:off x="2161636" y="1078396"/>
                <a:ext cx="9000" cy="22680"/>
              </p14:xfrm>
            </p:contentPart>
          </mc:Choice>
          <mc:Fallback>
            <p:pic>
              <p:nvPicPr>
                <p:cNvPr id="229" name="Freihand 228">
                  <a:extLst>
                    <a:ext uri="{FF2B5EF4-FFF2-40B4-BE49-F238E27FC236}">
                      <a16:creationId xmlns:a16="http://schemas.microsoft.com/office/drawing/2014/main" id="{ECF6E850-5FB1-AFDA-3985-1160ED3E6307}"/>
                    </a:ext>
                  </a:extLst>
                </p:cNvPr>
                <p:cNvPicPr/>
                <p:nvPr/>
              </p:nvPicPr>
              <p:blipFill>
                <a:blip r:embed="rId359"/>
                <a:stretch>
                  <a:fillRect/>
                </a:stretch>
              </p:blipFill>
              <p:spPr>
                <a:xfrm>
                  <a:off x="2152996" y="1069396"/>
                  <a:ext cx="266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31" name="Freihand 230">
                  <a:extLst>
                    <a:ext uri="{FF2B5EF4-FFF2-40B4-BE49-F238E27FC236}">
                      <a16:creationId xmlns:a16="http://schemas.microsoft.com/office/drawing/2014/main" id="{E0C71E86-F864-F299-F6CD-BDE336157BA1}"/>
                    </a:ext>
                  </a:extLst>
                </p14:cNvPr>
                <p14:cNvContentPartPr/>
                <p14:nvPr/>
              </p14:nvContentPartPr>
              <p14:xfrm>
                <a:off x="313756" y="1620556"/>
                <a:ext cx="300600" cy="182880"/>
              </p14:xfrm>
            </p:contentPart>
          </mc:Choice>
          <mc:Fallback>
            <p:pic>
              <p:nvPicPr>
                <p:cNvPr id="231" name="Freihand 230">
                  <a:extLst>
                    <a:ext uri="{FF2B5EF4-FFF2-40B4-BE49-F238E27FC236}">
                      <a16:creationId xmlns:a16="http://schemas.microsoft.com/office/drawing/2014/main" id="{E0C71E86-F864-F299-F6CD-BDE336157BA1}"/>
                    </a:ext>
                  </a:extLst>
                </p:cNvPr>
                <p:cNvPicPr/>
                <p:nvPr/>
              </p:nvPicPr>
              <p:blipFill>
                <a:blip r:embed="rId361"/>
                <a:stretch>
                  <a:fillRect/>
                </a:stretch>
              </p:blipFill>
              <p:spPr>
                <a:xfrm>
                  <a:off x="305116" y="1611916"/>
                  <a:ext cx="31824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32" name="Freihand 231">
                  <a:extLst>
                    <a:ext uri="{FF2B5EF4-FFF2-40B4-BE49-F238E27FC236}">
                      <a16:creationId xmlns:a16="http://schemas.microsoft.com/office/drawing/2014/main" id="{D4133559-B2B3-CDFE-810D-3AEAAC8F89F4}"/>
                    </a:ext>
                  </a:extLst>
                </p14:cNvPr>
                <p14:cNvContentPartPr/>
                <p14:nvPr/>
              </p14:nvContentPartPr>
              <p14:xfrm>
                <a:off x="526516" y="1579876"/>
                <a:ext cx="10080" cy="15840"/>
              </p14:xfrm>
            </p:contentPart>
          </mc:Choice>
          <mc:Fallback>
            <p:pic>
              <p:nvPicPr>
                <p:cNvPr id="232" name="Freihand 231">
                  <a:extLst>
                    <a:ext uri="{FF2B5EF4-FFF2-40B4-BE49-F238E27FC236}">
                      <a16:creationId xmlns:a16="http://schemas.microsoft.com/office/drawing/2014/main" id="{D4133559-B2B3-CDFE-810D-3AEAAC8F89F4}"/>
                    </a:ext>
                  </a:extLst>
                </p:cNvPr>
                <p:cNvPicPr/>
                <p:nvPr/>
              </p:nvPicPr>
              <p:blipFill>
                <a:blip r:embed="rId363"/>
                <a:stretch>
                  <a:fillRect/>
                </a:stretch>
              </p:blipFill>
              <p:spPr>
                <a:xfrm>
                  <a:off x="517876" y="1570876"/>
                  <a:ext cx="277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33" name="Freihand 232">
                  <a:extLst>
                    <a:ext uri="{FF2B5EF4-FFF2-40B4-BE49-F238E27FC236}">
                      <a16:creationId xmlns:a16="http://schemas.microsoft.com/office/drawing/2014/main" id="{903C0F06-D8A8-894D-FB28-EC8CBCD81F69}"/>
                    </a:ext>
                  </a:extLst>
                </p14:cNvPr>
                <p14:cNvContentPartPr/>
                <p14:nvPr/>
              </p14:nvContentPartPr>
              <p14:xfrm>
                <a:off x="840796" y="1598956"/>
                <a:ext cx="16200" cy="192960"/>
              </p14:xfrm>
            </p:contentPart>
          </mc:Choice>
          <mc:Fallback>
            <p:pic>
              <p:nvPicPr>
                <p:cNvPr id="233" name="Freihand 232">
                  <a:extLst>
                    <a:ext uri="{FF2B5EF4-FFF2-40B4-BE49-F238E27FC236}">
                      <a16:creationId xmlns:a16="http://schemas.microsoft.com/office/drawing/2014/main" id="{903C0F06-D8A8-894D-FB28-EC8CBCD81F69}"/>
                    </a:ext>
                  </a:extLst>
                </p:cNvPr>
                <p:cNvPicPr/>
                <p:nvPr/>
              </p:nvPicPr>
              <p:blipFill>
                <a:blip r:embed="rId365"/>
                <a:stretch>
                  <a:fillRect/>
                </a:stretch>
              </p:blipFill>
              <p:spPr>
                <a:xfrm>
                  <a:off x="832156" y="1590316"/>
                  <a:ext cx="338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34" name="Freihand 233">
                  <a:extLst>
                    <a:ext uri="{FF2B5EF4-FFF2-40B4-BE49-F238E27FC236}">
                      <a16:creationId xmlns:a16="http://schemas.microsoft.com/office/drawing/2014/main" id="{B096C00D-3102-F5E6-CC1A-118C863ACE3A}"/>
                    </a:ext>
                  </a:extLst>
                </p14:cNvPr>
                <p14:cNvContentPartPr/>
                <p14:nvPr/>
              </p14:nvContentPartPr>
              <p14:xfrm>
                <a:off x="756916" y="1567276"/>
                <a:ext cx="225360" cy="19440"/>
              </p14:xfrm>
            </p:contentPart>
          </mc:Choice>
          <mc:Fallback>
            <p:pic>
              <p:nvPicPr>
                <p:cNvPr id="234" name="Freihand 233">
                  <a:extLst>
                    <a:ext uri="{FF2B5EF4-FFF2-40B4-BE49-F238E27FC236}">
                      <a16:creationId xmlns:a16="http://schemas.microsoft.com/office/drawing/2014/main" id="{B096C00D-3102-F5E6-CC1A-118C863ACE3A}"/>
                    </a:ext>
                  </a:extLst>
                </p:cNvPr>
                <p:cNvPicPr/>
                <p:nvPr/>
              </p:nvPicPr>
              <p:blipFill>
                <a:blip r:embed="rId367"/>
                <a:stretch>
                  <a:fillRect/>
                </a:stretch>
              </p:blipFill>
              <p:spPr>
                <a:xfrm>
                  <a:off x="747916" y="1558636"/>
                  <a:ext cx="2430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36" name="Freihand 235">
                  <a:extLst>
                    <a:ext uri="{FF2B5EF4-FFF2-40B4-BE49-F238E27FC236}">
                      <a16:creationId xmlns:a16="http://schemas.microsoft.com/office/drawing/2014/main" id="{D87A8144-95D2-BDA1-6156-02F99A68CC46}"/>
                    </a:ext>
                  </a:extLst>
                </p14:cNvPr>
                <p14:cNvContentPartPr/>
                <p14:nvPr/>
              </p14:nvContentPartPr>
              <p14:xfrm>
                <a:off x="990196" y="1652236"/>
                <a:ext cx="394200" cy="154080"/>
              </p14:xfrm>
            </p:contentPart>
          </mc:Choice>
          <mc:Fallback>
            <p:pic>
              <p:nvPicPr>
                <p:cNvPr id="236" name="Freihand 235">
                  <a:extLst>
                    <a:ext uri="{FF2B5EF4-FFF2-40B4-BE49-F238E27FC236}">
                      <a16:creationId xmlns:a16="http://schemas.microsoft.com/office/drawing/2014/main" id="{D87A8144-95D2-BDA1-6156-02F99A68CC46}"/>
                    </a:ext>
                  </a:extLst>
                </p:cNvPr>
                <p:cNvPicPr/>
                <p:nvPr/>
              </p:nvPicPr>
              <p:blipFill>
                <a:blip r:embed="rId369"/>
                <a:stretch>
                  <a:fillRect/>
                </a:stretch>
              </p:blipFill>
              <p:spPr>
                <a:xfrm>
                  <a:off x="981556" y="1643236"/>
                  <a:ext cx="4118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37" name="Freihand 236">
                  <a:extLst>
                    <a:ext uri="{FF2B5EF4-FFF2-40B4-BE49-F238E27FC236}">
                      <a16:creationId xmlns:a16="http://schemas.microsoft.com/office/drawing/2014/main" id="{2C72EF84-B5C3-2EE1-E88A-451DF396A7C4}"/>
                    </a:ext>
                  </a:extLst>
                </p14:cNvPr>
                <p14:cNvContentPartPr/>
                <p14:nvPr/>
              </p14:nvContentPartPr>
              <p14:xfrm>
                <a:off x="1431196" y="1637116"/>
                <a:ext cx="68400" cy="126720"/>
              </p14:xfrm>
            </p:contentPart>
          </mc:Choice>
          <mc:Fallback>
            <p:pic>
              <p:nvPicPr>
                <p:cNvPr id="237" name="Freihand 236">
                  <a:extLst>
                    <a:ext uri="{FF2B5EF4-FFF2-40B4-BE49-F238E27FC236}">
                      <a16:creationId xmlns:a16="http://schemas.microsoft.com/office/drawing/2014/main" id="{2C72EF84-B5C3-2EE1-E88A-451DF396A7C4}"/>
                    </a:ext>
                  </a:extLst>
                </p:cNvPr>
                <p:cNvPicPr/>
                <p:nvPr/>
              </p:nvPicPr>
              <p:blipFill>
                <a:blip r:embed="rId371"/>
                <a:stretch>
                  <a:fillRect/>
                </a:stretch>
              </p:blipFill>
              <p:spPr>
                <a:xfrm>
                  <a:off x="1422196" y="1628116"/>
                  <a:ext cx="860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38" name="Freihand 237">
                  <a:extLst>
                    <a:ext uri="{FF2B5EF4-FFF2-40B4-BE49-F238E27FC236}">
                      <a16:creationId xmlns:a16="http://schemas.microsoft.com/office/drawing/2014/main" id="{08EA030C-366A-AA11-E7D7-8692AB99DC3F}"/>
                    </a:ext>
                  </a:extLst>
                </p14:cNvPr>
                <p14:cNvContentPartPr/>
                <p14:nvPr/>
              </p14:nvContentPartPr>
              <p14:xfrm>
                <a:off x="1546756" y="1641076"/>
                <a:ext cx="28080" cy="96840"/>
              </p14:xfrm>
            </p:contentPart>
          </mc:Choice>
          <mc:Fallback>
            <p:pic>
              <p:nvPicPr>
                <p:cNvPr id="238" name="Freihand 237">
                  <a:extLst>
                    <a:ext uri="{FF2B5EF4-FFF2-40B4-BE49-F238E27FC236}">
                      <a16:creationId xmlns:a16="http://schemas.microsoft.com/office/drawing/2014/main" id="{08EA030C-366A-AA11-E7D7-8692AB99DC3F}"/>
                    </a:ext>
                  </a:extLst>
                </p:cNvPr>
                <p:cNvPicPr/>
                <p:nvPr/>
              </p:nvPicPr>
              <p:blipFill>
                <a:blip r:embed="rId373"/>
                <a:stretch>
                  <a:fillRect/>
                </a:stretch>
              </p:blipFill>
              <p:spPr>
                <a:xfrm>
                  <a:off x="1537756" y="1632436"/>
                  <a:ext cx="457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40" name="Freihand 239">
                  <a:extLst>
                    <a:ext uri="{FF2B5EF4-FFF2-40B4-BE49-F238E27FC236}">
                      <a16:creationId xmlns:a16="http://schemas.microsoft.com/office/drawing/2014/main" id="{FF04C3C9-3A2B-A3B3-A1DE-B2AA01F0682D}"/>
                    </a:ext>
                  </a:extLst>
                </p14:cNvPr>
                <p14:cNvContentPartPr/>
                <p14:nvPr/>
              </p14:nvContentPartPr>
              <p14:xfrm>
                <a:off x="1651156" y="1517236"/>
                <a:ext cx="105480" cy="209520"/>
              </p14:xfrm>
            </p:contentPart>
          </mc:Choice>
          <mc:Fallback>
            <p:pic>
              <p:nvPicPr>
                <p:cNvPr id="240" name="Freihand 239">
                  <a:extLst>
                    <a:ext uri="{FF2B5EF4-FFF2-40B4-BE49-F238E27FC236}">
                      <a16:creationId xmlns:a16="http://schemas.microsoft.com/office/drawing/2014/main" id="{FF04C3C9-3A2B-A3B3-A1DE-B2AA01F0682D}"/>
                    </a:ext>
                  </a:extLst>
                </p:cNvPr>
                <p:cNvPicPr/>
                <p:nvPr/>
              </p:nvPicPr>
              <p:blipFill>
                <a:blip r:embed="rId375"/>
                <a:stretch>
                  <a:fillRect/>
                </a:stretch>
              </p:blipFill>
              <p:spPr>
                <a:xfrm>
                  <a:off x="1642156" y="1508596"/>
                  <a:ext cx="12312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41" name="Freihand 240">
                  <a:extLst>
                    <a:ext uri="{FF2B5EF4-FFF2-40B4-BE49-F238E27FC236}">
                      <a16:creationId xmlns:a16="http://schemas.microsoft.com/office/drawing/2014/main" id="{6A32F8B8-5016-334D-3E4B-D1D2BB3F27E6}"/>
                    </a:ext>
                  </a:extLst>
                </p14:cNvPr>
                <p14:cNvContentPartPr/>
                <p14:nvPr/>
              </p14:nvContentPartPr>
              <p14:xfrm>
                <a:off x="1518316" y="1494556"/>
                <a:ext cx="282240" cy="69840"/>
              </p14:xfrm>
            </p:contentPart>
          </mc:Choice>
          <mc:Fallback>
            <p:pic>
              <p:nvPicPr>
                <p:cNvPr id="241" name="Freihand 240">
                  <a:extLst>
                    <a:ext uri="{FF2B5EF4-FFF2-40B4-BE49-F238E27FC236}">
                      <a16:creationId xmlns:a16="http://schemas.microsoft.com/office/drawing/2014/main" id="{6A32F8B8-5016-334D-3E4B-D1D2BB3F27E6}"/>
                    </a:ext>
                  </a:extLst>
                </p:cNvPr>
                <p:cNvPicPr/>
                <p:nvPr/>
              </p:nvPicPr>
              <p:blipFill>
                <a:blip r:embed="rId377"/>
                <a:stretch>
                  <a:fillRect/>
                </a:stretch>
              </p:blipFill>
              <p:spPr>
                <a:xfrm>
                  <a:off x="1509676" y="1485916"/>
                  <a:ext cx="2998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42" name="Freihand 241">
                  <a:extLst>
                    <a:ext uri="{FF2B5EF4-FFF2-40B4-BE49-F238E27FC236}">
                      <a16:creationId xmlns:a16="http://schemas.microsoft.com/office/drawing/2014/main" id="{E87918AC-54D2-AC3B-1AE3-B89D226A647F}"/>
                    </a:ext>
                  </a:extLst>
                </p14:cNvPr>
                <p14:cNvContentPartPr/>
                <p14:nvPr/>
              </p14:nvContentPartPr>
              <p14:xfrm>
                <a:off x="1855636" y="1602916"/>
                <a:ext cx="231480" cy="99720"/>
              </p14:xfrm>
            </p:contentPart>
          </mc:Choice>
          <mc:Fallback>
            <p:pic>
              <p:nvPicPr>
                <p:cNvPr id="242" name="Freihand 241">
                  <a:extLst>
                    <a:ext uri="{FF2B5EF4-FFF2-40B4-BE49-F238E27FC236}">
                      <a16:creationId xmlns:a16="http://schemas.microsoft.com/office/drawing/2014/main" id="{E87918AC-54D2-AC3B-1AE3-B89D226A647F}"/>
                    </a:ext>
                  </a:extLst>
                </p:cNvPr>
                <p:cNvPicPr/>
                <p:nvPr/>
              </p:nvPicPr>
              <p:blipFill>
                <a:blip r:embed="rId379"/>
                <a:stretch>
                  <a:fillRect/>
                </a:stretch>
              </p:blipFill>
              <p:spPr>
                <a:xfrm>
                  <a:off x="1846996" y="1594276"/>
                  <a:ext cx="2491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43" name="Freihand 242">
                  <a:extLst>
                    <a:ext uri="{FF2B5EF4-FFF2-40B4-BE49-F238E27FC236}">
                      <a16:creationId xmlns:a16="http://schemas.microsoft.com/office/drawing/2014/main" id="{F6ED4E49-3F21-883F-BBE0-2A0E43C8D9A8}"/>
                    </a:ext>
                  </a:extLst>
                </p14:cNvPr>
                <p14:cNvContentPartPr/>
                <p14:nvPr/>
              </p14:nvContentPartPr>
              <p14:xfrm>
                <a:off x="2125636" y="1458916"/>
                <a:ext cx="343800" cy="227520"/>
              </p14:xfrm>
            </p:contentPart>
          </mc:Choice>
          <mc:Fallback>
            <p:pic>
              <p:nvPicPr>
                <p:cNvPr id="243" name="Freihand 242">
                  <a:extLst>
                    <a:ext uri="{FF2B5EF4-FFF2-40B4-BE49-F238E27FC236}">
                      <a16:creationId xmlns:a16="http://schemas.microsoft.com/office/drawing/2014/main" id="{F6ED4E49-3F21-883F-BBE0-2A0E43C8D9A8}"/>
                    </a:ext>
                  </a:extLst>
                </p:cNvPr>
                <p:cNvPicPr/>
                <p:nvPr/>
              </p:nvPicPr>
              <p:blipFill>
                <a:blip r:embed="rId381"/>
                <a:stretch>
                  <a:fillRect/>
                </a:stretch>
              </p:blipFill>
              <p:spPr>
                <a:xfrm>
                  <a:off x="2116996" y="1450276"/>
                  <a:ext cx="36144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44" name="Freihand 243">
                  <a:extLst>
                    <a:ext uri="{FF2B5EF4-FFF2-40B4-BE49-F238E27FC236}">
                      <a16:creationId xmlns:a16="http://schemas.microsoft.com/office/drawing/2014/main" id="{C1E7C478-5FC2-0304-0B07-11CE441FA6CB}"/>
                    </a:ext>
                  </a:extLst>
                </p14:cNvPr>
                <p14:cNvContentPartPr/>
                <p14:nvPr/>
              </p14:nvContentPartPr>
              <p14:xfrm>
                <a:off x="2309956" y="1415356"/>
                <a:ext cx="60120" cy="30960"/>
              </p14:xfrm>
            </p:contentPart>
          </mc:Choice>
          <mc:Fallback>
            <p:pic>
              <p:nvPicPr>
                <p:cNvPr id="244" name="Freihand 243">
                  <a:extLst>
                    <a:ext uri="{FF2B5EF4-FFF2-40B4-BE49-F238E27FC236}">
                      <a16:creationId xmlns:a16="http://schemas.microsoft.com/office/drawing/2014/main" id="{C1E7C478-5FC2-0304-0B07-11CE441FA6CB}"/>
                    </a:ext>
                  </a:extLst>
                </p:cNvPr>
                <p:cNvPicPr/>
                <p:nvPr/>
              </p:nvPicPr>
              <p:blipFill>
                <a:blip r:embed="rId383"/>
                <a:stretch>
                  <a:fillRect/>
                </a:stretch>
              </p:blipFill>
              <p:spPr>
                <a:xfrm>
                  <a:off x="2300956" y="1406356"/>
                  <a:ext cx="777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46" name="Freihand 245">
                  <a:extLst>
                    <a:ext uri="{FF2B5EF4-FFF2-40B4-BE49-F238E27FC236}">
                      <a16:creationId xmlns:a16="http://schemas.microsoft.com/office/drawing/2014/main" id="{6EAE8BD1-06A4-5503-9060-378D83D41212}"/>
                    </a:ext>
                  </a:extLst>
                </p14:cNvPr>
                <p14:cNvContentPartPr/>
                <p14:nvPr/>
              </p14:nvContentPartPr>
              <p14:xfrm>
                <a:off x="305836" y="1920436"/>
                <a:ext cx="95760" cy="287280"/>
              </p14:xfrm>
            </p:contentPart>
          </mc:Choice>
          <mc:Fallback>
            <p:pic>
              <p:nvPicPr>
                <p:cNvPr id="246" name="Freihand 245">
                  <a:extLst>
                    <a:ext uri="{FF2B5EF4-FFF2-40B4-BE49-F238E27FC236}">
                      <a16:creationId xmlns:a16="http://schemas.microsoft.com/office/drawing/2014/main" id="{6EAE8BD1-06A4-5503-9060-378D83D41212}"/>
                    </a:ext>
                  </a:extLst>
                </p:cNvPr>
                <p:cNvPicPr/>
                <p:nvPr/>
              </p:nvPicPr>
              <p:blipFill>
                <a:blip r:embed="rId385"/>
                <a:stretch>
                  <a:fillRect/>
                </a:stretch>
              </p:blipFill>
              <p:spPr>
                <a:xfrm>
                  <a:off x="297196" y="1911436"/>
                  <a:ext cx="11340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47" name="Freihand 246">
                  <a:extLst>
                    <a:ext uri="{FF2B5EF4-FFF2-40B4-BE49-F238E27FC236}">
                      <a16:creationId xmlns:a16="http://schemas.microsoft.com/office/drawing/2014/main" id="{223B7CF2-0E3C-0A07-C5E8-DFDDDC62DD80}"/>
                    </a:ext>
                  </a:extLst>
                </p14:cNvPr>
                <p14:cNvContentPartPr/>
                <p14:nvPr/>
              </p14:nvContentPartPr>
              <p14:xfrm>
                <a:off x="463876" y="2068036"/>
                <a:ext cx="144360" cy="104040"/>
              </p14:xfrm>
            </p:contentPart>
          </mc:Choice>
          <mc:Fallback>
            <p:pic>
              <p:nvPicPr>
                <p:cNvPr id="247" name="Freihand 246">
                  <a:extLst>
                    <a:ext uri="{FF2B5EF4-FFF2-40B4-BE49-F238E27FC236}">
                      <a16:creationId xmlns:a16="http://schemas.microsoft.com/office/drawing/2014/main" id="{223B7CF2-0E3C-0A07-C5E8-DFDDDC62DD80}"/>
                    </a:ext>
                  </a:extLst>
                </p:cNvPr>
                <p:cNvPicPr/>
                <p:nvPr/>
              </p:nvPicPr>
              <p:blipFill>
                <a:blip r:embed="rId387"/>
                <a:stretch>
                  <a:fillRect/>
                </a:stretch>
              </p:blipFill>
              <p:spPr>
                <a:xfrm>
                  <a:off x="454876" y="2059396"/>
                  <a:ext cx="1620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48" name="Freihand 247">
                  <a:extLst>
                    <a:ext uri="{FF2B5EF4-FFF2-40B4-BE49-F238E27FC236}">
                      <a16:creationId xmlns:a16="http://schemas.microsoft.com/office/drawing/2014/main" id="{24E2DCE7-EC8F-7842-69AB-14B9A7206512}"/>
                    </a:ext>
                  </a:extLst>
                </p14:cNvPr>
                <p14:cNvContentPartPr/>
                <p14:nvPr/>
              </p14:nvContentPartPr>
              <p14:xfrm>
                <a:off x="630196" y="1963636"/>
                <a:ext cx="8640" cy="5040"/>
              </p14:xfrm>
            </p:contentPart>
          </mc:Choice>
          <mc:Fallback>
            <p:pic>
              <p:nvPicPr>
                <p:cNvPr id="248" name="Freihand 247">
                  <a:extLst>
                    <a:ext uri="{FF2B5EF4-FFF2-40B4-BE49-F238E27FC236}">
                      <a16:creationId xmlns:a16="http://schemas.microsoft.com/office/drawing/2014/main" id="{24E2DCE7-EC8F-7842-69AB-14B9A7206512}"/>
                    </a:ext>
                  </a:extLst>
                </p:cNvPr>
                <p:cNvPicPr/>
                <p:nvPr/>
              </p:nvPicPr>
              <p:blipFill>
                <a:blip r:embed="rId389"/>
                <a:stretch>
                  <a:fillRect/>
                </a:stretch>
              </p:blipFill>
              <p:spPr>
                <a:xfrm>
                  <a:off x="621556" y="1954996"/>
                  <a:ext cx="262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54" name="Freihand 253">
                  <a:extLst>
                    <a:ext uri="{FF2B5EF4-FFF2-40B4-BE49-F238E27FC236}">
                      <a16:creationId xmlns:a16="http://schemas.microsoft.com/office/drawing/2014/main" id="{9B60AA3E-60CE-6FB5-C82D-E881651A34BB}"/>
                    </a:ext>
                  </a:extLst>
                </p14:cNvPr>
                <p14:cNvContentPartPr/>
                <p14:nvPr/>
              </p14:nvContentPartPr>
              <p14:xfrm>
                <a:off x="1348036" y="1908556"/>
                <a:ext cx="41040" cy="15480"/>
              </p14:xfrm>
            </p:contentPart>
          </mc:Choice>
          <mc:Fallback>
            <p:pic>
              <p:nvPicPr>
                <p:cNvPr id="254" name="Freihand 253">
                  <a:extLst>
                    <a:ext uri="{FF2B5EF4-FFF2-40B4-BE49-F238E27FC236}">
                      <a16:creationId xmlns:a16="http://schemas.microsoft.com/office/drawing/2014/main" id="{9B60AA3E-60CE-6FB5-C82D-E881651A34BB}"/>
                    </a:ext>
                  </a:extLst>
                </p:cNvPr>
                <p:cNvPicPr/>
                <p:nvPr/>
              </p:nvPicPr>
              <p:blipFill>
                <a:blip r:embed="rId391"/>
                <a:stretch>
                  <a:fillRect/>
                </a:stretch>
              </p:blipFill>
              <p:spPr>
                <a:xfrm>
                  <a:off x="1339396" y="1899556"/>
                  <a:ext cx="586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55" name="Freihand 254">
                  <a:extLst>
                    <a:ext uri="{FF2B5EF4-FFF2-40B4-BE49-F238E27FC236}">
                      <a16:creationId xmlns:a16="http://schemas.microsoft.com/office/drawing/2014/main" id="{6D79914E-E982-672E-E8A6-094EA40994D2}"/>
                    </a:ext>
                  </a:extLst>
                </p14:cNvPr>
                <p14:cNvContentPartPr/>
                <p14:nvPr/>
              </p14:nvContentPartPr>
              <p14:xfrm>
                <a:off x="1524436" y="1936996"/>
                <a:ext cx="7920" cy="27360"/>
              </p14:xfrm>
            </p:contentPart>
          </mc:Choice>
          <mc:Fallback>
            <p:pic>
              <p:nvPicPr>
                <p:cNvPr id="255" name="Freihand 254">
                  <a:extLst>
                    <a:ext uri="{FF2B5EF4-FFF2-40B4-BE49-F238E27FC236}">
                      <a16:creationId xmlns:a16="http://schemas.microsoft.com/office/drawing/2014/main" id="{6D79914E-E982-672E-E8A6-094EA40994D2}"/>
                    </a:ext>
                  </a:extLst>
                </p:cNvPr>
                <p:cNvPicPr/>
                <p:nvPr/>
              </p:nvPicPr>
              <p:blipFill>
                <a:blip r:embed="rId393"/>
                <a:stretch>
                  <a:fillRect/>
                </a:stretch>
              </p:blipFill>
              <p:spPr>
                <a:xfrm>
                  <a:off x="1515796" y="1927996"/>
                  <a:ext cx="255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59" name="Freihand 258">
                  <a:extLst>
                    <a:ext uri="{FF2B5EF4-FFF2-40B4-BE49-F238E27FC236}">
                      <a16:creationId xmlns:a16="http://schemas.microsoft.com/office/drawing/2014/main" id="{1EC2143C-9445-8EE5-B219-041C1F012045}"/>
                    </a:ext>
                  </a:extLst>
                </p14:cNvPr>
                <p14:cNvContentPartPr/>
                <p14:nvPr/>
              </p14:nvContentPartPr>
              <p14:xfrm>
                <a:off x="778876" y="1922956"/>
                <a:ext cx="550440" cy="223560"/>
              </p14:xfrm>
            </p:contentPart>
          </mc:Choice>
          <mc:Fallback>
            <p:pic>
              <p:nvPicPr>
                <p:cNvPr id="259" name="Freihand 258">
                  <a:extLst>
                    <a:ext uri="{FF2B5EF4-FFF2-40B4-BE49-F238E27FC236}">
                      <a16:creationId xmlns:a16="http://schemas.microsoft.com/office/drawing/2014/main" id="{1EC2143C-9445-8EE5-B219-041C1F012045}"/>
                    </a:ext>
                  </a:extLst>
                </p:cNvPr>
                <p:cNvPicPr/>
                <p:nvPr/>
              </p:nvPicPr>
              <p:blipFill>
                <a:blip r:embed="rId395"/>
                <a:stretch>
                  <a:fillRect/>
                </a:stretch>
              </p:blipFill>
              <p:spPr>
                <a:xfrm>
                  <a:off x="770236" y="1914316"/>
                  <a:ext cx="56808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60" name="Freihand 259">
                  <a:extLst>
                    <a:ext uri="{FF2B5EF4-FFF2-40B4-BE49-F238E27FC236}">
                      <a16:creationId xmlns:a16="http://schemas.microsoft.com/office/drawing/2014/main" id="{3882DEFA-26F1-D674-188B-46A4A50E88A2}"/>
                    </a:ext>
                  </a:extLst>
                </p14:cNvPr>
                <p14:cNvContentPartPr/>
                <p14:nvPr/>
              </p14:nvContentPartPr>
              <p14:xfrm>
                <a:off x="1170916" y="1929076"/>
                <a:ext cx="48960" cy="16920"/>
              </p14:xfrm>
            </p:contentPart>
          </mc:Choice>
          <mc:Fallback>
            <p:pic>
              <p:nvPicPr>
                <p:cNvPr id="260" name="Freihand 259">
                  <a:extLst>
                    <a:ext uri="{FF2B5EF4-FFF2-40B4-BE49-F238E27FC236}">
                      <a16:creationId xmlns:a16="http://schemas.microsoft.com/office/drawing/2014/main" id="{3882DEFA-26F1-D674-188B-46A4A50E88A2}"/>
                    </a:ext>
                  </a:extLst>
                </p:cNvPr>
                <p:cNvPicPr/>
                <p:nvPr/>
              </p:nvPicPr>
              <p:blipFill>
                <a:blip r:embed="rId397"/>
                <a:stretch>
                  <a:fillRect/>
                </a:stretch>
              </p:blipFill>
              <p:spPr>
                <a:xfrm>
                  <a:off x="1162276" y="1920436"/>
                  <a:ext cx="666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61" name="Freihand 260">
                  <a:extLst>
                    <a:ext uri="{FF2B5EF4-FFF2-40B4-BE49-F238E27FC236}">
                      <a16:creationId xmlns:a16="http://schemas.microsoft.com/office/drawing/2014/main" id="{83926EC1-459E-43AB-AAE0-D5E951C09589}"/>
                    </a:ext>
                  </a:extLst>
                </p14:cNvPr>
                <p14:cNvContentPartPr/>
                <p14:nvPr/>
              </p14:nvContentPartPr>
              <p14:xfrm>
                <a:off x="1391956" y="2009716"/>
                <a:ext cx="97920" cy="111240"/>
              </p14:xfrm>
            </p:contentPart>
          </mc:Choice>
          <mc:Fallback>
            <p:pic>
              <p:nvPicPr>
                <p:cNvPr id="261" name="Freihand 260">
                  <a:extLst>
                    <a:ext uri="{FF2B5EF4-FFF2-40B4-BE49-F238E27FC236}">
                      <a16:creationId xmlns:a16="http://schemas.microsoft.com/office/drawing/2014/main" id="{83926EC1-459E-43AB-AAE0-D5E951C09589}"/>
                    </a:ext>
                  </a:extLst>
                </p:cNvPr>
                <p:cNvPicPr/>
                <p:nvPr/>
              </p:nvPicPr>
              <p:blipFill>
                <a:blip r:embed="rId399"/>
                <a:stretch>
                  <a:fillRect/>
                </a:stretch>
              </p:blipFill>
              <p:spPr>
                <a:xfrm>
                  <a:off x="1383316" y="2000716"/>
                  <a:ext cx="1155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62" name="Freihand 261">
                  <a:extLst>
                    <a:ext uri="{FF2B5EF4-FFF2-40B4-BE49-F238E27FC236}">
                      <a16:creationId xmlns:a16="http://schemas.microsoft.com/office/drawing/2014/main" id="{7A6A21EF-6E8E-D6D8-4D13-E287991442D3}"/>
                    </a:ext>
                  </a:extLst>
                </p14:cNvPr>
                <p14:cNvContentPartPr/>
                <p14:nvPr/>
              </p14:nvContentPartPr>
              <p14:xfrm>
                <a:off x="1531996" y="1873996"/>
                <a:ext cx="146520" cy="230400"/>
              </p14:xfrm>
            </p:contentPart>
          </mc:Choice>
          <mc:Fallback>
            <p:pic>
              <p:nvPicPr>
                <p:cNvPr id="262" name="Freihand 261">
                  <a:extLst>
                    <a:ext uri="{FF2B5EF4-FFF2-40B4-BE49-F238E27FC236}">
                      <a16:creationId xmlns:a16="http://schemas.microsoft.com/office/drawing/2014/main" id="{7A6A21EF-6E8E-D6D8-4D13-E287991442D3}"/>
                    </a:ext>
                  </a:extLst>
                </p:cNvPr>
                <p:cNvPicPr/>
                <p:nvPr/>
              </p:nvPicPr>
              <p:blipFill>
                <a:blip r:embed="rId401"/>
                <a:stretch>
                  <a:fillRect/>
                </a:stretch>
              </p:blipFill>
              <p:spPr>
                <a:xfrm>
                  <a:off x="1523356" y="1865356"/>
                  <a:ext cx="16416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63" name="Freihand 262">
                  <a:extLst>
                    <a:ext uri="{FF2B5EF4-FFF2-40B4-BE49-F238E27FC236}">
                      <a16:creationId xmlns:a16="http://schemas.microsoft.com/office/drawing/2014/main" id="{0F951011-BD15-76B9-AE60-D2AA41551CE3}"/>
                    </a:ext>
                  </a:extLst>
                </p14:cNvPr>
                <p14:cNvContentPartPr/>
                <p14:nvPr/>
              </p14:nvContentPartPr>
              <p14:xfrm>
                <a:off x="1749076" y="1875436"/>
                <a:ext cx="411480" cy="343440"/>
              </p14:xfrm>
            </p:contentPart>
          </mc:Choice>
          <mc:Fallback>
            <p:pic>
              <p:nvPicPr>
                <p:cNvPr id="263" name="Freihand 262">
                  <a:extLst>
                    <a:ext uri="{FF2B5EF4-FFF2-40B4-BE49-F238E27FC236}">
                      <a16:creationId xmlns:a16="http://schemas.microsoft.com/office/drawing/2014/main" id="{0F951011-BD15-76B9-AE60-D2AA41551CE3}"/>
                    </a:ext>
                  </a:extLst>
                </p:cNvPr>
                <p:cNvPicPr/>
                <p:nvPr/>
              </p:nvPicPr>
              <p:blipFill>
                <a:blip r:embed="rId403"/>
                <a:stretch>
                  <a:fillRect/>
                </a:stretch>
              </p:blipFill>
              <p:spPr>
                <a:xfrm>
                  <a:off x="1740436" y="1866796"/>
                  <a:ext cx="429120" cy="36108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64" name="Freihand 263">
                  <a:extLst>
                    <a:ext uri="{FF2B5EF4-FFF2-40B4-BE49-F238E27FC236}">
                      <a16:creationId xmlns:a16="http://schemas.microsoft.com/office/drawing/2014/main" id="{91482EF6-6C3E-8CFA-FAB2-69E6C78BC0AA}"/>
                    </a:ext>
                  </a:extLst>
                </p14:cNvPr>
                <p14:cNvContentPartPr/>
                <p14:nvPr/>
              </p14:nvContentPartPr>
              <p14:xfrm>
                <a:off x="2149756" y="1989556"/>
                <a:ext cx="79920" cy="127440"/>
              </p14:xfrm>
            </p:contentPart>
          </mc:Choice>
          <mc:Fallback>
            <p:pic>
              <p:nvPicPr>
                <p:cNvPr id="264" name="Freihand 263">
                  <a:extLst>
                    <a:ext uri="{FF2B5EF4-FFF2-40B4-BE49-F238E27FC236}">
                      <a16:creationId xmlns:a16="http://schemas.microsoft.com/office/drawing/2014/main" id="{91482EF6-6C3E-8CFA-FAB2-69E6C78BC0AA}"/>
                    </a:ext>
                  </a:extLst>
                </p:cNvPr>
                <p:cNvPicPr/>
                <p:nvPr/>
              </p:nvPicPr>
              <p:blipFill>
                <a:blip r:embed="rId405"/>
                <a:stretch>
                  <a:fillRect/>
                </a:stretch>
              </p:blipFill>
              <p:spPr>
                <a:xfrm>
                  <a:off x="2141116" y="1980556"/>
                  <a:ext cx="975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65" name="Freihand 264">
                  <a:extLst>
                    <a:ext uri="{FF2B5EF4-FFF2-40B4-BE49-F238E27FC236}">
                      <a16:creationId xmlns:a16="http://schemas.microsoft.com/office/drawing/2014/main" id="{5F423429-9A39-AB7F-60E2-11EA0A2FF5A3}"/>
                    </a:ext>
                  </a:extLst>
                </p14:cNvPr>
                <p14:cNvContentPartPr/>
                <p14:nvPr/>
              </p14:nvContentPartPr>
              <p14:xfrm>
                <a:off x="2282236" y="1965796"/>
                <a:ext cx="105480" cy="248040"/>
              </p14:xfrm>
            </p:contentPart>
          </mc:Choice>
          <mc:Fallback>
            <p:pic>
              <p:nvPicPr>
                <p:cNvPr id="265" name="Freihand 264">
                  <a:extLst>
                    <a:ext uri="{FF2B5EF4-FFF2-40B4-BE49-F238E27FC236}">
                      <a16:creationId xmlns:a16="http://schemas.microsoft.com/office/drawing/2014/main" id="{5F423429-9A39-AB7F-60E2-11EA0A2FF5A3}"/>
                    </a:ext>
                  </a:extLst>
                </p:cNvPr>
                <p:cNvPicPr/>
                <p:nvPr/>
              </p:nvPicPr>
              <p:blipFill>
                <a:blip r:embed="rId407"/>
                <a:stretch>
                  <a:fillRect/>
                </a:stretch>
              </p:blipFill>
              <p:spPr>
                <a:xfrm>
                  <a:off x="2273236" y="1956796"/>
                  <a:ext cx="12312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66" name="Freihand 265">
                  <a:extLst>
                    <a:ext uri="{FF2B5EF4-FFF2-40B4-BE49-F238E27FC236}">
                      <a16:creationId xmlns:a16="http://schemas.microsoft.com/office/drawing/2014/main" id="{699274D1-6A1C-8B5D-4400-936CA67B845F}"/>
                    </a:ext>
                  </a:extLst>
                </p14:cNvPr>
                <p14:cNvContentPartPr/>
                <p14:nvPr/>
              </p14:nvContentPartPr>
              <p14:xfrm>
                <a:off x="2415796" y="1817836"/>
                <a:ext cx="262080" cy="284040"/>
              </p14:xfrm>
            </p:contentPart>
          </mc:Choice>
          <mc:Fallback>
            <p:pic>
              <p:nvPicPr>
                <p:cNvPr id="266" name="Freihand 265">
                  <a:extLst>
                    <a:ext uri="{FF2B5EF4-FFF2-40B4-BE49-F238E27FC236}">
                      <a16:creationId xmlns:a16="http://schemas.microsoft.com/office/drawing/2014/main" id="{699274D1-6A1C-8B5D-4400-936CA67B845F}"/>
                    </a:ext>
                  </a:extLst>
                </p:cNvPr>
                <p:cNvPicPr/>
                <p:nvPr/>
              </p:nvPicPr>
              <p:blipFill>
                <a:blip r:embed="rId409"/>
                <a:stretch>
                  <a:fillRect/>
                </a:stretch>
              </p:blipFill>
              <p:spPr>
                <a:xfrm>
                  <a:off x="2406796" y="1809196"/>
                  <a:ext cx="27972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67" name="Freihand 266">
                  <a:extLst>
                    <a:ext uri="{FF2B5EF4-FFF2-40B4-BE49-F238E27FC236}">
                      <a16:creationId xmlns:a16="http://schemas.microsoft.com/office/drawing/2014/main" id="{DC67D572-EA6D-3E8D-22B0-E5D438D1C55E}"/>
                    </a:ext>
                  </a:extLst>
                </p14:cNvPr>
                <p14:cNvContentPartPr/>
                <p14:nvPr/>
              </p14:nvContentPartPr>
              <p14:xfrm>
                <a:off x="2683276" y="1816756"/>
                <a:ext cx="151200" cy="287640"/>
              </p14:xfrm>
            </p:contentPart>
          </mc:Choice>
          <mc:Fallback>
            <p:pic>
              <p:nvPicPr>
                <p:cNvPr id="267" name="Freihand 266">
                  <a:extLst>
                    <a:ext uri="{FF2B5EF4-FFF2-40B4-BE49-F238E27FC236}">
                      <a16:creationId xmlns:a16="http://schemas.microsoft.com/office/drawing/2014/main" id="{DC67D572-EA6D-3E8D-22B0-E5D438D1C55E}"/>
                    </a:ext>
                  </a:extLst>
                </p:cNvPr>
                <p:cNvPicPr/>
                <p:nvPr/>
              </p:nvPicPr>
              <p:blipFill>
                <a:blip r:embed="rId411"/>
                <a:stretch>
                  <a:fillRect/>
                </a:stretch>
              </p:blipFill>
              <p:spPr>
                <a:xfrm>
                  <a:off x="2674276" y="1808116"/>
                  <a:ext cx="16884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68" name="Freihand 267">
                  <a:extLst>
                    <a:ext uri="{FF2B5EF4-FFF2-40B4-BE49-F238E27FC236}">
                      <a16:creationId xmlns:a16="http://schemas.microsoft.com/office/drawing/2014/main" id="{A4C49986-568F-B6D2-B64B-A1111DB44A8E}"/>
                    </a:ext>
                  </a:extLst>
                </p14:cNvPr>
                <p14:cNvContentPartPr/>
                <p14:nvPr/>
              </p14:nvContentPartPr>
              <p14:xfrm>
                <a:off x="2843476" y="1889476"/>
                <a:ext cx="20880" cy="39600"/>
              </p14:xfrm>
            </p:contentPart>
          </mc:Choice>
          <mc:Fallback>
            <p:pic>
              <p:nvPicPr>
                <p:cNvPr id="268" name="Freihand 267">
                  <a:extLst>
                    <a:ext uri="{FF2B5EF4-FFF2-40B4-BE49-F238E27FC236}">
                      <a16:creationId xmlns:a16="http://schemas.microsoft.com/office/drawing/2014/main" id="{A4C49986-568F-B6D2-B64B-A1111DB44A8E}"/>
                    </a:ext>
                  </a:extLst>
                </p:cNvPr>
                <p:cNvPicPr/>
                <p:nvPr/>
              </p:nvPicPr>
              <p:blipFill>
                <a:blip r:embed="rId413"/>
                <a:stretch>
                  <a:fillRect/>
                </a:stretch>
              </p:blipFill>
              <p:spPr>
                <a:xfrm>
                  <a:off x="2834476" y="1880476"/>
                  <a:ext cx="385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69" name="Freihand 268">
                  <a:extLst>
                    <a:ext uri="{FF2B5EF4-FFF2-40B4-BE49-F238E27FC236}">
                      <a16:creationId xmlns:a16="http://schemas.microsoft.com/office/drawing/2014/main" id="{A0B751BB-CBDA-AB2B-731A-00B775D245DD}"/>
                    </a:ext>
                  </a:extLst>
                </p14:cNvPr>
                <p14:cNvContentPartPr/>
                <p14:nvPr/>
              </p14:nvContentPartPr>
              <p14:xfrm>
                <a:off x="2849956" y="1945996"/>
                <a:ext cx="70560" cy="152280"/>
              </p14:xfrm>
            </p:contentPart>
          </mc:Choice>
          <mc:Fallback>
            <p:pic>
              <p:nvPicPr>
                <p:cNvPr id="269" name="Freihand 268">
                  <a:extLst>
                    <a:ext uri="{FF2B5EF4-FFF2-40B4-BE49-F238E27FC236}">
                      <a16:creationId xmlns:a16="http://schemas.microsoft.com/office/drawing/2014/main" id="{A0B751BB-CBDA-AB2B-731A-00B775D245DD}"/>
                    </a:ext>
                  </a:extLst>
                </p:cNvPr>
                <p:cNvPicPr/>
                <p:nvPr/>
              </p:nvPicPr>
              <p:blipFill>
                <a:blip r:embed="rId415"/>
                <a:stretch>
                  <a:fillRect/>
                </a:stretch>
              </p:blipFill>
              <p:spPr>
                <a:xfrm>
                  <a:off x="2841316" y="1937356"/>
                  <a:ext cx="882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70" name="Freihand 269">
                  <a:extLst>
                    <a:ext uri="{FF2B5EF4-FFF2-40B4-BE49-F238E27FC236}">
                      <a16:creationId xmlns:a16="http://schemas.microsoft.com/office/drawing/2014/main" id="{0D85649E-3D43-D381-DB21-6694714C9793}"/>
                    </a:ext>
                  </a:extLst>
                </p14:cNvPr>
                <p14:cNvContentPartPr/>
                <p14:nvPr/>
              </p14:nvContentPartPr>
              <p14:xfrm>
                <a:off x="2950396" y="1870036"/>
                <a:ext cx="132840" cy="227520"/>
              </p14:xfrm>
            </p:contentPart>
          </mc:Choice>
          <mc:Fallback>
            <p:pic>
              <p:nvPicPr>
                <p:cNvPr id="270" name="Freihand 269">
                  <a:extLst>
                    <a:ext uri="{FF2B5EF4-FFF2-40B4-BE49-F238E27FC236}">
                      <a16:creationId xmlns:a16="http://schemas.microsoft.com/office/drawing/2014/main" id="{0D85649E-3D43-D381-DB21-6694714C9793}"/>
                    </a:ext>
                  </a:extLst>
                </p:cNvPr>
                <p:cNvPicPr/>
                <p:nvPr/>
              </p:nvPicPr>
              <p:blipFill>
                <a:blip r:embed="rId417"/>
                <a:stretch>
                  <a:fillRect/>
                </a:stretch>
              </p:blipFill>
              <p:spPr>
                <a:xfrm>
                  <a:off x="2941396" y="1861396"/>
                  <a:ext cx="15048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71" name="Freihand 270">
                  <a:extLst>
                    <a:ext uri="{FF2B5EF4-FFF2-40B4-BE49-F238E27FC236}">
                      <a16:creationId xmlns:a16="http://schemas.microsoft.com/office/drawing/2014/main" id="{C7BA6212-D98B-6775-B75C-BE6C5CFF203F}"/>
                    </a:ext>
                  </a:extLst>
                </p14:cNvPr>
                <p14:cNvContentPartPr/>
                <p14:nvPr/>
              </p14:nvContentPartPr>
              <p14:xfrm>
                <a:off x="2857876" y="1705156"/>
                <a:ext cx="371160" cy="366480"/>
              </p14:xfrm>
            </p:contentPart>
          </mc:Choice>
          <mc:Fallback>
            <p:pic>
              <p:nvPicPr>
                <p:cNvPr id="271" name="Freihand 270">
                  <a:extLst>
                    <a:ext uri="{FF2B5EF4-FFF2-40B4-BE49-F238E27FC236}">
                      <a16:creationId xmlns:a16="http://schemas.microsoft.com/office/drawing/2014/main" id="{C7BA6212-D98B-6775-B75C-BE6C5CFF203F}"/>
                    </a:ext>
                  </a:extLst>
                </p:cNvPr>
                <p:cNvPicPr/>
                <p:nvPr/>
              </p:nvPicPr>
              <p:blipFill>
                <a:blip r:embed="rId419"/>
                <a:stretch>
                  <a:fillRect/>
                </a:stretch>
              </p:blipFill>
              <p:spPr>
                <a:xfrm>
                  <a:off x="2848876" y="1696516"/>
                  <a:ext cx="388800" cy="38412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72" name="Freihand 271">
                  <a:extLst>
                    <a:ext uri="{FF2B5EF4-FFF2-40B4-BE49-F238E27FC236}">
                      <a16:creationId xmlns:a16="http://schemas.microsoft.com/office/drawing/2014/main" id="{15E08B3D-1725-1B8A-9035-FFF5700EEF43}"/>
                    </a:ext>
                  </a:extLst>
                </p14:cNvPr>
                <p14:cNvContentPartPr/>
                <p14:nvPr/>
              </p14:nvContentPartPr>
              <p14:xfrm>
                <a:off x="2725396" y="1701196"/>
                <a:ext cx="1800" cy="32400"/>
              </p14:xfrm>
            </p:contentPart>
          </mc:Choice>
          <mc:Fallback>
            <p:pic>
              <p:nvPicPr>
                <p:cNvPr id="272" name="Freihand 271">
                  <a:extLst>
                    <a:ext uri="{FF2B5EF4-FFF2-40B4-BE49-F238E27FC236}">
                      <a16:creationId xmlns:a16="http://schemas.microsoft.com/office/drawing/2014/main" id="{15E08B3D-1725-1B8A-9035-FFF5700EEF43}"/>
                    </a:ext>
                  </a:extLst>
                </p:cNvPr>
                <p:cNvPicPr/>
                <p:nvPr/>
              </p:nvPicPr>
              <p:blipFill>
                <a:blip r:embed="rId421"/>
                <a:stretch>
                  <a:fillRect/>
                </a:stretch>
              </p:blipFill>
              <p:spPr>
                <a:xfrm>
                  <a:off x="2716396" y="1692196"/>
                  <a:ext cx="194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74" name="Freihand 273">
                  <a:extLst>
                    <a:ext uri="{FF2B5EF4-FFF2-40B4-BE49-F238E27FC236}">
                      <a16:creationId xmlns:a16="http://schemas.microsoft.com/office/drawing/2014/main" id="{DC3FE260-99C7-14D0-F3E6-2C6996C25752}"/>
                    </a:ext>
                  </a:extLst>
                </p14:cNvPr>
                <p14:cNvContentPartPr/>
                <p14:nvPr/>
              </p14:nvContentPartPr>
              <p14:xfrm>
                <a:off x="276676" y="2362516"/>
                <a:ext cx="115200" cy="286200"/>
              </p14:xfrm>
            </p:contentPart>
          </mc:Choice>
          <mc:Fallback>
            <p:pic>
              <p:nvPicPr>
                <p:cNvPr id="274" name="Freihand 273">
                  <a:extLst>
                    <a:ext uri="{FF2B5EF4-FFF2-40B4-BE49-F238E27FC236}">
                      <a16:creationId xmlns:a16="http://schemas.microsoft.com/office/drawing/2014/main" id="{DC3FE260-99C7-14D0-F3E6-2C6996C25752}"/>
                    </a:ext>
                  </a:extLst>
                </p:cNvPr>
                <p:cNvPicPr/>
                <p:nvPr/>
              </p:nvPicPr>
              <p:blipFill>
                <a:blip r:embed="rId423"/>
                <a:stretch>
                  <a:fillRect/>
                </a:stretch>
              </p:blipFill>
              <p:spPr>
                <a:xfrm>
                  <a:off x="267676" y="2353876"/>
                  <a:ext cx="13284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75" name="Freihand 274">
                  <a:extLst>
                    <a:ext uri="{FF2B5EF4-FFF2-40B4-BE49-F238E27FC236}">
                      <a16:creationId xmlns:a16="http://schemas.microsoft.com/office/drawing/2014/main" id="{5969AA5F-3A16-8024-D31B-86AA87A0FFB8}"/>
                    </a:ext>
                  </a:extLst>
                </p14:cNvPr>
                <p14:cNvContentPartPr/>
                <p14:nvPr/>
              </p14:nvContentPartPr>
              <p14:xfrm>
                <a:off x="388276" y="2489956"/>
                <a:ext cx="165240" cy="124560"/>
              </p14:xfrm>
            </p:contentPart>
          </mc:Choice>
          <mc:Fallback>
            <p:pic>
              <p:nvPicPr>
                <p:cNvPr id="275" name="Freihand 274">
                  <a:extLst>
                    <a:ext uri="{FF2B5EF4-FFF2-40B4-BE49-F238E27FC236}">
                      <a16:creationId xmlns:a16="http://schemas.microsoft.com/office/drawing/2014/main" id="{5969AA5F-3A16-8024-D31B-86AA87A0FFB8}"/>
                    </a:ext>
                  </a:extLst>
                </p:cNvPr>
                <p:cNvPicPr/>
                <p:nvPr/>
              </p:nvPicPr>
              <p:blipFill>
                <a:blip r:embed="rId425"/>
                <a:stretch>
                  <a:fillRect/>
                </a:stretch>
              </p:blipFill>
              <p:spPr>
                <a:xfrm>
                  <a:off x="379636" y="2480956"/>
                  <a:ext cx="1828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76" name="Freihand 275">
                  <a:extLst>
                    <a:ext uri="{FF2B5EF4-FFF2-40B4-BE49-F238E27FC236}">
                      <a16:creationId xmlns:a16="http://schemas.microsoft.com/office/drawing/2014/main" id="{25137A96-8906-FDE5-5B61-8C3084419F90}"/>
                    </a:ext>
                  </a:extLst>
                </p14:cNvPr>
                <p14:cNvContentPartPr/>
                <p14:nvPr/>
              </p14:nvContentPartPr>
              <p14:xfrm>
                <a:off x="621916" y="2513716"/>
                <a:ext cx="299160" cy="111240"/>
              </p14:xfrm>
            </p:contentPart>
          </mc:Choice>
          <mc:Fallback>
            <p:pic>
              <p:nvPicPr>
                <p:cNvPr id="276" name="Freihand 275">
                  <a:extLst>
                    <a:ext uri="{FF2B5EF4-FFF2-40B4-BE49-F238E27FC236}">
                      <a16:creationId xmlns:a16="http://schemas.microsoft.com/office/drawing/2014/main" id="{25137A96-8906-FDE5-5B61-8C3084419F90}"/>
                    </a:ext>
                  </a:extLst>
                </p:cNvPr>
                <p:cNvPicPr/>
                <p:nvPr/>
              </p:nvPicPr>
              <p:blipFill>
                <a:blip r:embed="rId427"/>
                <a:stretch>
                  <a:fillRect/>
                </a:stretch>
              </p:blipFill>
              <p:spPr>
                <a:xfrm>
                  <a:off x="613276" y="2504716"/>
                  <a:ext cx="3168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78" name="Freihand 277">
                  <a:extLst>
                    <a:ext uri="{FF2B5EF4-FFF2-40B4-BE49-F238E27FC236}">
                      <a16:creationId xmlns:a16="http://schemas.microsoft.com/office/drawing/2014/main" id="{0A03CDCC-E006-18FC-DACC-59F6730783A0}"/>
                    </a:ext>
                  </a:extLst>
                </p14:cNvPr>
                <p14:cNvContentPartPr/>
                <p14:nvPr/>
              </p14:nvContentPartPr>
              <p14:xfrm>
                <a:off x="990916" y="2375476"/>
                <a:ext cx="534600" cy="389520"/>
              </p14:xfrm>
            </p:contentPart>
          </mc:Choice>
          <mc:Fallback>
            <p:pic>
              <p:nvPicPr>
                <p:cNvPr id="278" name="Freihand 277">
                  <a:extLst>
                    <a:ext uri="{FF2B5EF4-FFF2-40B4-BE49-F238E27FC236}">
                      <a16:creationId xmlns:a16="http://schemas.microsoft.com/office/drawing/2014/main" id="{0A03CDCC-E006-18FC-DACC-59F6730783A0}"/>
                    </a:ext>
                  </a:extLst>
                </p:cNvPr>
                <p:cNvPicPr/>
                <p:nvPr/>
              </p:nvPicPr>
              <p:blipFill>
                <a:blip r:embed="rId429"/>
                <a:stretch>
                  <a:fillRect/>
                </a:stretch>
              </p:blipFill>
              <p:spPr>
                <a:xfrm>
                  <a:off x="981916" y="2366476"/>
                  <a:ext cx="552240" cy="4071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79" name="Freihand 278">
                  <a:extLst>
                    <a:ext uri="{FF2B5EF4-FFF2-40B4-BE49-F238E27FC236}">
                      <a16:creationId xmlns:a16="http://schemas.microsoft.com/office/drawing/2014/main" id="{8796AE47-08C3-C50E-791B-C98804168B18}"/>
                    </a:ext>
                  </a:extLst>
                </p14:cNvPr>
                <p14:cNvContentPartPr/>
                <p14:nvPr/>
              </p14:nvContentPartPr>
              <p14:xfrm>
                <a:off x="1508956" y="2453236"/>
                <a:ext cx="138600" cy="138240"/>
              </p14:xfrm>
            </p:contentPart>
          </mc:Choice>
          <mc:Fallback>
            <p:pic>
              <p:nvPicPr>
                <p:cNvPr id="279" name="Freihand 278">
                  <a:extLst>
                    <a:ext uri="{FF2B5EF4-FFF2-40B4-BE49-F238E27FC236}">
                      <a16:creationId xmlns:a16="http://schemas.microsoft.com/office/drawing/2014/main" id="{8796AE47-08C3-C50E-791B-C98804168B18}"/>
                    </a:ext>
                  </a:extLst>
                </p:cNvPr>
                <p:cNvPicPr/>
                <p:nvPr/>
              </p:nvPicPr>
              <p:blipFill>
                <a:blip r:embed="rId431"/>
                <a:stretch>
                  <a:fillRect/>
                </a:stretch>
              </p:blipFill>
              <p:spPr>
                <a:xfrm>
                  <a:off x="1500316" y="2444596"/>
                  <a:ext cx="1562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80" name="Freihand 279">
                  <a:extLst>
                    <a:ext uri="{FF2B5EF4-FFF2-40B4-BE49-F238E27FC236}">
                      <a16:creationId xmlns:a16="http://schemas.microsoft.com/office/drawing/2014/main" id="{33254704-8A5F-E33A-16FB-892793CF1E8D}"/>
                    </a:ext>
                  </a:extLst>
                </p14:cNvPr>
                <p14:cNvContentPartPr/>
                <p14:nvPr/>
              </p14:nvContentPartPr>
              <p14:xfrm>
                <a:off x="642796" y="2381596"/>
                <a:ext cx="142920" cy="11880"/>
              </p14:xfrm>
            </p:contentPart>
          </mc:Choice>
          <mc:Fallback>
            <p:pic>
              <p:nvPicPr>
                <p:cNvPr id="280" name="Freihand 279">
                  <a:extLst>
                    <a:ext uri="{FF2B5EF4-FFF2-40B4-BE49-F238E27FC236}">
                      <a16:creationId xmlns:a16="http://schemas.microsoft.com/office/drawing/2014/main" id="{33254704-8A5F-E33A-16FB-892793CF1E8D}"/>
                    </a:ext>
                  </a:extLst>
                </p:cNvPr>
                <p:cNvPicPr/>
                <p:nvPr/>
              </p:nvPicPr>
              <p:blipFill>
                <a:blip r:embed="rId433"/>
                <a:stretch>
                  <a:fillRect/>
                </a:stretch>
              </p:blipFill>
              <p:spPr>
                <a:xfrm>
                  <a:off x="633796" y="2372956"/>
                  <a:ext cx="1605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81" name="Freihand 280">
                  <a:extLst>
                    <a:ext uri="{FF2B5EF4-FFF2-40B4-BE49-F238E27FC236}">
                      <a16:creationId xmlns:a16="http://schemas.microsoft.com/office/drawing/2014/main" id="{3A7410B1-2DA5-D99A-9674-82788EB7F8ED}"/>
                    </a:ext>
                  </a:extLst>
                </p14:cNvPr>
                <p14:cNvContentPartPr/>
                <p14:nvPr/>
              </p14:nvContentPartPr>
              <p14:xfrm>
                <a:off x="1714516" y="2446036"/>
                <a:ext cx="207360" cy="104400"/>
              </p14:xfrm>
            </p:contentPart>
          </mc:Choice>
          <mc:Fallback>
            <p:pic>
              <p:nvPicPr>
                <p:cNvPr id="281" name="Freihand 280">
                  <a:extLst>
                    <a:ext uri="{FF2B5EF4-FFF2-40B4-BE49-F238E27FC236}">
                      <a16:creationId xmlns:a16="http://schemas.microsoft.com/office/drawing/2014/main" id="{3A7410B1-2DA5-D99A-9674-82788EB7F8ED}"/>
                    </a:ext>
                  </a:extLst>
                </p:cNvPr>
                <p:cNvPicPr/>
                <p:nvPr/>
              </p:nvPicPr>
              <p:blipFill>
                <a:blip r:embed="rId435"/>
                <a:stretch>
                  <a:fillRect/>
                </a:stretch>
              </p:blipFill>
              <p:spPr>
                <a:xfrm>
                  <a:off x="1705516" y="2437396"/>
                  <a:ext cx="2250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82" name="Freihand 281">
                  <a:extLst>
                    <a:ext uri="{FF2B5EF4-FFF2-40B4-BE49-F238E27FC236}">
                      <a16:creationId xmlns:a16="http://schemas.microsoft.com/office/drawing/2014/main" id="{8097F2A9-C0E2-D43A-D33E-EA14CF1BAC0A}"/>
                    </a:ext>
                  </a:extLst>
                </p14:cNvPr>
                <p14:cNvContentPartPr/>
                <p14:nvPr/>
              </p14:nvContentPartPr>
              <p14:xfrm>
                <a:off x="1962916" y="2356756"/>
                <a:ext cx="255240" cy="367200"/>
              </p14:xfrm>
            </p:contentPart>
          </mc:Choice>
          <mc:Fallback>
            <p:pic>
              <p:nvPicPr>
                <p:cNvPr id="282" name="Freihand 281">
                  <a:extLst>
                    <a:ext uri="{FF2B5EF4-FFF2-40B4-BE49-F238E27FC236}">
                      <a16:creationId xmlns:a16="http://schemas.microsoft.com/office/drawing/2014/main" id="{8097F2A9-C0E2-D43A-D33E-EA14CF1BAC0A}"/>
                    </a:ext>
                  </a:extLst>
                </p:cNvPr>
                <p:cNvPicPr/>
                <p:nvPr/>
              </p:nvPicPr>
              <p:blipFill>
                <a:blip r:embed="rId437"/>
                <a:stretch>
                  <a:fillRect/>
                </a:stretch>
              </p:blipFill>
              <p:spPr>
                <a:xfrm>
                  <a:off x="1954276" y="2347756"/>
                  <a:ext cx="272880" cy="38484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83" name="Freihand 282">
                  <a:extLst>
                    <a:ext uri="{FF2B5EF4-FFF2-40B4-BE49-F238E27FC236}">
                      <a16:creationId xmlns:a16="http://schemas.microsoft.com/office/drawing/2014/main" id="{AC307B39-A33D-EE95-858F-F995B1B272D7}"/>
                    </a:ext>
                  </a:extLst>
                </p14:cNvPr>
                <p14:cNvContentPartPr/>
                <p14:nvPr/>
              </p14:nvContentPartPr>
              <p14:xfrm>
                <a:off x="2283676" y="2424436"/>
                <a:ext cx="100800" cy="116640"/>
              </p14:xfrm>
            </p:contentPart>
          </mc:Choice>
          <mc:Fallback>
            <p:pic>
              <p:nvPicPr>
                <p:cNvPr id="283" name="Freihand 282">
                  <a:extLst>
                    <a:ext uri="{FF2B5EF4-FFF2-40B4-BE49-F238E27FC236}">
                      <a16:creationId xmlns:a16="http://schemas.microsoft.com/office/drawing/2014/main" id="{AC307B39-A33D-EE95-858F-F995B1B272D7}"/>
                    </a:ext>
                  </a:extLst>
                </p:cNvPr>
                <p:cNvPicPr/>
                <p:nvPr/>
              </p:nvPicPr>
              <p:blipFill>
                <a:blip r:embed="rId439"/>
                <a:stretch>
                  <a:fillRect/>
                </a:stretch>
              </p:blipFill>
              <p:spPr>
                <a:xfrm>
                  <a:off x="2274676" y="2415796"/>
                  <a:ext cx="1184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84" name="Freihand 283">
                  <a:extLst>
                    <a:ext uri="{FF2B5EF4-FFF2-40B4-BE49-F238E27FC236}">
                      <a16:creationId xmlns:a16="http://schemas.microsoft.com/office/drawing/2014/main" id="{27853695-17B9-AF13-4941-660AE97342BC}"/>
                    </a:ext>
                  </a:extLst>
                </p14:cNvPr>
                <p14:cNvContentPartPr/>
                <p14:nvPr/>
              </p14:nvContentPartPr>
              <p14:xfrm>
                <a:off x="2406796" y="2421196"/>
                <a:ext cx="94680" cy="111960"/>
              </p14:xfrm>
            </p:contentPart>
          </mc:Choice>
          <mc:Fallback>
            <p:pic>
              <p:nvPicPr>
                <p:cNvPr id="284" name="Freihand 283">
                  <a:extLst>
                    <a:ext uri="{FF2B5EF4-FFF2-40B4-BE49-F238E27FC236}">
                      <a16:creationId xmlns:a16="http://schemas.microsoft.com/office/drawing/2014/main" id="{27853695-17B9-AF13-4941-660AE97342BC}"/>
                    </a:ext>
                  </a:extLst>
                </p:cNvPr>
                <p:cNvPicPr/>
                <p:nvPr/>
              </p:nvPicPr>
              <p:blipFill>
                <a:blip r:embed="rId441"/>
                <a:stretch>
                  <a:fillRect/>
                </a:stretch>
              </p:blipFill>
              <p:spPr>
                <a:xfrm>
                  <a:off x="2397796" y="2412196"/>
                  <a:ext cx="1123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85" name="Freihand 284">
                  <a:extLst>
                    <a:ext uri="{FF2B5EF4-FFF2-40B4-BE49-F238E27FC236}">
                      <a16:creationId xmlns:a16="http://schemas.microsoft.com/office/drawing/2014/main" id="{173C0236-1BF3-F7CD-D355-953248161607}"/>
                    </a:ext>
                  </a:extLst>
                </p14:cNvPr>
                <p14:cNvContentPartPr/>
                <p14:nvPr/>
              </p14:nvContentPartPr>
              <p14:xfrm>
                <a:off x="2541436" y="2281516"/>
                <a:ext cx="324000" cy="257400"/>
              </p14:xfrm>
            </p:contentPart>
          </mc:Choice>
          <mc:Fallback>
            <p:pic>
              <p:nvPicPr>
                <p:cNvPr id="285" name="Freihand 284">
                  <a:extLst>
                    <a:ext uri="{FF2B5EF4-FFF2-40B4-BE49-F238E27FC236}">
                      <a16:creationId xmlns:a16="http://schemas.microsoft.com/office/drawing/2014/main" id="{173C0236-1BF3-F7CD-D355-953248161607}"/>
                    </a:ext>
                  </a:extLst>
                </p:cNvPr>
                <p:cNvPicPr/>
                <p:nvPr/>
              </p:nvPicPr>
              <p:blipFill>
                <a:blip r:embed="rId443"/>
                <a:stretch>
                  <a:fillRect/>
                </a:stretch>
              </p:blipFill>
              <p:spPr>
                <a:xfrm>
                  <a:off x="2532796" y="2272876"/>
                  <a:ext cx="34164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86" name="Freihand 285">
                  <a:extLst>
                    <a:ext uri="{FF2B5EF4-FFF2-40B4-BE49-F238E27FC236}">
                      <a16:creationId xmlns:a16="http://schemas.microsoft.com/office/drawing/2014/main" id="{9CD63BEF-BD8E-F7C8-17BE-D6D5452239EA}"/>
                    </a:ext>
                  </a:extLst>
                </p14:cNvPr>
                <p14:cNvContentPartPr/>
                <p14:nvPr/>
              </p14:nvContentPartPr>
              <p14:xfrm>
                <a:off x="2902876" y="2448556"/>
                <a:ext cx="177840" cy="86760"/>
              </p14:xfrm>
            </p:contentPart>
          </mc:Choice>
          <mc:Fallback>
            <p:pic>
              <p:nvPicPr>
                <p:cNvPr id="286" name="Freihand 285">
                  <a:extLst>
                    <a:ext uri="{FF2B5EF4-FFF2-40B4-BE49-F238E27FC236}">
                      <a16:creationId xmlns:a16="http://schemas.microsoft.com/office/drawing/2014/main" id="{9CD63BEF-BD8E-F7C8-17BE-D6D5452239EA}"/>
                    </a:ext>
                  </a:extLst>
                </p:cNvPr>
                <p:cNvPicPr/>
                <p:nvPr/>
              </p:nvPicPr>
              <p:blipFill>
                <a:blip r:embed="rId445"/>
                <a:stretch>
                  <a:fillRect/>
                </a:stretch>
              </p:blipFill>
              <p:spPr>
                <a:xfrm>
                  <a:off x="2894236" y="2439916"/>
                  <a:ext cx="1954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88" name="Freihand 287">
                  <a:extLst>
                    <a:ext uri="{FF2B5EF4-FFF2-40B4-BE49-F238E27FC236}">
                      <a16:creationId xmlns:a16="http://schemas.microsoft.com/office/drawing/2014/main" id="{8014DFF0-6BB4-3F28-E472-4B4E9E937AD3}"/>
                    </a:ext>
                  </a:extLst>
                </p14:cNvPr>
                <p14:cNvContentPartPr/>
                <p14:nvPr/>
              </p14:nvContentPartPr>
              <p14:xfrm>
                <a:off x="314476" y="2923756"/>
                <a:ext cx="169560" cy="154800"/>
              </p14:xfrm>
            </p:contentPart>
          </mc:Choice>
          <mc:Fallback>
            <p:pic>
              <p:nvPicPr>
                <p:cNvPr id="288" name="Freihand 287">
                  <a:extLst>
                    <a:ext uri="{FF2B5EF4-FFF2-40B4-BE49-F238E27FC236}">
                      <a16:creationId xmlns:a16="http://schemas.microsoft.com/office/drawing/2014/main" id="{8014DFF0-6BB4-3F28-E472-4B4E9E937AD3}"/>
                    </a:ext>
                  </a:extLst>
                </p:cNvPr>
                <p:cNvPicPr/>
                <p:nvPr/>
              </p:nvPicPr>
              <p:blipFill>
                <a:blip r:embed="rId447"/>
                <a:stretch>
                  <a:fillRect/>
                </a:stretch>
              </p:blipFill>
              <p:spPr>
                <a:xfrm>
                  <a:off x="305836" y="2915116"/>
                  <a:ext cx="1872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89" name="Freihand 288">
                  <a:extLst>
                    <a:ext uri="{FF2B5EF4-FFF2-40B4-BE49-F238E27FC236}">
                      <a16:creationId xmlns:a16="http://schemas.microsoft.com/office/drawing/2014/main" id="{F005A288-1988-4226-73CA-5059FA56FA8B}"/>
                    </a:ext>
                  </a:extLst>
                </p14:cNvPr>
                <p14:cNvContentPartPr/>
                <p14:nvPr/>
              </p14:nvContentPartPr>
              <p14:xfrm>
                <a:off x="507076" y="2871196"/>
                <a:ext cx="15480" cy="12240"/>
              </p14:xfrm>
            </p:contentPart>
          </mc:Choice>
          <mc:Fallback>
            <p:pic>
              <p:nvPicPr>
                <p:cNvPr id="289" name="Freihand 288">
                  <a:extLst>
                    <a:ext uri="{FF2B5EF4-FFF2-40B4-BE49-F238E27FC236}">
                      <a16:creationId xmlns:a16="http://schemas.microsoft.com/office/drawing/2014/main" id="{F005A288-1988-4226-73CA-5059FA56FA8B}"/>
                    </a:ext>
                  </a:extLst>
                </p:cNvPr>
                <p:cNvPicPr/>
                <p:nvPr/>
              </p:nvPicPr>
              <p:blipFill>
                <a:blip r:embed="rId449"/>
                <a:stretch>
                  <a:fillRect/>
                </a:stretch>
              </p:blipFill>
              <p:spPr>
                <a:xfrm>
                  <a:off x="498076" y="2862556"/>
                  <a:ext cx="331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90" name="Freihand 289">
                  <a:extLst>
                    <a:ext uri="{FF2B5EF4-FFF2-40B4-BE49-F238E27FC236}">
                      <a16:creationId xmlns:a16="http://schemas.microsoft.com/office/drawing/2014/main" id="{0E1258E6-EA3A-44CC-4481-1E90FCBB7F0B}"/>
                    </a:ext>
                  </a:extLst>
                </p14:cNvPr>
                <p14:cNvContentPartPr/>
                <p14:nvPr/>
              </p14:nvContentPartPr>
              <p14:xfrm>
                <a:off x="557476" y="2810716"/>
                <a:ext cx="350280" cy="252360"/>
              </p14:xfrm>
            </p:contentPart>
          </mc:Choice>
          <mc:Fallback>
            <p:pic>
              <p:nvPicPr>
                <p:cNvPr id="290" name="Freihand 289">
                  <a:extLst>
                    <a:ext uri="{FF2B5EF4-FFF2-40B4-BE49-F238E27FC236}">
                      <a16:creationId xmlns:a16="http://schemas.microsoft.com/office/drawing/2014/main" id="{0E1258E6-EA3A-44CC-4481-1E90FCBB7F0B}"/>
                    </a:ext>
                  </a:extLst>
                </p:cNvPr>
                <p:cNvPicPr/>
                <p:nvPr/>
              </p:nvPicPr>
              <p:blipFill>
                <a:blip r:embed="rId451"/>
                <a:stretch>
                  <a:fillRect/>
                </a:stretch>
              </p:blipFill>
              <p:spPr>
                <a:xfrm>
                  <a:off x="548836" y="2802076"/>
                  <a:ext cx="36792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91" name="Freihand 290">
                  <a:extLst>
                    <a:ext uri="{FF2B5EF4-FFF2-40B4-BE49-F238E27FC236}">
                      <a16:creationId xmlns:a16="http://schemas.microsoft.com/office/drawing/2014/main" id="{E487C55A-651D-5A46-C1F8-637F678C600F}"/>
                    </a:ext>
                  </a:extLst>
                </p14:cNvPr>
                <p14:cNvContentPartPr/>
                <p14:nvPr/>
              </p14:nvContentPartPr>
              <p14:xfrm>
                <a:off x="1026916" y="2924476"/>
                <a:ext cx="190080" cy="261360"/>
              </p14:xfrm>
            </p:contentPart>
          </mc:Choice>
          <mc:Fallback>
            <p:pic>
              <p:nvPicPr>
                <p:cNvPr id="291" name="Freihand 290">
                  <a:extLst>
                    <a:ext uri="{FF2B5EF4-FFF2-40B4-BE49-F238E27FC236}">
                      <a16:creationId xmlns:a16="http://schemas.microsoft.com/office/drawing/2014/main" id="{E487C55A-651D-5A46-C1F8-637F678C600F}"/>
                    </a:ext>
                  </a:extLst>
                </p:cNvPr>
                <p:cNvPicPr/>
                <p:nvPr/>
              </p:nvPicPr>
              <p:blipFill>
                <a:blip r:embed="rId453"/>
                <a:stretch>
                  <a:fillRect/>
                </a:stretch>
              </p:blipFill>
              <p:spPr>
                <a:xfrm>
                  <a:off x="1018276" y="2915476"/>
                  <a:ext cx="20772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93" name="Freihand 292">
                  <a:extLst>
                    <a:ext uri="{FF2B5EF4-FFF2-40B4-BE49-F238E27FC236}">
                      <a16:creationId xmlns:a16="http://schemas.microsoft.com/office/drawing/2014/main" id="{03C4A3C6-2D3F-AE97-FCF3-ACA60C28CFCD}"/>
                    </a:ext>
                  </a:extLst>
                </p14:cNvPr>
                <p14:cNvContentPartPr/>
                <p14:nvPr/>
              </p14:nvContentPartPr>
              <p14:xfrm>
                <a:off x="1276756" y="2898196"/>
                <a:ext cx="166680" cy="290160"/>
              </p14:xfrm>
            </p:contentPart>
          </mc:Choice>
          <mc:Fallback>
            <p:pic>
              <p:nvPicPr>
                <p:cNvPr id="293" name="Freihand 292">
                  <a:extLst>
                    <a:ext uri="{FF2B5EF4-FFF2-40B4-BE49-F238E27FC236}">
                      <a16:creationId xmlns:a16="http://schemas.microsoft.com/office/drawing/2014/main" id="{03C4A3C6-2D3F-AE97-FCF3-ACA60C28CFCD}"/>
                    </a:ext>
                  </a:extLst>
                </p:cNvPr>
                <p:cNvPicPr/>
                <p:nvPr/>
              </p:nvPicPr>
              <p:blipFill>
                <a:blip r:embed="rId455"/>
                <a:stretch>
                  <a:fillRect/>
                </a:stretch>
              </p:blipFill>
              <p:spPr>
                <a:xfrm>
                  <a:off x="1267756" y="2889196"/>
                  <a:ext cx="18432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94" name="Freihand 293">
                  <a:extLst>
                    <a:ext uri="{FF2B5EF4-FFF2-40B4-BE49-F238E27FC236}">
                      <a16:creationId xmlns:a16="http://schemas.microsoft.com/office/drawing/2014/main" id="{46EA289C-D6A0-40F8-AE1D-2EDAF4C5FACA}"/>
                    </a:ext>
                  </a:extLst>
                </p14:cNvPr>
                <p14:cNvContentPartPr/>
                <p14:nvPr/>
              </p14:nvContentPartPr>
              <p14:xfrm>
                <a:off x="1490236" y="2799556"/>
                <a:ext cx="99360" cy="221400"/>
              </p14:xfrm>
            </p:contentPart>
          </mc:Choice>
          <mc:Fallback>
            <p:pic>
              <p:nvPicPr>
                <p:cNvPr id="294" name="Freihand 293">
                  <a:extLst>
                    <a:ext uri="{FF2B5EF4-FFF2-40B4-BE49-F238E27FC236}">
                      <a16:creationId xmlns:a16="http://schemas.microsoft.com/office/drawing/2014/main" id="{46EA289C-D6A0-40F8-AE1D-2EDAF4C5FACA}"/>
                    </a:ext>
                  </a:extLst>
                </p:cNvPr>
                <p:cNvPicPr/>
                <p:nvPr/>
              </p:nvPicPr>
              <p:blipFill>
                <a:blip r:embed="rId457"/>
                <a:stretch>
                  <a:fillRect/>
                </a:stretch>
              </p:blipFill>
              <p:spPr>
                <a:xfrm>
                  <a:off x="1481596" y="2790556"/>
                  <a:ext cx="11700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95" name="Freihand 294">
                  <a:extLst>
                    <a:ext uri="{FF2B5EF4-FFF2-40B4-BE49-F238E27FC236}">
                      <a16:creationId xmlns:a16="http://schemas.microsoft.com/office/drawing/2014/main" id="{512BB9BE-0F82-7F19-541B-E5ACDD42492A}"/>
                    </a:ext>
                  </a:extLst>
                </p14:cNvPr>
                <p14:cNvContentPartPr/>
                <p14:nvPr/>
              </p14:nvContentPartPr>
              <p14:xfrm>
                <a:off x="1643236" y="2912236"/>
                <a:ext cx="243000" cy="110160"/>
              </p14:xfrm>
            </p:contentPart>
          </mc:Choice>
          <mc:Fallback>
            <p:pic>
              <p:nvPicPr>
                <p:cNvPr id="295" name="Freihand 294">
                  <a:extLst>
                    <a:ext uri="{FF2B5EF4-FFF2-40B4-BE49-F238E27FC236}">
                      <a16:creationId xmlns:a16="http://schemas.microsoft.com/office/drawing/2014/main" id="{512BB9BE-0F82-7F19-541B-E5ACDD42492A}"/>
                    </a:ext>
                  </a:extLst>
                </p:cNvPr>
                <p:cNvPicPr/>
                <p:nvPr/>
              </p:nvPicPr>
              <p:blipFill>
                <a:blip r:embed="rId459"/>
                <a:stretch>
                  <a:fillRect/>
                </a:stretch>
              </p:blipFill>
              <p:spPr>
                <a:xfrm>
                  <a:off x="1634236" y="2903596"/>
                  <a:ext cx="2606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96" name="Freihand 295">
                  <a:extLst>
                    <a:ext uri="{FF2B5EF4-FFF2-40B4-BE49-F238E27FC236}">
                      <a16:creationId xmlns:a16="http://schemas.microsoft.com/office/drawing/2014/main" id="{70F6A7B2-C55B-30FE-9D92-3D8FFA616FBD}"/>
                    </a:ext>
                  </a:extLst>
                </p14:cNvPr>
                <p14:cNvContentPartPr/>
                <p14:nvPr/>
              </p14:nvContentPartPr>
              <p14:xfrm>
                <a:off x="2083876" y="2943556"/>
                <a:ext cx="3600" cy="65880"/>
              </p14:xfrm>
            </p:contentPart>
          </mc:Choice>
          <mc:Fallback>
            <p:pic>
              <p:nvPicPr>
                <p:cNvPr id="296" name="Freihand 295">
                  <a:extLst>
                    <a:ext uri="{FF2B5EF4-FFF2-40B4-BE49-F238E27FC236}">
                      <a16:creationId xmlns:a16="http://schemas.microsoft.com/office/drawing/2014/main" id="{70F6A7B2-C55B-30FE-9D92-3D8FFA616FBD}"/>
                    </a:ext>
                  </a:extLst>
                </p:cNvPr>
                <p:cNvPicPr/>
                <p:nvPr/>
              </p:nvPicPr>
              <p:blipFill>
                <a:blip r:embed="rId461"/>
                <a:stretch>
                  <a:fillRect/>
                </a:stretch>
              </p:blipFill>
              <p:spPr>
                <a:xfrm>
                  <a:off x="2074876" y="2934556"/>
                  <a:ext cx="212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97" name="Freihand 296">
                  <a:extLst>
                    <a:ext uri="{FF2B5EF4-FFF2-40B4-BE49-F238E27FC236}">
                      <a16:creationId xmlns:a16="http://schemas.microsoft.com/office/drawing/2014/main" id="{C84A3A9B-179E-5DA0-6EAF-A69AF48DE4A1}"/>
                    </a:ext>
                  </a:extLst>
                </p14:cNvPr>
                <p14:cNvContentPartPr/>
                <p14:nvPr/>
              </p14:nvContentPartPr>
              <p14:xfrm>
                <a:off x="2094676" y="2812876"/>
                <a:ext cx="36000" cy="19440"/>
              </p14:xfrm>
            </p:contentPart>
          </mc:Choice>
          <mc:Fallback>
            <p:pic>
              <p:nvPicPr>
                <p:cNvPr id="297" name="Freihand 296">
                  <a:extLst>
                    <a:ext uri="{FF2B5EF4-FFF2-40B4-BE49-F238E27FC236}">
                      <a16:creationId xmlns:a16="http://schemas.microsoft.com/office/drawing/2014/main" id="{C84A3A9B-179E-5DA0-6EAF-A69AF48DE4A1}"/>
                    </a:ext>
                  </a:extLst>
                </p:cNvPr>
                <p:cNvPicPr/>
                <p:nvPr/>
              </p:nvPicPr>
              <p:blipFill>
                <a:blip r:embed="rId463"/>
                <a:stretch>
                  <a:fillRect/>
                </a:stretch>
              </p:blipFill>
              <p:spPr>
                <a:xfrm>
                  <a:off x="2086036" y="2804236"/>
                  <a:ext cx="536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98" name="Freihand 297">
                  <a:extLst>
                    <a:ext uri="{FF2B5EF4-FFF2-40B4-BE49-F238E27FC236}">
                      <a16:creationId xmlns:a16="http://schemas.microsoft.com/office/drawing/2014/main" id="{82CB4A46-AC33-B1D1-A76D-2A039C0A8B29}"/>
                    </a:ext>
                  </a:extLst>
                </p14:cNvPr>
                <p14:cNvContentPartPr/>
                <p14:nvPr/>
              </p14:nvContentPartPr>
              <p14:xfrm>
                <a:off x="2138596" y="2897476"/>
                <a:ext cx="109800" cy="124560"/>
              </p14:xfrm>
            </p:contentPart>
          </mc:Choice>
          <mc:Fallback>
            <p:pic>
              <p:nvPicPr>
                <p:cNvPr id="298" name="Freihand 297">
                  <a:extLst>
                    <a:ext uri="{FF2B5EF4-FFF2-40B4-BE49-F238E27FC236}">
                      <a16:creationId xmlns:a16="http://schemas.microsoft.com/office/drawing/2014/main" id="{82CB4A46-AC33-B1D1-A76D-2A039C0A8B29}"/>
                    </a:ext>
                  </a:extLst>
                </p:cNvPr>
                <p:cNvPicPr/>
                <p:nvPr/>
              </p:nvPicPr>
              <p:blipFill>
                <a:blip r:embed="rId465"/>
                <a:stretch>
                  <a:fillRect/>
                </a:stretch>
              </p:blipFill>
              <p:spPr>
                <a:xfrm>
                  <a:off x="2129956" y="2888836"/>
                  <a:ext cx="1274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99" name="Freihand 298">
                  <a:extLst>
                    <a:ext uri="{FF2B5EF4-FFF2-40B4-BE49-F238E27FC236}">
                      <a16:creationId xmlns:a16="http://schemas.microsoft.com/office/drawing/2014/main" id="{C2B95602-9C9D-57F0-856A-BF0DB7A8E98E}"/>
                    </a:ext>
                  </a:extLst>
                </p14:cNvPr>
                <p14:cNvContentPartPr/>
                <p14:nvPr/>
              </p14:nvContentPartPr>
              <p14:xfrm>
                <a:off x="2239036" y="2775436"/>
                <a:ext cx="135000" cy="240480"/>
              </p14:xfrm>
            </p:contentPart>
          </mc:Choice>
          <mc:Fallback>
            <p:pic>
              <p:nvPicPr>
                <p:cNvPr id="299" name="Freihand 298">
                  <a:extLst>
                    <a:ext uri="{FF2B5EF4-FFF2-40B4-BE49-F238E27FC236}">
                      <a16:creationId xmlns:a16="http://schemas.microsoft.com/office/drawing/2014/main" id="{C2B95602-9C9D-57F0-856A-BF0DB7A8E98E}"/>
                    </a:ext>
                  </a:extLst>
                </p:cNvPr>
                <p:cNvPicPr/>
                <p:nvPr/>
              </p:nvPicPr>
              <p:blipFill>
                <a:blip r:embed="rId467"/>
                <a:stretch>
                  <a:fillRect/>
                </a:stretch>
              </p:blipFill>
              <p:spPr>
                <a:xfrm>
                  <a:off x="2230396" y="2766436"/>
                  <a:ext cx="152640" cy="258120"/>
                </a:xfrm>
                <a:prstGeom prst="rect">
                  <a:avLst/>
                </a:prstGeom>
              </p:spPr>
            </p:pic>
          </mc:Fallback>
        </mc:AlternateContent>
      </p:grpSp>
    </p:spTree>
    <p:extLst>
      <p:ext uri="{BB962C8B-B14F-4D97-AF65-F5344CB8AC3E}">
        <p14:creationId xmlns:p14="http://schemas.microsoft.com/office/powerpoint/2010/main" val="1066658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err="1">
                <a:latin typeface="Times New Roman" panose="02020603050405020304" pitchFamily="18" charset="0"/>
                <a:cs typeface="Times New Roman" panose="02020603050405020304" pitchFamily="18" charset="0"/>
              </a:rPr>
              <a:t>Intransitivität</a:t>
            </a:r>
            <a:r>
              <a:rPr lang="de-DE" sz="2800" dirty="0">
                <a:latin typeface="Times New Roman" panose="02020603050405020304" pitchFamily="18" charset="0"/>
                <a:cs typeface="Times New Roman" panose="02020603050405020304" pitchFamily="18" charset="0"/>
              </a:rPr>
              <a:t> des </a:t>
            </a:r>
            <a:r>
              <a:rPr lang="de-DE" sz="2800" dirty="0" err="1">
                <a:latin typeface="Times New Roman" panose="02020603050405020304" pitchFamily="18" charset="0"/>
                <a:cs typeface="Times New Roman" panose="02020603050405020304" pitchFamily="18" charset="0"/>
              </a:rPr>
              <a:t>Scitovsky</a:t>
            </a:r>
            <a:r>
              <a:rPr lang="de-DE" sz="2800" dirty="0">
                <a:latin typeface="Times New Roman" panose="02020603050405020304" pitchFamily="18" charset="0"/>
                <a:cs typeface="Times New Roman" panose="02020603050405020304" pitchFamily="18" charset="0"/>
              </a:rPr>
              <a:t>-Test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4779021"/>
            <a:ext cx="8665527" cy="1632412"/>
          </a:xfrm>
          <a:prstGeom prst="rect">
            <a:avLst/>
          </a:prstGeom>
          <a:noFill/>
        </p:spPr>
        <p:txBody>
          <a:bodyPr wrap="square" rtlCol="0">
            <a:noAutofit/>
          </a:bodyPr>
          <a:lstStyle/>
          <a:p>
            <a:pPr marL="342900" indent="-342900">
              <a:buFont typeface="Wingdings" panose="05000000000000000000" pitchFamily="2" charset="2"/>
              <a:buChar char="§"/>
            </a:pPr>
            <a:r>
              <a:rPr lang="de-DE" sz="2400" dirty="0">
                <a:latin typeface="Times New Roman" panose="02020603050405020304" pitchFamily="18" charset="0"/>
                <a:cs typeface="Times New Roman" panose="02020603050405020304" pitchFamily="18" charset="0"/>
              </a:rPr>
              <a:t>z nach x: Aber auch das Umgekehrte gilt nicht, denn kein Punkt auf der Nutzenmöglichkeitskurve von x liegt rechts oberhalb von z, damit ist x nicht </a:t>
            </a:r>
            <a:r>
              <a:rPr lang="de-DE" sz="2400" dirty="0" err="1">
                <a:latin typeface="Times New Roman" panose="02020603050405020304" pitchFamily="18" charset="0"/>
                <a:cs typeface="Times New Roman" panose="02020603050405020304" pitchFamily="18" charset="0"/>
              </a:rPr>
              <a:t>Kaldor</a:t>
            </a:r>
            <a:r>
              <a:rPr lang="de-DE" sz="2400" dirty="0">
                <a:latin typeface="Times New Roman" panose="02020603050405020304" pitchFamily="18" charset="0"/>
                <a:cs typeface="Times New Roman" panose="02020603050405020304" pitchFamily="18" charset="0"/>
              </a:rPr>
              <a:t>-Hicks-besser als z. Wieder folgt die Nicht-Transitivität des </a:t>
            </a:r>
            <a:r>
              <a:rPr lang="de-DE" sz="2400" dirty="0" err="1">
                <a:latin typeface="Times New Roman" panose="02020603050405020304" pitchFamily="18" charset="0"/>
                <a:cs typeface="Times New Roman" panose="02020603050405020304" pitchFamily="18" charset="0"/>
              </a:rPr>
              <a:t>Scitovsky</a:t>
            </a:r>
            <a:r>
              <a:rPr lang="de-DE" sz="2400" dirty="0">
                <a:latin typeface="Times New Roman" panose="02020603050405020304" pitchFamily="18" charset="0"/>
                <a:cs typeface="Times New Roman" panose="02020603050405020304" pitchFamily="18" charset="0"/>
              </a:rPr>
              <a:t>-Kriteriums</a:t>
            </a:r>
          </a:p>
          <a:p>
            <a:r>
              <a:rPr lang="de-DE" sz="2400" dirty="0">
                <a:latin typeface="Times New Roman" panose="02020603050405020304" pitchFamily="18" charset="0"/>
                <a:cs typeface="Times New Roman" panose="02020603050405020304" pitchFamily="18" charset="0"/>
              </a:rPr>
              <a:t>		</a:t>
            </a:r>
          </a:p>
        </p:txBody>
      </p:sp>
      <p:grpSp>
        <p:nvGrpSpPr>
          <p:cNvPr id="4" name="Gruppieren 3">
            <a:extLst>
              <a:ext uri="{FF2B5EF4-FFF2-40B4-BE49-F238E27FC236}">
                <a16:creationId xmlns:a16="http://schemas.microsoft.com/office/drawing/2014/main" id="{33F525AC-E539-4633-A2CC-9922C484D029}"/>
              </a:ext>
            </a:extLst>
          </p:cNvPr>
          <p:cNvGrpSpPr/>
          <p:nvPr/>
        </p:nvGrpSpPr>
        <p:grpSpPr>
          <a:xfrm>
            <a:off x="3255225" y="837971"/>
            <a:ext cx="5300330" cy="3561575"/>
            <a:chOff x="1711842" y="845289"/>
            <a:chExt cx="7396716" cy="5167421"/>
          </a:xfrm>
        </p:grpSpPr>
        <p:cxnSp>
          <p:nvCxnSpPr>
            <p:cNvPr id="5" name="Gerade Verbindung mit Pfeil 4">
              <a:extLst>
                <a:ext uri="{FF2B5EF4-FFF2-40B4-BE49-F238E27FC236}">
                  <a16:creationId xmlns:a16="http://schemas.microsoft.com/office/drawing/2014/main" id="{77F52307-5C9D-4588-8475-3020DECC5670}"/>
                </a:ext>
              </a:extLst>
            </p:cNvPr>
            <p:cNvCxnSpPr>
              <a:cxnSpLocks/>
            </p:cNvCxnSpPr>
            <p:nvPr/>
          </p:nvCxnSpPr>
          <p:spPr>
            <a:xfrm flipH="1" flipV="1">
              <a:off x="1711842" y="845289"/>
              <a:ext cx="74428" cy="51674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37BE3ED8-6E8D-4065-818B-D9170775719C}"/>
                </a:ext>
              </a:extLst>
            </p:cNvPr>
            <p:cNvCxnSpPr>
              <a:cxnSpLocks/>
            </p:cNvCxnSpPr>
            <p:nvPr/>
          </p:nvCxnSpPr>
          <p:spPr>
            <a:xfrm flipV="1">
              <a:off x="1786270" y="6012709"/>
              <a:ext cx="7322288"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 name="Rechteck 6">
                <a:extLst>
                  <a:ext uri="{FF2B5EF4-FFF2-40B4-BE49-F238E27FC236}">
                    <a16:creationId xmlns:a16="http://schemas.microsoft.com/office/drawing/2014/main" id="{3F71B80D-BA40-431C-A76D-4E55253E5AA3}"/>
                  </a:ext>
                </a:extLst>
              </p:cNvPr>
              <p:cNvSpPr/>
              <p:nvPr/>
            </p:nvSpPr>
            <p:spPr>
              <a:xfrm>
                <a:off x="7990144" y="4399545"/>
                <a:ext cx="56541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i="1">
                              <a:latin typeface="Cambria Math" panose="02040503050406030204" pitchFamily="18" charset="0"/>
                              <a:cs typeface="Times New Roman" panose="02020603050405020304" pitchFamily="18" charset="0"/>
                            </a:rPr>
                            <m:t>1</m:t>
                          </m:r>
                        </m:sub>
                      </m:sSub>
                    </m:oMath>
                  </m:oMathPara>
                </a14:m>
                <a:endParaRPr lang="de-DE" sz="2400" dirty="0"/>
              </a:p>
            </p:txBody>
          </p:sp>
        </mc:Choice>
        <mc:Fallback xmlns="">
          <p:sp>
            <p:nvSpPr>
              <p:cNvPr id="7" name="Rechteck 6">
                <a:extLst>
                  <a:ext uri="{FF2B5EF4-FFF2-40B4-BE49-F238E27FC236}">
                    <a16:creationId xmlns:a16="http://schemas.microsoft.com/office/drawing/2014/main" id="{3F71B80D-BA40-431C-A76D-4E55253E5AA3}"/>
                  </a:ext>
                </a:extLst>
              </p:cNvPr>
              <p:cNvSpPr>
                <a:spLocks noRot="1" noChangeAspect="1" noMove="1" noResize="1" noEditPoints="1" noAdjustHandles="1" noChangeArrowheads="1" noChangeShapeType="1" noTextEdit="1"/>
              </p:cNvSpPr>
              <p:nvPr/>
            </p:nvSpPr>
            <p:spPr>
              <a:xfrm>
                <a:off x="7990144" y="4399545"/>
                <a:ext cx="565411" cy="461665"/>
              </a:xfrm>
              <a:prstGeom prst="rect">
                <a:avLst/>
              </a:prstGeom>
              <a:blipFill>
                <a:blip r:embed="rId2"/>
                <a:stretch>
                  <a:fillRect b="-1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Rechteck 7">
                <a:extLst>
                  <a:ext uri="{FF2B5EF4-FFF2-40B4-BE49-F238E27FC236}">
                    <a16:creationId xmlns:a16="http://schemas.microsoft.com/office/drawing/2014/main" id="{A5B708EB-EADA-4100-86F1-C562C89D63BA}"/>
                  </a:ext>
                </a:extLst>
              </p:cNvPr>
              <p:cNvSpPr/>
              <p:nvPr/>
            </p:nvSpPr>
            <p:spPr>
              <a:xfrm>
                <a:off x="2689814" y="835644"/>
                <a:ext cx="57252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b="0" i="1" smtClean="0">
                              <a:latin typeface="Cambria Math" panose="02040503050406030204" pitchFamily="18" charset="0"/>
                              <a:cs typeface="Times New Roman" panose="02020603050405020304" pitchFamily="18" charset="0"/>
                            </a:rPr>
                            <m:t>2</m:t>
                          </m:r>
                        </m:sub>
                      </m:sSub>
                    </m:oMath>
                  </m:oMathPara>
                </a14:m>
                <a:endParaRPr lang="de-DE" sz="2400" dirty="0"/>
              </a:p>
            </p:txBody>
          </p:sp>
        </mc:Choice>
        <mc:Fallback xmlns="">
          <p:sp>
            <p:nvSpPr>
              <p:cNvPr id="8" name="Rechteck 7">
                <a:extLst>
                  <a:ext uri="{FF2B5EF4-FFF2-40B4-BE49-F238E27FC236}">
                    <a16:creationId xmlns:a16="http://schemas.microsoft.com/office/drawing/2014/main" id="{A5B708EB-EADA-4100-86F1-C562C89D63BA}"/>
                  </a:ext>
                </a:extLst>
              </p:cNvPr>
              <p:cNvSpPr>
                <a:spLocks noRot="1" noChangeAspect="1" noMove="1" noResize="1" noEditPoints="1" noAdjustHandles="1" noChangeArrowheads="1" noChangeShapeType="1" noTextEdit="1"/>
              </p:cNvSpPr>
              <p:nvPr/>
            </p:nvSpPr>
            <p:spPr>
              <a:xfrm>
                <a:off x="2689814" y="835644"/>
                <a:ext cx="572529" cy="461665"/>
              </a:xfrm>
              <a:prstGeom prst="rect">
                <a:avLst/>
              </a:prstGeom>
              <a:blipFill>
                <a:blip r:embed="rId3"/>
                <a:stretch>
                  <a:fillRect b="-1316"/>
                </a:stretch>
              </a:blipFill>
            </p:spPr>
            <p:txBody>
              <a:bodyPr/>
              <a:lstStyle/>
              <a:p>
                <a:r>
                  <a:rPr lang="de-DE">
                    <a:noFill/>
                  </a:rPr>
                  <a:t> </a:t>
                </a:r>
              </a:p>
            </p:txBody>
          </p:sp>
        </mc:Fallback>
      </mc:AlternateContent>
      <p:sp>
        <p:nvSpPr>
          <p:cNvPr id="9" name="Freihandform: Form 8">
            <a:extLst>
              <a:ext uri="{FF2B5EF4-FFF2-40B4-BE49-F238E27FC236}">
                <a16:creationId xmlns:a16="http://schemas.microsoft.com/office/drawing/2014/main" id="{419576AA-7946-40C3-BA2E-E156A0DE0154}"/>
              </a:ext>
            </a:extLst>
          </p:cNvPr>
          <p:cNvSpPr/>
          <p:nvPr/>
        </p:nvSpPr>
        <p:spPr>
          <a:xfrm>
            <a:off x="3899919" y="1152157"/>
            <a:ext cx="2551814" cy="2816711"/>
          </a:xfrm>
          <a:custGeom>
            <a:avLst/>
            <a:gdLst>
              <a:gd name="connsiteX0" fmla="*/ 0 w 2551814"/>
              <a:gd name="connsiteY0" fmla="*/ 0 h 2115879"/>
              <a:gd name="connsiteX1" fmla="*/ 1733107 w 2551814"/>
              <a:gd name="connsiteY1" fmla="*/ 552893 h 2115879"/>
              <a:gd name="connsiteX2" fmla="*/ 2551814 w 2551814"/>
              <a:gd name="connsiteY2" fmla="*/ 2115879 h 2115879"/>
              <a:gd name="connsiteX3" fmla="*/ 2551814 w 2551814"/>
              <a:gd name="connsiteY3" fmla="*/ 2115879 h 2115879"/>
            </a:gdLst>
            <a:ahLst/>
            <a:cxnLst>
              <a:cxn ang="0">
                <a:pos x="connsiteX0" y="connsiteY0"/>
              </a:cxn>
              <a:cxn ang="0">
                <a:pos x="connsiteX1" y="connsiteY1"/>
              </a:cxn>
              <a:cxn ang="0">
                <a:pos x="connsiteX2" y="connsiteY2"/>
              </a:cxn>
              <a:cxn ang="0">
                <a:pos x="connsiteX3" y="connsiteY3"/>
              </a:cxn>
            </a:cxnLst>
            <a:rect l="l" t="t" r="r" b="b"/>
            <a:pathLst>
              <a:path w="2551814" h="2115879">
                <a:moveTo>
                  <a:pt x="0" y="0"/>
                </a:moveTo>
                <a:cubicBezTo>
                  <a:pt x="653902" y="100123"/>
                  <a:pt x="1307805" y="200246"/>
                  <a:pt x="1733107" y="552893"/>
                </a:cubicBezTo>
                <a:cubicBezTo>
                  <a:pt x="2158409" y="905540"/>
                  <a:pt x="2551814" y="2115879"/>
                  <a:pt x="2551814" y="2115879"/>
                </a:cubicBezTo>
                <a:lnTo>
                  <a:pt x="2551814" y="2115879"/>
                </a:lnTo>
              </a:path>
            </a:pathLst>
          </a:cu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reihandform: Form 11">
            <a:extLst>
              <a:ext uri="{FF2B5EF4-FFF2-40B4-BE49-F238E27FC236}">
                <a16:creationId xmlns:a16="http://schemas.microsoft.com/office/drawing/2014/main" id="{3DFC5DCA-1DF0-4080-BDF4-E6F2CC84C755}"/>
              </a:ext>
            </a:extLst>
          </p:cNvPr>
          <p:cNvSpPr/>
          <p:nvPr/>
        </p:nvSpPr>
        <p:spPr>
          <a:xfrm>
            <a:off x="3902849" y="1710661"/>
            <a:ext cx="2944756" cy="2350810"/>
          </a:xfrm>
          <a:custGeom>
            <a:avLst/>
            <a:gdLst>
              <a:gd name="connsiteX0" fmla="*/ 0 w 2551814"/>
              <a:gd name="connsiteY0" fmla="*/ 0 h 2115879"/>
              <a:gd name="connsiteX1" fmla="*/ 1733107 w 2551814"/>
              <a:gd name="connsiteY1" fmla="*/ 552893 h 2115879"/>
              <a:gd name="connsiteX2" fmla="*/ 2551814 w 2551814"/>
              <a:gd name="connsiteY2" fmla="*/ 2115879 h 2115879"/>
              <a:gd name="connsiteX3" fmla="*/ 2551814 w 2551814"/>
              <a:gd name="connsiteY3" fmla="*/ 2115879 h 2115879"/>
            </a:gdLst>
            <a:ahLst/>
            <a:cxnLst>
              <a:cxn ang="0">
                <a:pos x="connsiteX0" y="connsiteY0"/>
              </a:cxn>
              <a:cxn ang="0">
                <a:pos x="connsiteX1" y="connsiteY1"/>
              </a:cxn>
              <a:cxn ang="0">
                <a:pos x="connsiteX2" y="connsiteY2"/>
              </a:cxn>
              <a:cxn ang="0">
                <a:pos x="connsiteX3" y="connsiteY3"/>
              </a:cxn>
            </a:cxnLst>
            <a:rect l="l" t="t" r="r" b="b"/>
            <a:pathLst>
              <a:path w="2551814" h="2115879">
                <a:moveTo>
                  <a:pt x="0" y="0"/>
                </a:moveTo>
                <a:cubicBezTo>
                  <a:pt x="653902" y="100123"/>
                  <a:pt x="1307805" y="200246"/>
                  <a:pt x="1733107" y="552893"/>
                </a:cubicBezTo>
                <a:cubicBezTo>
                  <a:pt x="2158409" y="905540"/>
                  <a:pt x="2551814" y="2115879"/>
                  <a:pt x="2551814" y="2115879"/>
                </a:cubicBezTo>
                <a:lnTo>
                  <a:pt x="2551814" y="2115879"/>
                </a:ln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E120F7C4-F71E-4483-B970-75FDE603185A}"/>
              </a:ext>
            </a:extLst>
          </p:cNvPr>
          <p:cNvSpPr txBox="1"/>
          <p:nvPr/>
        </p:nvSpPr>
        <p:spPr>
          <a:xfrm>
            <a:off x="4284160" y="356189"/>
            <a:ext cx="444352" cy="1323439"/>
          </a:xfrm>
          <a:prstGeom prst="rect">
            <a:avLst/>
          </a:prstGeom>
          <a:noFill/>
        </p:spPr>
        <p:txBody>
          <a:bodyPr wrap="none" rtlCol="0">
            <a:spAutoFit/>
          </a:bodyPr>
          <a:lstStyle/>
          <a:p>
            <a:r>
              <a:rPr lang="de-DE" sz="8000" dirty="0"/>
              <a:t>.</a:t>
            </a:r>
          </a:p>
        </p:txBody>
      </p:sp>
      <p:sp>
        <p:nvSpPr>
          <p:cNvPr id="15" name="Textfeld 14">
            <a:extLst>
              <a:ext uri="{FF2B5EF4-FFF2-40B4-BE49-F238E27FC236}">
                <a16:creationId xmlns:a16="http://schemas.microsoft.com/office/drawing/2014/main" id="{7C519F42-E06E-4FAA-A6C8-4BC04996D5A1}"/>
              </a:ext>
            </a:extLst>
          </p:cNvPr>
          <p:cNvSpPr txBox="1"/>
          <p:nvPr/>
        </p:nvSpPr>
        <p:spPr>
          <a:xfrm>
            <a:off x="6518378" y="2825033"/>
            <a:ext cx="444352" cy="1323439"/>
          </a:xfrm>
          <a:prstGeom prst="rect">
            <a:avLst/>
          </a:prstGeom>
          <a:noFill/>
        </p:spPr>
        <p:txBody>
          <a:bodyPr wrap="none" rtlCol="0">
            <a:spAutoFit/>
          </a:bodyPr>
          <a:lstStyle/>
          <a:p>
            <a:r>
              <a:rPr lang="de-DE" sz="8000" dirty="0"/>
              <a:t>.</a:t>
            </a:r>
          </a:p>
        </p:txBody>
      </p:sp>
      <p:sp>
        <p:nvSpPr>
          <p:cNvPr id="26" name="Textfeld 25">
            <a:extLst>
              <a:ext uri="{FF2B5EF4-FFF2-40B4-BE49-F238E27FC236}">
                <a16:creationId xmlns:a16="http://schemas.microsoft.com/office/drawing/2014/main" id="{8CFA036E-8BE6-497F-9699-0A13CFCCF392}"/>
              </a:ext>
            </a:extLst>
          </p:cNvPr>
          <p:cNvSpPr txBox="1"/>
          <p:nvPr/>
        </p:nvSpPr>
        <p:spPr>
          <a:xfrm>
            <a:off x="6752577" y="3398435"/>
            <a:ext cx="338554"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x</a:t>
            </a:r>
          </a:p>
        </p:txBody>
      </p:sp>
      <p:sp>
        <p:nvSpPr>
          <p:cNvPr id="32" name="Textfeld 31">
            <a:extLst>
              <a:ext uri="{FF2B5EF4-FFF2-40B4-BE49-F238E27FC236}">
                <a16:creationId xmlns:a16="http://schemas.microsoft.com/office/drawing/2014/main" id="{63BA1DA1-B23E-45AA-8721-46D769E7CB31}"/>
              </a:ext>
            </a:extLst>
          </p:cNvPr>
          <p:cNvSpPr txBox="1"/>
          <p:nvPr/>
        </p:nvSpPr>
        <p:spPr>
          <a:xfrm>
            <a:off x="4523482" y="843190"/>
            <a:ext cx="320922"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z</a:t>
            </a:r>
          </a:p>
        </p:txBody>
      </p:sp>
      <p:cxnSp>
        <p:nvCxnSpPr>
          <p:cNvPr id="21" name="Gerader Verbinder 20"/>
          <p:cNvCxnSpPr>
            <a:cxnSpLocks/>
          </p:cNvCxnSpPr>
          <p:nvPr/>
        </p:nvCxnSpPr>
        <p:spPr>
          <a:xfrm flipH="1" flipV="1">
            <a:off x="4497067" y="515646"/>
            <a:ext cx="24133" cy="8254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Gerader Verbinder 21"/>
          <p:cNvCxnSpPr>
            <a:cxnSpLocks/>
          </p:cNvCxnSpPr>
          <p:nvPr/>
        </p:nvCxnSpPr>
        <p:spPr>
          <a:xfrm>
            <a:off x="4551337" y="1313168"/>
            <a:ext cx="2564391" cy="27113"/>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CEF47800-4273-4460-803E-FC1D28094BD2}"/>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9ECDE0B2-F96D-560D-00B7-E09530B9BE64}"/>
                  </a:ext>
                </a:extLst>
              </p14:cNvPr>
              <p14:cNvContentPartPr/>
              <p14:nvPr/>
            </p14:nvContentPartPr>
            <p14:xfrm>
              <a:off x="6179596" y="5885116"/>
              <a:ext cx="1901160" cy="87480"/>
            </p14:xfrm>
          </p:contentPart>
        </mc:Choice>
        <mc:Fallback>
          <p:pic>
            <p:nvPicPr>
              <p:cNvPr id="2" name="Freihand 1">
                <a:extLst>
                  <a:ext uri="{FF2B5EF4-FFF2-40B4-BE49-F238E27FC236}">
                    <a16:creationId xmlns:a16="http://schemas.microsoft.com/office/drawing/2014/main" id="{9ECDE0B2-F96D-560D-00B7-E09530B9BE64}"/>
                  </a:ext>
                </a:extLst>
              </p:cNvPr>
              <p:cNvPicPr/>
              <p:nvPr/>
            </p:nvPicPr>
            <p:blipFill>
              <a:blip r:embed="rId5"/>
              <a:stretch>
                <a:fillRect/>
              </a:stretch>
            </p:blipFill>
            <p:spPr>
              <a:xfrm>
                <a:off x="6170596" y="5876116"/>
                <a:ext cx="19188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A878E267-B256-1938-FFD0-3ED846D3E390}"/>
                  </a:ext>
                </a:extLst>
              </p14:cNvPr>
              <p14:cNvContentPartPr/>
              <p14:nvPr/>
            </p14:nvContentPartPr>
            <p14:xfrm>
              <a:off x="364516" y="6256996"/>
              <a:ext cx="5589360" cy="133560"/>
            </p14:xfrm>
          </p:contentPart>
        </mc:Choice>
        <mc:Fallback>
          <p:pic>
            <p:nvPicPr>
              <p:cNvPr id="3" name="Freihand 2">
                <a:extLst>
                  <a:ext uri="{FF2B5EF4-FFF2-40B4-BE49-F238E27FC236}">
                    <a16:creationId xmlns:a16="http://schemas.microsoft.com/office/drawing/2014/main" id="{A878E267-B256-1938-FFD0-3ED846D3E390}"/>
                  </a:ext>
                </a:extLst>
              </p:cNvPr>
              <p:cNvPicPr/>
              <p:nvPr/>
            </p:nvPicPr>
            <p:blipFill>
              <a:blip r:embed="rId7"/>
              <a:stretch>
                <a:fillRect/>
              </a:stretch>
            </p:blipFill>
            <p:spPr>
              <a:xfrm>
                <a:off x="355876" y="6248356"/>
                <a:ext cx="5607000" cy="151200"/>
              </a:xfrm>
              <a:prstGeom prst="rect">
                <a:avLst/>
              </a:prstGeom>
            </p:spPr>
          </p:pic>
        </mc:Fallback>
      </mc:AlternateContent>
    </p:spTree>
    <p:extLst>
      <p:ext uri="{BB962C8B-B14F-4D97-AF65-F5344CB8AC3E}">
        <p14:creationId xmlns:p14="http://schemas.microsoft.com/office/powerpoint/2010/main" val="2130697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 </a:t>
            </a:r>
            <a:r>
              <a:rPr lang="de-DE" sz="2800" dirty="0" err="1">
                <a:latin typeface="Times New Roman" panose="02020603050405020304" pitchFamily="18" charset="0"/>
                <a:cs typeface="Times New Roman" panose="02020603050405020304" pitchFamily="18" charset="0"/>
              </a:rPr>
              <a:t>Intransitivität</a:t>
            </a:r>
            <a:r>
              <a:rPr lang="de-DE" sz="2800" dirty="0">
                <a:latin typeface="Times New Roman" panose="02020603050405020304" pitchFamily="18" charset="0"/>
                <a:cs typeface="Times New Roman" panose="02020603050405020304" pitchFamily="18" charset="0"/>
              </a:rPr>
              <a:t> des </a:t>
            </a:r>
            <a:r>
              <a:rPr lang="de-DE" sz="2800" dirty="0" err="1">
                <a:latin typeface="Times New Roman" panose="02020603050405020304" pitchFamily="18" charset="0"/>
                <a:cs typeface="Times New Roman" panose="02020603050405020304" pitchFamily="18" charset="0"/>
              </a:rPr>
              <a:t>Scitovsky</a:t>
            </a:r>
            <a:r>
              <a:rPr lang="de-DE" sz="2800" dirty="0">
                <a:latin typeface="Times New Roman" panose="02020603050405020304" pitchFamily="18" charset="0"/>
                <a:cs typeface="Times New Roman" panose="02020603050405020304" pitchFamily="18" charset="0"/>
              </a:rPr>
              <a:t>-Test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4779021"/>
            <a:ext cx="8660498" cy="1632412"/>
          </a:xfrm>
          <a:prstGeom prst="rect">
            <a:avLst/>
          </a:prstGeom>
          <a:noFill/>
        </p:spPr>
        <p:txBody>
          <a:bodyPr wrap="square" rtlCol="0">
            <a:noAutofit/>
          </a:bodyPr>
          <a:lstStyle/>
          <a:p>
            <a:pPr marL="342900" indent="-342900">
              <a:buFont typeface="Wingdings" panose="05000000000000000000" pitchFamily="2" charset="2"/>
              <a:buChar char="§"/>
            </a:pPr>
            <a:r>
              <a:rPr lang="de-DE" sz="2400" dirty="0">
                <a:latin typeface="Times New Roman" panose="02020603050405020304" pitchFamily="18" charset="0"/>
                <a:cs typeface="Times New Roman" panose="02020603050405020304" pitchFamily="18" charset="0"/>
              </a:rPr>
              <a:t>Aus z ist </a:t>
            </a:r>
            <a:r>
              <a:rPr lang="de-DE" sz="2400" dirty="0" err="1">
                <a:latin typeface="Times New Roman" panose="02020603050405020304" pitchFamily="18" charset="0"/>
                <a:cs typeface="Times New Roman" panose="02020603050405020304" pitchFamily="18" charset="0"/>
              </a:rPr>
              <a:t>Scitovsky</a:t>
            </a:r>
            <a:r>
              <a:rPr lang="de-DE" sz="2400" dirty="0">
                <a:latin typeface="Times New Roman" panose="02020603050405020304" pitchFamily="18" charset="0"/>
                <a:cs typeface="Times New Roman" panose="02020603050405020304" pitchFamily="18" charset="0"/>
              </a:rPr>
              <a:t>-besser als y und y ist </a:t>
            </a:r>
            <a:r>
              <a:rPr lang="de-DE" sz="2400" dirty="0" err="1">
                <a:latin typeface="Times New Roman" panose="02020603050405020304" pitchFamily="18" charset="0"/>
                <a:cs typeface="Times New Roman" panose="02020603050405020304" pitchFamily="18" charset="0"/>
              </a:rPr>
              <a:t>Scitovsky</a:t>
            </a:r>
            <a:r>
              <a:rPr lang="de-DE" sz="2400" dirty="0">
                <a:latin typeface="Times New Roman" panose="02020603050405020304" pitchFamily="18" charset="0"/>
                <a:cs typeface="Times New Roman" panose="02020603050405020304" pitchFamily="18" charset="0"/>
              </a:rPr>
              <a:t>-besser als x folgt also </a:t>
            </a:r>
            <a:r>
              <a:rPr lang="de-DE" sz="2400" b="1" u="sng" dirty="0">
                <a:latin typeface="Times New Roman" panose="02020603050405020304" pitchFamily="18" charset="0"/>
                <a:cs typeface="Times New Roman" panose="02020603050405020304" pitchFamily="18" charset="0"/>
              </a:rPr>
              <a:t>nicht</a:t>
            </a:r>
            <a:r>
              <a:rPr lang="de-DE" sz="2400" dirty="0">
                <a:latin typeface="Times New Roman" panose="02020603050405020304" pitchFamily="18" charset="0"/>
                <a:cs typeface="Times New Roman" panose="02020603050405020304" pitchFamily="18" charset="0"/>
              </a:rPr>
              <a:t> z ist </a:t>
            </a:r>
            <a:r>
              <a:rPr lang="de-DE" sz="2400" dirty="0" err="1">
                <a:latin typeface="Times New Roman" panose="02020603050405020304" pitchFamily="18" charset="0"/>
                <a:cs typeface="Times New Roman" panose="02020603050405020304" pitchFamily="18" charset="0"/>
              </a:rPr>
              <a:t>Scitovsky</a:t>
            </a:r>
            <a:r>
              <a:rPr lang="de-DE" sz="2400" dirty="0">
                <a:latin typeface="Times New Roman" panose="02020603050405020304" pitchFamily="18" charset="0"/>
                <a:cs typeface="Times New Roman" panose="02020603050405020304" pitchFamily="18" charset="0"/>
              </a:rPr>
              <a:t>-besser als x!</a:t>
            </a:r>
          </a:p>
          <a:p>
            <a:endParaRPr lang="de-DE" sz="2400" dirty="0">
              <a:latin typeface="Times New Roman" panose="02020603050405020304" pitchFamily="18" charset="0"/>
              <a:cs typeface="Times New Roman" panose="02020603050405020304" pitchFamily="18" charset="0"/>
            </a:endParaRPr>
          </a:p>
          <a:p>
            <a:pPr lvl="1"/>
            <a:endParaRPr lang="de-DE" sz="2400" dirty="0">
              <a:latin typeface="Times New Roman" panose="02020603050405020304" pitchFamily="18" charset="0"/>
              <a:cs typeface="Times New Roman" panose="02020603050405020304" pitchFamily="18" charset="0"/>
            </a:endParaRPr>
          </a:p>
        </p:txBody>
      </p:sp>
      <p:grpSp>
        <p:nvGrpSpPr>
          <p:cNvPr id="4" name="Gruppieren 3">
            <a:extLst>
              <a:ext uri="{FF2B5EF4-FFF2-40B4-BE49-F238E27FC236}">
                <a16:creationId xmlns:a16="http://schemas.microsoft.com/office/drawing/2014/main" id="{33F525AC-E539-4633-A2CC-9922C484D029}"/>
              </a:ext>
            </a:extLst>
          </p:cNvPr>
          <p:cNvGrpSpPr/>
          <p:nvPr/>
        </p:nvGrpSpPr>
        <p:grpSpPr>
          <a:xfrm>
            <a:off x="3255225" y="837971"/>
            <a:ext cx="5300330" cy="3561575"/>
            <a:chOff x="1711842" y="845289"/>
            <a:chExt cx="7396716" cy="5167421"/>
          </a:xfrm>
        </p:grpSpPr>
        <p:cxnSp>
          <p:nvCxnSpPr>
            <p:cNvPr id="5" name="Gerade Verbindung mit Pfeil 4">
              <a:extLst>
                <a:ext uri="{FF2B5EF4-FFF2-40B4-BE49-F238E27FC236}">
                  <a16:creationId xmlns:a16="http://schemas.microsoft.com/office/drawing/2014/main" id="{77F52307-5C9D-4588-8475-3020DECC5670}"/>
                </a:ext>
              </a:extLst>
            </p:cNvPr>
            <p:cNvCxnSpPr>
              <a:cxnSpLocks/>
            </p:cNvCxnSpPr>
            <p:nvPr/>
          </p:nvCxnSpPr>
          <p:spPr>
            <a:xfrm flipH="1" flipV="1">
              <a:off x="1711842" y="845289"/>
              <a:ext cx="74428" cy="51674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37BE3ED8-6E8D-4065-818B-D9170775719C}"/>
                </a:ext>
              </a:extLst>
            </p:cNvPr>
            <p:cNvCxnSpPr>
              <a:cxnSpLocks/>
            </p:cNvCxnSpPr>
            <p:nvPr/>
          </p:nvCxnSpPr>
          <p:spPr>
            <a:xfrm flipV="1">
              <a:off x="1786270" y="6012709"/>
              <a:ext cx="7322288"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 name="Rechteck 6">
                <a:extLst>
                  <a:ext uri="{FF2B5EF4-FFF2-40B4-BE49-F238E27FC236}">
                    <a16:creationId xmlns:a16="http://schemas.microsoft.com/office/drawing/2014/main" id="{3F71B80D-BA40-431C-A76D-4E55253E5AA3}"/>
                  </a:ext>
                </a:extLst>
              </p:cNvPr>
              <p:cNvSpPr/>
              <p:nvPr/>
            </p:nvSpPr>
            <p:spPr>
              <a:xfrm>
                <a:off x="7990144" y="4399545"/>
                <a:ext cx="56541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i="1">
                              <a:latin typeface="Cambria Math" panose="02040503050406030204" pitchFamily="18" charset="0"/>
                              <a:cs typeface="Times New Roman" panose="02020603050405020304" pitchFamily="18" charset="0"/>
                            </a:rPr>
                            <m:t>1</m:t>
                          </m:r>
                        </m:sub>
                      </m:sSub>
                    </m:oMath>
                  </m:oMathPara>
                </a14:m>
                <a:endParaRPr lang="de-DE" sz="2400" dirty="0"/>
              </a:p>
            </p:txBody>
          </p:sp>
        </mc:Choice>
        <mc:Fallback xmlns="">
          <p:sp>
            <p:nvSpPr>
              <p:cNvPr id="7" name="Rechteck 6">
                <a:extLst>
                  <a:ext uri="{FF2B5EF4-FFF2-40B4-BE49-F238E27FC236}">
                    <a16:creationId xmlns:a16="http://schemas.microsoft.com/office/drawing/2014/main" id="{3F71B80D-BA40-431C-A76D-4E55253E5AA3}"/>
                  </a:ext>
                </a:extLst>
              </p:cNvPr>
              <p:cNvSpPr>
                <a:spLocks noRot="1" noChangeAspect="1" noMove="1" noResize="1" noEditPoints="1" noAdjustHandles="1" noChangeArrowheads="1" noChangeShapeType="1" noTextEdit="1"/>
              </p:cNvSpPr>
              <p:nvPr/>
            </p:nvSpPr>
            <p:spPr>
              <a:xfrm>
                <a:off x="7990144" y="4399545"/>
                <a:ext cx="565411" cy="461665"/>
              </a:xfrm>
              <a:prstGeom prst="rect">
                <a:avLst/>
              </a:prstGeom>
              <a:blipFill>
                <a:blip r:embed="rId2"/>
                <a:stretch>
                  <a:fillRect b="-1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Rechteck 7">
                <a:extLst>
                  <a:ext uri="{FF2B5EF4-FFF2-40B4-BE49-F238E27FC236}">
                    <a16:creationId xmlns:a16="http://schemas.microsoft.com/office/drawing/2014/main" id="{A5B708EB-EADA-4100-86F1-C562C89D63BA}"/>
                  </a:ext>
                </a:extLst>
              </p:cNvPr>
              <p:cNvSpPr/>
              <p:nvPr/>
            </p:nvSpPr>
            <p:spPr>
              <a:xfrm>
                <a:off x="2689814" y="835644"/>
                <a:ext cx="57252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b="0" i="1" smtClean="0">
                              <a:latin typeface="Cambria Math" panose="02040503050406030204" pitchFamily="18" charset="0"/>
                              <a:cs typeface="Times New Roman" panose="02020603050405020304" pitchFamily="18" charset="0"/>
                            </a:rPr>
                            <m:t>2</m:t>
                          </m:r>
                        </m:sub>
                      </m:sSub>
                    </m:oMath>
                  </m:oMathPara>
                </a14:m>
                <a:endParaRPr lang="de-DE" sz="2400" dirty="0"/>
              </a:p>
            </p:txBody>
          </p:sp>
        </mc:Choice>
        <mc:Fallback xmlns="">
          <p:sp>
            <p:nvSpPr>
              <p:cNvPr id="8" name="Rechteck 7">
                <a:extLst>
                  <a:ext uri="{FF2B5EF4-FFF2-40B4-BE49-F238E27FC236}">
                    <a16:creationId xmlns:a16="http://schemas.microsoft.com/office/drawing/2014/main" id="{A5B708EB-EADA-4100-86F1-C562C89D63BA}"/>
                  </a:ext>
                </a:extLst>
              </p:cNvPr>
              <p:cNvSpPr>
                <a:spLocks noRot="1" noChangeAspect="1" noMove="1" noResize="1" noEditPoints="1" noAdjustHandles="1" noChangeArrowheads="1" noChangeShapeType="1" noTextEdit="1"/>
              </p:cNvSpPr>
              <p:nvPr/>
            </p:nvSpPr>
            <p:spPr>
              <a:xfrm>
                <a:off x="2689814" y="835644"/>
                <a:ext cx="572529" cy="461665"/>
              </a:xfrm>
              <a:prstGeom prst="rect">
                <a:avLst/>
              </a:prstGeom>
              <a:blipFill>
                <a:blip r:embed="rId3"/>
                <a:stretch>
                  <a:fillRect b="-1316"/>
                </a:stretch>
              </a:blipFill>
            </p:spPr>
            <p:txBody>
              <a:bodyPr/>
              <a:lstStyle/>
              <a:p>
                <a:r>
                  <a:rPr lang="de-DE">
                    <a:noFill/>
                  </a:rPr>
                  <a:t> </a:t>
                </a:r>
              </a:p>
            </p:txBody>
          </p:sp>
        </mc:Fallback>
      </mc:AlternateContent>
      <p:sp>
        <p:nvSpPr>
          <p:cNvPr id="9" name="Freihandform: Form 8">
            <a:extLst>
              <a:ext uri="{FF2B5EF4-FFF2-40B4-BE49-F238E27FC236}">
                <a16:creationId xmlns:a16="http://schemas.microsoft.com/office/drawing/2014/main" id="{419576AA-7946-40C3-BA2E-E156A0DE0154}"/>
              </a:ext>
            </a:extLst>
          </p:cNvPr>
          <p:cNvSpPr/>
          <p:nvPr/>
        </p:nvSpPr>
        <p:spPr>
          <a:xfrm>
            <a:off x="3899919" y="1152157"/>
            <a:ext cx="2551814" cy="2816711"/>
          </a:xfrm>
          <a:custGeom>
            <a:avLst/>
            <a:gdLst>
              <a:gd name="connsiteX0" fmla="*/ 0 w 2551814"/>
              <a:gd name="connsiteY0" fmla="*/ 0 h 2115879"/>
              <a:gd name="connsiteX1" fmla="*/ 1733107 w 2551814"/>
              <a:gd name="connsiteY1" fmla="*/ 552893 h 2115879"/>
              <a:gd name="connsiteX2" fmla="*/ 2551814 w 2551814"/>
              <a:gd name="connsiteY2" fmla="*/ 2115879 h 2115879"/>
              <a:gd name="connsiteX3" fmla="*/ 2551814 w 2551814"/>
              <a:gd name="connsiteY3" fmla="*/ 2115879 h 2115879"/>
            </a:gdLst>
            <a:ahLst/>
            <a:cxnLst>
              <a:cxn ang="0">
                <a:pos x="connsiteX0" y="connsiteY0"/>
              </a:cxn>
              <a:cxn ang="0">
                <a:pos x="connsiteX1" y="connsiteY1"/>
              </a:cxn>
              <a:cxn ang="0">
                <a:pos x="connsiteX2" y="connsiteY2"/>
              </a:cxn>
              <a:cxn ang="0">
                <a:pos x="connsiteX3" y="connsiteY3"/>
              </a:cxn>
            </a:cxnLst>
            <a:rect l="l" t="t" r="r" b="b"/>
            <a:pathLst>
              <a:path w="2551814" h="2115879">
                <a:moveTo>
                  <a:pt x="0" y="0"/>
                </a:moveTo>
                <a:cubicBezTo>
                  <a:pt x="653902" y="100123"/>
                  <a:pt x="1307805" y="200246"/>
                  <a:pt x="1733107" y="552893"/>
                </a:cubicBezTo>
                <a:cubicBezTo>
                  <a:pt x="2158409" y="905540"/>
                  <a:pt x="2551814" y="2115879"/>
                  <a:pt x="2551814" y="2115879"/>
                </a:cubicBezTo>
                <a:lnTo>
                  <a:pt x="2551814" y="2115879"/>
                </a:lnTo>
              </a:path>
            </a:pathLst>
          </a:cu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reihandform: Form 11">
            <a:extLst>
              <a:ext uri="{FF2B5EF4-FFF2-40B4-BE49-F238E27FC236}">
                <a16:creationId xmlns:a16="http://schemas.microsoft.com/office/drawing/2014/main" id="{3DFC5DCA-1DF0-4080-BDF4-E6F2CC84C755}"/>
              </a:ext>
            </a:extLst>
          </p:cNvPr>
          <p:cNvSpPr/>
          <p:nvPr/>
        </p:nvSpPr>
        <p:spPr>
          <a:xfrm>
            <a:off x="3902849" y="1710661"/>
            <a:ext cx="2944756" cy="2350810"/>
          </a:xfrm>
          <a:custGeom>
            <a:avLst/>
            <a:gdLst>
              <a:gd name="connsiteX0" fmla="*/ 0 w 2551814"/>
              <a:gd name="connsiteY0" fmla="*/ 0 h 2115879"/>
              <a:gd name="connsiteX1" fmla="*/ 1733107 w 2551814"/>
              <a:gd name="connsiteY1" fmla="*/ 552893 h 2115879"/>
              <a:gd name="connsiteX2" fmla="*/ 2551814 w 2551814"/>
              <a:gd name="connsiteY2" fmla="*/ 2115879 h 2115879"/>
              <a:gd name="connsiteX3" fmla="*/ 2551814 w 2551814"/>
              <a:gd name="connsiteY3" fmla="*/ 2115879 h 2115879"/>
            </a:gdLst>
            <a:ahLst/>
            <a:cxnLst>
              <a:cxn ang="0">
                <a:pos x="connsiteX0" y="connsiteY0"/>
              </a:cxn>
              <a:cxn ang="0">
                <a:pos x="connsiteX1" y="connsiteY1"/>
              </a:cxn>
              <a:cxn ang="0">
                <a:pos x="connsiteX2" y="connsiteY2"/>
              </a:cxn>
              <a:cxn ang="0">
                <a:pos x="connsiteX3" y="connsiteY3"/>
              </a:cxn>
            </a:cxnLst>
            <a:rect l="l" t="t" r="r" b="b"/>
            <a:pathLst>
              <a:path w="2551814" h="2115879">
                <a:moveTo>
                  <a:pt x="0" y="0"/>
                </a:moveTo>
                <a:cubicBezTo>
                  <a:pt x="653902" y="100123"/>
                  <a:pt x="1307805" y="200246"/>
                  <a:pt x="1733107" y="552893"/>
                </a:cubicBezTo>
                <a:cubicBezTo>
                  <a:pt x="2158409" y="905540"/>
                  <a:pt x="2551814" y="2115879"/>
                  <a:pt x="2551814" y="2115879"/>
                </a:cubicBezTo>
                <a:lnTo>
                  <a:pt x="2551814" y="2115879"/>
                </a:ln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E120F7C4-F71E-4483-B970-75FDE603185A}"/>
              </a:ext>
            </a:extLst>
          </p:cNvPr>
          <p:cNvSpPr txBox="1"/>
          <p:nvPr/>
        </p:nvSpPr>
        <p:spPr>
          <a:xfrm>
            <a:off x="4284160" y="356189"/>
            <a:ext cx="444352" cy="1323439"/>
          </a:xfrm>
          <a:prstGeom prst="rect">
            <a:avLst/>
          </a:prstGeom>
          <a:noFill/>
        </p:spPr>
        <p:txBody>
          <a:bodyPr wrap="none" rtlCol="0">
            <a:spAutoFit/>
          </a:bodyPr>
          <a:lstStyle/>
          <a:p>
            <a:r>
              <a:rPr lang="de-DE" sz="8000" dirty="0"/>
              <a:t>.</a:t>
            </a:r>
          </a:p>
        </p:txBody>
      </p:sp>
      <p:sp>
        <p:nvSpPr>
          <p:cNvPr id="15" name="Textfeld 14">
            <a:extLst>
              <a:ext uri="{FF2B5EF4-FFF2-40B4-BE49-F238E27FC236}">
                <a16:creationId xmlns:a16="http://schemas.microsoft.com/office/drawing/2014/main" id="{7C519F42-E06E-4FAA-A6C8-4BC04996D5A1}"/>
              </a:ext>
            </a:extLst>
          </p:cNvPr>
          <p:cNvSpPr txBox="1"/>
          <p:nvPr/>
        </p:nvSpPr>
        <p:spPr>
          <a:xfrm>
            <a:off x="6518378" y="2825033"/>
            <a:ext cx="444352" cy="1323439"/>
          </a:xfrm>
          <a:prstGeom prst="rect">
            <a:avLst/>
          </a:prstGeom>
          <a:noFill/>
        </p:spPr>
        <p:txBody>
          <a:bodyPr wrap="none" rtlCol="0">
            <a:spAutoFit/>
          </a:bodyPr>
          <a:lstStyle/>
          <a:p>
            <a:r>
              <a:rPr lang="de-DE" sz="8000" dirty="0"/>
              <a:t>.</a:t>
            </a:r>
          </a:p>
        </p:txBody>
      </p:sp>
      <p:sp>
        <p:nvSpPr>
          <p:cNvPr id="23" name="Textfeld 22">
            <a:extLst>
              <a:ext uri="{FF2B5EF4-FFF2-40B4-BE49-F238E27FC236}">
                <a16:creationId xmlns:a16="http://schemas.microsoft.com/office/drawing/2014/main" id="{BD6A1C80-D50F-45F5-B583-86659C6BC0A0}"/>
              </a:ext>
            </a:extLst>
          </p:cNvPr>
          <p:cNvSpPr txBox="1"/>
          <p:nvPr/>
        </p:nvSpPr>
        <p:spPr>
          <a:xfrm>
            <a:off x="5240737" y="1531632"/>
            <a:ext cx="338554"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y</a:t>
            </a:r>
          </a:p>
        </p:txBody>
      </p:sp>
      <p:sp>
        <p:nvSpPr>
          <p:cNvPr id="26" name="Textfeld 25">
            <a:extLst>
              <a:ext uri="{FF2B5EF4-FFF2-40B4-BE49-F238E27FC236}">
                <a16:creationId xmlns:a16="http://schemas.microsoft.com/office/drawing/2014/main" id="{8CFA036E-8BE6-497F-9699-0A13CFCCF392}"/>
              </a:ext>
            </a:extLst>
          </p:cNvPr>
          <p:cNvSpPr txBox="1"/>
          <p:nvPr/>
        </p:nvSpPr>
        <p:spPr>
          <a:xfrm>
            <a:off x="6752577" y="3398435"/>
            <a:ext cx="338554"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x</a:t>
            </a:r>
          </a:p>
        </p:txBody>
      </p:sp>
      <p:sp>
        <p:nvSpPr>
          <p:cNvPr id="27" name="Freihandform: Form 26">
            <a:extLst>
              <a:ext uri="{FF2B5EF4-FFF2-40B4-BE49-F238E27FC236}">
                <a16:creationId xmlns:a16="http://schemas.microsoft.com/office/drawing/2014/main" id="{A3339E7B-4851-439E-9D67-1247B5A62E86}"/>
              </a:ext>
            </a:extLst>
          </p:cNvPr>
          <p:cNvSpPr/>
          <p:nvPr/>
        </p:nvSpPr>
        <p:spPr>
          <a:xfrm>
            <a:off x="3423684" y="1729699"/>
            <a:ext cx="4621501" cy="2459830"/>
          </a:xfrm>
          <a:custGeom>
            <a:avLst/>
            <a:gdLst>
              <a:gd name="connsiteX0" fmla="*/ 0 w 2551814"/>
              <a:gd name="connsiteY0" fmla="*/ 0 h 2115879"/>
              <a:gd name="connsiteX1" fmla="*/ 1733107 w 2551814"/>
              <a:gd name="connsiteY1" fmla="*/ 552893 h 2115879"/>
              <a:gd name="connsiteX2" fmla="*/ 2551814 w 2551814"/>
              <a:gd name="connsiteY2" fmla="*/ 2115879 h 2115879"/>
              <a:gd name="connsiteX3" fmla="*/ 2551814 w 2551814"/>
              <a:gd name="connsiteY3" fmla="*/ 2115879 h 2115879"/>
            </a:gdLst>
            <a:ahLst/>
            <a:cxnLst>
              <a:cxn ang="0">
                <a:pos x="connsiteX0" y="connsiteY0"/>
              </a:cxn>
              <a:cxn ang="0">
                <a:pos x="connsiteX1" y="connsiteY1"/>
              </a:cxn>
              <a:cxn ang="0">
                <a:pos x="connsiteX2" y="connsiteY2"/>
              </a:cxn>
              <a:cxn ang="0">
                <a:pos x="connsiteX3" y="connsiteY3"/>
              </a:cxn>
            </a:cxnLst>
            <a:rect l="l" t="t" r="r" b="b"/>
            <a:pathLst>
              <a:path w="2551814" h="2115879">
                <a:moveTo>
                  <a:pt x="0" y="0"/>
                </a:moveTo>
                <a:cubicBezTo>
                  <a:pt x="653902" y="100123"/>
                  <a:pt x="1307805" y="200246"/>
                  <a:pt x="1733107" y="552893"/>
                </a:cubicBezTo>
                <a:cubicBezTo>
                  <a:pt x="2158409" y="905540"/>
                  <a:pt x="2551814" y="2115879"/>
                  <a:pt x="2551814" y="2115879"/>
                </a:cubicBezTo>
                <a:lnTo>
                  <a:pt x="2551814" y="2115879"/>
                </a:ln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20A0D313-BC3B-4C3C-AA8F-235A64F3FDAE}"/>
              </a:ext>
            </a:extLst>
          </p:cNvPr>
          <p:cNvSpPr txBox="1"/>
          <p:nvPr/>
        </p:nvSpPr>
        <p:spPr>
          <a:xfrm>
            <a:off x="5357115" y="1085415"/>
            <a:ext cx="444352" cy="1323439"/>
          </a:xfrm>
          <a:prstGeom prst="rect">
            <a:avLst/>
          </a:prstGeom>
          <a:noFill/>
        </p:spPr>
        <p:txBody>
          <a:bodyPr wrap="none" rtlCol="0">
            <a:spAutoFit/>
          </a:bodyPr>
          <a:lstStyle/>
          <a:p>
            <a:r>
              <a:rPr lang="de-DE" sz="8000" dirty="0"/>
              <a:t>.</a:t>
            </a:r>
          </a:p>
        </p:txBody>
      </p:sp>
      <p:sp>
        <p:nvSpPr>
          <p:cNvPr id="32" name="Textfeld 31">
            <a:extLst>
              <a:ext uri="{FF2B5EF4-FFF2-40B4-BE49-F238E27FC236}">
                <a16:creationId xmlns:a16="http://schemas.microsoft.com/office/drawing/2014/main" id="{63BA1DA1-B23E-45AA-8721-46D769E7CB31}"/>
              </a:ext>
            </a:extLst>
          </p:cNvPr>
          <p:cNvSpPr txBox="1"/>
          <p:nvPr/>
        </p:nvSpPr>
        <p:spPr>
          <a:xfrm>
            <a:off x="4523482" y="843190"/>
            <a:ext cx="320922"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z</a:t>
            </a:r>
          </a:p>
        </p:txBody>
      </p:sp>
      <p:sp>
        <p:nvSpPr>
          <p:cNvPr id="33" name="Textfeld 32">
            <a:extLst>
              <a:ext uri="{FF2B5EF4-FFF2-40B4-BE49-F238E27FC236}">
                <a16:creationId xmlns:a16="http://schemas.microsoft.com/office/drawing/2014/main" id="{BD68C5AD-C744-4235-B511-8468386F8E6F}"/>
              </a:ext>
            </a:extLst>
          </p:cNvPr>
          <p:cNvSpPr txBox="1"/>
          <p:nvPr/>
        </p:nvSpPr>
        <p:spPr>
          <a:xfrm>
            <a:off x="19050" y="6454412"/>
            <a:ext cx="12172950" cy="329875"/>
          </a:xfrm>
          <a:prstGeom prst="rect">
            <a:avLst/>
          </a:prstGeom>
          <a:noFill/>
        </p:spPr>
        <p:txBody>
          <a:bodyPr wrap="square" rtlCol="0">
            <a:noAutofit/>
          </a:bodyPr>
          <a:lstStyle/>
          <a:p>
            <a:r>
              <a:rPr lang="en-US" sz="1400" dirty="0">
                <a:latin typeface="Times New Roman" panose="02020603050405020304" pitchFamily="18" charset="0"/>
                <a:cs typeface="Times New Roman" panose="02020603050405020304" pitchFamily="18" charset="0"/>
              </a:rPr>
              <a:t>Gorman, W.M. (1955). The Intransitivity Of Certain Criteria Used In Welfare Economics, Oxford Economic Papers, Oxford University Press, vol. 0(1), pages 25-34</a:t>
            </a:r>
            <a:endParaRPr lang="de-DE" sz="1400" dirty="0">
              <a:latin typeface="Times New Roman" panose="02020603050405020304" pitchFamily="18" charset="0"/>
              <a:cs typeface="Times New Roman" panose="02020603050405020304" pitchFamily="18" charset="0"/>
            </a:endParaRPr>
          </a:p>
        </p:txBody>
      </p:sp>
      <p:sp>
        <p:nvSpPr>
          <p:cNvPr id="21" name="Rechteck 20">
            <a:extLst>
              <a:ext uri="{FF2B5EF4-FFF2-40B4-BE49-F238E27FC236}">
                <a16:creationId xmlns:a16="http://schemas.microsoft.com/office/drawing/2014/main" id="{7796C048-0273-4CDC-A083-8926D6FD90F9}"/>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44EDFCDA-CA04-8ADE-6C20-7A820F1812EA}"/>
                  </a:ext>
                </a:extLst>
              </p14:cNvPr>
              <p14:cNvContentPartPr/>
              <p14:nvPr/>
            </p14:nvContentPartPr>
            <p14:xfrm>
              <a:off x="280996" y="4639876"/>
              <a:ext cx="7997760" cy="1307160"/>
            </p14:xfrm>
          </p:contentPart>
        </mc:Choice>
        <mc:Fallback>
          <p:pic>
            <p:nvPicPr>
              <p:cNvPr id="2" name="Freihand 1">
                <a:extLst>
                  <a:ext uri="{FF2B5EF4-FFF2-40B4-BE49-F238E27FC236}">
                    <a16:creationId xmlns:a16="http://schemas.microsoft.com/office/drawing/2014/main" id="{44EDFCDA-CA04-8ADE-6C20-7A820F1812EA}"/>
                  </a:ext>
                </a:extLst>
              </p:cNvPr>
              <p:cNvPicPr/>
              <p:nvPr/>
            </p:nvPicPr>
            <p:blipFill>
              <a:blip r:embed="rId5"/>
              <a:stretch>
                <a:fillRect/>
              </a:stretch>
            </p:blipFill>
            <p:spPr>
              <a:xfrm>
                <a:off x="272356" y="4630876"/>
                <a:ext cx="8015400" cy="1324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1902ED17-99E9-A203-250A-EE83F6F196E2}"/>
                  </a:ext>
                </a:extLst>
              </p14:cNvPr>
              <p14:cNvContentPartPr/>
              <p14:nvPr/>
            </p14:nvContentPartPr>
            <p14:xfrm>
              <a:off x="165436" y="6746956"/>
              <a:ext cx="3581280" cy="46800"/>
            </p14:xfrm>
          </p:contentPart>
        </mc:Choice>
        <mc:Fallback>
          <p:pic>
            <p:nvPicPr>
              <p:cNvPr id="3" name="Freihand 2">
                <a:extLst>
                  <a:ext uri="{FF2B5EF4-FFF2-40B4-BE49-F238E27FC236}">
                    <a16:creationId xmlns:a16="http://schemas.microsoft.com/office/drawing/2014/main" id="{1902ED17-99E9-A203-250A-EE83F6F196E2}"/>
                  </a:ext>
                </a:extLst>
              </p:cNvPr>
              <p:cNvPicPr/>
              <p:nvPr/>
            </p:nvPicPr>
            <p:blipFill>
              <a:blip r:embed="rId7"/>
              <a:stretch>
                <a:fillRect/>
              </a:stretch>
            </p:blipFill>
            <p:spPr>
              <a:xfrm>
                <a:off x="156796" y="6737956"/>
                <a:ext cx="3598920" cy="64440"/>
              </a:xfrm>
              <a:prstGeom prst="rect">
                <a:avLst/>
              </a:prstGeom>
            </p:spPr>
          </p:pic>
        </mc:Fallback>
      </mc:AlternateContent>
    </p:spTree>
    <p:extLst>
      <p:ext uri="{BB962C8B-B14F-4D97-AF65-F5344CB8AC3E}">
        <p14:creationId xmlns:p14="http://schemas.microsoft.com/office/powerpoint/2010/main" val="653791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Entscheidungsregeln</a:t>
            </a:r>
            <a:endParaRPr lang="en-US" sz="2903" dirty="0">
              <a:solidFill>
                <a:sysClr val="windowText" lastClr="000000"/>
              </a:solidFill>
            </a:endParaRPr>
          </a:p>
        </p:txBody>
      </p:sp>
      <p:sp>
        <p:nvSpPr>
          <p:cNvPr id="7" name="Textfeld 6"/>
          <p:cNvSpPr txBox="1"/>
          <p:nvPr/>
        </p:nvSpPr>
        <p:spPr>
          <a:xfrm>
            <a:off x="422031" y="723089"/>
            <a:ext cx="11368453" cy="5898243"/>
          </a:xfrm>
          <a:prstGeom prst="rect">
            <a:avLst/>
          </a:prstGeom>
          <a:noFill/>
        </p:spPr>
        <p:txBody>
          <a:bodyPr wrap="square" rtlCol="0">
            <a:noAutofit/>
          </a:bodyPr>
          <a:lstStyle/>
          <a:p>
            <a:r>
              <a:rPr lang="en-GB" altLang="de-DE" sz="2600" dirty="0">
                <a:ea typeface="ＭＳ Ｐゴシック" pitchFamily="34" charset="-128"/>
              </a:rPr>
              <a:t>In </a:t>
            </a:r>
            <a:r>
              <a:rPr lang="en-GB" altLang="de-DE" sz="2600" dirty="0" err="1">
                <a:ea typeface="ＭＳ Ｐゴシック" pitchFamily="34" charset="-128"/>
              </a:rPr>
              <a:t>westlichen</a:t>
            </a:r>
            <a:r>
              <a:rPr lang="en-GB" altLang="de-DE" sz="2600" dirty="0">
                <a:ea typeface="ＭＳ Ｐゴシック" pitchFamily="34" charset="-128"/>
              </a:rPr>
              <a:t> </a:t>
            </a:r>
            <a:r>
              <a:rPr lang="en-GB" altLang="de-DE" sz="2600" dirty="0" err="1">
                <a:ea typeface="ＭＳ Ｐゴシック" pitchFamily="34" charset="-128"/>
              </a:rPr>
              <a:t>Demokratien</a:t>
            </a:r>
            <a:r>
              <a:rPr lang="en-GB" altLang="de-DE" sz="2600" dirty="0">
                <a:ea typeface="ＭＳ Ｐゴシック" pitchFamily="34" charset="-128"/>
              </a:rPr>
              <a:t> </a:t>
            </a:r>
            <a:r>
              <a:rPr lang="en-GB" altLang="de-DE" sz="2600" dirty="0" err="1">
                <a:ea typeface="ＭＳ Ｐゴシック" pitchFamily="34" charset="-128"/>
              </a:rPr>
              <a:t>sind</a:t>
            </a:r>
            <a:r>
              <a:rPr lang="en-GB" altLang="de-DE" sz="2600" dirty="0">
                <a:ea typeface="ＭＳ Ｐゴシック" pitchFamily="34" charset="-128"/>
              </a:rPr>
              <a:t> </a:t>
            </a:r>
            <a:r>
              <a:rPr lang="en-GB" altLang="de-DE" sz="2600" dirty="0" err="1">
                <a:ea typeface="ＭＳ Ｐゴシック" pitchFamily="34" charset="-128"/>
              </a:rPr>
              <a:t>wir</a:t>
            </a:r>
            <a:r>
              <a:rPr lang="en-GB" altLang="de-DE" sz="2600" dirty="0">
                <a:ea typeface="ＭＳ Ｐゴシック" pitchFamily="34" charset="-128"/>
              </a:rPr>
              <a:t> </a:t>
            </a:r>
            <a:r>
              <a:rPr lang="en-GB" altLang="de-DE" sz="2600" dirty="0" err="1">
                <a:ea typeface="ＭＳ Ｐゴシック" pitchFamily="34" charset="-128"/>
              </a:rPr>
              <a:t>häufig</a:t>
            </a:r>
            <a:r>
              <a:rPr lang="en-GB" altLang="de-DE" sz="2600" dirty="0">
                <a:ea typeface="ＭＳ Ｐゴシック" pitchFamily="34" charset="-128"/>
              </a:rPr>
              <a:t> auf die 50+1 Regel </a:t>
            </a:r>
            <a:r>
              <a:rPr lang="en-GB" altLang="de-DE" sz="2600" dirty="0" err="1">
                <a:ea typeface="ＭＳ Ｐゴシック" pitchFamily="34" charset="-128"/>
              </a:rPr>
              <a:t>bzw</a:t>
            </a:r>
            <a:r>
              <a:rPr lang="en-GB" altLang="de-DE" sz="2600" dirty="0">
                <a:ea typeface="ＭＳ Ｐゴシック" pitchFamily="34" charset="-128"/>
              </a:rPr>
              <a:t>. </a:t>
            </a:r>
            <a:r>
              <a:rPr lang="en-GB" altLang="de-DE" sz="2600" dirty="0" err="1">
                <a:ea typeface="ＭＳ Ｐゴシック" pitchFamily="34" charset="-128"/>
              </a:rPr>
              <a:t>Mehrheitsregeln</a:t>
            </a:r>
            <a:r>
              <a:rPr lang="en-GB" altLang="de-DE" sz="2600" dirty="0">
                <a:ea typeface="ＭＳ Ｐゴシック" pitchFamily="34" charset="-128"/>
              </a:rPr>
              <a:t> </a:t>
            </a:r>
            <a:r>
              <a:rPr lang="en-GB" altLang="de-DE" sz="2600" dirty="0" err="1">
                <a:ea typeface="ＭＳ Ｐゴシック" pitchFamily="34" charset="-128"/>
              </a:rPr>
              <a:t>geprägt</a:t>
            </a:r>
            <a:r>
              <a:rPr lang="en-GB" altLang="de-DE" sz="2600" dirty="0">
                <a:ea typeface="ＭＳ Ｐゴシック" pitchFamily="34" charset="-128"/>
              </a:rPr>
              <a:t>, </a:t>
            </a:r>
            <a:r>
              <a:rPr lang="en-GB" altLang="de-DE" sz="2600" dirty="0" err="1">
                <a:ea typeface="ＭＳ Ｐゴシック" pitchFamily="34" charset="-128"/>
              </a:rPr>
              <a:t>aber</a:t>
            </a:r>
            <a:r>
              <a:rPr lang="en-GB" altLang="de-DE" sz="2600" dirty="0">
                <a:ea typeface="ＭＳ Ｐゴシック" pitchFamily="34" charset="-128"/>
              </a:rPr>
              <a:t> </a:t>
            </a:r>
            <a:r>
              <a:rPr lang="en-GB" altLang="de-DE" sz="2600" dirty="0" err="1">
                <a:ea typeface="ＭＳ Ｐゴシック" pitchFamily="34" charset="-128"/>
              </a:rPr>
              <a:t>auch</a:t>
            </a:r>
            <a:r>
              <a:rPr lang="en-GB" altLang="de-DE" sz="2600" dirty="0">
                <a:ea typeface="ＭＳ Ｐゴシック" pitchFamily="34" charset="-128"/>
              </a:rPr>
              <a:t> </a:t>
            </a:r>
            <a:r>
              <a:rPr lang="en-GB" altLang="de-DE" sz="2600" dirty="0" err="1">
                <a:ea typeface="ＭＳ Ｐゴシック" pitchFamily="34" charset="-128"/>
              </a:rPr>
              <a:t>hier</a:t>
            </a:r>
            <a:r>
              <a:rPr lang="en-GB" altLang="de-DE" sz="2600" dirty="0">
                <a:ea typeface="ＭＳ Ｐゴシック" pitchFamily="34" charset="-128"/>
              </a:rPr>
              <a:t> </a:t>
            </a:r>
            <a:r>
              <a:rPr lang="en-GB" altLang="de-DE" sz="2600" dirty="0" err="1">
                <a:ea typeface="ＭＳ Ｐゴシック" pitchFamily="34" charset="-128"/>
              </a:rPr>
              <a:t>gibt</a:t>
            </a:r>
            <a:r>
              <a:rPr lang="en-GB" altLang="de-DE" sz="2600" dirty="0">
                <a:ea typeface="ＭＳ Ｐゴシック" pitchFamily="34" charset="-128"/>
              </a:rPr>
              <a:t> </a:t>
            </a:r>
            <a:r>
              <a:rPr lang="en-GB" altLang="de-DE" sz="2600" dirty="0" err="1">
                <a:ea typeface="ＭＳ Ｐゴシック" pitchFamily="34" charset="-128"/>
              </a:rPr>
              <a:t>es</a:t>
            </a:r>
            <a:r>
              <a:rPr lang="en-GB" altLang="de-DE" sz="2600" dirty="0">
                <a:ea typeface="ＭＳ Ｐゴシック" pitchFamily="34" charset="-128"/>
              </a:rPr>
              <a:t> </a:t>
            </a:r>
            <a:r>
              <a:rPr lang="en-GB" altLang="de-DE" sz="2600" dirty="0" err="1">
                <a:ea typeface="ＭＳ Ｐゴシック" pitchFamily="34" charset="-128"/>
              </a:rPr>
              <a:t>Probleme</a:t>
            </a:r>
            <a:r>
              <a:rPr lang="en-GB" altLang="de-DE" sz="2600" dirty="0">
                <a:ea typeface="ＭＳ Ｐゴシック" pitchFamily="34" charset="-128"/>
              </a:rPr>
              <a:t>:</a:t>
            </a:r>
          </a:p>
          <a:p>
            <a:endParaRPr lang="en-GB" altLang="de-DE" sz="2600" dirty="0">
              <a:ea typeface="ＭＳ Ｐゴシック" pitchFamily="34" charset="-128"/>
            </a:endParaRPr>
          </a:p>
          <a:p>
            <a:pPr marL="514350" indent="-514350">
              <a:buFont typeface="Arial" panose="020B0604020202020204" pitchFamily="34" charset="0"/>
              <a:buChar char="•"/>
            </a:pPr>
            <a:r>
              <a:rPr lang="en-GB" altLang="de-DE" sz="2600" dirty="0">
                <a:ea typeface="ＭＳ Ｐゴシック" pitchFamily="34" charset="-128"/>
              </a:rPr>
              <a:t>50% der </a:t>
            </a:r>
            <a:r>
              <a:rPr lang="en-GB" altLang="de-DE" sz="2600" dirty="0" err="1">
                <a:ea typeface="ＭＳ Ｐゴシック" pitchFamily="34" charset="-128"/>
              </a:rPr>
              <a:t>abgebenen</a:t>
            </a:r>
            <a:r>
              <a:rPr lang="en-GB" altLang="de-DE" sz="2600" dirty="0">
                <a:ea typeface="ＭＳ Ｐゴシック" pitchFamily="34" charset="-128"/>
              </a:rPr>
              <a:t> </a:t>
            </a:r>
            <a:r>
              <a:rPr lang="en-GB" altLang="de-DE" sz="2600" dirty="0" err="1">
                <a:ea typeface="ＭＳ Ｐゴシック" pitchFamily="34" charset="-128"/>
              </a:rPr>
              <a:t>Stimmen</a:t>
            </a:r>
            <a:endParaRPr lang="en-GB" altLang="de-DE" sz="2600" dirty="0">
              <a:ea typeface="ＭＳ Ｐゴシック" pitchFamily="34" charset="-128"/>
            </a:endParaRPr>
          </a:p>
          <a:p>
            <a:pPr marL="514350" indent="-514350">
              <a:buFont typeface="Arial" panose="020B0604020202020204" pitchFamily="34" charset="0"/>
              <a:buChar char="•"/>
            </a:pPr>
            <a:endParaRPr lang="en-GB" altLang="de-DE" sz="2600" dirty="0">
              <a:ea typeface="ＭＳ Ｐゴシック" pitchFamily="34" charset="-128"/>
            </a:endParaRPr>
          </a:p>
          <a:p>
            <a:pPr marL="514350" indent="-514350">
              <a:buFont typeface="Arial" panose="020B0604020202020204" pitchFamily="34" charset="0"/>
              <a:buChar char="•"/>
            </a:pPr>
            <a:r>
              <a:rPr lang="en-GB" altLang="de-DE" sz="2600" dirty="0">
                <a:ea typeface="ＭＳ Ｐゴシック" pitchFamily="34" charset="-128"/>
              </a:rPr>
              <a:t>50% </a:t>
            </a:r>
            <a:r>
              <a:rPr lang="en-GB" altLang="de-DE" sz="2600" dirty="0" err="1">
                <a:ea typeface="ＭＳ Ｐゴシック" pitchFamily="34" charset="-128"/>
              </a:rPr>
              <a:t>gültigen</a:t>
            </a:r>
            <a:r>
              <a:rPr lang="en-GB" altLang="de-DE" sz="2600" dirty="0">
                <a:ea typeface="ＭＳ Ｐゴシック" pitchFamily="34" charset="-128"/>
              </a:rPr>
              <a:t> </a:t>
            </a:r>
            <a:r>
              <a:rPr lang="en-GB" altLang="de-DE" sz="2600" dirty="0" err="1">
                <a:ea typeface="ＭＳ Ｐゴシック" pitchFamily="34" charset="-128"/>
              </a:rPr>
              <a:t>Stimmen</a:t>
            </a:r>
            <a:r>
              <a:rPr lang="en-GB" altLang="de-DE" sz="2600" dirty="0">
                <a:ea typeface="ＭＳ Ｐゴシック" pitchFamily="34" charset="-128"/>
              </a:rPr>
              <a:t> </a:t>
            </a:r>
            <a:r>
              <a:rPr lang="en-GB" altLang="de-DE" sz="2600" dirty="0" err="1">
                <a:ea typeface="ＭＳ Ｐゴシック" pitchFamily="34" charset="-128"/>
              </a:rPr>
              <a:t>bzw</a:t>
            </a:r>
            <a:r>
              <a:rPr lang="en-GB" altLang="de-DE" sz="2600" dirty="0">
                <a:ea typeface="ＭＳ Ｐゴシック" pitchFamily="34" charset="-128"/>
              </a:rPr>
              <a:t>. </a:t>
            </a:r>
            <a:r>
              <a:rPr lang="en-GB" altLang="de-DE" sz="2600" dirty="0" err="1">
                <a:ea typeface="ＭＳ Ｐゴシック" pitchFamily="34" charset="-128"/>
              </a:rPr>
              <a:t>entscheidenden</a:t>
            </a:r>
            <a:r>
              <a:rPr lang="en-GB" altLang="de-DE" sz="2600" dirty="0">
                <a:ea typeface="ＭＳ Ｐゴシック" pitchFamily="34" charset="-128"/>
              </a:rPr>
              <a:t> (also </a:t>
            </a:r>
            <a:r>
              <a:rPr lang="en-GB" altLang="de-DE" sz="2600" dirty="0" err="1">
                <a:ea typeface="ＭＳ Ｐゴシック" pitchFamily="34" charset="-128"/>
              </a:rPr>
              <a:t>ohne</a:t>
            </a:r>
            <a:r>
              <a:rPr lang="en-GB" altLang="de-DE" sz="2600" dirty="0">
                <a:ea typeface="ＭＳ Ｐゴシック" pitchFamily="34" charset="-128"/>
              </a:rPr>
              <a:t> </a:t>
            </a:r>
            <a:r>
              <a:rPr lang="en-GB" altLang="de-DE" sz="2600" dirty="0" err="1">
                <a:ea typeface="ＭＳ Ｐゴシック" pitchFamily="34" charset="-128"/>
              </a:rPr>
              <a:t>Enthaltungen</a:t>
            </a:r>
            <a:r>
              <a:rPr lang="en-GB" altLang="de-DE" sz="2600" dirty="0">
                <a:ea typeface="ＭＳ Ｐゴシック" pitchFamily="34" charset="-128"/>
              </a:rPr>
              <a:t>)</a:t>
            </a:r>
          </a:p>
          <a:p>
            <a:endParaRPr lang="en-GB" altLang="de-DE" sz="2600" dirty="0">
              <a:ea typeface="ＭＳ Ｐゴシック" pitchFamily="34" charset="-128"/>
            </a:endParaRPr>
          </a:p>
          <a:p>
            <a:pPr marL="457200" indent="-457200">
              <a:buFont typeface="Symbol" panose="05050102010706020507" pitchFamily="18" charset="2"/>
              <a:buChar char="-"/>
            </a:pPr>
            <a:r>
              <a:rPr lang="en-GB" altLang="de-DE" sz="2600" dirty="0" err="1">
                <a:ea typeface="ＭＳ Ｐゴシック" pitchFamily="34" charset="-128"/>
              </a:rPr>
              <a:t>Mehrheit</a:t>
            </a:r>
            <a:r>
              <a:rPr lang="en-GB" altLang="de-DE" sz="2600" dirty="0">
                <a:ea typeface="ＭＳ Ｐゴシック" pitchFamily="34" charset="-128"/>
              </a:rPr>
              <a:t> der </a:t>
            </a:r>
            <a:r>
              <a:rPr lang="en-GB" altLang="de-DE" sz="2600" dirty="0" err="1">
                <a:ea typeface="ＭＳ Ｐゴシック" pitchFamily="34" charset="-128"/>
              </a:rPr>
              <a:t>abgebenen</a:t>
            </a:r>
            <a:r>
              <a:rPr lang="en-GB" altLang="de-DE" sz="2600" dirty="0">
                <a:ea typeface="ＭＳ Ｐゴシック" pitchFamily="34" charset="-128"/>
              </a:rPr>
              <a:t> </a:t>
            </a:r>
            <a:r>
              <a:rPr lang="en-GB" altLang="de-DE" sz="2600" dirty="0" err="1">
                <a:ea typeface="ＭＳ Ｐゴシック" pitchFamily="34" charset="-128"/>
              </a:rPr>
              <a:t>Stimmen</a:t>
            </a:r>
            <a:endParaRPr lang="en-GB" altLang="de-DE" sz="2600" dirty="0">
              <a:ea typeface="ＭＳ Ｐゴシック" pitchFamily="34" charset="-128"/>
            </a:endParaRPr>
          </a:p>
          <a:p>
            <a:pPr marL="457200" indent="-457200">
              <a:buFont typeface="Symbol" panose="05050102010706020507" pitchFamily="18" charset="2"/>
              <a:buChar char="-"/>
            </a:pPr>
            <a:endParaRPr lang="en-GB" altLang="de-DE" sz="2600" dirty="0">
              <a:ea typeface="ＭＳ Ｐゴシック" pitchFamily="34" charset="-128"/>
            </a:endParaRPr>
          </a:p>
          <a:p>
            <a:pPr marL="457200" indent="-457200">
              <a:buFont typeface="Symbol" panose="05050102010706020507" pitchFamily="18" charset="2"/>
              <a:buChar char="-"/>
            </a:pPr>
            <a:r>
              <a:rPr lang="en-GB" altLang="de-DE" sz="2600" dirty="0" err="1">
                <a:ea typeface="ＭＳ Ｐゴシック" pitchFamily="34" charset="-128"/>
              </a:rPr>
              <a:t>Mehrheit</a:t>
            </a:r>
            <a:r>
              <a:rPr lang="en-GB" altLang="de-DE" sz="2600" dirty="0">
                <a:ea typeface="ＭＳ Ｐゴシック" pitchFamily="34" charset="-128"/>
              </a:rPr>
              <a:t> der </a:t>
            </a:r>
            <a:r>
              <a:rPr lang="en-GB" altLang="de-DE" sz="2600" dirty="0" err="1">
                <a:ea typeface="ＭＳ Ｐゴシック" pitchFamily="34" charset="-128"/>
              </a:rPr>
              <a:t>gültigen</a:t>
            </a:r>
            <a:r>
              <a:rPr lang="en-GB" altLang="de-DE" sz="2600" dirty="0">
                <a:ea typeface="ＭＳ Ｐゴシック" pitchFamily="34" charset="-128"/>
              </a:rPr>
              <a:t> </a:t>
            </a:r>
            <a:r>
              <a:rPr lang="en-GB" altLang="de-DE" sz="2600" dirty="0" err="1">
                <a:ea typeface="ＭＳ Ｐゴシック" pitchFamily="34" charset="-128"/>
              </a:rPr>
              <a:t>Stimmen</a:t>
            </a:r>
            <a:r>
              <a:rPr lang="en-GB" altLang="de-DE" sz="2600" dirty="0">
                <a:ea typeface="ＭＳ Ｐゴシック" pitchFamily="34" charset="-128"/>
              </a:rPr>
              <a:t> </a:t>
            </a:r>
            <a:r>
              <a:rPr lang="en-GB" altLang="de-DE" sz="2600" dirty="0" err="1">
                <a:ea typeface="ＭＳ Ｐゴシック" pitchFamily="34" charset="-128"/>
              </a:rPr>
              <a:t>bzw</a:t>
            </a:r>
            <a:r>
              <a:rPr lang="en-GB" altLang="de-DE" sz="2600" dirty="0">
                <a:ea typeface="ＭＳ Ｐゴシック" pitchFamily="34" charset="-128"/>
              </a:rPr>
              <a:t>. </a:t>
            </a:r>
            <a:r>
              <a:rPr lang="en-GB" altLang="de-DE" sz="2600" dirty="0" err="1">
                <a:ea typeface="ＭＳ Ｐゴシック" pitchFamily="34" charset="-128"/>
              </a:rPr>
              <a:t>entscheidenden</a:t>
            </a:r>
            <a:r>
              <a:rPr lang="en-GB" altLang="de-DE" sz="2600" dirty="0">
                <a:ea typeface="ＭＳ Ｐゴシック" pitchFamily="34" charset="-128"/>
              </a:rPr>
              <a:t>                                             (also </a:t>
            </a:r>
            <a:r>
              <a:rPr lang="en-GB" altLang="de-DE" sz="2600" dirty="0" err="1">
                <a:ea typeface="ＭＳ Ｐゴシック" pitchFamily="34" charset="-128"/>
              </a:rPr>
              <a:t>ohne</a:t>
            </a:r>
            <a:r>
              <a:rPr lang="en-GB" altLang="de-DE" sz="2600" dirty="0">
                <a:ea typeface="ＭＳ Ｐゴシック" pitchFamily="34" charset="-128"/>
              </a:rPr>
              <a:t> </a:t>
            </a:r>
            <a:r>
              <a:rPr lang="en-GB" altLang="de-DE" sz="2600" dirty="0" err="1">
                <a:ea typeface="ＭＳ Ｐゴシック" pitchFamily="34" charset="-128"/>
              </a:rPr>
              <a:t>Enthaltungen</a:t>
            </a:r>
            <a:r>
              <a:rPr lang="en-GB" altLang="de-DE" sz="2600" dirty="0">
                <a:ea typeface="ＭＳ Ｐゴシック" pitchFamily="34" charset="-128"/>
              </a:rPr>
              <a:t>)</a:t>
            </a:r>
          </a:p>
          <a:p>
            <a:endParaRPr lang="en-GB" altLang="de-DE" sz="2903" dirty="0">
              <a:ea typeface="ＭＳ Ｐゴシック" pitchFamily="34" charset="-128"/>
            </a:endParaRPr>
          </a:p>
          <a:p>
            <a:pPr marL="914400" lvl="1" indent="-457200">
              <a:buFont typeface="Wingdings" panose="05000000000000000000" pitchFamily="2" charset="2"/>
              <a:buChar char="Ø"/>
            </a:pPr>
            <a:r>
              <a:rPr lang="en-GB" altLang="de-DE" sz="2903" dirty="0">
                <a:ea typeface="ＭＳ Ｐゴシック" pitchFamily="34" charset="-128"/>
              </a:rPr>
              <a:t>Das </a:t>
            </a:r>
            <a:r>
              <a:rPr lang="en-GB" altLang="de-DE" sz="2903" dirty="0" err="1">
                <a:ea typeface="ＭＳ Ｐゴシック" pitchFamily="34" charset="-128"/>
              </a:rPr>
              <a:t>grundsätzliche</a:t>
            </a:r>
            <a:r>
              <a:rPr lang="en-GB" altLang="de-DE" sz="2903" dirty="0">
                <a:ea typeface="ＭＳ Ｐゴシック" pitchFamily="34" charset="-128"/>
              </a:rPr>
              <a:t> Problem des                                               Condorcet-</a:t>
            </a:r>
            <a:r>
              <a:rPr lang="en-GB" altLang="de-DE" sz="2903" dirty="0" err="1">
                <a:ea typeface="ＭＳ Ｐゴシック" pitchFamily="34" charset="-128"/>
              </a:rPr>
              <a:t>Paradoxons</a:t>
            </a:r>
            <a:endParaRPr lang="en-GB" altLang="de-DE" sz="2903" dirty="0">
              <a:ea typeface="ＭＳ Ｐゴシック" pitchFamily="34" charset="-128"/>
            </a:endParaRPr>
          </a:p>
        </p:txBody>
      </p:sp>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60E4675-8E6A-6440-415D-9BFD9AB24B8A}"/>
                  </a:ext>
                </a:extLst>
              </p14:cNvPr>
              <p14:cNvContentPartPr/>
              <p14:nvPr/>
            </p14:nvContentPartPr>
            <p14:xfrm>
              <a:off x="522556" y="1043902"/>
              <a:ext cx="8136000" cy="177480"/>
            </p14:xfrm>
          </p:contentPart>
        </mc:Choice>
        <mc:Fallback>
          <p:pic>
            <p:nvPicPr>
              <p:cNvPr id="2" name="Freihand 1">
                <a:extLst>
                  <a:ext uri="{FF2B5EF4-FFF2-40B4-BE49-F238E27FC236}">
                    <a16:creationId xmlns:a16="http://schemas.microsoft.com/office/drawing/2014/main" id="{860E4675-8E6A-6440-415D-9BFD9AB24B8A}"/>
                  </a:ext>
                </a:extLst>
              </p:cNvPr>
              <p:cNvPicPr/>
              <p:nvPr/>
            </p:nvPicPr>
            <p:blipFill>
              <a:blip r:embed="rId4"/>
              <a:stretch>
                <a:fillRect/>
              </a:stretch>
            </p:blipFill>
            <p:spPr>
              <a:xfrm>
                <a:off x="513556" y="1034902"/>
                <a:ext cx="81536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9FA3C8D2-42FB-D8F1-96D2-F71DC7038F09}"/>
                  </a:ext>
                </a:extLst>
              </p14:cNvPr>
              <p14:cNvContentPartPr/>
              <p14:nvPr/>
            </p14:nvContentPartPr>
            <p14:xfrm>
              <a:off x="3501556" y="143542"/>
              <a:ext cx="4831200" cy="1488960"/>
            </p14:xfrm>
          </p:contentPart>
        </mc:Choice>
        <mc:Fallback>
          <p:pic>
            <p:nvPicPr>
              <p:cNvPr id="3" name="Freihand 2">
                <a:extLst>
                  <a:ext uri="{FF2B5EF4-FFF2-40B4-BE49-F238E27FC236}">
                    <a16:creationId xmlns:a16="http://schemas.microsoft.com/office/drawing/2014/main" id="{9FA3C8D2-42FB-D8F1-96D2-F71DC7038F09}"/>
                  </a:ext>
                </a:extLst>
              </p:cNvPr>
              <p:cNvPicPr/>
              <p:nvPr/>
            </p:nvPicPr>
            <p:blipFill>
              <a:blip r:embed="rId6"/>
              <a:stretch>
                <a:fillRect/>
              </a:stretch>
            </p:blipFill>
            <p:spPr>
              <a:xfrm>
                <a:off x="3492916" y="134542"/>
                <a:ext cx="4848840" cy="1506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B00F7EC1-5A52-29BA-6FE6-396C4960CD33}"/>
                  </a:ext>
                </a:extLst>
              </p14:cNvPr>
              <p14:cNvContentPartPr/>
              <p14:nvPr/>
            </p14:nvContentPartPr>
            <p14:xfrm>
              <a:off x="1065436" y="5364262"/>
              <a:ext cx="5346000" cy="1408320"/>
            </p14:xfrm>
          </p:contentPart>
        </mc:Choice>
        <mc:Fallback>
          <p:pic>
            <p:nvPicPr>
              <p:cNvPr id="4" name="Freihand 3">
                <a:extLst>
                  <a:ext uri="{FF2B5EF4-FFF2-40B4-BE49-F238E27FC236}">
                    <a16:creationId xmlns:a16="http://schemas.microsoft.com/office/drawing/2014/main" id="{B00F7EC1-5A52-29BA-6FE6-396C4960CD33}"/>
                  </a:ext>
                </a:extLst>
              </p:cNvPr>
              <p:cNvPicPr/>
              <p:nvPr/>
            </p:nvPicPr>
            <p:blipFill>
              <a:blip r:embed="rId8"/>
              <a:stretch>
                <a:fillRect/>
              </a:stretch>
            </p:blipFill>
            <p:spPr>
              <a:xfrm>
                <a:off x="1056796" y="5355262"/>
                <a:ext cx="5363640" cy="1425960"/>
              </a:xfrm>
              <a:prstGeom prst="rect">
                <a:avLst/>
              </a:prstGeom>
            </p:spPr>
          </p:pic>
        </mc:Fallback>
      </mc:AlternateContent>
    </p:spTree>
    <p:extLst>
      <p:ext uri="{BB962C8B-B14F-4D97-AF65-F5344CB8AC3E}">
        <p14:creationId xmlns:p14="http://schemas.microsoft.com/office/powerpoint/2010/main" val="3924832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a:solidFill>
                  <a:sysClr val="windowText" lastClr="000000"/>
                </a:solidFill>
              </a:rPr>
              <a:t>Condorcet </a:t>
            </a:r>
            <a:r>
              <a:rPr lang="en-US" sz="2903" b="1" dirty="0" err="1">
                <a:solidFill>
                  <a:sysClr val="windowText" lastClr="000000"/>
                </a:solidFill>
              </a:rPr>
              <a:t>Paradoxon</a:t>
            </a:r>
            <a:r>
              <a:rPr lang="en-US" sz="2903" b="1" dirty="0">
                <a:solidFill>
                  <a:sysClr val="windowText" lastClr="000000"/>
                </a:solidFill>
              </a:rPr>
              <a:t>	</a:t>
            </a:r>
            <a:endParaRPr lang="en-US" sz="2903" dirty="0">
              <a:solidFill>
                <a:sysClr val="windowText" lastClr="000000"/>
              </a:solidFill>
            </a:endParaRPr>
          </a:p>
        </p:txBody>
      </p:sp>
      <p:sp>
        <p:nvSpPr>
          <p:cNvPr id="3" name="Textfeld 2"/>
          <p:cNvSpPr txBox="1"/>
          <p:nvPr/>
        </p:nvSpPr>
        <p:spPr>
          <a:xfrm>
            <a:off x="1117418" y="2628623"/>
            <a:ext cx="6760443" cy="914541"/>
          </a:xfrm>
          <a:prstGeom prst="rect">
            <a:avLst/>
          </a:prstGeom>
          <a:noFill/>
        </p:spPr>
        <p:txBody>
          <a:bodyPr wrap="square" rtlCol="0">
            <a:noAutofit/>
          </a:bodyPr>
          <a:lstStyle/>
          <a:p>
            <a:r>
              <a:rPr lang="en-GB" altLang="de-DE" sz="2903" dirty="0" err="1">
                <a:ea typeface="ＭＳ Ｐゴシック" pitchFamily="34" charset="-128"/>
              </a:rPr>
              <a:t>Bestimmen</a:t>
            </a:r>
            <a:r>
              <a:rPr lang="en-GB" altLang="de-DE" sz="2903" dirty="0">
                <a:ea typeface="ＭＳ Ｐゴシック" pitchFamily="34" charset="-128"/>
              </a:rPr>
              <a:t> </a:t>
            </a:r>
            <a:r>
              <a:rPr lang="en-GB" altLang="de-DE" sz="2903" dirty="0" err="1">
                <a:ea typeface="ＭＳ Ｐゴシック" pitchFamily="34" charset="-128"/>
              </a:rPr>
              <a:t>Sie</a:t>
            </a:r>
            <a:r>
              <a:rPr lang="en-GB" altLang="de-DE" sz="2903" dirty="0">
                <a:ea typeface="ＭＳ Ｐゴシック" pitchFamily="34" charset="-128"/>
              </a:rPr>
              <a:t> den </a:t>
            </a:r>
            <a:r>
              <a:rPr lang="en-GB" altLang="de-DE" sz="2903" dirty="0" err="1">
                <a:ea typeface="ＭＳ Ｐゴシック" pitchFamily="34" charset="-128"/>
              </a:rPr>
              <a:t>Gewinner</a:t>
            </a:r>
            <a:r>
              <a:rPr lang="en-GB" altLang="de-DE" sz="2903" dirty="0">
                <a:ea typeface="ＭＳ Ｐゴシック" pitchFamily="34" charset="-128"/>
              </a:rPr>
              <a:t> </a:t>
            </a:r>
            <a:r>
              <a:rPr lang="en-GB" altLang="de-DE" sz="2903" dirty="0" err="1">
                <a:ea typeface="ＭＳ Ｐゴシック" pitchFamily="34" charset="-128"/>
              </a:rPr>
              <a:t>bei</a:t>
            </a:r>
            <a:r>
              <a:rPr lang="en-GB" altLang="de-DE" sz="2903" dirty="0">
                <a:ea typeface="ＭＳ Ｐゴシック" pitchFamily="34" charset="-128"/>
              </a:rPr>
              <a:t> </a:t>
            </a:r>
            <a:r>
              <a:rPr lang="en-GB" altLang="de-DE" sz="2903" dirty="0" err="1">
                <a:ea typeface="ＭＳ Ｐゴシック" pitchFamily="34" charset="-128"/>
              </a:rPr>
              <a:t>einer</a:t>
            </a:r>
            <a:r>
              <a:rPr lang="en-GB" altLang="de-DE" sz="2903" dirty="0">
                <a:ea typeface="ＭＳ Ｐゴシック" pitchFamily="34" charset="-128"/>
              </a:rPr>
              <a:t> </a:t>
            </a:r>
            <a:r>
              <a:rPr lang="en-GB" altLang="de-DE" sz="2903" dirty="0" err="1">
                <a:ea typeface="ＭＳ Ｐゴシック" pitchFamily="34" charset="-128"/>
              </a:rPr>
              <a:t>paarweisen</a:t>
            </a:r>
            <a:r>
              <a:rPr lang="en-GB" altLang="de-DE" sz="2903" dirty="0">
                <a:ea typeface="ＭＳ Ｐゴシック" pitchFamily="34" charset="-128"/>
              </a:rPr>
              <a:t> </a:t>
            </a:r>
            <a:r>
              <a:rPr lang="en-GB" altLang="de-DE" sz="2903" dirty="0" err="1">
                <a:ea typeface="ＭＳ Ｐゴシック" pitchFamily="34" charset="-128"/>
              </a:rPr>
              <a:t>Abstimmung</a:t>
            </a:r>
            <a:r>
              <a:rPr lang="en-GB" altLang="de-DE" sz="2903" dirty="0">
                <a:ea typeface="ＭＳ Ｐゴシック" pitchFamily="34" charset="-128"/>
              </a:rPr>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9783" y="881351"/>
            <a:ext cx="5900188" cy="176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a:extLst>
              <a:ext uri="{FF2B5EF4-FFF2-40B4-BE49-F238E27FC236}">
                <a16:creationId xmlns:a16="http://schemas.microsoft.com/office/drawing/2014/main" id="{7DB6F91A-597D-F739-8417-1B780E26EB2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4C33A320-B16F-7C07-498D-B32CBEC916F2}"/>
                  </a:ext>
                </a:extLst>
              </p14:cNvPr>
              <p14:cNvContentPartPr/>
              <p14:nvPr/>
            </p14:nvContentPartPr>
            <p14:xfrm>
              <a:off x="4789636" y="1663462"/>
              <a:ext cx="358560" cy="31680"/>
            </p14:xfrm>
          </p:contentPart>
        </mc:Choice>
        <mc:Fallback>
          <p:pic>
            <p:nvPicPr>
              <p:cNvPr id="2" name="Freihand 1">
                <a:extLst>
                  <a:ext uri="{FF2B5EF4-FFF2-40B4-BE49-F238E27FC236}">
                    <a16:creationId xmlns:a16="http://schemas.microsoft.com/office/drawing/2014/main" id="{4C33A320-B16F-7C07-498D-B32CBEC916F2}"/>
                  </a:ext>
                </a:extLst>
              </p:cNvPr>
              <p:cNvPicPr/>
              <p:nvPr/>
            </p:nvPicPr>
            <p:blipFill>
              <a:blip r:embed="rId5"/>
              <a:stretch>
                <a:fillRect/>
              </a:stretch>
            </p:blipFill>
            <p:spPr>
              <a:xfrm>
                <a:off x="4780996" y="1654822"/>
                <a:ext cx="3762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0419A93D-F7DC-FAEF-524C-0EBC56834961}"/>
                  </a:ext>
                </a:extLst>
              </p14:cNvPr>
              <p14:cNvContentPartPr/>
              <p14:nvPr/>
            </p14:nvContentPartPr>
            <p14:xfrm>
              <a:off x="6589996" y="1680382"/>
              <a:ext cx="291960" cy="32400"/>
            </p14:xfrm>
          </p:contentPart>
        </mc:Choice>
        <mc:Fallback>
          <p:pic>
            <p:nvPicPr>
              <p:cNvPr id="4" name="Freihand 3">
                <a:extLst>
                  <a:ext uri="{FF2B5EF4-FFF2-40B4-BE49-F238E27FC236}">
                    <a16:creationId xmlns:a16="http://schemas.microsoft.com/office/drawing/2014/main" id="{0419A93D-F7DC-FAEF-524C-0EBC56834961}"/>
                  </a:ext>
                </a:extLst>
              </p:cNvPr>
              <p:cNvPicPr/>
              <p:nvPr/>
            </p:nvPicPr>
            <p:blipFill>
              <a:blip r:embed="rId7"/>
              <a:stretch>
                <a:fillRect/>
              </a:stretch>
            </p:blipFill>
            <p:spPr>
              <a:xfrm>
                <a:off x="6580996" y="1671742"/>
                <a:ext cx="3096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02F9544A-64BD-D382-A08C-AF1CAD9B04EA}"/>
                  </a:ext>
                </a:extLst>
              </p14:cNvPr>
              <p14:cNvContentPartPr/>
              <p14:nvPr/>
            </p14:nvContentPartPr>
            <p14:xfrm>
              <a:off x="8162116" y="1691902"/>
              <a:ext cx="316080" cy="21600"/>
            </p14:xfrm>
          </p:contentPart>
        </mc:Choice>
        <mc:Fallback>
          <p:pic>
            <p:nvPicPr>
              <p:cNvPr id="7" name="Freihand 6">
                <a:extLst>
                  <a:ext uri="{FF2B5EF4-FFF2-40B4-BE49-F238E27FC236}">
                    <a16:creationId xmlns:a16="http://schemas.microsoft.com/office/drawing/2014/main" id="{02F9544A-64BD-D382-A08C-AF1CAD9B04EA}"/>
                  </a:ext>
                </a:extLst>
              </p:cNvPr>
              <p:cNvPicPr/>
              <p:nvPr/>
            </p:nvPicPr>
            <p:blipFill>
              <a:blip r:embed="rId9"/>
              <a:stretch>
                <a:fillRect/>
              </a:stretch>
            </p:blipFill>
            <p:spPr>
              <a:xfrm>
                <a:off x="8153476" y="1682902"/>
                <a:ext cx="333720" cy="39240"/>
              </a:xfrm>
              <a:prstGeom prst="rect">
                <a:avLst/>
              </a:prstGeom>
            </p:spPr>
          </p:pic>
        </mc:Fallback>
      </mc:AlternateContent>
      <p:grpSp>
        <p:nvGrpSpPr>
          <p:cNvPr id="40" name="Gruppieren 39">
            <a:extLst>
              <a:ext uri="{FF2B5EF4-FFF2-40B4-BE49-F238E27FC236}">
                <a16:creationId xmlns:a16="http://schemas.microsoft.com/office/drawing/2014/main" id="{A7726A2F-C851-C405-2BC1-0D5523ECC2FF}"/>
              </a:ext>
            </a:extLst>
          </p:cNvPr>
          <p:cNvGrpSpPr/>
          <p:nvPr/>
        </p:nvGrpSpPr>
        <p:grpSpPr>
          <a:xfrm>
            <a:off x="9125476" y="198262"/>
            <a:ext cx="2215440" cy="1161720"/>
            <a:chOff x="9125476" y="198262"/>
            <a:chExt cx="2215440" cy="1161720"/>
          </a:xfrm>
        </p:grpSpPr>
        <mc:AlternateContent xmlns:mc="http://schemas.openxmlformats.org/markup-compatibility/2006">
          <mc:Choice xmlns:p14="http://schemas.microsoft.com/office/powerpoint/2010/main" Requires="p14">
            <p:contentPart p14:bwMode="auto" r:id="rId10">
              <p14:nvContentPartPr>
                <p14:cNvPr id="15" name="Freihand 14">
                  <a:extLst>
                    <a:ext uri="{FF2B5EF4-FFF2-40B4-BE49-F238E27FC236}">
                      <a16:creationId xmlns:a16="http://schemas.microsoft.com/office/drawing/2014/main" id="{54DEBF2D-81B0-40BB-756D-E737FACED464}"/>
                    </a:ext>
                  </a:extLst>
                </p14:cNvPr>
                <p14:cNvContentPartPr/>
                <p14:nvPr/>
              </p14:nvContentPartPr>
              <p14:xfrm>
                <a:off x="10737916" y="366382"/>
                <a:ext cx="187560" cy="94680"/>
              </p14:xfrm>
            </p:contentPart>
          </mc:Choice>
          <mc:Fallback>
            <p:pic>
              <p:nvPicPr>
                <p:cNvPr id="15" name="Freihand 14">
                  <a:extLst>
                    <a:ext uri="{FF2B5EF4-FFF2-40B4-BE49-F238E27FC236}">
                      <a16:creationId xmlns:a16="http://schemas.microsoft.com/office/drawing/2014/main" id="{54DEBF2D-81B0-40BB-756D-E737FACED464}"/>
                    </a:ext>
                  </a:extLst>
                </p:cNvPr>
                <p:cNvPicPr/>
                <p:nvPr/>
              </p:nvPicPr>
              <p:blipFill>
                <a:blip r:embed="rId11"/>
                <a:stretch>
                  <a:fillRect/>
                </a:stretch>
              </p:blipFill>
              <p:spPr>
                <a:xfrm>
                  <a:off x="10729276" y="357382"/>
                  <a:ext cx="2052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6" name="Freihand 15">
                  <a:extLst>
                    <a:ext uri="{FF2B5EF4-FFF2-40B4-BE49-F238E27FC236}">
                      <a16:creationId xmlns:a16="http://schemas.microsoft.com/office/drawing/2014/main" id="{13055A33-EDE7-1756-AC25-983C81B739ED}"/>
                    </a:ext>
                  </a:extLst>
                </p14:cNvPr>
                <p14:cNvContentPartPr/>
                <p14:nvPr/>
              </p14:nvContentPartPr>
              <p14:xfrm>
                <a:off x="10952836" y="272422"/>
                <a:ext cx="89640" cy="171000"/>
              </p14:xfrm>
            </p:contentPart>
          </mc:Choice>
          <mc:Fallback>
            <p:pic>
              <p:nvPicPr>
                <p:cNvPr id="16" name="Freihand 15">
                  <a:extLst>
                    <a:ext uri="{FF2B5EF4-FFF2-40B4-BE49-F238E27FC236}">
                      <a16:creationId xmlns:a16="http://schemas.microsoft.com/office/drawing/2014/main" id="{13055A33-EDE7-1756-AC25-983C81B739ED}"/>
                    </a:ext>
                  </a:extLst>
                </p:cNvPr>
                <p:cNvPicPr/>
                <p:nvPr/>
              </p:nvPicPr>
              <p:blipFill>
                <a:blip r:embed="rId13"/>
                <a:stretch>
                  <a:fillRect/>
                </a:stretch>
              </p:blipFill>
              <p:spPr>
                <a:xfrm>
                  <a:off x="10943836" y="263782"/>
                  <a:ext cx="1072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7" name="Freihand 16">
                  <a:extLst>
                    <a:ext uri="{FF2B5EF4-FFF2-40B4-BE49-F238E27FC236}">
                      <a16:creationId xmlns:a16="http://schemas.microsoft.com/office/drawing/2014/main" id="{05550531-6DD5-5DDD-C1E4-6BB605C299B6}"/>
                    </a:ext>
                  </a:extLst>
                </p14:cNvPr>
                <p14:cNvContentPartPr/>
                <p14:nvPr/>
              </p14:nvContentPartPr>
              <p14:xfrm>
                <a:off x="11136076" y="318142"/>
                <a:ext cx="204840" cy="117360"/>
              </p14:xfrm>
            </p:contentPart>
          </mc:Choice>
          <mc:Fallback>
            <p:pic>
              <p:nvPicPr>
                <p:cNvPr id="17" name="Freihand 16">
                  <a:extLst>
                    <a:ext uri="{FF2B5EF4-FFF2-40B4-BE49-F238E27FC236}">
                      <a16:creationId xmlns:a16="http://schemas.microsoft.com/office/drawing/2014/main" id="{05550531-6DD5-5DDD-C1E4-6BB605C299B6}"/>
                    </a:ext>
                  </a:extLst>
                </p:cNvPr>
                <p:cNvPicPr/>
                <p:nvPr/>
              </p:nvPicPr>
              <p:blipFill>
                <a:blip r:embed="rId15"/>
                <a:stretch>
                  <a:fillRect/>
                </a:stretch>
              </p:blipFill>
              <p:spPr>
                <a:xfrm>
                  <a:off x="11127436" y="309502"/>
                  <a:ext cx="2224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8" name="Freihand 17">
                  <a:extLst>
                    <a:ext uri="{FF2B5EF4-FFF2-40B4-BE49-F238E27FC236}">
                      <a16:creationId xmlns:a16="http://schemas.microsoft.com/office/drawing/2014/main" id="{97D49B22-82B9-4D7A-4A18-13CB56066110}"/>
                    </a:ext>
                  </a:extLst>
                </p14:cNvPr>
                <p14:cNvContentPartPr/>
                <p14:nvPr/>
              </p14:nvContentPartPr>
              <p14:xfrm>
                <a:off x="10827916" y="198262"/>
                <a:ext cx="99360" cy="6120"/>
              </p14:xfrm>
            </p:contentPart>
          </mc:Choice>
          <mc:Fallback>
            <p:pic>
              <p:nvPicPr>
                <p:cNvPr id="18" name="Freihand 17">
                  <a:extLst>
                    <a:ext uri="{FF2B5EF4-FFF2-40B4-BE49-F238E27FC236}">
                      <a16:creationId xmlns:a16="http://schemas.microsoft.com/office/drawing/2014/main" id="{97D49B22-82B9-4D7A-4A18-13CB56066110}"/>
                    </a:ext>
                  </a:extLst>
                </p:cNvPr>
                <p:cNvPicPr/>
                <p:nvPr/>
              </p:nvPicPr>
              <p:blipFill>
                <a:blip r:embed="rId17"/>
                <a:stretch>
                  <a:fillRect/>
                </a:stretch>
              </p:blipFill>
              <p:spPr>
                <a:xfrm>
                  <a:off x="10818916" y="189262"/>
                  <a:ext cx="1170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8" name="Freihand 7">
                  <a:extLst>
                    <a:ext uri="{FF2B5EF4-FFF2-40B4-BE49-F238E27FC236}">
                      <a16:creationId xmlns:a16="http://schemas.microsoft.com/office/drawing/2014/main" id="{11D03D14-AD47-3DDE-0188-718AF34EB81A}"/>
                    </a:ext>
                  </a:extLst>
                </p14:cNvPr>
                <p14:cNvContentPartPr/>
                <p14:nvPr/>
              </p14:nvContentPartPr>
              <p14:xfrm>
                <a:off x="9125476" y="221302"/>
                <a:ext cx="126720" cy="226800"/>
              </p14:xfrm>
            </p:contentPart>
          </mc:Choice>
          <mc:Fallback>
            <p:pic>
              <p:nvPicPr>
                <p:cNvPr id="8" name="Freihand 7">
                  <a:extLst>
                    <a:ext uri="{FF2B5EF4-FFF2-40B4-BE49-F238E27FC236}">
                      <a16:creationId xmlns:a16="http://schemas.microsoft.com/office/drawing/2014/main" id="{11D03D14-AD47-3DDE-0188-718AF34EB81A}"/>
                    </a:ext>
                  </a:extLst>
                </p:cNvPr>
                <p:cNvPicPr/>
                <p:nvPr/>
              </p:nvPicPr>
              <p:blipFill>
                <a:blip r:embed="rId19"/>
                <a:stretch>
                  <a:fillRect/>
                </a:stretch>
              </p:blipFill>
              <p:spPr>
                <a:xfrm>
                  <a:off x="9116476" y="212662"/>
                  <a:ext cx="14436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9" name="Freihand 8">
                  <a:extLst>
                    <a:ext uri="{FF2B5EF4-FFF2-40B4-BE49-F238E27FC236}">
                      <a16:creationId xmlns:a16="http://schemas.microsoft.com/office/drawing/2014/main" id="{022953C8-B23E-2816-0056-FC456969E30B}"/>
                    </a:ext>
                  </a:extLst>
                </p14:cNvPr>
                <p14:cNvContentPartPr/>
                <p14:nvPr/>
              </p14:nvContentPartPr>
              <p14:xfrm>
                <a:off x="9163276" y="260902"/>
                <a:ext cx="118440" cy="204120"/>
              </p14:xfrm>
            </p:contentPart>
          </mc:Choice>
          <mc:Fallback>
            <p:pic>
              <p:nvPicPr>
                <p:cNvPr id="9" name="Freihand 8">
                  <a:extLst>
                    <a:ext uri="{FF2B5EF4-FFF2-40B4-BE49-F238E27FC236}">
                      <a16:creationId xmlns:a16="http://schemas.microsoft.com/office/drawing/2014/main" id="{022953C8-B23E-2816-0056-FC456969E30B}"/>
                    </a:ext>
                  </a:extLst>
                </p:cNvPr>
                <p:cNvPicPr/>
                <p:nvPr/>
              </p:nvPicPr>
              <p:blipFill>
                <a:blip r:embed="rId21"/>
                <a:stretch>
                  <a:fillRect/>
                </a:stretch>
              </p:blipFill>
              <p:spPr>
                <a:xfrm>
                  <a:off x="9154636" y="252262"/>
                  <a:ext cx="1360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0" name="Freihand 9">
                  <a:extLst>
                    <a:ext uri="{FF2B5EF4-FFF2-40B4-BE49-F238E27FC236}">
                      <a16:creationId xmlns:a16="http://schemas.microsoft.com/office/drawing/2014/main" id="{ED73159D-4C12-E0A8-3303-904A81B103F4}"/>
                    </a:ext>
                  </a:extLst>
                </p14:cNvPr>
                <p14:cNvContentPartPr/>
                <p14:nvPr/>
              </p14:nvContentPartPr>
              <p14:xfrm>
                <a:off x="9343276" y="265942"/>
                <a:ext cx="81360" cy="196560"/>
              </p14:xfrm>
            </p:contentPart>
          </mc:Choice>
          <mc:Fallback>
            <p:pic>
              <p:nvPicPr>
                <p:cNvPr id="10" name="Freihand 9">
                  <a:extLst>
                    <a:ext uri="{FF2B5EF4-FFF2-40B4-BE49-F238E27FC236}">
                      <a16:creationId xmlns:a16="http://schemas.microsoft.com/office/drawing/2014/main" id="{ED73159D-4C12-E0A8-3303-904A81B103F4}"/>
                    </a:ext>
                  </a:extLst>
                </p:cNvPr>
                <p:cNvPicPr/>
                <p:nvPr/>
              </p:nvPicPr>
              <p:blipFill>
                <a:blip r:embed="rId23"/>
                <a:stretch>
                  <a:fillRect/>
                </a:stretch>
              </p:blipFill>
              <p:spPr>
                <a:xfrm>
                  <a:off x="9334276" y="256942"/>
                  <a:ext cx="990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1" name="Freihand 10">
                  <a:extLst>
                    <a:ext uri="{FF2B5EF4-FFF2-40B4-BE49-F238E27FC236}">
                      <a16:creationId xmlns:a16="http://schemas.microsoft.com/office/drawing/2014/main" id="{7A2F6D60-E968-E1AA-7D64-552ED8A0C52F}"/>
                    </a:ext>
                  </a:extLst>
                </p14:cNvPr>
                <p14:cNvContentPartPr/>
                <p14:nvPr/>
              </p14:nvContentPartPr>
              <p14:xfrm>
                <a:off x="9484756" y="374662"/>
                <a:ext cx="115200" cy="104040"/>
              </p14:xfrm>
            </p:contentPart>
          </mc:Choice>
          <mc:Fallback>
            <p:pic>
              <p:nvPicPr>
                <p:cNvPr id="11" name="Freihand 10">
                  <a:extLst>
                    <a:ext uri="{FF2B5EF4-FFF2-40B4-BE49-F238E27FC236}">
                      <a16:creationId xmlns:a16="http://schemas.microsoft.com/office/drawing/2014/main" id="{7A2F6D60-E968-E1AA-7D64-552ED8A0C52F}"/>
                    </a:ext>
                  </a:extLst>
                </p:cNvPr>
                <p:cNvPicPr/>
                <p:nvPr/>
              </p:nvPicPr>
              <p:blipFill>
                <a:blip r:embed="rId25"/>
                <a:stretch>
                  <a:fillRect/>
                </a:stretch>
              </p:blipFill>
              <p:spPr>
                <a:xfrm>
                  <a:off x="9475756" y="365662"/>
                  <a:ext cx="1328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2" name="Freihand 11">
                  <a:extLst>
                    <a:ext uri="{FF2B5EF4-FFF2-40B4-BE49-F238E27FC236}">
                      <a16:creationId xmlns:a16="http://schemas.microsoft.com/office/drawing/2014/main" id="{DB572B56-BA38-2A60-3F62-32AA91DF884B}"/>
                    </a:ext>
                  </a:extLst>
                </p14:cNvPr>
                <p14:cNvContentPartPr/>
                <p14:nvPr/>
              </p14:nvContentPartPr>
              <p14:xfrm>
                <a:off x="9625516" y="222382"/>
                <a:ext cx="465840" cy="222480"/>
              </p14:xfrm>
            </p:contentPart>
          </mc:Choice>
          <mc:Fallback>
            <p:pic>
              <p:nvPicPr>
                <p:cNvPr id="12" name="Freihand 11">
                  <a:extLst>
                    <a:ext uri="{FF2B5EF4-FFF2-40B4-BE49-F238E27FC236}">
                      <a16:creationId xmlns:a16="http://schemas.microsoft.com/office/drawing/2014/main" id="{DB572B56-BA38-2A60-3F62-32AA91DF884B}"/>
                    </a:ext>
                  </a:extLst>
                </p:cNvPr>
                <p:cNvPicPr/>
                <p:nvPr/>
              </p:nvPicPr>
              <p:blipFill>
                <a:blip r:embed="rId27"/>
                <a:stretch>
                  <a:fillRect/>
                </a:stretch>
              </p:blipFill>
              <p:spPr>
                <a:xfrm>
                  <a:off x="9616516" y="213742"/>
                  <a:ext cx="48348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3" name="Freihand 12">
                  <a:extLst>
                    <a:ext uri="{FF2B5EF4-FFF2-40B4-BE49-F238E27FC236}">
                      <a16:creationId xmlns:a16="http://schemas.microsoft.com/office/drawing/2014/main" id="{3AE6599C-96DC-551F-926D-BA05DB7B631A}"/>
                    </a:ext>
                  </a:extLst>
                </p14:cNvPr>
                <p14:cNvContentPartPr/>
                <p14:nvPr/>
              </p14:nvContentPartPr>
              <p14:xfrm>
                <a:off x="10120876" y="332902"/>
                <a:ext cx="367920" cy="283680"/>
              </p14:xfrm>
            </p:contentPart>
          </mc:Choice>
          <mc:Fallback>
            <p:pic>
              <p:nvPicPr>
                <p:cNvPr id="13" name="Freihand 12">
                  <a:extLst>
                    <a:ext uri="{FF2B5EF4-FFF2-40B4-BE49-F238E27FC236}">
                      <a16:creationId xmlns:a16="http://schemas.microsoft.com/office/drawing/2014/main" id="{3AE6599C-96DC-551F-926D-BA05DB7B631A}"/>
                    </a:ext>
                  </a:extLst>
                </p:cNvPr>
                <p:cNvPicPr/>
                <p:nvPr/>
              </p:nvPicPr>
              <p:blipFill>
                <a:blip r:embed="rId29"/>
                <a:stretch>
                  <a:fillRect/>
                </a:stretch>
              </p:blipFill>
              <p:spPr>
                <a:xfrm>
                  <a:off x="10111876" y="323902"/>
                  <a:ext cx="38556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88078192-358F-A5D8-11A9-85DF3A958064}"/>
                    </a:ext>
                  </a:extLst>
                </p14:cNvPr>
                <p14:cNvContentPartPr/>
                <p14:nvPr/>
              </p14:nvContentPartPr>
              <p14:xfrm>
                <a:off x="9196756" y="704062"/>
                <a:ext cx="122760" cy="185400"/>
              </p14:xfrm>
            </p:contentPart>
          </mc:Choice>
          <mc:Fallback>
            <p:pic>
              <p:nvPicPr>
                <p:cNvPr id="20" name="Freihand 19">
                  <a:extLst>
                    <a:ext uri="{FF2B5EF4-FFF2-40B4-BE49-F238E27FC236}">
                      <a16:creationId xmlns:a16="http://schemas.microsoft.com/office/drawing/2014/main" id="{88078192-358F-A5D8-11A9-85DF3A958064}"/>
                    </a:ext>
                  </a:extLst>
                </p:cNvPr>
                <p:cNvPicPr/>
                <p:nvPr/>
              </p:nvPicPr>
              <p:blipFill>
                <a:blip r:embed="rId31"/>
                <a:stretch>
                  <a:fillRect/>
                </a:stretch>
              </p:blipFill>
              <p:spPr>
                <a:xfrm>
                  <a:off x="9188116" y="695062"/>
                  <a:ext cx="14040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079E0A3F-743F-7F23-84F5-E65BC4C40D0A}"/>
                    </a:ext>
                  </a:extLst>
                </p14:cNvPr>
                <p14:cNvContentPartPr/>
                <p14:nvPr/>
              </p14:nvContentPartPr>
              <p14:xfrm>
                <a:off x="9553516" y="680662"/>
                <a:ext cx="160560" cy="183240"/>
              </p14:xfrm>
            </p:contentPart>
          </mc:Choice>
          <mc:Fallback>
            <p:pic>
              <p:nvPicPr>
                <p:cNvPr id="21" name="Freihand 20">
                  <a:extLst>
                    <a:ext uri="{FF2B5EF4-FFF2-40B4-BE49-F238E27FC236}">
                      <a16:creationId xmlns:a16="http://schemas.microsoft.com/office/drawing/2014/main" id="{079E0A3F-743F-7F23-84F5-E65BC4C40D0A}"/>
                    </a:ext>
                  </a:extLst>
                </p:cNvPr>
                <p:cNvPicPr/>
                <p:nvPr/>
              </p:nvPicPr>
              <p:blipFill>
                <a:blip r:embed="rId33"/>
                <a:stretch>
                  <a:fillRect/>
                </a:stretch>
              </p:blipFill>
              <p:spPr>
                <a:xfrm>
                  <a:off x="9544516" y="672022"/>
                  <a:ext cx="17820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90BC63CA-FE63-E247-7858-FEAADBB39A8F}"/>
                    </a:ext>
                  </a:extLst>
                </p14:cNvPr>
                <p14:cNvContentPartPr/>
                <p14:nvPr/>
              </p14:nvContentPartPr>
              <p14:xfrm>
                <a:off x="9742156" y="745462"/>
                <a:ext cx="121320" cy="75600"/>
              </p14:xfrm>
            </p:contentPart>
          </mc:Choice>
          <mc:Fallback>
            <p:pic>
              <p:nvPicPr>
                <p:cNvPr id="22" name="Freihand 21">
                  <a:extLst>
                    <a:ext uri="{FF2B5EF4-FFF2-40B4-BE49-F238E27FC236}">
                      <a16:creationId xmlns:a16="http://schemas.microsoft.com/office/drawing/2014/main" id="{90BC63CA-FE63-E247-7858-FEAADBB39A8F}"/>
                    </a:ext>
                  </a:extLst>
                </p:cNvPr>
                <p:cNvPicPr/>
                <p:nvPr/>
              </p:nvPicPr>
              <p:blipFill>
                <a:blip r:embed="rId35"/>
                <a:stretch>
                  <a:fillRect/>
                </a:stretch>
              </p:blipFill>
              <p:spPr>
                <a:xfrm>
                  <a:off x="9733516" y="736822"/>
                  <a:ext cx="1389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AD85D4B5-C7DB-CE19-6F7D-D59A9EF5B640}"/>
                    </a:ext>
                  </a:extLst>
                </p14:cNvPr>
                <p14:cNvContentPartPr/>
                <p14:nvPr/>
              </p14:nvContentPartPr>
              <p14:xfrm>
                <a:off x="9851596" y="688222"/>
                <a:ext cx="290160" cy="310320"/>
              </p14:xfrm>
            </p:contentPart>
          </mc:Choice>
          <mc:Fallback>
            <p:pic>
              <p:nvPicPr>
                <p:cNvPr id="23" name="Freihand 22">
                  <a:extLst>
                    <a:ext uri="{FF2B5EF4-FFF2-40B4-BE49-F238E27FC236}">
                      <a16:creationId xmlns:a16="http://schemas.microsoft.com/office/drawing/2014/main" id="{AD85D4B5-C7DB-CE19-6F7D-D59A9EF5B640}"/>
                    </a:ext>
                  </a:extLst>
                </p:cNvPr>
                <p:cNvPicPr/>
                <p:nvPr/>
              </p:nvPicPr>
              <p:blipFill>
                <a:blip r:embed="rId37"/>
                <a:stretch>
                  <a:fillRect/>
                </a:stretch>
              </p:blipFill>
              <p:spPr>
                <a:xfrm>
                  <a:off x="9842956" y="679582"/>
                  <a:ext cx="307800" cy="3279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0F37F709-FBC4-5808-F95C-4843EF8F9FFA}"/>
                    </a:ext>
                  </a:extLst>
                </p14:cNvPr>
                <p14:cNvContentPartPr/>
                <p14:nvPr/>
              </p14:nvContentPartPr>
              <p14:xfrm>
                <a:off x="10142476" y="668062"/>
                <a:ext cx="16920" cy="25200"/>
              </p14:xfrm>
            </p:contentPart>
          </mc:Choice>
          <mc:Fallback>
            <p:pic>
              <p:nvPicPr>
                <p:cNvPr id="24" name="Freihand 23">
                  <a:extLst>
                    <a:ext uri="{FF2B5EF4-FFF2-40B4-BE49-F238E27FC236}">
                      <a16:creationId xmlns:a16="http://schemas.microsoft.com/office/drawing/2014/main" id="{0F37F709-FBC4-5808-F95C-4843EF8F9FFA}"/>
                    </a:ext>
                  </a:extLst>
                </p:cNvPr>
                <p:cNvPicPr/>
                <p:nvPr/>
              </p:nvPicPr>
              <p:blipFill>
                <a:blip r:embed="rId39"/>
                <a:stretch>
                  <a:fillRect/>
                </a:stretch>
              </p:blipFill>
              <p:spPr>
                <a:xfrm>
                  <a:off x="10133836" y="659422"/>
                  <a:ext cx="345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Freihand 24">
                  <a:extLst>
                    <a:ext uri="{FF2B5EF4-FFF2-40B4-BE49-F238E27FC236}">
                      <a16:creationId xmlns:a16="http://schemas.microsoft.com/office/drawing/2014/main" id="{017018FC-321F-6D19-F0E3-17383AA061A4}"/>
                    </a:ext>
                  </a:extLst>
                </p14:cNvPr>
                <p14:cNvContentPartPr/>
                <p14:nvPr/>
              </p14:nvContentPartPr>
              <p14:xfrm>
                <a:off x="10168036" y="632782"/>
                <a:ext cx="163080" cy="227160"/>
              </p14:xfrm>
            </p:contentPart>
          </mc:Choice>
          <mc:Fallback>
            <p:pic>
              <p:nvPicPr>
                <p:cNvPr id="25" name="Freihand 24">
                  <a:extLst>
                    <a:ext uri="{FF2B5EF4-FFF2-40B4-BE49-F238E27FC236}">
                      <a16:creationId xmlns:a16="http://schemas.microsoft.com/office/drawing/2014/main" id="{017018FC-321F-6D19-F0E3-17383AA061A4}"/>
                    </a:ext>
                  </a:extLst>
                </p:cNvPr>
                <p:cNvPicPr/>
                <p:nvPr/>
              </p:nvPicPr>
              <p:blipFill>
                <a:blip r:embed="rId41"/>
                <a:stretch>
                  <a:fillRect/>
                </a:stretch>
              </p:blipFill>
              <p:spPr>
                <a:xfrm>
                  <a:off x="10159396" y="623782"/>
                  <a:ext cx="18072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Freihand 25">
                  <a:extLst>
                    <a:ext uri="{FF2B5EF4-FFF2-40B4-BE49-F238E27FC236}">
                      <a16:creationId xmlns:a16="http://schemas.microsoft.com/office/drawing/2014/main" id="{981F2268-EC9B-5772-570C-C2B546D193C3}"/>
                    </a:ext>
                  </a:extLst>
                </p14:cNvPr>
                <p14:cNvContentPartPr/>
                <p14:nvPr/>
              </p14:nvContentPartPr>
              <p14:xfrm>
                <a:off x="9778876" y="544942"/>
                <a:ext cx="40680" cy="13320"/>
              </p14:xfrm>
            </p:contentPart>
          </mc:Choice>
          <mc:Fallback>
            <p:pic>
              <p:nvPicPr>
                <p:cNvPr id="26" name="Freihand 25">
                  <a:extLst>
                    <a:ext uri="{FF2B5EF4-FFF2-40B4-BE49-F238E27FC236}">
                      <a16:creationId xmlns:a16="http://schemas.microsoft.com/office/drawing/2014/main" id="{981F2268-EC9B-5772-570C-C2B546D193C3}"/>
                    </a:ext>
                  </a:extLst>
                </p:cNvPr>
                <p:cNvPicPr/>
                <p:nvPr/>
              </p:nvPicPr>
              <p:blipFill>
                <a:blip r:embed="rId43"/>
                <a:stretch>
                  <a:fillRect/>
                </a:stretch>
              </p:blipFill>
              <p:spPr>
                <a:xfrm>
                  <a:off x="9769876" y="535942"/>
                  <a:ext cx="583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Freihand 27">
                  <a:extLst>
                    <a:ext uri="{FF2B5EF4-FFF2-40B4-BE49-F238E27FC236}">
                      <a16:creationId xmlns:a16="http://schemas.microsoft.com/office/drawing/2014/main" id="{F8D4EAA2-A3B0-5EC0-27F2-25C4B6A7B85C}"/>
                    </a:ext>
                  </a:extLst>
                </p14:cNvPr>
                <p14:cNvContentPartPr/>
                <p14:nvPr/>
              </p14:nvContentPartPr>
              <p14:xfrm>
                <a:off x="10301956" y="792622"/>
                <a:ext cx="75240" cy="38520"/>
              </p14:xfrm>
            </p:contentPart>
          </mc:Choice>
          <mc:Fallback>
            <p:pic>
              <p:nvPicPr>
                <p:cNvPr id="28" name="Freihand 27">
                  <a:extLst>
                    <a:ext uri="{FF2B5EF4-FFF2-40B4-BE49-F238E27FC236}">
                      <a16:creationId xmlns:a16="http://schemas.microsoft.com/office/drawing/2014/main" id="{F8D4EAA2-A3B0-5EC0-27F2-25C4B6A7B85C}"/>
                    </a:ext>
                  </a:extLst>
                </p:cNvPr>
                <p:cNvPicPr/>
                <p:nvPr/>
              </p:nvPicPr>
              <p:blipFill>
                <a:blip r:embed="rId45"/>
                <a:stretch>
                  <a:fillRect/>
                </a:stretch>
              </p:blipFill>
              <p:spPr>
                <a:xfrm>
                  <a:off x="10293316" y="783622"/>
                  <a:ext cx="928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Freihand 28">
                  <a:extLst>
                    <a:ext uri="{FF2B5EF4-FFF2-40B4-BE49-F238E27FC236}">
                      <a16:creationId xmlns:a16="http://schemas.microsoft.com/office/drawing/2014/main" id="{D3A7BFB8-0397-3A99-AA34-A4B843368C63}"/>
                    </a:ext>
                  </a:extLst>
                </p14:cNvPr>
                <p14:cNvContentPartPr/>
                <p14:nvPr/>
              </p14:nvContentPartPr>
              <p14:xfrm>
                <a:off x="10487356" y="679222"/>
                <a:ext cx="114840" cy="154440"/>
              </p14:xfrm>
            </p:contentPart>
          </mc:Choice>
          <mc:Fallback>
            <p:pic>
              <p:nvPicPr>
                <p:cNvPr id="29" name="Freihand 28">
                  <a:extLst>
                    <a:ext uri="{FF2B5EF4-FFF2-40B4-BE49-F238E27FC236}">
                      <a16:creationId xmlns:a16="http://schemas.microsoft.com/office/drawing/2014/main" id="{D3A7BFB8-0397-3A99-AA34-A4B843368C63}"/>
                    </a:ext>
                  </a:extLst>
                </p:cNvPr>
                <p:cNvPicPr/>
                <p:nvPr/>
              </p:nvPicPr>
              <p:blipFill>
                <a:blip r:embed="rId47"/>
                <a:stretch>
                  <a:fillRect/>
                </a:stretch>
              </p:blipFill>
              <p:spPr>
                <a:xfrm>
                  <a:off x="10478356" y="670222"/>
                  <a:ext cx="1324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Freihand 29">
                  <a:extLst>
                    <a:ext uri="{FF2B5EF4-FFF2-40B4-BE49-F238E27FC236}">
                      <a16:creationId xmlns:a16="http://schemas.microsoft.com/office/drawing/2014/main" id="{78112E0D-EC4A-4737-28F5-AF3DD98BCBCD}"/>
                    </a:ext>
                  </a:extLst>
                </p14:cNvPr>
                <p14:cNvContentPartPr/>
                <p14:nvPr/>
              </p14:nvContentPartPr>
              <p14:xfrm>
                <a:off x="10549996" y="767782"/>
                <a:ext cx="51480" cy="110880"/>
              </p14:xfrm>
            </p:contentPart>
          </mc:Choice>
          <mc:Fallback>
            <p:pic>
              <p:nvPicPr>
                <p:cNvPr id="30" name="Freihand 29">
                  <a:extLst>
                    <a:ext uri="{FF2B5EF4-FFF2-40B4-BE49-F238E27FC236}">
                      <a16:creationId xmlns:a16="http://schemas.microsoft.com/office/drawing/2014/main" id="{78112E0D-EC4A-4737-28F5-AF3DD98BCBCD}"/>
                    </a:ext>
                  </a:extLst>
                </p:cNvPr>
                <p:cNvPicPr/>
                <p:nvPr/>
              </p:nvPicPr>
              <p:blipFill>
                <a:blip r:embed="rId49"/>
                <a:stretch>
                  <a:fillRect/>
                </a:stretch>
              </p:blipFill>
              <p:spPr>
                <a:xfrm>
                  <a:off x="10541356" y="759142"/>
                  <a:ext cx="691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Freihand 30">
                  <a:extLst>
                    <a:ext uri="{FF2B5EF4-FFF2-40B4-BE49-F238E27FC236}">
                      <a16:creationId xmlns:a16="http://schemas.microsoft.com/office/drawing/2014/main" id="{F7CF698E-B04F-9E3A-7083-25485BAE8307}"/>
                    </a:ext>
                  </a:extLst>
                </p14:cNvPr>
                <p14:cNvContentPartPr/>
                <p14:nvPr/>
              </p14:nvContentPartPr>
              <p14:xfrm>
                <a:off x="10581676" y="683542"/>
                <a:ext cx="587160" cy="164160"/>
              </p14:xfrm>
            </p:contentPart>
          </mc:Choice>
          <mc:Fallback>
            <p:pic>
              <p:nvPicPr>
                <p:cNvPr id="31" name="Freihand 30">
                  <a:extLst>
                    <a:ext uri="{FF2B5EF4-FFF2-40B4-BE49-F238E27FC236}">
                      <a16:creationId xmlns:a16="http://schemas.microsoft.com/office/drawing/2014/main" id="{F7CF698E-B04F-9E3A-7083-25485BAE8307}"/>
                    </a:ext>
                  </a:extLst>
                </p:cNvPr>
                <p:cNvPicPr/>
                <p:nvPr/>
              </p:nvPicPr>
              <p:blipFill>
                <a:blip r:embed="rId51"/>
                <a:stretch>
                  <a:fillRect/>
                </a:stretch>
              </p:blipFill>
              <p:spPr>
                <a:xfrm>
                  <a:off x="10572676" y="674542"/>
                  <a:ext cx="6048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 name="Freihand 31">
                  <a:extLst>
                    <a:ext uri="{FF2B5EF4-FFF2-40B4-BE49-F238E27FC236}">
                      <a16:creationId xmlns:a16="http://schemas.microsoft.com/office/drawing/2014/main" id="{D8209B16-D46B-10B7-A75D-F387E5574199}"/>
                    </a:ext>
                  </a:extLst>
                </p14:cNvPr>
                <p14:cNvContentPartPr/>
                <p14:nvPr/>
              </p14:nvContentPartPr>
              <p14:xfrm>
                <a:off x="10962916" y="621262"/>
                <a:ext cx="20520" cy="13680"/>
              </p14:xfrm>
            </p:contentPart>
          </mc:Choice>
          <mc:Fallback>
            <p:pic>
              <p:nvPicPr>
                <p:cNvPr id="32" name="Freihand 31">
                  <a:extLst>
                    <a:ext uri="{FF2B5EF4-FFF2-40B4-BE49-F238E27FC236}">
                      <a16:creationId xmlns:a16="http://schemas.microsoft.com/office/drawing/2014/main" id="{D8209B16-D46B-10B7-A75D-F387E5574199}"/>
                    </a:ext>
                  </a:extLst>
                </p:cNvPr>
                <p:cNvPicPr/>
                <p:nvPr/>
              </p:nvPicPr>
              <p:blipFill>
                <a:blip r:embed="rId53"/>
                <a:stretch>
                  <a:fillRect/>
                </a:stretch>
              </p:blipFill>
              <p:spPr>
                <a:xfrm>
                  <a:off x="10954276" y="612622"/>
                  <a:ext cx="381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3" name="Freihand 32">
                  <a:extLst>
                    <a:ext uri="{FF2B5EF4-FFF2-40B4-BE49-F238E27FC236}">
                      <a16:creationId xmlns:a16="http://schemas.microsoft.com/office/drawing/2014/main" id="{2CCF5C14-DC6B-13A9-05E5-1EB4C57DD38A}"/>
                    </a:ext>
                  </a:extLst>
                </p14:cNvPr>
                <p14:cNvContentPartPr/>
                <p14:nvPr/>
              </p14:nvContentPartPr>
              <p14:xfrm>
                <a:off x="9438676" y="1119142"/>
                <a:ext cx="120600" cy="158400"/>
              </p14:xfrm>
            </p:contentPart>
          </mc:Choice>
          <mc:Fallback>
            <p:pic>
              <p:nvPicPr>
                <p:cNvPr id="33" name="Freihand 32">
                  <a:extLst>
                    <a:ext uri="{FF2B5EF4-FFF2-40B4-BE49-F238E27FC236}">
                      <a16:creationId xmlns:a16="http://schemas.microsoft.com/office/drawing/2014/main" id="{2CCF5C14-DC6B-13A9-05E5-1EB4C57DD38A}"/>
                    </a:ext>
                  </a:extLst>
                </p:cNvPr>
                <p:cNvPicPr/>
                <p:nvPr/>
              </p:nvPicPr>
              <p:blipFill>
                <a:blip r:embed="rId55"/>
                <a:stretch>
                  <a:fillRect/>
                </a:stretch>
              </p:blipFill>
              <p:spPr>
                <a:xfrm>
                  <a:off x="9430036" y="1110502"/>
                  <a:ext cx="1382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4" name="Freihand 33">
                  <a:extLst>
                    <a:ext uri="{FF2B5EF4-FFF2-40B4-BE49-F238E27FC236}">
                      <a16:creationId xmlns:a16="http://schemas.microsoft.com/office/drawing/2014/main" id="{D143093D-86A2-E152-F9E4-B1E02CC56FD4}"/>
                    </a:ext>
                  </a:extLst>
                </p14:cNvPr>
                <p14:cNvContentPartPr/>
                <p14:nvPr/>
              </p14:nvContentPartPr>
              <p14:xfrm>
                <a:off x="9486556" y="1104742"/>
                <a:ext cx="108720" cy="165600"/>
              </p14:xfrm>
            </p:contentPart>
          </mc:Choice>
          <mc:Fallback>
            <p:pic>
              <p:nvPicPr>
                <p:cNvPr id="34" name="Freihand 33">
                  <a:extLst>
                    <a:ext uri="{FF2B5EF4-FFF2-40B4-BE49-F238E27FC236}">
                      <a16:creationId xmlns:a16="http://schemas.microsoft.com/office/drawing/2014/main" id="{D143093D-86A2-E152-F9E4-B1E02CC56FD4}"/>
                    </a:ext>
                  </a:extLst>
                </p:cNvPr>
                <p:cNvPicPr/>
                <p:nvPr/>
              </p:nvPicPr>
              <p:blipFill>
                <a:blip r:embed="rId57"/>
                <a:stretch>
                  <a:fillRect/>
                </a:stretch>
              </p:blipFill>
              <p:spPr>
                <a:xfrm>
                  <a:off x="9477916" y="1096102"/>
                  <a:ext cx="1263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5" name="Freihand 34">
                  <a:extLst>
                    <a:ext uri="{FF2B5EF4-FFF2-40B4-BE49-F238E27FC236}">
                      <a16:creationId xmlns:a16="http://schemas.microsoft.com/office/drawing/2014/main" id="{C2737B47-3505-7C0F-2F23-B923876A117C}"/>
                    </a:ext>
                  </a:extLst>
                </p14:cNvPr>
                <p14:cNvContentPartPr/>
                <p14:nvPr/>
              </p14:nvContentPartPr>
              <p14:xfrm>
                <a:off x="9743596" y="1233262"/>
                <a:ext cx="9720" cy="84600"/>
              </p14:xfrm>
            </p:contentPart>
          </mc:Choice>
          <mc:Fallback>
            <p:pic>
              <p:nvPicPr>
                <p:cNvPr id="35" name="Freihand 34">
                  <a:extLst>
                    <a:ext uri="{FF2B5EF4-FFF2-40B4-BE49-F238E27FC236}">
                      <a16:creationId xmlns:a16="http://schemas.microsoft.com/office/drawing/2014/main" id="{C2737B47-3505-7C0F-2F23-B923876A117C}"/>
                    </a:ext>
                  </a:extLst>
                </p:cNvPr>
                <p:cNvPicPr/>
                <p:nvPr/>
              </p:nvPicPr>
              <p:blipFill>
                <a:blip r:embed="rId59"/>
                <a:stretch>
                  <a:fillRect/>
                </a:stretch>
              </p:blipFill>
              <p:spPr>
                <a:xfrm>
                  <a:off x="9734956" y="1224262"/>
                  <a:ext cx="273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6" name="Freihand 35">
                  <a:extLst>
                    <a:ext uri="{FF2B5EF4-FFF2-40B4-BE49-F238E27FC236}">
                      <a16:creationId xmlns:a16="http://schemas.microsoft.com/office/drawing/2014/main" id="{AF64D73A-6E09-A481-42BC-2975969FE445}"/>
                    </a:ext>
                  </a:extLst>
                </p14:cNvPr>
                <p14:cNvContentPartPr/>
                <p14:nvPr/>
              </p14:nvContentPartPr>
              <p14:xfrm>
                <a:off x="9971116" y="1062982"/>
                <a:ext cx="21600" cy="165960"/>
              </p14:xfrm>
            </p:contentPart>
          </mc:Choice>
          <mc:Fallback>
            <p:pic>
              <p:nvPicPr>
                <p:cNvPr id="36" name="Freihand 35">
                  <a:extLst>
                    <a:ext uri="{FF2B5EF4-FFF2-40B4-BE49-F238E27FC236}">
                      <a16:creationId xmlns:a16="http://schemas.microsoft.com/office/drawing/2014/main" id="{AF64D73A-6E09-A481-42BC-2975969FE445}"/>
                    </a:ext>
                  </a:extLst>
                </p:cNvPr>
                <p:cNvPicPr/>
                <p:nvPr/>
              </p:nvPicPr>
              <p:blipFill>
                <a:blip r:embed="rId61"/>
                <a:stretch>
                  <a:fillRect/>
                </a:stretch>
              </p:blipFill>
              <p:spPr>
                <a:xfrm>
                  <a:off x="9962476" y="1053982"/>
                  <a:ext cx="392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7" name="Freihand 36">
                  <a:extLst>
                    <a:ext uri="{FF2B5EF4-FFF2-40B4-BE49-F238E27FC236}">
                      <a16:creationId xmlns:a16="http://schemas.microsoft.com/office/drawing/2014/main" id="{76D2C9B6-AD40-59A3-297A-6B0C16AC8A65}"/>
                    </a:ext>
                  </a:extLst>
                </p14:cNvPr>
                <p14:cNvContentPartPr/>
                <p14:nvPr/>
              </p14:nvContentPartPr>
              <p14:xfrm>
                <a:off x="9901996" y="1048582"/>
                <a:ext cx="211320" cy="311400"/>
              </p14:xfrm>
            </p:contentPart>
          </mc:Choice>
          <mc:Fallback>
            <p:pic>
              <p:nvPicPr>
                <p:cNvPr id="37" name="Freihand 36">
                  <a:extLst>
                    <a:ext uri="{FF2B5EF4-FFF2-40B4-BE49-F238E27FC236}">
                      <a16:creationId xmlns:a16="http://schemas.microsoft.com/office/drawing/2014/main" id="{76D2C9B6-AD40-59A3-297A-6B0C16AC8A65}"/>
                    </a:ext>
                  </a:extLst>
                </p:cNvPr>
                <p:cNvPicPr/>
                <p:nvPr/>
              </p:nvPicPr>
              <p:blipFill>
                <a:blip r:embed="rId63"/>
                <a:stretch>
                  <a:fillRect/>
                </a:stretch>
              </p:blipFill>
              <p:spPr>
                <a:xfrm>
                  <a:off x="9893356" y="1039942"/>
                  <a:ext cx="22896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8" name="Freihand 37">
                  <a:extLst>
                    <a:ext uri="{FF2B5EF4-FFF2-40B4-BE49-F238E27FC236}">
                      <a16:creationId xmlns:a16="http://schemas.microsoft.com/office/drawing/2014/main" id="{965681B0-2DDF-671A-2B40-5FDB4369E695}"/>
                    </a:ext>
                  </a:extLst>
                </p14:cNvPr>
                <p14:cNvContentPartPr/>
                <p14:nvPr/>
              </p14:nvContentPartPr>
              <p14:xfrm>
                <a:off x="10287196" y="1107982"/>
                <a:ext cx="168480" cy="174600"/>
              </p14:xfrm>
            </p:contentPart>
          </mc:Choice>
          <mc:Fallback>
            <p:pic>
              <p:nvPicPr>
                <p:cNvPr id="38" name="Freihand 37">
                  <a:extLst>
                    <a:ext uri="{FF2B5EF4-FFF2-40B4-BE49-F238E27FC236}">
                      <a16:creationId xmlns:a16="http://schemas.microsoft.com/office/drawing/2014/main" id="{965681B0-2DDF-671A-2B40-5FDB4369E695}"/>
                    </a:ext>
                  </a:extLst>
                </p:cNvPr>
                <p:cNvPicPr/>
                <p:nvPr/>
              </p:nvPicPr>
              <p:blipFill>
                <a:blip r:embed="rId65"/>
                <a:stretch>
                  <a:fillRect/>
                </a:stretch>
              </p:blipFill>
              <p:spPr>
                <a:xfrm>
                  <a:off x="10278196" y="1098982"/>
                  <a:ext cx="186120" cy="192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6">
            <p14:nvContentPartPr>
              <p14:cNvPr id="41" name="Freihand 40">
                <a:extLst>
                  <a:ext uri="{FF2B5EF4-FFF2-40B4-BE49-F238E27FC236}">
                    <a16:creationId xmlns:a16="http://schemas.microsoft.com/office/drawing/2014/main" id="{FE70F363-C12A-1B19-63DB-6C02A6874418}"/>
                  </a:ext>
                </a:extLst>
              </p14:cNvPr>
              <p14:cNvContentPartPr/>
              <p14:nvPr/>
            </p14:nvContentPartPr>
            <p14:xfrm>
              <a:off x="2890996" y="1683622"/>
              <a:ext cx="1020960" cy="84240"/>
            </p14:xfrm>
          </p:contentPart>
        </mc:Choice>
        <mc:Fallback>
          <p:pic>
            <p:nvPicPr>
              <p:cNvPr id="41" name="Freihand 40">
                <a:extLst>
                  <a:ext uri="{FF2B5EF4-FFF2-40B4-BE49-F238E27FC236}">
                    <a16:creationId xmlns:a16="http://schemas.microsoft.com/office/drawing/2014/main" id="{FE70F363-C12A-1B19-63DB-6C02A6874418}"/>
                  </a:ext>
                </a:extLst>
              </p:cNvPr>
              <p:cNvPicPr/>
              <p:nvPr/>
            </p:nvPicPr>
            <p:blipFill>
              <a:blip r:embed="rId67"/>
              <a:stretch>
                <a:fillRect/>
              </a:stretch>
            </p:blipFill>
            <p:spPr>
              <a:xfrm>
                <a:off x="2881996" y="1674982"/>
                <a:ext cx="10386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2" name="Freihand 41">
                <a:extLst>
                  <a:ext uri="{FF2B5EF4-FFF2-40B4-BE49-F238E27FC236}">
                    <a16:creationId xmlns:a16="http://schemas.microsoft.com/office/drawing/2014/main" id="{773D286B-0EED-3E34-93C1-A9640F3BB25F}"/>
                  </a:ext>
                </a:extLst>
              </p14:cNvPr>
              <p14:cNvContentPartPr/>
              <p14:nvPr/>
            </p14:nvContentPartPr>
            <p14:xfrm>
              <a:off x="2974156" y="2148022"/>
              <a:ext cx="972360" cy="24480"/>
            </p14:xfrm>
          </p:contentPart>
        </mc:Choice>
        <mc:Fallback>
          <p:pic>
            <p:nvPicPr>
              <p:cNvPr id="42" name="Freihand 41">
                <a:extLst>
                  <a:ext uri="{FF2B5EF4-FFF2-40B4-BE49-F238E27FC236}">
                    <a16:creationId xmlns:a16="http://schemas.microsoft.com/office/drawing/2014/main" id="{773D286B-0EED-3E34-93C1-A9640F3BB25F}"/>
                  </a:ext>
                </a:extLst>
              </p:cNvPr>
              <p:cNvPicPr/>
              <p:nvPr/>
            </p:nvPicPr>
            <p:blipFill>
              <a:blip r:embed="rId69"/>
              <a:stretch>
                <a:fillRect/>
              </a:stretch>
            </p:blipFill>
            <p:spPr>
              <a:xfrm>
                <a:off x="2965516" y="2139022"/>
                <a:ext cx="9900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3" name="Freihand 42">
                <a:extLst>
                  <a:ext uri="{FF2B5EF4-FFF2-40B4-BE49-F238E27FC236}">
                    <a16:creationId xmlns:a16="http://schemas.microsoft.com/office/drawing/2014/main" id="{705882E8-BFDF-B4CC-A740-A13439CC9A8C}"/>
                  </a:ext>
                </a:extLst>
              </p14:cNvPr>
              <p14:cNvContentPartPr/>
              <p14:nvPr/>
            </p14:nvContentPartPr>
            <p14:xfrm>
              <a:off x="2896036" y="2586502"/>
              <a:ext cx="948960" cy="77400"/>
            </p14:xfrm>
          </p:contentPart>
        </mc:Choice>
        <mc:Fallback>
          <p:pic>
            <p:nvPicPr>
              <p:cNvPr id="43" name="Freihand 42">
                <a:extLst>
                  <a:ext uri="{FF2B5EF4-FFF2-40B4-BE49-F238E27FC236}">
                    <a16:creationId xmlns:a16="http://schemas.microsoft.com/office/drawing/2014/main" id="{705882E8-BFDF-B4CC-A740-A13439CC9A8C}"/>
                  </a:ext>
                </a:extLst>
              </p:cNvPr>
              <p:cNvPicPr/>
              <p:nvPr/>
            </p:nvPicPr>
            <p:blipFill>
              <a:blip r:embed="rId71"/>
              <a:stretch>
                <a:fillRect/>
              </a:stretch>
            </p:blipFill>
            <p:spPr>
              <a:xfrm>
                <a:off x="2887396" y="2577502"/>
                <a:ext cx="9666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4" name="Freihand 43">
                <a:extLst>
                  <a:ext uri="{FF2B5EF4-FFF2-40B4-BE49-F238E27FC236}">
                    <a16:creationId xmlns:a16="http://schemas.microsoft.com/office/drawing/2014/main" id="{9EF4876C-0227-A492-C19A-A4013CCCCC98}"/>
                  </a:ext>
                </a:extLst>
              </p14:cNvPr>
              <p14:cNvContentPartPr/>
              <p14:nvPr/>
            </p14:nvContentPartPr>
            <p14:xfrm>
              <a:off x="4838596" y="1673542"/>
              <a:ext cx="240120" cy="32760"/>
            </p14:xfrm>
          </p:contentPart>
        </mc:Choice>
        <mc:Fallback>
          <p:pic>
            <p:nvPicPr>
              <p:cNvPr id="44" name="Freihand 43">
                <a:extLst>
                  <a:ext uri="{FF2B5EF4-FFF2-40B4-BE49-F238E27FC236}">
                    <a16:creationId xmlns:a16="http://schemas.microsoft.com/office/drawing/2014/main" id="{9EF4876C-0227-A492-C19A-A4013CCCCC98}"/>
                  </a:ext>
                </a:extLst>
              </p:cNvPr>
              <p:cNvPicPr/>
              <p:nvPr/>
            </p:nvPicPr>
            <p:blipFill>
              <a:blip r:embed="rId73"/>
              <a:stretch>
                <a:fillRect/>
              </a:stretch>
            </p:blipFill>
            <p:spPr>
              <a:xfrm>
                <a:off x="4829956" y="1664902"/>
                <a:ext cx="2577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5" name="Freihand 44">
                <a:extLst>
                  <a:ext uri="{FF2B5EF4-FFF2-40B4-BE49-F238E27FC236}">
                    <a16:creationId xmlns:a16="http://schemas.microsoft.com/office/drawing/2014/main" id="{757124B3-2990-AB75-AC12-1B4EBD83B11C}"/>
                  </a:ext>
                </a:extLst>
              </p14:cNvPr>
              <p14:cNvContentPartPr/>
              <p14:nvPr/>
            </p14:nvContentPartPr>
            <p14:xfrm>
              <a:off x="6490636" y="1691902"/>
              <a:ext cx="258480" cy="39600"/>
            </p14:xfrm>
          </p:contentPart>
        </mc:Choice>
        <mc:Fallback>
          <p:pic>
            <p:nvPicPr>
              <p:cNvPr id="45" name="Freihand 44">
                <a:extLst>
                  <a:ext uri="{FF2B5EF4-FFF2-40B4-BE49-F238E27FC236}">
                    <a16:creationId xmlns:a16="http://schemas.microsoft.com/office/drawing/2014/main" id="{757124B3-2990-AB75-AC12-1B4EBD83B11C}"/>
                  </a:ext>
                </a:extLst>
              </p:cNvPr>
              <p:cNvPicPr/>
              <p:nvPr/>
            </p:nvPicPr>
            <p:blipFill>
              <a:blip r:embed="rId75"/>
              <a:stretch>
                <a:fillRect/>
              </a:stretch>
            </p:blipFill>
            <p:spPr>
              <a:xfrm>
                <a:off x="6481996" y="1682902"/>
                <a:ext cx="2761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6" name="Freihand 45">
                <a:extLst>
                  <a:ext uri="{FF2B5EF4-FFF2-40B4-BE49-F238E27FC236}">
                    <a16:creationId xmlns:a16="http://schemas.microsoft.com/office/drawing/2014/main" id="{95C5EDE2-565D-236D-A6CE-8FE2209E3D5A}"/>
                  </a:ext>
                </a:extLst>
              </p14:cNvPr>
              <p14:cNvContentPartPr/>
              <p14:nvPr/>
            </p14:nvContentPartPr>
            <p14:xfrm>
              <a:off x="8131516" y="1732222"/>
              <a:ext cx="312120" cy="27720"/>
            </p14:xfrm>
          </p:contentPart>
        </mc:Choice>
        <mc:Fallback>
          <p:pic>
            <p:nvPicPr>
              <p:cNvPr id="46" name="Freihand 45">
                <a:extLst>
                  <a:ext uri="{FF2B5EF4-FFF2-40B4-BE49-F238E27FC236}">
                    <a16:creationId xmlns:a16="http://schemas.microsoft.com/office/drawing/2014/main" id="{95C5EDE2-565D-236D-A6CE-8FE2209E3D5A}"/>
                  </a:ext>
                </a:extLst>
              </p:cNvPr>
              <p:cNvPicPr/>
              <p:nvPr/>
            </p:nvPicPr>
            <p:blipFill>
              <a:blip r:embed="rId77"/>
              <a:stretch>
                <a:fillRect/>
              </a:stretch>
            </p:blipFill>
            <p:spPr>
              <a:xfrm>
                <a:off x="8122516" y="1723222"/>
                <a:ext cx="3297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7" name="Freihand 46">
                <a:extLst>
                  <a:ext uri="{FF2B5EF4-FFF2-40B4-BE49-F238E27FC236}">
                    <a16:creationId xmlns:a16="http://schemas.microsoft.com/office/drawing/2014/main" id="{68A9A5B6-5042-F2E2-9C2F-EFFDD2805A6A}"/>
                  </a:ext>
                </a:extLst>
              </p14:cNvPr>
              <p14:cNvContentPartPr/>
              <p14:nvPr/>
            </p14:nvContentPartPr>
            <p14:xfrm>
              <a:off x="4820596" y="2149102"/>
              <a:ext cx="208440" cy="16200"/>
            </p14:xfrm>
          </p:contentPart>
        </mc:Choice>
        <mc:Fallback>
          <p:pic>
            <p:nvPicPr>
              <p:cNvPr id="47" name="Freihand 46">
                <a:extLst>
                  <a:ext uri="{FF2B5EF4-FFF2-40B4-BE49-F238E27FC236}">
                    <a16:creationId xmlns:a16="http://schemas.microsoft.com/office/drawing/2014/main" id="{68A9A5B6-5042-F2E2-9C2F-EFFDD2805A6A}"/>
                  </a:ext>
                </a:extLst>
              </p:cNvPr>
              <p:cNvPicPr/>
              <p:nvPr/>
            </p:nvPicPr>
            <p:blipFill>
              <a:blip r:embed="rId79"/>
              <a:stretch>
                <a:fillRect/>
              </a:stretch>
            </p:blipFill>
            <p:spPr>
              <a:xfrm>
                <a:off x="4811956" y="2140102"/>
                <a:ext cx="2260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0" name="Freihand 49">
                <a:extLst>
                  <a:ext uri="{FF2B5EF4-FFF2-40B4-BE49-F238E27FC236}">
                    <a16:creationId xmlns:a16="http://schemas.microsoft.com/office/drawing/2014/main" id="{28707E10-2E9E-8520-95E8-5C8B73E10040}"/>
                  </a:ext>
                </a:extLst>
              </p14:cNvPr>
              <p14:cNvContentPartPr/>
              <p14:nvPr/>
            </p14:nvContentPartPr>
            <p14:xfrm>
              <a:off x="8144116" y="2139382"/>
              <a:ext cx="317160" cy="25560"/>
            </p14:xfrm>
          </p:contentPart>
        </mc:Choice>
        <mc:Fallback>
          <p:pic>
            <p:nvPicPr>
              <p:cNvPr id="50" name="Freihand 49">
                <a:extLst>
                  <a:ext uri="{FF2B5EF4-FFF2-40B4-BE49-F238E27FC236}">
                    <a16:creationId xmlns:a16="http://schemas.microsoft.com/office/drawing/2014/main" id="{28707E10-2E9E-8520-95E8-5C8B73E10040}"/>
                  </a:ext>
                </a:extLst>
              </p:cNvPr>
              <p:cNvPicPr/>
              <p:nvPr/>
            </p:nvPicPr>
            <p:blipFill>
              <a:blip r:embed="rId81"/>
              <a:stretch>
                <a:fillRect/>
              </a:stretch>
            </p:blipFill>
            <p:spPr>
              <a:xfrm>
                <a:off x="8135116" y="2130382"/>
                <a:ext cx="334800" cy="43200"/>
              </a:xfrm>
              <a:prstGeom prst="rect">
                <a:avLst/>
              </a:prstGeom>
            </p:spPr>
          </p:pic>
        </mc:Fallback>
      </mc:AlternateContent>
      <p:grpSp>
        <p:nvGrpSpPr>
          <p:cNvPr id="59" name="Gruppieren 58">
            <a:extLst>
              <a:ext uri="{FF2B5EF4-FFF2-40B4-BE49-F238E27FC236}">
                <a16:creationId xmlns:a16="http://schemas.microsoft.com/office/drawing/2014/main" id="{E55D8AB7-3C28-D8F1-3F24-DF3033E82837}"/>
              </a:ext>
            </a:extLst>
          </p:cNvPr>
          <p:cNvGrpSpPr/>
          <p:nvPr/>
        </p:nvGrpSpPr>
        <p:grpSpPr>
          <a:xfrm>
            <a:off x="8869156" y="1491022"/>
            <a:ext cx="923400" cy="934920"/>
            <a:chOff x="8869156" y="1491022"/>
            <a:chExt cx="923400" cy="934920"/>
          </a:xfrm>
        </p:grpSpPr>
        <mc:AlternateContent xmlns:mc="http://schemas.openxmlformats.org/markup-compatibility/2006">
          <mc:Choice xmlns:p14="http://schemas.microsoft.com/office/powerpoint/2010/main" Requires="p14">
            <p:contentPart p14:bwMode="auto" r:id="rId82">
              <p14:nvContentPartPr>
                <p14:cNvPr id="52" name="Freihand 51">
                  <a:extLst>
                    <a:ext uri="{FF2B5EF4-FFF2-40B4-BE49-F238E27FC236}">
                      <a16:creationId xmlns:a16="http://schemas.microsoft.com/office/drawing/2014/main" id="{A4E52A3D-CC38-B9A3-EB9B-90C6B2AA3BD4}"/>
                    </a:ext>
                  </a:extLst>
                </p14:cNvPr>
                <p14:cNvContentPartPr/>
                <p14:nvPr/>
              </p14:nvContentPartPr>
              <p14:xfrm>
                <a:off x="8869156" y="1491022"/>
                <a:ext cx="156240" cy="934920"/>
              </p14:xfrm>
            </p:contentPart>
          </mc:Choice>
          <mc:Fallback>
            <p:pic>
              <p:nvPicPr>
                <p:cNvPr id="52" name="Freihand 51">
                  <a:extLst>
                    <a:ext uri="{FF2B5EF4-FFF2-40B4-BE49-F238E27FC236}">
                      <a16:creationId xmlns:a16="http://schemas.microsoft.com/office/drawing/2014/main" id="{A4E52A3D-CC38-B9A3-EB9B-90C6B2AA3BD4}"/>
                    </a:ext>
                  </a:extLst>
                </p:cNvPr>
                <p:cNvPicPr/>
                <p:nvPr/>
              </p:nvPicPr>
              <p:blipFill>
                <a:blip r:embed="rId83"/>
                <a:stretch>
                  <a:fillRect/>
                </a:stretch>
              </p:blipFill>
              <p:spPr>
                <a:xfrm>
                  <a:off x="8860156" y="1482382"/>
                  <a:ext cx="173880" cy="9525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3" name="Freihand 52">
                  <a:extLst>
                    <a:ext uri="{FF2B5EF4-FFF2-40B4-BE49-F238E27FC236}">
                      <a16:creationId xmlns:a16="http://schemas.microsoft.com/office/drawing/2014/main" id="{F67961C9-B55C-3609-741B-DA98AB56B7FA}"/>
                    </a:ext>
                  </a:extLst>
                </p14:cNvPr>
                <p14:cNvContentPartPr/>
                <p14:nvPr/>
              </p14:nvContentPartPr>
              <p14:xfrm>
                <a:off x="9169756" y="1857862"/>
                <a:ext cx="159480" cy="88200"/>
              </p14:xfrm>
            </p:contentPart>
          </mc:Choice>
          <mc:Fallback>
            <p:pic>
              <p:nvPicPr>
                <p:cNvPr id="53" name="Freihand 52">
                  <a:extLst>
                    <a:ext uri="{FF2B5EF4-FFF2-40B4-BE49-F238E27FC236}">
                      <a16:creationId xmlns:a16="http://schemas.microsoft.com/office/drawing/2014/main" id="{F67961C9-B55C-3609-741B-DA98AB56B7FA}"/>
                    </a:ext>
                  </a:extLst>
                </p:cNvPr>
                <p:cNvPicPr/>
                <p:nvPr/>
              </p:nvPicPr>
              <p:blipFill>
                <a:blip r:embed="rId85"/>
                <a:stretch>
                  <a:fillRect/>
                </a:stretch>
              </p:blipFill>
              <p:spPr>
                <a:xfrm>
                  <a:off x="9160756" y="1848862"/>
                  <a:ext cx="1771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5" name="Freihand 54">
                  <a:extLst>
                    <a:ext uri="{FF2B5EF4-FFF2-40B4-BE49-F238E27FC236}">
                      <a16:creationId xmlns:a16="http://schemas.microsoft.com/office/drawing/2014/main" id="{D8D8F1D5-E956-219B-BE9E-B42424BF986B}"/>
                    </a:ext>
                  </a:extLst>
                </p14:cNvPr>
                <p14:cNvContentPartPr/>
                <p14:nvPr/>
              </p14:nvContentPartPr>
              <p14:xfrm>
                <a:off x="9412756" y="1638622"/>
                <a:ext cx="54720" cy="297000"/>
              </p14:xfrm>
            </p:contentPart>
          </mc:Choice>
          <mc:Fallback>
            <p:pic>
              <p:nvPicPr>
                <p:cNvPr id="55" name="Freihand 54">
                  <a:extLst>
                    <a:ext uri="{FF2B5EF4-FFF2-40B4-BE49-F238E27FC236}">
                      <a16:creationId xmlns:a16="http://schemas.microsoft.com/office/drawing/2014/main" id="{D8D8F1D5-E956-219B-BE9E-B42424BF986B}"/>
                    </a:ext>
                  </a:extLst>
                </p:cNvPr>
                <p:cNvPicPr/>
                <p:nvPr/>
              </p:nvPicPr>
              <p:blipFill>
                <a:blip r:embed="rId87"/>
                <a:stretch>
                  <a:fillRect/>
                </a:stretch>
              </p:blipFill>
              <p:spPr>
                <a:xfrm>
                  <a:off x="9403756" y="1629982"/>
                  <a:ext cx="72360" cy="3146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6" name="Freihand 55">
                  <a:extLst>
                    <a:ext uri="{FF2B5EF4-FFF2-40B4-BE49-F238E27FC236}">
                      <a16:creationId xmlns:a16="http://schemas.microsoft.com/office/drawing/2014/main" id="{BB02A4E3-E8F2-DE6C-C9A8-422405570B7F}"/>
                    </a:ext>
                  </a:extLst>
                </p14:cNvPr>
                <p14:cNvContentPartPr/>
                <p14:nvPr/>
              </p14:nvContentPartPr>
              <p14:xfrm>
                <a:off x="9494836" y="1641502"/>
                <a:ext cx="45360" cy="243000"/>
              </p14:xfrm>
            </p:contentPart>
          </mc:Choice>
          <mc:Fallback>
            <p:pic>
              <p:nvPicPr>
                <p:cNvPr id="56" name="Freihand 55">
                  <a:extLst>
                    <a:ext uri="{FF2B5EF4-FFF2-40B4-BE49-F238E27FC236}">
                      <a16:creationId xmlns:a16="http://schemas.microsoft.com/office/drawing/2014/main" id="{BB02A4E3-E8F2-DE6C-C9A8-422405570B7F}"/>
                    </a:ext>
                  </a:extLst>
                </p:cNvPr>
                <p:cNvPicPr/>
                <p:nvPr/>
              </p:nvPicPr>
              <p:blipFill>
                <a:blip r:embed="rId89"/>
                <a:stretch>
                  <a:fillRect/>
                </a:stretch>
              </p:blipFill>
              <p:spPr>
                <a:xfrm>
                  <a:off x="9486196" y="1632502"/>
                  <a:ext cx="6300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7" name="Freihand 56">
                  <a:extLst>
                    <a:ext uri="{FF2B5EF4-FFF2-40B4-BE49-F238E27FC236}">
                      <a16:creationId xmlns:a16="http://schemas.microsoft.com/office/drawing/2014/main" id="{B74D5B5A-45EA-1453-5735-16E1F2A44222}"/>
                    </a:ext>
                  </a:extLst>
                </p14:cNvPr>
                <p14:cNvContentPartPr/>
                <p14:nvPr/>
              </p14:nvContentPartPr>
              <p14:xfrm>
                <a:off x="9590956" y="1756702"/>
                <a:ext cx="201600" cy="127080"/>
              </p14:xfrm>
            </p:contentPart>
          </mc:Choice>
          <mc:Fallback>
            <p:pic>
              <p:nvPicPr>
                <p:cNvPr id="57" name="Freihand 56">
                  <a:extLst>
                    <a:ext uri="{FF2B5EF4-FFF2-40B4-BE49-F238E27FC236}">
                      <a16:creationId xmlns:a16="http://schemas.microsoft.com/office/drawing/2014/main" id="{B74D5B5A-45EA-1453-5735-16E1F2A44222}"/>
                    </a:ext>
                  </a:extLst>
                </p:cNvPr>
                <p:cNvPicPr/>
                <p:nvPr/>
              </p:nvPicPr>
              <p:blipFill>
                <a:blip r:embed="rId91"/>
                <a:stretch>
                  <a:fillRect/>
                </a:stretch>
              </p:blipFill>
              <p:spPr>
                <a:xfrm>
                  <a:off x="9581956" y="1747702"/>
                  <a:ext cx="2192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8" name="Freihand 57">
                  <a:extLst>
                    <a:ext uri="{FF2B5EF4-FFF2-40B4-BE49-F238E27FC236}">
                      <a16:creationId xmlns:a16="http://schemas.microsoft.com/office/drawing/2014/main" id="{87172E25-7E80-58FB-8E04-23645C4F44C6}"/>
                    </a:ext>
                  </a:extLst>
                </p14:cNvPr>
                <p14:cNvContentPartPr/>
                <p14:nvPr/>
              </p14:nvContentPartPr>
              <p14:xfrm>
                <a:off x="9674836" y="1771462"/>
                <a:ext cx="97560" cy="116280"/>
              </p14:xfrm>
            </p:contentPart>
          </mc:Choice>
          <mc:Fallback>
            <p:pic>
              <p:nvPicPr>
                <p:cNvPr id="58" name="Freihand 57">
                  <a:extLst>
                    <a:ext uri="{FF2B5EF4-FFF2-40B4-BE49-F238E27FC236}">
                      <a16:creationId xmlns:a16="http://schemas.microsoft.com/office/drawing/2014/main" id="{87172E25-7E80-58FB-8E04-23645C4F44C6}"/>
                    </a:ext>
                  </a:extLst>
                </p:cNvPr>
                <p:cNvPicPr/>
                <p:nvPr/>
              </p:nvPicPr>
              <p:blipFill>
                <a:blip r:embed="rId93"/>
                <a:stretch>
                  <a:fillRect/>
                </a:stretch>
              </p:blipFill>
              <p:spPr>
                <a:xfrm>
                  <a:off x="9665836" y="1762462"/>
                  <a:ext cx="115200" cy="133920"/>
                </a:xfrm>
                <a:prstGeom prst="rect">
                  <a:avLst/>
                </a:prstGeom>
              </p:spPr>
            </p:pic>
          </mc:Fallback>
        </mc:AlternateContent>
      </p:grpSp>
      <p:grpSp>
        <p:nvGrpSpPr>
          <p:cNvPr id="2067" name="Gruppieren 2066">
            <a:extLst>
              <a:ext uri="{FF2B5EF4-FFF2-40B4-BE49-F238E27FC236}">
                <a16:creationId xmlns:a16="http://schemas.microsoft.com/office/drawing/2014/main" id="{DADFD110-87AC-E017-8890-81CE189E15F5}"/>
              </a:ext>
            </a:extLst>
          </p:cNvPr>
          <p:cNvGrpSpPr/>
          <p:nvPr/>
        </p:nvGrpSpPr>
        <p:grpSpPr>
          <a:xfrm>
            <a:off x="9991996" y="1602262"/>
            <a:ext cx="1699920" cy="265320"/>
            <a:chOff x="9991996" y="1602262"/>
            <a:chExt cx="1699920" cy="265320"/>
          </a:xfrm>
        </p:grpSpPr>
        <mc:AlternateContent xmlns:mc="http://schemas.openxmlformats.org/markup-compatibility/2006">
          <mc:Choice xmlns:p14="http://schemas.microsoft.com/office/powerpoint/2010/main" Requires="p14">
            <p:contentPart p14:bwMode="auto" r:id="rId94">
              <p14:nvContentPartPr>
                <p14:cNvPr id="60" name="Freihand 59">
                  <a:extLst>
                    <a:ext uri="{FF2B5EF4-FFF2-40B4-BE49-F238E27FC236}">
                      <a16:creationId xmlns:a16="http://schemas.microsoft.com/office/drawing/2014/main" id="{886B1D05-96EB-581F-0417-0FA405EF3E3C}"/>
                    </a:ext>
                  </a:extLst>
                </p14:cNvPr>
                <p14:cNvContentPartPr/>
                <p14:nvPr/>
              </p14:nvContentPartPr>
              <p14:xfrm>
                <a:off x="10088476" y="1771462"/>
                <a:ext cx="720" cy="2520"/>
              </p14:xfrm>
            </p:contentPart>
          </mc:Choice>
          <mc:Fallback>
            <p:pic>
              <p:nvPicPr>
                <p:cNvPr id="60" name="Freihand 59">
                  <a:extLst>
                    <a:ext uri="{FF2B5EF4-FFF2-40B4-BE49-F238E27FC236}">
                      <a16:creationId xmlns:a16="http://schemas.microsoft.com/office/drawing/2014/main" id="{886B1D05-96EB-581F-0417-0FA405EF3E3C}"/>
                    </a:ext>
                  </a:extLst>
                </p:cNvPr>
                <p:cNvPicPr/>
                <p:nvPr/>
              </p:nvPicPr>
              <p:blipFill>
                <a:blip r:embed="rId95"/>
                <a:stretch>
                  <a:fillRect/>
                </a:stretch>
              </p:blipFill>
              <p:spPr>
                <a:xfrm>
                  <a:off x="10079476" y="1762462"/>
                  <a:ext cx="183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1" name="Freihand 60">
                  <a:extLst>
                    <a:ext uri="{FF2B5EF4-FFF2-40B4-BE49-F238E27FC236}">
                      <a16:creationId xmlns:a16="http://schemas.microsoft.com/office/drawing/2014/main" id="{F0860521-DBA0-121B-A148-A3357365FA51}"/>
                    </a:ext>
                  </a:extLst>
                </p14:cNvPr>
                <p14:cNvContentPartPr/>
                <p14:nvPr/>
              </p14:nvContentPartPr>
              <p14:xfrm>
                <a:off x="9991996" y="1691902"/>
                <a:ext cx="393120" cy="175680"/>
              </p14:xfrm>
            </p:contentPart>
          </mc:Choice>
          <mc:Fallback>
            <p:pic>
              <p:nvPicPr>
                <p:cNvPr id="61" name="Freihand 60">
                  <a:extLst>
                    <a:ext uri="{FF2B5EF4-FFF2-40B4-BE49-F238E27FC236}">
                      <a16:creationId xmlns:a16="http://schemas.microsoft.com/office/drawing/2014/main" id="{F0860521-DBA0-121B-A148-A3357365FA51}"/>
                    </a:ext>
                  </a:extLst>
                </p:cNvPr>
                <p:cNvPicPr/>
                <p:nvPr/>
              </p:nvPicPr>
              <p:blipFill>
                <a:blip r:embed="rId97"/>
                <a:stretch>
                  <a:fillRect/>
                </a:stretch>
              </p:blipFill>
              <p:spPr>
                <a:xfrm>
                  <a:off x="9982996" y="1682902"/>
                  <a:ext cx="41076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2" name="Freihand 61">
                  <a:extLst>
                    <a:ext uri="{FF2B5EF4-FFF2-40B4-BE49-F238E27FC236}">
                      <a16:creationId xmlns:a16="http://schemas.microsoft.com/office/drawing/2014/main" id="{FADED2EE-B5D9-0D00-B6C5-C7D0648183C9}"/>
                    </a:ext>
                  </a:extLst>
                </p14:cNvPr>
                <p14:cNvContentPartPr/>
                <p14:nvPr/>
              </p14:nvContentPartPr>
              <p14:xfrm>
                <a:off x="10294396" y="1700182"/>
                <a:ext cx="210960" cy="150840"/>
              </p14:xfrm>
            </p:contentPart>
          </mc:Choice>
          <mc:Fallback>
            <p:pic>
              <p:nvPicPr>
                <p:cNvPr id="62" name="Freihand 61">
                  <a:extLst>
                    <a:ext uri="{FF2B5EF4-FFF2-40B4-BE49-F238E27FC236}">
                      <a16:creationId xmlns:a16="http://schemas.microsoft.com/office/drawing/2014/main" id="{FADED2EE-B5D9-0D00-B6C5-C7D0648183C9}"/>
                    </a:ext>
                  </a:extLst>
                </p:cNvPr>
                <p:cNvPicPr/>
                <p:nvPr/>
              </p:nvPicPr>
              <p:blipFill>
                <a:blip r:embed="rId99"/>
                <a:stretch>
                  <a:fillRect/>
                </a:stretch>
              </p:blipFill>
              <p:spPr>
                <a:xfrm>
                  <a:off x="10285756" y="1691542"/>
                  <a:ext cx="2286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2048" name="Freihand 2047">
                  <a:extLst>
                    <a:ext uri="{FF2B5EF4-FFF2-40B4-BE49-F238E27FC236}">
                      <a16:creationId xmlns:a16="http://schemas.microsoft.com/office/drawing/2014/main" id="{815DF79A-0A81-6CD5-135A-54466CFC47B5}"/>
                    </a:ext>
                  </a:extLst>
                </p14:cNvPr>
                <p14:cNvContentPartPr/>
                <p14:nvPr/>
              </p14:nvContentPartPr>
              <p14:xfrm>
                <a:off x="10301956" y="1689382"/>
                <a:ext cx="268200" cy="175320"/>
              </p14:xfrm>
            </p:contentPart>
          </mc:Choice>
          <mc:Fallback>
            <p:pic>
              <p:nvPicPr>
                <p:cNvPr id="2048" name="Freihand 2047">
                  <a:extLst>
                    <a:ext uri="{FF2B5EF4-FFF2-40B4-BE49-F238E27FC236}">
                      <a16:creationId xmlns:a16="http://schemas.microsoft.com/office/drawing/2014/main" id="{815DF79A-0A81-6CD5-135A-54466CFC47B5}"/>
                    </a:ext>
                  </a:extLst>
                </p:cNvPr>
                <p:cNvPicPr/>
                <p:nvPr/>
              </p:nvPicPr>
              <p:blipFill>
                <a:blip r:embed="rId101"/>
                <a:stretch>
                  <a:fillRect/>
                </a:stretch>
              </p:blipFill>
              <p:spPr>
                <a:xfrm>
                  <a:off x="10293316" y="1680742"/>
                  <a:ext cx="2858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2049" name="Freihand 2048">
                  <a:extLst>
                    <a:ext uri="{FF2B5EF4-FFF2-40B4-BE49-F238E27FC236}">
                      <a16:creationId xmlns:a16="http://schemas.microsoft.com/office/drawing/2014/main" id="{2981032F-9B0B-824F-33AB-9BB092D6459D}"/>
                    </a:ext>
                  </a:extLst>
                </p14:cNvPr>
                <p14:cNvContentPartPr/>
                <p14:nvPr/>
              </p14:nvContentPartPr>
              <p14:xfrm>
                <a:off x="10544596" y="1602262"/>
                <a:ext cx="12600" cy="11880"/>
              </p14:xfrm>
            </p:contentPart>
          </mc:Choice>
          <mc:Fallback>
            <p:pic>
              <p:nvPicPr>
                <p:cNvPr id="2049" name="Freihand 2048">
                  <a:extLst>
                    <a:ext uri="{FF2B5EF4-FFF2-40B4-BE49-F238E27FC236}">
                      <a16:creationId xmlns:a16="http://schemas.microsoft.com/office/drawing/2014/main" id="{2981032F-9B0B-824F-33AB-9BB092D6459D}"/>
                    </a:ext>
                  </a:extLst>
                </p:cNvPr>
                <p:cNvPicPr/>
                <p:nvPr/>
              </p:nvPicPr>
              <p:blipFill>
                <a:blip r:embed="rId103"/>
                <a:stretch>
                  <a:fillRect/>
                </a:stretch>
              </p:blipFill>
              <p:spPr>
                <a:xfrm>
                  <a:off x="10535596" y="1593262"/>
                  <a:ext cx="302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2051" name="Freihand 2050">
                  <a:extLst>
                    <a:ext uri="{FF2B5EF4-FFF2-40B4-BE49-F238E27FC236}">
                      <a16:creationId xmlns:a16="http://schemas.microsoft.com/office/drawing/2014/main" id="{7F7E3C43-C6C1-1439-5DD1-244982C9C323}"/>
                    </a:ext>
                  </a:extLst>
                </p14:cNvPr>
                <p14:cNvContentPartPr/>
                <p14:nvPr/>
              </p14:nvContentPartPr>
              <p14:xfrm>
                <a:off x="10752316" y="1646182"/>
                <a:ext cx="287640" cy="182520"/>
              </p14:xfrm>
            </p:contentPart>
          </mc:Choice>
          <mc:Fallback>
            <p:pic>
              <p:nvPicPr>
                <p:cNvPr id="2051" name="Freihand 2050">
                  <a:extLst>
                    <a:ext uri="{FF2B5EF4-FFF2-40B4-BE49-F238E27FC236}">
                      <a16:creationId xmlns:a16="http://schemas.microsoft.com/office/drawing/2014/main" id="{7F7E3C43-C6C1-1439-5DD1-244982C9C323}"/>
                    </a:ext>
                  </a:extLst>
                </p:cNvPr>
                <p:cNvPicPr/>
                <p:nvPr/>
              </p:nvPicPr>
              <p:blipFill>
                <a:blip r:embed="rId105"/>
                <a:stretch>
                  <a:fillRect/>
                </a:stretch>
              </p:blipFill>
              <p:spPr>
                <a:xfrm>
                  <a:off x="10743676" y="1637542"/>
                  <a:ext cx="3052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2052" name="Freihand 2051">
                  <a:extLst>
                    <a:ext uri="{FF2B5EF4-FFF2-40B4-BE49-F238E27FC236}">
                      <a16:creationId xmlns:a16="http://schemas.microsoft.com/office/drawing/2014/main" id="{CC5526F2-0C26-160F-1739-591338BA4CEA}"/>
                    </a:ext>
                  </a:extLst>
                </p14:cNvPr>
                <p14:cNvContentPartPr/>
                <p14:nvPr/>
              </p14:nvContentPartPr>
              <p14:xfrm>
                <a:off x="11039596" y="1703782"/>
                <a:ext cx="158400" cy="135720"/>
              </p14:xfrm>
            </p:contentPart>
          </mc:Choice>
          <mc:Fallback>
            <p:pic>
              <p:nvPicPr>
                <p:cNvPr id="2052" name="Freihand 2051">
                  <a:extLst>
                    <a:ext uri="{FF2B5EF4-FFF2-40B4-BE49-F238E27FC236}">
                      <a16:creationId xmlns:a16="http://schemas.microsoft.com/office/drawing/2014/main" id="{CC5526F2-0C26-160F-1739-591338BA4CEA}"/>
                    </a:ext>
                  </a:extLst>
                </p:cNvPr>
                <p:cNvPicPr/>
                <p:nvPr/>
              </p:nvPicPr>
              <p:blipFill>
                <a:blip r:embed="rId107"/>
                <a:stretch>
                  <a:fillRect/>
                </a:stretch>
              </p:blipFill>
              <p:spPr>
                <a:xfrm>
                  <a:off x="11030596" y="1694782"/>
                  <a:ext cx="1760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053" name="Freihand 2052">
                  <a:extLst>
                    <a:ext uri="{FF2B5EF4-FFF2-40B4-BE49-F238E27FC236}">
                      <a16:creationId xmlns:a16="http://schemas.microsoft.com/office/drawing/2014/main" id="{CB240BAF-4AE5-02DF-8F59-94678365132A}"/>
                    </a:ext>
                  </a:extLst>
                </p14:cNvPr>
                <p14:cNvContentPartPr/>
                <p14:nvPr/>
              </p14:nvContentPartPr>
              <p14:xfrm>
                <a:off x="11223196" y="1613422"/>
                <a:ext cx="192600" cy="216000"/>
              </p14:xfrm>
            </p:contentPart>
          </mc:Choice>
          <mc:Fallback>
            <p:pic>
              <p:nvPicPr>
                <p:cNvPr id="2053" name="Freihand 2052">
                  <a:extLst>
                    <a:ext uri="{FF2B5EF4-FFF2-40B4-BE49-F238E27FC236}">
                      <a16:creationId xmlns:a16="http://schemas.microsoft.com/office/drawing/2014/main" id="{CB240BAF-4AE5-02DF-8F59-94678365132A}"/>
                    </a:ext>
                  </a:extLst>
                </p:cNvPr>
                <p:cNvPicPr/>
                <p:nvPr/>
              </p:nvPicPr>
              <p:blipFill>
                <a:blip r:embed="rId109"/>
                <a:stretch>
                  <a:fillRect/>
                </a:stretch>
              </p:blipFill>
              <p:spPr>
                <a:xfrm>
                  <a:off x="11214556" y="1604782"/>
                  <a:ext cx="21024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054" name="Freihand 2053">
                  <a:extLst>
                    <a:ext uri="{FF2B5EF4-FFF2-40B4-BE49-F238E27FC236}">
                      <a16:creationId xmlns:a16="http://schemas.microsoft.com/office/drawing/2014/main" id="{5722BA33-8A22-79BF-CD10-855D0892DDEF}"/>
                    </a:ext>
                  </a:extLst>
                </p14:cNvPr>
                <p14:cNvContentPartPr/>
                <p14:nvPr/>
              </p14:nvContentPartPr>
              <p14:xfrm>
                <a:off x="11397436" y="1611982"/>
                <a:ext cx="103680" cy="215640"/>
              </p14:xfrm>
            </p:contentPart>
          </mc:Choice>
          <mc:Fallback>
            <p:pic>
              <p:nvPicPr>
                <p:cNvPr id="2054" name="Freihand 2053">
                  <a:extLst>
                    <a:ext uri="{FF2B5EF4-FFF2-40B4-BE49-F238E27FC236}">
                      <a16:creationId xmlns:a16="http://schemas.microsoft.com/office/drawing/2014/main" id="{5722BA33-8A22-79BF-CD10-855D0892DDEF}"/>
                    </a:ext>
                  </a:extLst>
                </p:cNvPr>
                <p:cNvPicPr/>
                <p:nvPr/>
              </p:nvPicPr>
              <p:blipFill>
                <a:blip r:embed="rId111"/>
                <a:stretch>
                  <a:fillRect/>
                </a:stretch>
              </p:blipFill>
              <p:spPr>
                <a:xfrm>
                  <a:off x="11388436" y="1602982"/>
                  <a:ext cx="12132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055" name="Freihand 2054">
                  <a:extLst>
                    <a:ext uri="{FF2B5EF4-FFF2-40B4-BE49-F238E27FC236}">
                      <a16:creationId xmlns:a16="http://schemas.microsoft.com/office/drawing/2014/main" id="{15576391-931A-EEA3-B68F-D4499F84C883}"/>
                    </a:ext>
                  </a:extLst>
                </p14:cNvPr>
                <p14:cNvContentPartPr/>
                <p14:nvPr/>
              </p14:nvContentPartPr>
              <p14:xfrm>
                <a:off x="11478436" y="1714582"/>
                <a:ext cx="213480" cy="100440"/>
              </p14:xfrm>
            </p:contentPart>
          </mc:Choice>
          <mc:Fallback>
            <p:pic>
              <p:nvPicPr>
                <p:cNvPr id="2055" name="Freihand 2054">
                  <a:extLst>
                    <a:ext uri="{FF2B5EF4-FFF2-40B4-BE49-F238E27FC236}">
                      <a16:creationId xmlns:a16="http://schemas.microsoft.com/office/drawing/2014/main" id="{15576391-931A-EEA3-B68F-D4499F84C883}"/>
                    </a:ext>
                  </a:extLst>
                </p:cNvPr>
                <p:cNvPicPr/>
                <p:nvPr/>
              </p:nvPicPr>
              <p:blipFill>
                <a:blip r:embed="rId113"/>
                <a:stretch>
                  <a:fillRect/>
                </a:stretch>
              </p:blipFill>
              <p:spPr>
                <a:xfrm>
                  <a:off x="11469436" y="1705582"/>
                  <a:ext cx="231120" cy="118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4">
            <p14:nvContentPartPr>
              <p14:cNvPr id="2056" name="Freihand 2055">
                <a:extLst>
                  <a:ext uri="{FF2B5EF4-FFF2-40B4-BE49-F238E27FC236}">
                    <a16:creationId xmlns:a16="http://schemas.microsoft.com/office/drawing/2014/main" id="{31B00AFF-D5E6-20A0-9B52-C07C27CD161E}"/>
                  </a:ext>
                </a:extLst>
              </p14:cNvPr>
              <p14:cNvContentPartPr/>
              <p14:nvPr/>
            </p14:nvContentPartPr>
            <p14:xfrm>
              <a:off x="11184316" y="1480942"/>
              <a:ext cx="104760" cy="5400"/>
            </p14:xfrm>
          </p:contentPart>
        </mc:Choice>
        <mc:Fallback>
          <p:pic>
            <p:nvPicPr>
              <p:cNvPr id="2056" name="Freihand 2055">
                <a:extLst>
                  <a:ext uri="{FF2B5EF4-FFF2-40B4-BE49-F238E27FC236}">
                    <a16:creationId xmlns:a16="http://schemas.microsoft.com/office/drawing/2014/main" id="{31B00AFF-D5E6-20A0-9B52-C07C27CD161E}"/>
                  </a:ext>
                </a:extLst>
              </p:cNvPr>
              <p:cNvPicPr/>
              <p:nvPr/>
            </p:nvPicPr>
            <p:blipFill>
              <a:blip r:embed="rId115"/>
              <a:stretch>
                <a:fillRect/>
              </a:stretch>
            </p:blipFill>
            <p:spPr>
              <a:xfrm>
                <a:off x="11175316" y="1471942"/>
                <a:ext cx="122400" cy="23040"/>
              </a:xfrm>
              <a:prstGeom prst="rect">
                <a:avLst/>
              </a:prstGeom>
            </p:spPr>
          </p:pic>
        </mc:Fallback>
      </mc:AlternateContent>
      <p:grpSp>
        <p:nvGrpSpPr>
          <p:cNvPr id="2066" name="Gruppieren 2065">
            <a:extLst>
              <a:ext uri="{FF2B5EF4-FFF2-40B4-BE49-F238E27FC236}">
                <a16:creationId xmlns:a16="http://schemas.microsoft.com/office/drawing/2014/main" id="{3A4992DC-B3BF-1814-EE7B-87D64F0B9E47}"/>
              </a:ext>
            </a:extLst>
          </p:cNvPr>
          <p:cNvGrpSpPr/>
          <p:nvPr/>
        </p:nvGrpSpPr>
        <p:grpSpPr>
          <a:xfrm>
            <a:off x="9331756" y="2105902"/>
            <a:ext cx="331920" cy="211680"/>
            <a:chOff x="9331756" y="2105902"/>
            <a:chExt cx="331920" cy="211680"/>
          </a:xfrm>
        </p:grpSpPr>
        <mc:AlternateContent xmlns:mc="http://schemas.openxmlformats.org/markup-compatibility/2006">
          <mc:Choice xmlns:p14="http://schemas.microsoft.com/office/powerpoint/2010/main" Requires="p14">
            <p:contentPart p14:bwMode="auto" r:id="rId116">
              <p14:nvContentPartPr>
                <p14:cNvPr id="2057" name="Freihand 2056">
                  <a:extLst>
                    <a:ext uri="{FF2B5EF4-FFF2-40B4-BE49-F238E27FC236}">
                      <a16:creationId xmlns:a16="http://schemas.microsoft.com/office/drawing/2014/main" id="{BD5893E8-0878-6019-2060-223FF564800C}"/>
                    </a:ext>
                  </a:extLst>
                </p14:cNvPr>
                <p14:cNvContentPartPr/>
                <p14:nvPr/>
              </p14:nvContentPartPr>
              <p14:xfrm>
                <a:off x="9331756" y="2105902"/>
                <a:ext cx="142200" cy="187920"/>
              </p14:xfrm>
            </p:contentPart>
          </mc:Choice>
          <mc:Fallback>
            <p:pic>
              <p:nvPicPr>
                <p:cNvPr id="2057" name="Freihand 2056">
                  <a:extLst>
                    <a:ext uri="{FF2B5EF4-FFF2-40B4-BE49-F238E27FC236}">
                      <a16:creationId xmlns:a16="http://schemas.microsoft.com/office/drawing/2014/main" id="{BD5893E8-0878-6019-2060-223FF564800C}"/>
                    </a:ext>
                  </a:extLst>
                </p:cNvPr>
                <p:cNvPicPr/>
                <p:nvPr/>
              </p:nvPicPr>
              <p:blipFill>
                <a:blip r:embed="rId117"/>
                <a:stretch>
                  <a:fillRect/>
                </a:stretch>
              </p:blipFill>
              <p:spPr>
                <a:xfrm>
                  <a:off x="9322756" y="2096902"/>
                  <a:ext cx="1598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058" name="Freihand 2057">
                  <a:extLst>
                    <a:ext uri="{FF2B5EF4-FFF2-40B4-BE49-F238E27FC236}">
                      <a16:creationId xmlns:a16="http://schemas.microsoft.com/office/drawing/2014/main" id="{4C661DAA-B1BE-FB8A-1D2D-BF3387261FBE}"/>
                    </a:ext>
                  </a:extLst>
                </p14:cNvPr>
                <p14:cNvContentPartPr/>
                <p14:nvPr/>
              </p14:nvContentPartPr>
              <p14:xfrm>
                <a:off x="9489436" y="2117422"/>
                <a:ext cx="174240" cy="200160"/>
              </p14:xfrm>
            </p:contentPart>
          </mc:Choice>
          <mc:Fallback>
            <p:pic>
              <p:nvPicPr>
                <p:cNvPr id="2058" name="Freihand 2057">
                  <a:extLst>
                    <a:ext uri="{FF2B5EF4-FFF2-40B4-BE49-F238E27FC236}">
                      <a16:creationId xmlns:a16="http://schemas.microsoft.com/office/drawing/2014/main" id="{4C661DAA-B1BE-FB8A-1D2D-BF3387261FBE}"/>
                    </a:ext>
                  </a:extLst>
                </p:cNvPr>
                <p:cNvPicPr/>
                <p:nvPr/>
              </p:nvPicPr>
              <p:blipFill>
                <a:blip r:embed="rId119"/>
                <a:stretch>
                  <a:fillRect/>
                </a:stretch>
              </p:blipFill>
              <p:spPr>
                <a:xfrm>
                  <a:off x="9480436" y="2108782"/>
                  <a:ext cx="191880" cy="217800"/>
                </a:xfrm>
                <a:prstGeom prst="rect">
                  <a:avLst/>
                </a:prstGeom>
              </p:spPr>
            </p:pic>
          </mc:Fallback>
        </mc:AlternateContent>
      </p:grpSp>
      <p:grpSp>
        <p:nvGrpSpPr>
          <p:cNvPr id="2065" name="Gruppieren 2064">
            <a:extLst>
              <a:ext uri="{FF2B5EF4-FFF2-40B4-BE49-F238E27FC236}">
                <a16:creationId xmlns:a16="http://schemas.microsoft.com/office/drawing/2014/main" id="{AE112DAE-C485-004B-3EC6-CA991126CD2C}"/>
              </a:ext>
            </a:extLst>
          </p:cNvPr>
          <p:cNvGrpSpPr/>
          <p:nvPr/>
        </p:nvGrpSpPr>
        <p:grpSpPr>
          <a:xfrm>
            <a:off x="9950596" y="2103742"/>
            <a:ext cx="326160" cy="171720"/>
            <a:chOff x="9950596" y="2103742"/>
            <a:chExt cx="326160" cy="171720"/>
          </a:xfrm>
        </p:grpSpPr>
        <mc:AlternateContent xmlns:mc="http://schemas.openxmlformats.org/markup-compatibility/2006">
          <mc:Choice xmlns:p14="http://schemas.microsoft.com/office/powerpoint/2010/main" Requires="p14">
            <p:contentPart p14:bwMode="auto" r:id="rId120">
              <p14:nvContentPartPr>
                <p14:cNvPr id="2059" name="Freihand 2058">
                  <a:extLst>
                    <a:ext uri="{FF2B5EF4-FFF2-40B4-BE49-F238E27FC236}">
                      <a16:creationId xmlns:a16="http://schemas.microsoft.com/office/drawing/2014/main" id="{D85A5DDD-15A3-1652-B498-D094B8FD9EE6}"/>
                    </a:ext>
                  </a:extLst>
                </p14:cNvPr>
                <p14:cNvContentPartPr/>
                <p14:nvPr/>
              </p14:nvContentPartPr>
              <p14:xfrm>
                <a:off x="9950596" y="2103742"/>
                <a:ext cx="145080" cy="168480"/>
              </p14:xfrm>
            </p:contentPart>
          </mc:Choice>
          <mc:Fallback>
            <p:pic>
              <p:nvPicPr>
                <p:cNvPr id="2059" name="Freihand 2058">
                  <a:extLst>
                    <a:ext uri="{FF2B5EF4-FFF2-40B4-BE49-F238E27FC236}">
                      <a16:creationId xmlns:a16="http://schemas.microsoft.com/office/drawing/2014/main" id="{D85A5DDD-15A3-1652-B498-D094B8FD9EE6}"/>
                    </a:ext>
                  </a:extLst>
                </p:cNvPr>
                <p:cNvPicPr/>
                <p:nvPr/>
              </p:nvPicPr>
              <p:blipFill>
                <a:blip r:embed="rId121"/>
                <a:stretch>
                  <a:fillRect/>
                </a:stretch>
              </p:blipFill>
              <p:spPr>
                <a:xfrm>
                  <a:off x="9941596" y="2094742"/>
                  <a:ext cx="1627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2060" name="Freihand 2059">
                  <a:extLst>
                    <a:ext uri="{FF2B5EF4-FFF2-40B4-BE49-F238E27FC236}">
                      <a16:creationId xmlns:a16="http://schemas.microsoft.com/office/drawing/2014/main" id="{59CA9570-F2E2-8325-D50D-C4E27992A88A}"/>
                    </a:ext>
                  </a:extLst>
                </p14:cNvPr>
                <p14:cNvContentPartPr/>
                <p14:nvPr/>
              </p14:nvContentPartPr>
              <p14:xfrm>
                <a:off x="10169116" y="2134342"/>
                <a:ext cx="107640" cy="141120"/>
              </p14:xfrm>
            </p:contentPart>
          </mc:Choice>
          <mc:Fallback>
            <p:pic>
              <p:nvPicPr>
                <p:cNvPr id="2060" name="Freihand 2059">
                  <a:extLst>
                    <a:ext uri="{FF2B5EF4-FFF2-40B4-BE49-F238E27FC236}">
                      <a16:creationId xmlns:a16="http://schemas.microsoft.com/office/drawing/2014/main" id="{59CA9570-F2E2-8325-D50D-C4E27992A88A}"/>
                    </a:ext>
                  </a:extLst>
                </p:cNvPr>
                <p:cNvPicPr/>
                <p:nvPr/>
              </p:nvPicPr>
              <p:blipFill>
                <a:blip r:embed="rId123"/>
                <a:stretch>
                  <a:fillRect/>
                </a:stretch>
              </p:blipFill>
              <p:spPr>
                <a:xfrm>
                  <a:off x="10160476" y="2125702"/>
                  <a:ext cx="125280" cy="158760"/>
                </a:xfrm>
                <a:prstGeom prst="rect">
                  <a:avLst/>
                </a:prstGeom>
              </p:spPr>
            </p:pic>
          </mc:Fallback>
        </mc:AlternateContent>
      </p:grpSp>
      <p:grpSp>
        <p:nvGrpSpPr>
          <p:cNvPr id="2077" name="Gruppieren 2076">
            <a:extLst>
              <a:ext uri="{FF2B5EF4-FFF2-40B4-BE49-F238E27FC236}">
                <a16:creationId xmlns:a16="http://schemas.microsoft.com/office/drawing/2014/main" id="{E3650DC7-D882-948A-E2AC-1360796A0569}"/>
              </a:ext>
            </a:extLst>
          </p:cNvPr>
          <p:cNvGrpSpPr/>
          <p:nvPr/>
        </p:nvGrpSpPr>
        <p:grpSpPr>
          <a:xfrm>
            <a:off x="10570516" y="2069542"/>
            <a:ext cx="405360" cy="240840"/>
            <a:chOff x="10570516" y="2069542"/>
            <a:chExt cx="405360" cy="240840"/>
          </a:xfrm>
        </p:grpSpPr>
        <mc:AlternateContent xmlns:mc="http://schemas.openxmlformats.org/markup-compatibility/2006">
          <mc:Choice xmlns:p14="http://schemas.microsoft.com/office/powerpoint/2010/main" Requires="p14">
            <p:contentPart p14:bwMode="auto" r:id="rId124">
              <p14:nvContentPartPr>
                <p14:cNvPr id="2061" name="Freihand 2060">
                  <a:extLst>
                    <a:ext uri="{FF2B5EF4-FFF2-40B4-BE49-F238E27FC236}">
                      <a16:creationId xmlns:a16="http://schemas.microsoft.com/office/drawing/2014/main" id="{CD9D9905-CF73-4DD2-AFF4-7B810FEDC906}"/>
                    </a:ext>
                  </a:extLst>
                </p14:cNvPr>
                <p14:cNvContentPartPr/>
                <p14:nvPr/>
              </p14:nvContentPartPr>
              <p14:xfrm>
                <a:off x="10570516" y="2069542"/>
                <a:ext cx="210240" cy="185400"/>
              </p14:xfrm>
            </p:contentPart>
          </mc:Choice>
          <mc:Fallback>
            <p:pic>
              <p:nvPicPr>
                <p:cNvPr id="2061" name="Freihand 2060">
                  <a:extLst>
                    <a:ext uri="{FF2B5EF4-FFF2-40B4-BE49-F238E27FC236}">
                      <a16:creationId xmlns:a16="http://schemas.microsoft.com/office/drawing/2014/main" id="{CD9D9905-CF73-4DD2-AFF4-7B810FEDC906}"/>
                    </a:ext>
                  </a:extLst>
                </p:cNvPr>
                <p:cNvPicPr/>
                <p:nvPr/>
              </p:nvPicPr>
              <p:blipFill>
                <a:blip r:embed="rId125"/>
                <a:stretch>
                  <a:fillRect/>
                </a:stretch>
              </p:blipFill>
              <p:spPr>
                <a:xfrm>
                  <a:off x="10561516" y="2060902"/>
                  <a:ext cx="22788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2062" name="Freihand 2061">
                  <a:extLst>
                    <a:ext uri="{FF2B5EF4-FFF2-40B4-BE49-F238E27FC236}">
                      <a16:creationId xmlns:a16="http://schemas.microsoft.com/office/drawing/2014/main" id="{5987F613-526D-A7DD-C9F3-50874FB98E7C}"/>
                    </a:ext>
                  </a:extLst>
                </p14:cNvPr>
                <p14:cNvContentPartPr/>
                <p14:nvPr/>
              </p14:nvContentPartPr>
              <p14:xfrm>
                <a:off x="10902076" y="2101942"/>
                <a:ext cx="41040" cy="128160"/>
              </p14:xfrm>
            </p:contentPart>
          </mc:Choice>
          <mc:Fallback>
            <p:pic>
              <p:nvPicPr>
                <p:cNvPr id="2062" name="Freihand 2061">
                  <a:extLst>
                    <a:ext uri="{FF2B5EF4-FFF2-40B4-BE49-F238E27FC236}">
                      <a16:creationId xmlns:a16="http://schemas.microsoft.com/office/drawing/2014/main" id="{5987F613-526D-A7DD-C9F3-50874FB98E7C}"/>
                    </a:ext>
                  </a:extLst>
                </p:cNvPr>
                <p:cNvPicPr/>
                <p:nvPr/>
              </p:nvPicPr>
              <p:blipFill>
                <a:blip r:embed="rId127"/>
                <a:stretch>
                  <a:fillRect/>
                </a:stretch>
              </p:blipFill>
              <p:spPr>
                <a:xfrm>
                  <a:off x="10893076" y="2093302"/>
                  <a:ext cx="586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2063" name="Freihand 2062">
                  <a:extLst>
                    <a:ext uri="{FF2B5EF4-FFF2-40B4-BE49-F238E27FC236}">
                      <a16:creationId xmlns:a16="http://schemas.microsoft.com/office/drawing/2014/main" id="{3EA79283-D32A-0063-F052-E9088D58F1F8}"/>
                    </a:ext>
                  </a:extLst>
                </p14:cNvPr>
                <p14:cNvContentPartPr/>
                <p14:nvPr/>
              </p14:nvContentPartPr>
              <p14:xfrm>
                <a:off x="10835476" y="2091502"/>
                <a:ext cx="140400" cy="218160"/>
              </p14:xfrm>
            </p:contentPart>
          </mc:Choice>
          <mc:Fallback>
            <p:pic>
              <p:nvPicPr>
                <p:cNvPr id="2063" name="Freihand 2062">
                  <a:extLst>
                    <a:ext uri="{FF2B5EF4-FFF2-40B4-BE49-F238E27FC236}">
                      <a16:creationId xmlns:a16="http://schemas.microsoft.com/office/drawing/2014/main" id="{3EA79283-D32A-0063-F052-E9088D58F1F8}"/>
                    </a:ext>
                  </a:extLst>
                </p:cNvPr>
                <p:cNvPicPr/>
                <p:nvPr/>
              </p:nvPicPr>
              <p:blipFill>
                <a:blip r:embed="rId129"/>
                <a:stretch>
                  <a:fillRect/>
                </a:stretch>
              </p:blipFill>
              <p:spPr>
                <a:xfrm>
                  <a:off x="10826836" y="2082862"/>
                  <a:ext cx="15804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2068" name="Freihand 2067">
                  <a:extLst>
                    <a:ext uri="{FF2B5EF4-FFF2-40B4-BE49-F238E27FC236}">
                      <a16:creationId xmlns:a16="http://schemas.microsoft.com/office/drawing/2014/main" id="{4E5B7836-5C95-E5B3-03AE-273F8E98B003}"/>
                    </a:ext>
                  </a:extLst>
                </p14:cNvPr>
                <p14:cNvContentPartPr/>
                <p14:nvPr/>
              </p14:nvContentPartPr>
              <p14:xfrm>
                <a:off x="10798756" y="2069902"/>
                <a:ext cx="173520" cy="240480"/>
              </p14:xfrm>
            </p:contentPart>
          </mc:Choice>
          <mc:Fallback>
            <p:pic>
              <p:nvPicPr>
                <p:cNvPr id="2068" name="Freihand 2067">
                  <a:extLst>
                    <a:ext uri="{FF2B5EF4-FFF2-40B4-BE49-F238E27FC236}">
                      <a16:creationId xmlns:a16="http://schemas.microsoft.com/office/drawing/2014/main" id="{4E5B7836-5C95-E5B3-03AE-273F8E98B003}"/>
                    </a:ext>
                  </a:extLst>
                </p:cNvPr>
                <p:cNvPicPr/>
                <p:nvPr/>
              </p:nvPicPr>
              <p:blipFill>
                <a:blip r:embed="rId131"/>
                <a:stretch>
                  <a:fillRect/>
                </a:stretch>
              </p:blipFill>
              <p:spPr>
                <a:xfrm>
                  <a:off x="10790116" y="2061262"/>
                  <a:ext cx="191160" cy="258120"/>
                </a:xfrm>
                <a:prstGeom prst="rect">
                  <a:avLst/>
                </a:prstGeom>
              </p:spPr>
            </p:pic>
          </mc:Fallback>
        </mc:AlternateContent>
      </p:grpSp>
      <p:grpSp>
        <p:nvGrpSpPr>
          <p:cNvPr id="2076" name="Gruppieren 2075">
            <a:extLst>
              <a:ext uri="{FF2B5EF4-FFF2-40B4-BE49-F238E27FC236}">
                <a16:creationId xmlns:a16="http://schemas.microsoft.com/office/drawing/2014/main" id="{FE4C611D-6427-A037-2D26-515C773C1DCA}"/>
              </a:ext>
            </a:extLst>
          </p:cNvPr>
          <p:cNvGrpSpPr/>
          <p:nvPr/>
        </p:nvGrpSpPr>
        <p:grpSpPr>
          <a:xfrm>
            <a:off x="11170996" y="1947862"/>
            <a:ext cx="748080" cy="318600"/>
            <a:chOff x="11170996" y="1947862"/>
            <a:chExt cx="748080" cy="318600"/>
          </a:xfrm>
        </p:grpSpPr>
        <mc:AlternateContent xmlns:mc="http://schemas.openxmlformats.org/markup-compatibility/2006">
          <mc:Choice xmlns:p14="http://schemas.microsoft.com/office/powerpoint/2010/main" Requires="p14">
            <p:contentPart p14:bwMode="auto" r:id="rId132">
              <p14:nvContentPartPr>
                <p14:cNvPr id="2069" name="Freihand 2068">
                  <a:extLst>
                    <a:ext uri="{FF2B5EF4-FFF2-40B4-BE49-F238E27FC236}">
                      <a16:creationId xmlns:a16="http://schemas.microsoft.com/office/drawing/2014/main" id="{9C1F8137-F80D-5991-62AD-4FEC877AEC95}"/>
                    </a:ext>
                  </a:extLst>
                </p14:cNvPr>
                <p14:cNvContentPartPr/>
                <p14:nvPr/>
              </p14:nvContentPartPr>
              <p14:xfrm>
                <a:off x="11170996" y="2117062"/>
                <a:ext cx="151200" cy="111960"/>
              </p14:xfrm>
            </p:contentPart>
          </mc:Choice>
          <mc:Fallback>
            <p:pic>
              <p:nvPicPr>
                <p:cNvPr id="2069" name="Freihand 2068">
                  <a:extLst>
                    <a:ext uri="{FF2B5EF4-FFF2-40B4-BE49-F238E27FC236}">
                      <a16:creationId xmlns:a16="http://schemas.microsoft.com/office/drawing/2014/main" id="{9C1F8137-F80D-5991-62AD-4FEC877AEC95}"/>
                    </a:ext>
                  </a:extLst>
                </p:cNvPr>
                <p:cNvPicPr/>
                <p:nvPr/>
              </p:nvPicPr>
              <p:blipFill>
                <a:blip r:embed="rId133"/>
                <a:stretch>
                  <a:fillRect/>
                </a:stretch>
              </p:blipFill>
              <p:spPr>
                <a:xfrm>
                  <a:off x="11161996" y="2108062"/>
                  <a:ext cx="1688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2070" name="Freihand 2069">
                  <a:extLst>
                    <a:ext uri="{FF2B5EF4-FFF2-40B4-BE49-F238E27FC236}">
                      <a16:creationId xmlns:a16="http://schemas.microsoft.com/office/drawing/2014/main" id="{3A8BF814-7346-7E69-CA61-B3B70AA1AA85}"/>
                    </a:ext>
                  </a:extLst>
                </p14:cNvPr>
                <p14:cNvContentPartPr/>
                <p14:nvPr/>
              </p14:nvContentPartPr>
              <p14:xfrm>
                <a:off x="11375836" y="2057302"/>
                <a:ext cx="41040" cy="29520"/>
              </p14:xfrm>
            </p:contentPart>
          </mc:Choice>
          <mc:Fallback>
            <p:pic>
              <p:nvPicPr>
                <p:cNvPr id="2070" name="Freihand 2069">
                  <a:extLst>
                    <a:ext uri="{FF2B5EF4-FFF2-40B4-BE49-F238E27FC236}">
                      <a16:creationId xmlns:a16="http://schemas.microsoft.com/office/drawing/2014/main" id="{3A8BF814-7346-7E69-CA61-B3B70AA1AA85}"/>
                    </a:ext>
                  </a:extLst>
                </p:cNvPr>
                <p:cNvPicPr/>
                <p:nvPr/>
              </p:nvPicPr>
              <p:blipFill>
                <a:blip r:embed="rId135"/>
                <a:stretch>
                  <a:fillRect/>
                </a:stretch>
              </p:blipFill>
              <p:spPr>
                <a:xfrm>
                  <a:off x="11367196" y="2048302"/>
                  <a:ext cx="586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2071" name="Freihand 2070">
                  <a:extLst>
                    <a:ext uri="{FF2B5EF4-FFF2-40B4-BE49-F238E27FC236}">
                      <a16:creationId xmlns:a16="http://schemas.microsoft.com/office/drawing/2014/main" id="{8299A0E4-6CCF-50F2-2F8B-1639CFD24FCE}"/>
                    </a:ext>
                  </a:extLst>
                </p14:cNvPr>
                <p14:cNvContentPartPr/>
                <p14:nvPr/>
              </p14:nvContentPartPr>
              <p14:xfrm>
                <a:off x="11194396" y="1964062"/>
                <a:ext cx="150480" cy="286920"/>
              </p14:xfrm>
            </p:contentPart>
          </mc:Choice>
          <mc:Fallback>
            <p:pic>
              <p:nvPicPr>
                <p:cNvPr id="2071" name="Freihand 2070">
                  <a:extLst>
                    <a:ext uri="{FF2B5EF4-FFF2-40B4-BE49-F238E27FC236}">
                      <a16:creationId xmlns:a16="http://schemas.microsoft.com/office/drawing/2014/main" id="{8299A0E4-6CCF-50F2-2F8B-1639CFD24FCE}"/>
                    </a:ext>
                  </a:extLst>
                </p:cNvPr>
                <p:cNvPicPr/>
                <p:nvPr/>
              </p:nvPicPr>
              <p:blipFill>
                <a:blip r:embed="rId137"/>
                <a:stretch>
                  <a:fillRect/>
                </a:stretch>
              </p:blipFill>
              <p:spPr>
                <a:xfrm>
                  <a:off x="11185396" y="1955062"/>
                  <a:ext cx="16812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2072" name="Freihand 2071">
                  <a:extLst>
                    <a:ext uri="{FF2B5EF4-FFF2-40B4-BE49-F238E27FC236}">
                      <a16:creationId xmlns:a16="http://schemas.microsoft.com/office/drawing/2014/main" id="{A0525E62-4A32-D966-C46A-76B9712F51DB}"/>
                    </a:ext>
                  </a:extLst>
                </p14:cNvPr>
                <p14:cNvContentPartPr/>
                <p14:nvPr/>
              </p14:nvContentPartPr>
              <p14:xfrm>
                <a:off x="11363956" y="2108782"/>
                <a:ext cx="169920" cy="125640"/>
              </p14:xfrm>
            </p:contentPart>
          </mc:Choice>
          <mc:Fallback>
            <p:pic>
              <p:nvPicPr>
                <p:cNvPr id="2072" name="Freihand 2071">
                  <a:extLst>
                    <a:ext uri="{FF2B5EF4-FFF2-40B4-BE49-F238E27FC236}">
                      <a16:creationId xmlns:a16="http://schemas.microsoft.com/office/drawing/2014/main" id="{A0525E62-4A32-D966-C46A-76B9712F51DB}"/>
                    </a:ext>
                  </a:extLst>
                </p:cNvPr>
                <p:cNvPicPr/>
                <p:nvPr/>
              </p:nvPicPr>
              <p:blipFill>
                <a:blip r:embed="rId139"/>
                <a:stretch>
                  <a:fillRect/>
                </a:stretch>
              </p:blipFill>
              <p:spPr>
                <a:xfrm>
                  <a:off x="11354956" y="2099782"/>
                  <a:ext cx="1875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2073" name="Freihand 2072">
                  <a:extLst>
                    <a:ext uri="{FF2B5EF4-FFF2-40B4-BE49-F238E27FC236}">
                      <a16:creationId xmlns:a16="http://schemas.microsoft.com/office/drawing/2014/main" id="{D4684B39-2441-7325-5DC8-63E54A0CB68F}"/>
                    </a:ext>
                  </a:extLst>
                </p14:cNvPr>
                <p14:cNvContentPartPr/>
                <p14:nvPr/>
              </p14:nvContentPartPr>
              <p14:xfrm>
                <a:off x="11527756" y="1947862"/>
                <a:ext cx="121320" cy="284760"/>
              </p14:xfrm>
            </p:contentPart>
          </mc:Choice>
          <mc:Fallback>
            <p:pic>
              <p:nvPicPr>
                <p:cNvPr id="2073" name="Freihand 2072">
                  <a:extLst>
                    <a:ext uri="{FF2B5EF4-FFF2-40B4-BE49-F238E27FC236}">
                      <a16:creationId xmlns:a16="http://schemas.microsoft.com/office/drawing/2014/main" id="{D4684B39-2441-7325-5DC8-63E54A0CB68F}"/>
                    </a:ext>
                  </a:extLst>
                </p:cNvPr>
                <p:cNvPicPr/>
                <p:nvPr/>
              </p:nvPicPr>
              <p:blipFill>
                <a:blip r:embed="rId141"/>
                <a:stretch>
                  <a:fillRect/>
                </a:stretch>
              </p:blipFill>
              <p:spPr>
                <a:xfrm>
                  <a:off x="11519116" y="1938862"/>
                  <a:ext cx="13896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2074" name="Freihand 2073">
                  <a:extLst>
                    <a:ext uri="{FF2B5EF4-FFF2-40B4-BE49-F238E27FC236}">
                      <a16:creationId xmlns:a16="http://schemas.microsoft.com/office/drawing/2014/main" id="{9FFE74C2-E808-D639-C39A-2C3D8AD1990D}"/>
                    </a:ext>
                  </a:extLst>
                </p14:cNvPr>
                <p14:cNvContentPartPr/>
                <p14:nvPr/>
              </p14:nvContentPartPr>
              <p14:xfrm>
                <a:off x="11520196" y="2115262"/>
                <a:ext cx="135720" cy="151200"/>
              </p14:xfrm>
            </p:contentPart>
          </mc:Choice>
          <mc:Fallback>
            <p:pic>
              <p:nvPicPr>
                <p:cNvPr id="2074" name="Freihand 2073">
                  <a:extLst>
                    <a:ext uri="{FF2B5EF4-FFF2-40B4-BE49-F238E27FC236}">
                      <a16:creationId xmlns:a16="http://schemas.microsoft.com/office/drawing/2014/main" id="{9FFE74C2-E808-D639-C39A-2C3D8AD1990D}"/>
                    </a:ext>
                  </a:extLst>
                </p:cNvPr>
                <p:cNvPicPr/>
                <p:nvPr/>
              </p:nvPicPr>
              <p:blipFill>
                <a:blip r:embed="rId143"/>
                <a:stretch>
                  <a:fillRect/>
                </a:stretch>
              </p:blipFill>
              <p:spPr>
                <a:xfrm>
                  <a:off x="11511556" y="2106622"/>
                  <a:ext cx="1533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2075" name="Freihand 2074">
                  <a:extLst>
                    <a:ext uri="{FF2B5EF4-FFF2-40B4-BE49-F238E27FC236}">
                      <a16:creationId xmlns:a16="http://schemas.microsoft.com/office/drawing/2014/main" id="{CE863861-2A57-BE22-19C6-D0123584C026}"/>
                    </a:ext>
                  </a:extLst>
                </p14:cNvPr>
                <p14:cNvContentPartPr/>
                <p14:nvPr/>
              </p14:nvContentPartPr>
              <p14:xfrm>
                <a:off x="11666356" y="2096182"/>
                <a:ext cx="252720" cy="136440"/>
              </p14:xfrm>
            </p:contentPart>
          </mc:Choice>
          <mc:Fallback>
            <p:pic>
              <p:nvPicPr>
                <p:cNvPr id="2075" name="Freihand 2074">
                  <a:extLst>
                    <a:ext uri="{FF2B5EF4-FFF2-40B4-BE49-F238E27FC236}">
                      <a16:creationId xmlns:a16="http://schemas.microsoft.com/office/drawing/2014/main" id="{CE863861-2A57-BE22-19C6-D0123584C026}"/>
                    </a:ext>
                  </a:extLst>
                </p:cNvPr>
                <p:cNvPicPr/>
                <p:nvPr/>
              </p:nvPicPr>
              <p:blipFill>
                <a:blip r:embed="rId145"/>
                <a:stretch>
                  <a:fillRect/>
                </a:stretch>
              </p:blipFill>
              <p:spPr>
                <a:xfrm>
                  <a:off x="11657356" y="2087542"/>
                  <a:ext cx="270360" cy="154080"/>
                </a:xfrm>
                <a:prstGeom prst="rect">
                  <a:avLst/>
                </a:prstGeom>
              </p:spPr>
            </p:pic>
          </mc:Fallback>
        </mc:AlternateContent>
      </p:grpSp>
      <p:grpSp>
        <p:nvGrpSpPr>
          <p:cNvPr id="2123" name="Gruppieren 2122">
            <a:extLst>
              <a:ext uri="{FF2B5EF4-FFF2-40B4-BE49-F238E27FC236}">
                <a16:creationId xmlns:a16="http://schemas.microsoft.com/office/drawing/2014/main" id="{B6BD2644-D9D6-BF89-A61C-BC9F64056E5E}"/>
              </a:ext>
            </a:extLst>
          </p:cNvPr>
          <p:cNvGrpSpPr/>
          <p:nvPr/>
        </p:nvGrpSpPr>
        <p:grpSpPr>
          <a:xfrm>
            <a:off x="9025036" y="2456902"/>
            <a:ext cx="2873520" cy="1252080"/>
            <a:chOff x="9025036" y="2456902"/>
            <a:chExt cx="2873520" cy="1252080"/>
          </a:xfrm>
        </p:grpSpPr>
        <mc:AlternateContent xmlns:mc="http://schemas.openxmlformats.org/markup-compatibility/2006">
          <mc:Choice xmlns:p14="http://schemas.microsoft.com/office/powerpoint/2010/main" Requires="p14">
            <p:contentPart p14:bwMode="auto" r:id="rId146">
              <p14:nvContentPartPr>
                <p14:cNvPr id="2078" name="Freihand 2077">
                  <a:extLst>
                    <a:ext uri="{FF2B5EF4-FFF2-40B4-BE49-F238E27FC236}">
                      <a16:creationId xmlns:a16="http://schemas.microsoft.com/office/drawing/2014/main" id="{9BCA7855-11BF-FBBD-61D1-DEBAE94F5FA0}"/>
                    </a:ext>
                  </a:extLst>
                </p14:cNvPr>
                <p14:cNvContentPartPr/>
                <p14:nvPr/>
              </p14:nvContentPartPr>
              <p14:xfrm>
                <a:off x="9063196" y="2565622"/>
                <a:ext cx="444960" cy="211320"/>
              </p14:xfrm>
            </p:contentPart>
          </mc:Choice>
          <mc:Fallback>
            <p:pic>
              <p:nvPicPr>
                <p:cNvPr id="2078" name="Freihand 2077">
                  <a:extLst>
                    <a:ext uri="{FF2B5EF4-FFF2-40B4-BE49-F238E27FC236}">
                      <a16:creationId xmlns:a16="http://schemas.microsoft.com/office/drawing/2014/main" id="{9BCA7855-11BF-FBBD-61D1-DEBAE94F5FA0}"/>
                    </a:ext>
                  </a:extLst>
                </p:cNvPr>
                <p:cNvPicPr/>
                <p:nvPr/>
              </p:nvPicPr>
              <p:blipFill>
                <a:blip r:embed="rId147"/>
                <a:stretch>
                  <a:fillRect/>
                </a:stretch>
              </p:blipFill>
              <p:spPr>
                <a:xfrm>
                  <a:off x="9054556" y="2556622"/>
                  <a:ext cx="46260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2079" name="Freihand 2078">
                  <a:extLst>
                    <a:ext uri="{FF2B5EF4-FFF2-40B4-BE49-F238E27FC236}">
                      <a16:creationId xmlns:a16="http://schemas.microsoft.com/office/drawing/2014/main" id="{B4783655-4B68-A179-F481-CE47BEC453E4}"/>
                    </a:ext>
                  </a:extLst>
                </p14:cNvPr>
                <p14:cNvContentPartPr/>
                <p14:nvPr/>
              </p14:nvContentPartPr>
              <p14:xfrm>
                <a:off x="9458836" y="2544742"/>
                <a:ext cx="16920" cy="14400"/>
              </p14:xfrm>
            </p:contentPart>
          </mc:Choice>
          <mc:Fallback>
            <p:pic>
              <p:nvPicPr>
                <p:cNvPr id="2079" name="Freihand 2078">
                  <a:extLst>
                    <a:ext uri="{FF2B5EF4-FFF2-40B4-BE49-F238E27FC236}">
                      <a16:creationId xmlns:a16="http://schemas.microsoft.com/office/drawing/2014/main" id="{B4783655-4B68-A179-F481-CE47BEC453E4}"/>
                    </a:ext>
                  </a:extLst>
                </p:cNvPr>
                <p:cNvPicPr/>
                <p:nvPr/>
              </p:nvPicPr>
              <p:blipFill>
                <a:blip r:embed="rId149"/>
                <a:stretch>
                  <a:fillRect/>
                </a:stretch>
              </p:blipFill>
              <p:spPr>
                <a:xfrm>
                  <a:off x="9450196" y="2536102"/>
                  <a:ext cx="345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2080" name="Freihand 2079">
                  <a:extLst>
                    <a:ext uri="{FF2B5EF4-FFF2-40B4-BE49-F238E27FC236}">
                      <a16:creationId xmlns:a16="http://schemas.microsoft.com/office/drawing/2014/main" id="{7576D386-FF87-A202-594E-A937383B741A}"/>
                    </a:ext>
                  </a:extLst>
                </p14:cNvPr>
                <p14:cNvContentPartPr/>
                <p14:nvPr/>
              </p14:nvContentPartPr>
              <p14:xfrm>
                <a:off x="9716956" y="2625382"/>
                <a:ext cx="274680" cy="120600"/>
              </p14:xfrm>
            </p:contentPart>
          </mc:Choice>
          <mc:Fallback>
            <p:pic>
              <p:nvPicPr>
                <p:cNvPr id="2080" name="Freihand 2079">
                  <a:extLst>
                    <a:ext uri="{FF2B5EF4-FFF2-40B4-BE49-F238E27FC236}">
                      <a16:creationId xmlns:a16="http://schemas.microsoft.com/office/drawing/2014/main" id="{7576D386-FF87-A202-594E-A937383B741A}"/>
                    </a:ext>
                  </a:extLst>
                </p:cNvPr>
                <p:cNvPicPr/>
                <p:nvPr/>
              </p:nvPicPr>
              <p:blipFill>
                <a:blip r:embed="rId151"/>
                <a:stretch>
                  <a:fillRect/>
                </a:stretch>
              </p:blipFill>
              <p:spPr>
                <a:xfrm>
                  <a:off x="9708316" y="2616382"/>
                  <a:ext cx="2923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2081" name="Freihand 2080">
                  <a:extLst>
                    <a:ext uri="{FF2B5EF4-FFF2-40B4-BE49-F238E27FC236}">
                      <a16:creationId xmlns:a16="http://schemas.microsoft.com/office/drawing/2014/main" id="{566A77D6-F6A7-4448-EA47-7E82D7D49D1F}"/>
                    </a:ext>
                  </a:extLst>
                </p14:cNvPr>
                <p14:cNvContentPartPr/>
                <p14:nvPr/>
              </p14:nvContentPartPr>
              <p14:xfrm>
                <a:off x="10015036" y="2568862"/>
                <a:ext cx="17280" cy="13680"/>
              </p14:xfrm>
            </p:contentPart>
          </mc:Choice>
          <mc:Fallback>
            <p:pic>
              <p:nvPicPr>
                <p:cNvPr id="2081" name="Freihand 2080">
                  <a:extLst>
                    <a:ext uri="{FF2B5EF4-FFF2-40B4-BE49-F238E27FC236}">
                      <a16:creationId xmlns:a16="http://schemas.microsoft.com/office/drawing/2014/main" id="{566A77D6-F6A7-4448-EA47-7E82D7D49D1F}"/>
                    </a:ext>
                  </a:extLst>
                </p:cNvPr>
                <p:cNvPicPr/>
                <p:nvPr/>
              </p:nvPicPr>
              <p:blipFill>
                <a:blip r:embed="rId153"/>
                <a:stretch>
                  <a:fillRect/>
                </a:stretch>
              </p:blipFill>
              <p:spPr>
                <a:xfrm>
                  <a:off x="10006396" y="2560222"/>
                  <a:ext cx="349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2082" name="Freihand 2081">
                  <a:extLst>
                    <a:ext uri="{FF2B5EF4-FFF2-40B4-BE49-F238E27FC236}">
                      <a16:creationId xmlns:a16="http://schemas.microsoft.com/office/drawing/2014/main" id="{8721F6DB-AF9C-6342-5180-FA47F5D7C5C9}"/>
                    </a:ext>
                  </a:extLst>
                </p14:cNvPr>
                <p14:cNvContentPartPr/>
                <p14:nvPr/>
              </p14:nvContentPartPr>
              <p14:xfrm>
                <a:off x="10080196" y="2541502"/>
                <a:ext cx="297000" cy="184320"/>
              </p14:xfrm>
            </p:contentPart>
          </mc:Choice>
          <mc:Fallback>
            <p:pic>
              <p:nvPicPr>
                <p:cNvPr id="2082" name="Freihand 2081">
                  <a:extLst>
                    <a:ext uri="{FF2B5EF4-FFF2-40B4-BE49-F238E27FC236}">
                      <a16:creationId xmlns:a16="http://schemas.microsoft.com/office/drawing/2014/main" id="{8721F6DB-AF9C-6342-5180-FA47F5D7C5C9}"/>
                    </a:ext>
                  </a:extLst>
                </p:cNvPr>
                <p:cNvPicPr/>
                <p:nvPr/>
              </p:nvPicPr>
              <p:blipFill>
                <a:blip r:embed="rId155"/>
                <a:stretch>
                  <a:fillRect/>
                </a:stretch>
              </p:blipFill>
              <p:spPr>
                <a:xfrm>
                  <a:off x="10071196" y="2532502"/>
                  <a:ext cx="3146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2083" name="Freihand 2082">
                  <a:extLst>
                    <a:ext uri="{FF2B5EF4-FFF2-40B4-BE49-F238E27FC236}">
                      <a16:creationId xmlns:a16="http://schemas.microsoft.com/office/drawing/2014/main" id="{FE06D2B0-D828-5B40-2C10-8F10D024EBE6}"/>
                    </a:ext>
                  </a:extLst>
                </p14:cNvPr>
                <p14:cNvContentPartPr/>
                <p14:nvPr/>
              </p14:nvContentPartPr>
              <p14:xfrm>
                <a:off x="10511476" y="2567422"/>
                <a:ext cx="312840" cy="153360"/>
              </p14:xfrm>
            </p:contentPart>
          </mc:Choice>
          <mc:Fallback>
            <p:pic>
              <p:nvPicPr>
                <p:cNvPr id="2083" name="Freihand 2082">
                  <a:extLst>
                    <a:ext uri="{FF2B5EF4-FFF2-40B4-BE49-F238E27FC236}">
                      <a16:creationId xmlns:a16="http://schemas.microsoft.com/office/drawing/2014/main" id="{FE06D2B0-D828-5B40-2C10-8F10D024EBE6}"/>
                    </a:ext>
                  </a:extLst>
                </p:cNvPr>
                <p:cNvPicPr/>
                <p:nvPr/>
              </p:nvPicPr>
              <p:blipFill>
                <a:blip r:embed="rId157"/>
                <a:stretch>
                  <a:fillRect/>
                </a:stretch>
              </p:blipFill>
              <p:spPr>
                <a:xfrm>
                  <a:off x="10502476" y="2558782"/>
                  <a:ext cx="3304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2084" name="Freihand 2083">
                  <a:extLst>
                    <a:ext uri="{FF2B5EF4-FFF2-40B4-BE49-F238E27FC236}">
                      <a16:creationId xmlns:a16="http://schemas.microsoft.com/office/drawing/2014/main" id="{D97DC3F1-005D-8252-1185-0949AC821DE1}"/>
                    </a:ext>
                  </a:extLst>
                </p14:cNvPr>
                <p14:cNvContentPartPr/>
                <p14:nvPr/>
              </p14:nvContentPartPr>
              <p14:xfrm>
                <a:off x="10846996" y="2481382"/>
                <a:ext cx="12240" cy="18000"/>
              </p14:xfrm>
            </p:contentPart>
          </mc:Choice>
          <mc:Fallback>
            <p:pic>
              <p:nvPicPr>
                <p:cNvPr id="2084" name="Freihand 2083">
                  <a:extLst>
                    <a:ext uri="{FF2B5EF4-FFF2-40B4-BE49-F238E27FC236}">
                      <a16:creationId xmlns:a16="http://schemas.microsoft.com/office/drawing/2014/main" id="{D97DC3F1-005D-8252-1185-0949AC821DE1}"/>
                    </a:ext>
                  </a:extLst>
                </p:cNvPr>
                <p:cNvPicPr/>
                <p:nvPr/>
              </p:nvPicPr>
              <p:blipFill>
                <a:blip r:embed="rId159"/>
                <a:stretch>
                  <a:fillRect/>
                </a:stretch>
              </p:blipFill>
              <p:spPr>
                <a:xfrm>
                  <a:off x="10837996" y="2472382"/>
                  <a:ext cx="298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2085" name="Freihand 2084">
                  <a:extLst>
                    <a:ext uri="{FF2B5EF4-FFF2-40B4-BE49-F238E27FC236}">
                      <a16:creationId xmlns:a16="http://schemas.microsoft.com/office/drawing/2014/main" id="{EA1C5B82-18AB-27D9-1740-CCD4C66841FD}"/>
                    </a:ext>
                  </a:extLst>
                </p14:cNvPr>
                <p14:cNvContentPartPr/>
                <p14:nvPr/>
              </p14:nvContentPartPr>
              <p14:xfrm>
                <a:off x="10928716" y="2456902"/>
                <a:ext cx="497880" cy="249480"/>
              </p14:xfrm>
            </p:contentPart>
          </mc:Choice>
          <mc:Fallback>
            <p:pic>
              <p:nvPicPr>
                <p:cNvPr id="2085" name="Freihand 2084">
                  <a:extLst>
                    <a:ext uri="{FF2B5EF4-FFF2-40B4-BE49-F238E27FC236}">
                      <a16:creationId xmlns:a16="http://schemas.microsoft.com/office/drawing/2014/main" id="{EA1C5B82-18AB-27D9-1740-CCD4C66841FD}"/>
                    </a:ext>
                  </a:extLst>
                </p:cNvPr>
                <p:cNvPicPr/>
                <p:nvPr/>
              </p:nvPicPr>
              <p:blipFill>
                <a:blip r:embed="rId161"/>
                <a:stretch>
                  <a:fillRect/>
                </a:stretch>
              </p:blipFill>
              <p:spPr>
                <a:xfrm>
                  <a:off x="10920076" y="2448262"/>
                  <a:ext cx="51552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2088" name="Freihand 2087">
                  <a:extLst>
                    <a:ext uri="{FF2B5EF4-FFF2-40B4-BE49-F238E27FC236}">
                      <a16:creationId xmlns:a16="http://schemas.microsoft.com/office/drawing/2014/main" id="{858689E9-94D4-7820-2C0F-8F7EA5FD6C03}"/>
                    </a:ext>
                  </a:extLst>
                </p14:cNvPr>
                <p14:cNvContentPartPr/>
                <p14:nvPr/>
              </p14:nvContentPartPr>
              <p14:xfrm>
                <a:off x="9105316" y="2986822"/>
                <a:ext cx="43560" cy="193320"/>
              </p14:xfrm>
            </p:contentPart>
          </mc:Choice>
          <mc:Fallback>
            <p:pic>
              <p:nvPicPr>
                <p:cNvPr id="2088" name="Freihand 2087">
                  <a:extLst>
                    <a:ext uri="{FF2B5EF4-FFF2-40B4-BE49-F238E27FC236}">
                      <a16:creationId xmlns:a16="http://schemas.microsoft.com/office/drawing/2014/main" id="{858689E9-94D4-7820-2C0F-8F7EA5FD6C03}"/>
                    </a:ext>
                  </a:extLst>
                </p:cNvPr>
                <p:cNvPicPr/>
                <p:nvPr/>
              </p:nvPicPr>
              <p:blipFill>
                <a:blip r:embed="rId163"/>
                <a:stretch>
                  <a:fillRect/>
                </a:stretch>
              </p:blipFill>
              <p:spPr>
                <a:xfrm>
                  <a:off x="9096676" y="2978182"/>
                  <a:ext cx="612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2089" name="Freihand 2088">
                  <a:extLst>
                    <a:ext uri="{FF2B5EF4-FFF2-40B4-BE49-F238E27FC236}">
                      <a16:creationId xmlns:a16="http://schemas.microsoft.com/office/drawing/2014/main" id="{0C17D07E-4313-3172-2F1E-C8FBC21BBAB8}"/>
                    </a:ext>
                  </a:extLst>
                </p14:cNvPr>
                <p14:cNvContentPartPr/>
                <p14:nvPr/>
              </p14:nvContentPartPr>
              <p14:xfrm>
                <a:off x="9025036" y="2959102"/>
                <a:ext cx="199080" cy="119520"/>
              </p14:xfrm>
            </p:contentPart>
          </mc:Choice>
          <mc:Fallback>
            <p:pic>
              <p:nvPicPr>
                <p:cNvPr id="2089" name="Freihand 2088">
                  <a:extLst>
                    <a:ext uri="{FF2B5EF4-FFF2-40B4-BE49-F238E27FC236}">
                      <a16:creationId xmlns:a16="http://schemas.microsoft.com/office/drawing/2014/main" id="{0C17D07E-4313-3172-2F1E-C8FBC21BBAB8}"/>
                    </a:ext>
                  </a:extLst>
                </p:cNvPr>
                <p:cNvPicPr/>
                <p:nvPr/>
              </p:nvPicPr>
              <p:blipFill>
                <a:blip r:embed="rId165"/>
                <a:stretch>
                  <a:fillRect/>
                </a:stretch>
              </p:blipFill>
              <p:spPr>
                <a:xfrm>
                  <a:off x="9016036" y="2950462"/>
                  <a:ext cx="2167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2091" name="Freihand 2090">
                  <a:extLst>
                    <a:ext uri="{FF2B5EF4-FFF2-40B4-BE49-F238E27FC236}">
                      <a16:creationId xmlns:a16="http://schemas.microsoft.com/office/drawing/2014/main" id="{7AB690E8-3478-5835-740D-27DEA8B77DF6}"/>
                    </a:ext>
                  </a:extLst>
                </p14:cNvPr>
                <p14:cNvContentPartPr/>
                <p14:nvPr/>
              </p14:nvContentPartPr>
              <p14:xfrm>
                <a:off x="9214396" y="3065302"/>
                <a:ext cx="202680" cy="154440"/>
              </p14:xfrm>
            </p:contentPart>
          </mc:Choice>
          <mc:Fallback>
            <p:pic>
              <p:nvPicPr>
                <p:cNvPr id="2091" name="Freihand 2090">
                  <a:extLst>
                    <a:ext uri="{FF2B5EF4-FFF2-40B4-BE49-F238E27FC236}">
                      <a16:creationId xmlns:a16="http://schemas.microsoft.com/office/drawing/2014/main" id="{7AB690E8-3478-5835-740D-27DEA8B77DF6}"/>
                    </a:ext>
                  </a:extLst>
                </p:cNvPr>
                <p:cNvPicPr/>
                <p:nvPr/>
              </p:nvPicPr>
              <p:blipFill>
                <a:blip r:embed="rId167"/>
                <a:stretch>
                  <a:fillRect/>
                </a:stretch>
              </p:blipFill>
              <p:spPr>
                <a:xfrm>
                  <a:off x="9205756" y="3056662"/>
                  <a:ext cx="2203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2092" name="Freihand 2091">
                  <a:extLst>
                    <a:ext uri="{FF2B5EF4-FFF2-40B4-BE49-F238E27FC236}">
                      <a16:creationId xmlns:a16="http://schemas.microsoft.com/office/drawing/2014/main" id="{8D78D33D-C4CC-24A0-9DBB-40A77C30760F}"/>
                    </a:ext>
                  </a:extLst>
                </p14:cNvPr>
                <p14:cNvContentPartPr/>
                <p14:nvPr/>
              </p14:nvContentPartPr>
              <p14:xfrm>
                <a:off x="9516076" y="2947582"/>
                <a:ext cx="534960" cy="281880"/>
              </p14:xfrm>
            </p:contentPart>
          </mc:Choice>
          <mc:Fallback>
            <p:pic>
              <p:nvPicPr>
                <p:cNvPr id="2092" name="Freihand 2091">
                  <a:extLst>
                    <a:ext uri="{FF2B5EF4-FFF2-40B4-BE49-F238E27FC236}">
                      <a16:creationId xmlns:a16="http://schemas.microsoft.com/office/drawing/2014/main" id="{8D78D33D-C4CC-24A0-9DBB-40A77C30760F}"/>
                    </a:ext>
                  </a:extLst>
                </p:cNvPr>
                <p:cNvPicPr/>
                <p:nvPr/>
              </p:nvPicPr>
              <p:blipFill>
                <a:blip r:embed="rId169"/>
                <a:stretch>
                  <a:fillRect/>
                </a:stretch>
              </p:blipFill>
              <p:spPr>
                <a:xfrm>
                  <a:off x="9507076" y="2938942"/>
                  <a:ext cx="552600"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2093" name="Freihand 2092">
                  <a:extLst>
                    <a:ext uri="{FF2B5EF4-FFF2-40B4-BE49-F238E27FC236}">
                      <a16:creationId xmlns:a16="http://schemas.microsoft.com/office/drawing/2014/main" id="{70EA71AD-6A3C-351A-1415-E06EAFA2F56D}"/>
                    </a:ext>
                  </a:extLst>
                </p14:cNvPr>
                <p14:cNvContentPartPr/>
                <p14:nvPr/>
              </p14:nvContentPartPr>
              <p14:xfrm>
                <a:off x="10116196" y="3010222"/>
                <a:ext cx="105120" cy="155520"/>
              </p14:xfrm>
            </p:contentPart>
          </mc:Choice>
          <mc:Fallback>
            <p:pic>
              <p:nvPicPr>
                <p:cNvPr id="2093" name="Freihand 2092">
                  <a:extLst>
                    <a:ext uri="{FF2B5EF4-FFF2-40B4-BE49-F238E27FC236}">
                      <a16:creationId xmlns:a16="http://schemas.microsoft.com/office/drawing/2014/main" id="{70EA71AD-6A3C-351A-1415-E06EAFA2F56D}"/>
                    </a:ext>
                  </a:extLst>
                </p:cNvPr>
                <p:cNvPicPr/>
                <p:nvPr/>
              </p:nvPicPr>
              <p:blipFill>
                <a:blip r:embed="rId171"/>
                <a:stretch>
                  <a:fillRect/>
                </a:stretch>
              </p:blipFill>
              <p:spPr>
                <a:xfrm>
                  <a:off x="10107556" y="3001222"/>
                  <a:ext cx="1227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2094" name="Freihand 2093">
                  <a:extLst>
                    <a:ext uri="{FF2B5EF4-FFF2-40B4-BE49-F238E27FC236}">
                      <a16:creationId xmlns:a16="http://schemas.microsoft.com/office/drawing/2014/main" id="{B121A2CC-5501-5DA2-B768-FEFA103DB869}"/>
                    </a:ext>
                  </a:extLst>
                </p14:cNvPr>
                <p14:cNvContentPartPr/>
                <p14:nvPr/>
              </p14:nvContentPartPr>
              <p14:xfrm>
                <a:off x="10097116" y="3061702"/>
                <a:ext cx="158400" cy="22680"/>
              </p14:xfrm>
            </p:contentPart>
          </mc:Choice>
          <mc:Fallback>
            <p:pic>
              <p:nvPicPr>
                <p:cNvPr id="2094" name="Freihand 2093">
                  <a:extLst>
                    <a:ext uri="{FF2B5EF4-FFF2-40B4-BE49-F238E27FC236}">
                      <a16:creationId xmlns:a16="http://schemas.microsoft.com/office/drawing/2014/main" id="{B121A2CC-5501-5DA2-B768-FEFA103DB869}"/>
                    </a:ext>
                  </a:extLst>
                </p:cNvPr>
                <p:cNvPicPr/>
                <p:nvPr/>
              </p:nvPicPr>
              <p:blipFill>
                <a:blip r:embed="rId173"/>
                <a:stretch>
                  <a:fillRect/>
                </a:stretch>
              </p:blipFill>
              <p:spPr>
                <a:xfrm>
                  <a:off x="10088116" y="3053062"/>
                  <a:ext cx="1760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2095" name="Freihand 2094">
                  <a:extLst>
                    <a:ext uri="{FF2B5EF4-FFF2-40B4-BE49-F238E27FC236}">
                      <a16:creationId xmlns:a16="http://schemas.microsoft.com/office/drawing/2014/main" id="{4E682D6C-3B3C-6A65-D08A-EC3AC3B02770}"/>
                    </a:ext>
                  </a:extLst>
                </p14:cNvPr>
                <p14:cNvContentPartPr/>
                <p14:nvPr/>
              </p14:nvContentPartPr>
              <p14:xfrm>
                <a:off x="9363436" y="2963782"/>
                <a:ext cx="91080" cy="30240"/>
              </p14:xfrm>
            </p:contentPart>
          </mc:Choice>
          <mc:Fallback>
            <p:pic>
              <p:nvPicPr>
                <p:cNvPr id="2095" name="Freihand 2094">
                  <a:extLst>
                    <a:ext uri="{FF2B5EF4-FFF2-40B4-BE49-F238E27FC236}">
                      <a16:creationId xmlns:a16="http://schemas.microsoft.com/office/drawing/2014/main" id="{4E682D6C-3B3C-6A65-D08A-EC3AC3B02770}"/>
                    </a:ext>
                  </a:extLst>
                </p:cNvPr>
                <p:cNvPicPr/>
                <p:nvPr/>
              </p:nvPicPr>
              <p:blipFill>
                <a:blip r:embed="rId175"/>
                <a:stretch>
                  <a:fillRect/>
                </a:stretch>
              </p:blipFill>
              <p:spPr>
                <a:xfrm>
                  <a:off x="9354436" y="2954782"/>
                  <a:ext cx="1087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2097" name="Freihand 2096">
                  <a:extLst>
                    <a:ext uri="{FF2B5EF4-FFF2-40B4-BE49-F238E27FC236}">
                      <a16:creationId xmlns:a16="http://schemas.microsoft.com/office/drawing/2014/main" id="{9010600B-B400-3622-EB4E-CDD4969337EF}"/>
                    </a:ext>
                  </a:extLst>
                </p14:cNvPr>
                <p14:cNvContentPartPr/>
                <p14:nvPr/>
              </p14:nvContentPartPr>
              <p14:xfrm>
                <a:off x="10318876" y="3006982"/>
                <a:ext cx="207360" cy="97920"/>
              </p14:xfrm>
            </p:contentPart>
          </mc:Choice>
          <mc:Fallback>
            <p:pic>
              <p:nvPicPr>
                <p:cNvPr id="2097" name="Freihand 2096">
                  <a:extLst>
                    <a:ext uri="{FF2B5EF4-FFF2-40B4-BE49-F238E27FC236}">
                      <a16:creationId xmlns:a16="http://schemas.microsoft.com/office/drawing/2014/main" id="{9010600B-B400-3622-EB4E-CDD4969337EF}"/>
                    </a:ext>
                  </a:extLst>
                </p:cNvPr>
                <p:cNvPicPr/>
                <p:nvPr/>
              </p:nvPicPr>
              <p:blipFill>
                <a:blip r:embed="rId177"/>
                <a:stretch>
                  <a:fillRect/>
                </a:stretch>
              </p:blipFill>
              <p:spPr>
                <a:xfrm>
                  <a:off x="10310236" y="2998342"/>
                  <a:ext cx="2250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2099" name="Freihand 2098">
                  <a:extLst>
                    <a:ext uri="{FF2B5EF4-FFF2-40B4-BE49-F238E27FC236}">
                      <a16:creationId xmlns:a16="http://schemas.microsoft.com/office/drawing/2014/main" id="{8F2822D2-A76E-C5AE-27F7-EE123D46E6C9}"/>
                    </a:ext>
                  </a:extLst>
                </p14:cNvPr>
                <p14:cNvContentPartPr/>
                <p14:nvPr/>
              </p14:nvContentPartPr>
              <p14:xfrm>
                <a:off x="10601116" y="2888182"/>
                <a:ext cx="500040" cy="391680"/>
              </p14:xfrm>
            </p:contentPart>
          </mc:Choice>
          <mc:Fallback>
            <p:pic>
              <p:nvPicPr>
                <p:cNvPr id="2099" name="Freihand 2098">
                  <a:extLst>
                    <a:ext uri="{FF2B5EF4-FFF2-40B4-BE49-F238E27FC236}">
                      <a16:creationId xmlns:a16="http://schemas.microsoft.com/office/drawing/2014/main" id="{8F2822D2-A76E-C5AE-27F7-EE123D46E6C9}"/>
                    </a:ext>
                  </a:extLst>
                </p:cNvPr>
                <p:cNvPicPr/>
                <p:nvPr/>
              </p:nvPicPr>
              <p:blipFill>
                <a:blip r:embed="rId179"/>
                <a:stretch>
                  <a:fillRect/>
                </a:stretch>
              </p:blipFill>
              <p:spPr>
                <a:xfrm>
                  <a:off x="10592476" y="2879182"/>
                  <a:ext cx="517680" cy="4093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2100" name="Freihand 2099">
                  <a:extLst>
                    <a:ext uri="{FF2B5EF4-FFF2-40B4-BE49-F238E27FC236}">
                      <a16:creationId xmlns:a16="http://schemas.microsoft.com/office/drawing/2014/main" id="{C3649609-EA67-AF50-72B1-4E08A5DCC2B9}"/>
                    </a:ext>
                  </a:extLst>
                </p14:cNvPr>
                <p14:cNvContentPartPr/>
                <p14:nvPr/>
              </p14:nvContentPartPr>
              <p14:xfrm>
                <a:off x="11322196" y="2874862"/>
                <a:ext cx="116640" cy="162720"/>
              </p14:xfrm>
            </p:contentPart>
          </mc:Choice>
          <mc:Fallback>
            <p:pic>
              <p:nvPicPr>
                <p:cNvPr id="2100" name="Freihand 2099">
                  <a:extLst>
                    <a:ext uri="{FF2B5EF4-FFF2-40B4-BE49-F238E27FC236}">
                      <a16:creationId xmlns:a16="http://schemas.microsoft.com/office/drawing/2014/main" id="{C3649609-EA67-AF50-72B1-4E08A5DCC2B9}"/>
                    </a:ext>
                  </a:extLst>
                </p:cNvPr>
                <p:cNvPicPr/>
                <p:nvPr/>
              </p:nvPicPr>
              <p:blipFill>
                <a:blip r:embed="rId181"/>
                <a:stretch>
                  <a:fillRect/>
                </a:stretch>
              </p:blipFill>
              <p:spPr>
                <a:xfrm>
                  <a:off x="11313196" y="2866222"/>
                  <a:ext cx="1342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2101" name="Freihand 2100">
                  <a:extLst>
                    <a:ext uri="{FF2B5EF4-FFF2-40B4-BE49-F238E27FC236}">
                      <a16:creationId xmlns:a16="http://schemas.microsoft.com/office/drawing/2014/main" id="{09881A5C-BF6A-3CCA-D1DA-417AF4A86946}"/>
                    </a:ext>
                  </a:extLst>
                </p14:cNvPr>
                <p14:cNvContentPartPr/>
                <p14:nvPr/>
              </p14:nvContentPartPr>
              <p14:xfrm>
                <a:off x="11495356" y="2894302"/>
                <a:ext cx="118440" cy="140760"/>
              </p14:xfrm>
            </p:contentPart>
          </mc:Choice>
          <mc:Fallback>
            <p:pic>
              <p:nvPicPr>
                <p:cNvPr id="2101" name="Freihand 2100">
                  <a:extLst>
                    <a:ext uri="{FF2B5EF4-FFF2-40B4-BE49-F238E27FC236}">
                      <a16:creationId xmlns:a16="http://schemas.microsoft.com/office/drawing/2014/main" id="{09881A5C-BF6A-3CCA-D1DA-417AF4A86946}"/>
                    </a:ext>
                  </a:extLst>
                </p:cNvPr>
                <p:cNvPicPr/>
                <p:nvPr/>
              </p:nvPicPr>
              <p:blipFill>
                <a:blip r:embed="rId183"/>
                <a:stretch>
                  <a:fillRect/>
                </a:stretch>
              </p:blipFill>
              <p:spPr>
                <a:xfrm>
                  <a:off x="11486716" y="2885662"/>
                  <a:ext cx="1360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2102" name="Freihand 2101">
                  <a:extLst>
                    <a:ext uri="{FF2B5EF4-FFF2-40B4-BE49-F238E27FC236}">
                      <a16:creationId xmlns:a16="http://schemas.microsoft.com/office/drawing/2014/main" id="{46AFC680-2B26-4750-D896-20CEB564D989}"/>
                    </a:ext>
                  </a:extLst>
                </p14:cNvPr>
                <p14:cNvContentPartPr/>
                <p14:nvPr/>
              </p14:nvContentPartPr>
              <p14:xfrm>
                <a:off x="11505076" y="2958022"/>
                <a:ext cx="94680" cy="6480"/>
              </p14:xfrm>
            </p:contentPart>
          </mc:Choice>
          <mc:Fallback>
            <p:pic>
              <p:nvPicPr>
                <p:cNvPr id="2102" name="Freihand 2101">
                  <a:extLst>
                    <a:ext uri="{FF2B5EF4-FFF2-40B4-BE49-F238E27FC236}">
                      <a16:creationId xmlns:a16="http://schemas.microsoft.com/office/drawing/2014/main" id="{46AFC680-2B26-4750-D896-20CEB564D989}"/>
                    </a:ext>
                  </a:extLst>
                </p:cNvPr>
                <p:cNvPicPr/>
                <p:nvPr/>
              </p:nvPicPr>
              <p:blipFill>
                <a:blip r:embed="rId185"/>
                <a:stretch>
                  <a:fillRect/>
                </a:stretch>
              </p:blipFill>
              <p:spPr>
                <a:xfrm>
                  <a:off x="11496436" y="2949382"/>
                  <a:ext cx="1123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2103" name="Freihand 2102">
                  <a:extLst>
                    <a:ext uri="{FF2B5EF4-FFF2-40B4-BE49-F238E27FC236}">
                      <a16:creationId xmlns:a16="http://schemas.microsoft.com/office/drawing/2014/main" id="{F2B635C7-8607-1AF9-A177-C1413C07DB2E}"/>
                    </a:ext>
                  </a:extLst>
                </p14:cNvPr>
                <p14:cNvContentPartPr/>
                <p14:nvPr/>
              </p14:nvContentPartPr>
              <p14:xfrm>
                <a:off x="11604436" y="2829502"/>
                <a:ext cx="250920" cy="418680"/>
              </p14:xfrm>
            </p:contentPart>
          </mc:Choice>
          <mc:Fallback>
            <p:pic>
              <p:nvPicPr>
                <p:cNvPr id="2103" name="Freihand 2102">
                  <a:extLst>
                    <a:ext uri="{FF2B5EF4-FFF2-40B4-BE49-F238E27FC236}">
                      <a16:creationId xmlns:a16="http://schemas.microsoft.com/office/drawing/2014/main" id="{F2B635C7-8607-1AF9-A177-C1413C07DB2E}"/>
                    </a:ext>
                  </a:extLst>
                </p:cNvPr>
                <p:cNvPicPr/>
                <p:nvPr/>
              </p:nvPicPr>
              <p:blipFill>
                <a:blip r:embed="rId187"/>
                <a:stretch>
                  <a:fillRect/>
                </a:stretch>
              </p:blipFill>
              <p:spPr>
                <a:xfrm>
                  <a:off x="11595796" y="2820502"/>
                  <a:ext cx="268560" cy="4363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2104" name="Freihand 2103">
                  <a:extLst>
                    <a:ext uri="{FF2B5EF4-FFF2-40B4-BE49-F238E27FC236}">
                      <a16:creationId xmlns:a16="http://schemas.microsoft.com/office/drawing/2014/main" id="{21F7526F-28CE-6A30-3EFC-97A6C6B73127}"/>
                    </a:ext>
                  </a:extLst>
                </p14:cNvPr>
                <p14:cNvContentPartPr/>
                <p14:nvPr/>
              </p14:nvContentPartPr>
              <p14:xfrm>
                <a:off x="11879476" y="2997622"/>
                <a:ext cx="19080" cy="29160"/>
              </p14:xfrm>
            </p:contentPart>
          </mc:Choice>
          <mc:Fallback>
            <p:pic>
              <p:nvPicPr>
                <p:cNvPr id="2104" name="Freihand 2103">
                  <a:extLst>
                    <a:ext uri="{FF2B5EF4-FFF2-40B4-BE49-F238E27FC236}">
                      <a16:creationId xmlns:a16="http://schemas.microsoft.com/office/drawing/2014/main" id="{21F7526F-28CE-6A30-3EFC-97A6C6B73127}"/>
                    </a:ext>
                  </a:extLst>
                </p:cNvPr>
                <p:cNvPicPr/>
                <p:nvPr/>
              </p:nvPicPr>
              <p:blipFill>
                <a:blip r:embed="rId189"/>
                <a:stretch>
                  <a:fillRect/>
                </a:stretch>
              </p:blipFill>
              <p:spPr>
                <a:xfrm>
                  <a:off x="11870476" y="2988982"/>
                  <a:ext cx="367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2107" name="Freihand 2106">
                  <a:extLst>
                    <a:ext uri="{FF2B5EF4-FFF2-40B4-BE49-F238E27FC236}">
                      <a16:creationId xmlns:a16="http://schemas.microsoft.com/office/drawing/2014/main" id="{94130669-2A1B-055A-1E18-180D06528226}"/>
                    </a:ext>
                  </a:extLst>
                </p14:cNvPr>
                <p14:cNvContentPartPr/>
                <p14:nvPr/>
              </p14:nvContentPartPr>
              <p14:xfrm>
                <a:off x="9027196" y="3362302"/>
                <a:ext cx="398880" cy="177120"/>
              </p14:xfrm>
            </p:contentPart>
          </mc:Choice>
          <mc:Fallback>
            <p:pic>
              <p:nvPicPr>
                <p:cNvPr id="2107" name="Freihand 2106">
                  <a:extLst>
                    <a:ext uri="{FF2B5EF4-FFF2-40B4-BE49-F238E27FC236}">
                      <a16:creationId xmlns:a16="http://schemas.microsoft.com/office/drawing/2014/main" id="{94130669-2A1B-055A-1E18-180D06528226}"/>
                    </a:ext>
                  </a:extLst>
                </p:cNvPr>
                <p:cNvPicPr/>
                <p:nvPr/>
              </p:nvPicPr>
              <p:blipFill>
                <a:blip r:embed="rId191"/>
                <a:stretch>
                  <a:fillRect/>
                </a:stretch>
              </p:blipFill>
              <p:spPr>
                <a:xfrm>
                  <a:off x="9018556" y="3353302"/>
                  <a:ext cx="4165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2108" name="Freihand 2107">
                  <a:extLst>
                    <a:ext uri="{FF2B5EF4-FFF2-40B4-BE49-F238E27FC236}">
                      <a16:creationId xmlns:a16="http://schemas.microsoft.com/office/drawing/2014/main" id="{E31474D7-08FC-BEFC-1895-49C8DC1D6F6F}"/>
                    </a:ext>
                  </a:extLst>
                </p14:cNvPr>
                <p14:cNvContentPartPr/>
                <p14:nvPr/>
              </p14:nvContentPartPr>
              <p14:xfrm>
                <a:off x="9594196" y="3318382"/>
                <a:ext cx="165600" cy="197640"/>
              </p14:xfrm>
            </p:contentPart>
          </mc:Choice>
          <mc:Fallback>
            <p:pic>
              <p:nvPicPr>
                <p:cNvPr id="2108" name="Freihand 2107">
                  <a:extLst>
                    <a:ext uri="{FF2B5EF4-FFF2-40B4-BE49-F238E27FC236}">
                      <a16:creationId xmlns:a16="http://schemas.microsoft.com/office/drawing/2014/main" id="{E31474D7-08FC-BEFC-1895-49C8DC1D6F6F}"/>
                    </a:ext>
                  </a:extLst>
                </p:cNvPr>
                <p:cNvPicPr/>
                <p:nvPr/>
              </p:nvPicPr>
              <p:blipFill>
                <a:blip r:embed="rId193"/>
                <a:stretch>
                  <a:fillRect/>
                </a:stretch>
              </p:blipFill>
              <p:spPr>
                <a:xfrm>
                  <a:off x="9585556" y="3309742"/>
                  <a:ext cx="1832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2109" name="Freihand 2108">
                  <a:extLst>
                    <a:ext uri="{FF2B5EF4-FFF2-40B4-BE49-F238E27FC236}">
                      <a16:creationId xmlns:a16="http://schemas.microsoft.com/office/drawing/2014/main" id="{9552DFE4-8BB1-AE3C-5173-3780102387C0}"/>
                    </a:ext>
                  </a:extLst>
                </p14:cNvPr>
                <p14:cNvContentPartPr/>
                <p14:nvPr/>
              </p14:nvContentPartPr>
              <p14:xfrm>
                <a:off x="9843316" y="3418462"/>
                <a:ext cx="134640" cy="82800"/>
              </p14:xfrm>
            </p:contentPart>
          </mc:Choice>
          <mc:Fallback>
            <p:pic>
              <p:nvPicPr>
                <p:cNvPr id="2109" name="Freihand 2108">
                  <a:extLst>
                    <a:ext uri="{FF2B5EF4-FFF2-40B4-BE49-F238E27FC236}">
                      <a16:creationId xmlns:a16="http://schemas.microsoft.com/office/drawing/2014/main" id="{9552DFE4-8BB1-AE3C-5173-3780102387C0}"/>
                    </a:ext>
                  </a:extLst>
                </p:cNvPr>
                <p:cNvPicPr/>
                <p:nvPr/>
              </p:nvPicPr>
              <p:blipFill>
                <a:blip r:embed="rId195"/>
                <a:stretch>
                  <a:fillRect/>
                </a:stretch>
              </p:blipFill>
              <p:spPr>
                <a:xfrm>
                  <a:off x="9834316" y="3409462"/>
                  <a:ext cx="1522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2110" name="Freihand 2109">
                  <a:extLst>
                    <a:ext uri="{FF2B5EF4-FFF2-40B4-BE49-F238E27FC236}">
                      <a16:creationId xmlns:a16="http://schemas.microsoft.com/office/drawing/2014/main" id="{6DBF1705-30C7-DFF7-6350-351BBF11BF4B}"/>
                    </a:ext>
                  </a:extLst>
                </p14:cNvPr>
                <p14:cNvContentPartPr/>
                <p14:nvPr/>
              </p14:nvContentPartPr>
              <p14:xfrm>
                <a:off x="9948436" y="3365542"/>
                <a:ext cx="278280" cy="343440"/>
              </p14:xfrm>
            </p:contentPart>
          </mc:Choice>
          <mc:Fallback>
            <p:pic>
              <p:nvPicPr>
                <p:cNvPr id="2110" name="Freihand 2109">
                  <a:extLst>
                    <a:ext uri="{FF2B5EF4-FFF2-40B4-BE49-F238E27FC236}">
                      <a16:creationId xmlns:a16="http://schemas.microsoft.com/office/drawing/2014/main" id="{6DBF1705-30C7-DFF7-6350-351BBF11BF4B}"/>
                    </a:ext>
                  </a:extLst>
                </p:cNvPr>
                <p:cNvPicPr/>
                <p:nvPr/>
              </p:nvPicPr>
              <p:blipFill>
                <a:blip r:embed="rId197"/>
                <a:stretch>
                  <a:fillRect/>
                </a:stretch>
              </p:blipFill>
              <p:spPr>
                <a:xfrm>
                  <a:off x="9939796" y="3356902"/>
                  <a:ext cx="295920" cy="3610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2111" name="Freihand 2110">
                  <a:extLst>
                    <a:ext uri="{FF2B5EF4-FFF2-40B4-BE49-F238E27FC236}">
                      <a16:creationId xmlns:a16="http://schemas.microsoft.com/office/drawing/2014/main" id="{2F5E9CB7-7533-C349-EB3E-F478D984DDFA}"/>
                    </a:ext>
                  </a:extLst>
                </p14:cNvPr>
                <p14:cNvContentPartPr/>
                <p14:nvPr/>
              </p14:nvContentPartPr>
              <p14:xfrm>
                <a:off x="10236796" y="3361942"/>
                <a:ext cx="10800" cy="33840"/>
              </p14:xfrm>
            </p:contentPart>
          </mc:Choice>
          <mc:Fallback>
            <p:pic>
              <p:nvPicPr>
                <p:cNvPr id="2111" name="Freihand 2110">
                  <a:extLst>
                    <a:ext uri="{FF2B5EF4-FFF2-40B4-BE49-F238E27FC236}">
                      <a16:creationId xmlns:a16="http://schemas.microsoft.com/office/drawing/2014/main" id="{2F5E9CB7-7533-C349-EB3E-F478D984DDFA}"/>
                    </a:ext>
                  </a:extLst>
                </p:cNvPr>
                <p:cNvPicPr/>
                <p:nvPr/>
              </p:nvPicPr>
              <p:blipFill>
                <a:blip r:embed="rId199"/>
                <a:stretch>
                  <a:fillRect/>
                </a:stretch>
              </p:blipFill>
              <p:spPr>
                <a:xfrm>
                  <a:off x="10228156" y="3353302"/>
                  <a:ext cx="284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2112" name="Freihand 2111">
                  <a:extLst>
                    <a:ext uri="{FF2B5EF4-FFF2-40B4-BE49-F238E27FC236}">
                      <a16:creationId xmlns:a16="http://schemas.microsoft.com/office/drawing/2014/main" id="{31AF0647-1776-DD99-3B43-D20D74B8C84A}"/>
                    </a:ext>
                  </a:extLst>
                </p14:cNvPr>
                <p14:cNvContentPartPr/>
                <p14:nvPr/>
              </p14:nvContentPartPr>
              <p14:xfrm>
                <a:off x="10288996" y="3285982"/>
                <a:ext cx="122760" cy="248040"/>
              </p14:xfrm>
            </p:contentPart>
          </mc:Choice>
          <mc:Fallback>
            <p:pic>
              <p:nvPicPr>
                <p:cNvPr id="2112" name="Freihand 2111">
                  <a:extLst>
                    <a:ext uri="{FF2B5EF4-FFF2-40B4-BE49-F238E27FC236}">
                      <a16:creationId xmlns:a16="http://schemas.microsoft.com/office/drawing/2014/main" id="{31AF0647-1776-DD99-3B43-D20D74B8C84A}"/>
                    </a:ext>
                  </a:extLst>
                </p:cNvPr>
                <p:cNvPicPr/>
                <p:nvPr/>
              </p:nvPicPr>
              <p:blipFill>
                <a:blip r:embed="rId201"/>
                <a:stretch>
                  <a:fillRect/>
                </a:stretch>
              </p:blipFill>
              <p:spPr>
                <a:xfrm>
                  <a:off x="10279996" y="3277342"/>
                  <a:ext cx="14040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2113" name="Freihand 2112">
                  <a:extLst>
                    <a:ext uri="{FF2B5EF4-FFF2-40B4-BE49-F238E27FC236}">
                      <a16:creationId xmlns:a16="http://schemas.microsoft.com/office/drawing/2014/main" id="{F69D9B28-DDD1-B835-A1C1-B50DC271C11E}"/>
                    </a:ext>
                  </a:extLst>
                </p14:cNvPr>
                <p14:cNvContentPartPr/>
                <p14:nvPr/>
              </p14:nvContentPartPr>
              <p14:xfrm>
                <a:off x="10480876" y="3298222"/>
                <a:ext cx="114120" cy="236160"/>
              </p14:xfrm>
            </p:contentPart>
          </mc:Choice>
          <mc:Fallback>
            <p:pic>
              <p:nvPicPr>
                <p:cNvPr id="2113" name="Freihand 2112">
                  <a:extLst>
                    <a:ext uri="{FF2B5EF4-FFF2-40B4-BE49-F238E27FC236}">
                      <a16:creationId xmlns:a16="http://schemas.microsoft.com/office/drawing/2014/main" id="{F69D9B28-DDD1-B835-A1C1-B50DC271C11E}"/>
                    </a:ext>
                  </a:extLst>
                </p:cNvPr>
                <p:cNvPicPr/>
                <p:nvPr/>
              </p:nvPicPr>
              <p:blipFill>
                <a:blip r:embed="rId203"/>
                <a:stretch>
                  <a:fillRect/>
                </a:stretch>
              </p:blipFill>
              <p:spPr>
                <a:xfrm>
                  <a:off x="10472236" y="3289222"/>
                  <a:ext cx="13176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2114" name="Freihand 2113">
                  <a:extLst>
                    <a:ext uri="{FF2B5EF4-FFF2-40B4-BE49-F238E27FC236}">
                      <a16:creationId xmlns:a16="http://schemas.microsoft.com/office/drawing/2014/main" id="{8A791FBE-DB97-B661-D02D-76840800A1F5}"/>
                    </a:ext>
                  </a:extLst>
                </p14:cNvPr>
                <p14:cNvContentPartPr/>
                <p14:nvPr/>
              </p14:nvContentPartPr>
              <p14:xfrm>
                <a:off x="10569076" y="3427102"/>
                <a:ext cx="225000" cy="100080"/>
              </p14:xfrm>
            </p:contentPart>
          </mc:Choice>
          <mc:Fallback>
            <p:pic>
              <p:nvPicPr>
                <p:cNvPr id="2114" name="Freihand 2113">
                  <a:extLst>
                    <a:ext uri="{FF2B5EF4-FFF2-40B4-BE49-F238E27FC236}">
                      <a16:creationId xmlns:a16="http://schemas.microsoft.com/office/drawing/2014/main" id="{8A791FBE-DB97-B661-D02D-76840800A1F5}"/>
                    </a:ext>
                  </a:extLst>
                </p:cNvPr>
                <p:cNvPicPr/>
                <p:nvPr/>
              </p:nvPicPr>
              <p:blipFill>
                <a:blip r:embed="rId205"/>
                <a:stretch>
                  <a:fillRect/>
                </a:stretch>
              </p:blipFill>
              <p:spPr>
                <a:xfrm>
                  <a:off x="10560436" y="3418102"/>
                  <a:ext cx="2426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2115" name="Freihand 2114">
                  <a:extLst>
                    <a:ext uri="{FF2B5EF4-FFF2-40B4-BE49-F238E27FC236}">
                      <a16:creationId xmlns:a16="http://schemas.microsoft.com/office/drawing/2014/main" id="{BAAEB680-4F04-856A-A057-DC82A6A2ED1B}"/>
                    </a:ext>
                  </a:extLst>
                </p14:cNvPr>
                <p14:cNvContentPartPr/>
                <p14:nvPr/>
              </p14:nvContentPartPr>
              <p14:xfrm>
                <a:off x="10791196" y="3298942"/>
                <a:ext cx="242280" cy="221040"/>
              </p14:xfrm>
            </p:contentPart>
          </mc:Choice>
          <mc:Fallback>
            <p:pic>
              <p:nvPicPr>
                <p:cNvPr id="2115" name="Freihand 2114">
                  <a:extLst>
                    <a:ext uri="{FF2B5EF4-FFF2-40B4-BE49-F238E27FC236}">
                      <a16:creationId xmlns:a16="http://schemas.microsoft.com/office/drawing/2014/main" id="{BAAEB680-4F04-856A-A057-DC82A6A2ED1B}"/>
                    </a:ext>
                  </a:extLst>
                </p:cNvPr>
                <p:cNvPicPr/>
                <p:nvPr/>
              </p:nvPicPr>
              <p:blipFill>
                <a:blip r:embed="rId207"/>
                <a:stretch>
                  <a:fillRect/>
                </a:stretch>
              </p:blipFill>
              <p:spPr>
                <a:xfrm>
                  <a:off x="10782196" y="3290302"/>
                  <a:ext cx="25992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2116" name="Freihand 2115">
                  <a:extLst>
                    <a:ext uri="{FF2B5EF4-FFF2-40B4-BE49-F238E27FC236}">
                      <a16:creationId xmlns:a16="http://schemas.microsoft.com/office/drawing/2014/main" id="{E1CF434C-E90A-0F53-BF30-E210DA3213F6}"/>
                    </a:ext>
                  </a:extLst>
                </p14:cNvPr>
                <p14:cNvContentPartPr/>
                <p14:nvPr/>
              </p14:nvContentPartPr>
              <p14:xfrm>
                <a:off x="10735036" y="3275542"/>
                <a:ext cx="26280" cy="2880"/>
              </p14:xfrm>
            </p:contentPart>
          </mc:Choice>
          <mc:Fallback>
            <p:pic>
              <p:nvPicPr>
                <p:cNvPr id="2116" name="Freihand 2115">
                  <a:extLst>
                    <a:ext uri="{FF2B5EF4-FFF2-40B4-BE49-F238E27FC236}">
                      <a16:creationId xmlns:a16="http://schemas.microsoft.com/office/drawing/2014/main" id="{E1CF434C-E90A-0F53-BF30-E210DA3213F6}"/>
                    </a:ext>
                  </a:extLst>
                </p:cNvPr>
                <p:cNvPicPr/>
                <p:nvPr/>
              </p:nvPicPr>
              <p:blipFill>
                <a:blip r:embed="rId209"/>
                <a:stretch>
                  <a:fillRect/>
                </a:stretch>
              </p:blipFill>
              <p:spPr>
                <a:xfrm>
                  <a:off x="10726036" y="3266542"/>
                  <a:ext cx="439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2117" name="Freihand 2116">
                  <a:extLst>
                    <a:ext uri="{FF2B5EF4-FFF2-40B4-BE49-F238E27FC236}">
                      <a16:creationId xmlns:a16="http://schemas.microsoft.com/office/drawing/2014/main" id="{3D2E38D2-90E0-68A5-6F7D-76F34894F248}"/>
                    </a:ext>
                  </a:extLst>
                </p14:cNvPr>
                <p14:cNvContentPartPr/>
                <p14:nvPr/>
              </p14:nvContentPartPr>
              <p14:xfrm>
                <a:off x="9921796" y="3276262"/>
                <a:ext cx="126720" cy="34560"/>
              </p14:xfrm>
            </p:contentPart>
          </mc:Choice>
          <mc:Fallback>
            <p:pic>
              <p:nvPicPr>
                <p:cNvPr id="2117" name="Freihand 2116">
                  <a:extLst>
                    <a:ext uri="{FF2B5EF4-FFF2-40B4-BE49-F238E27FC236}">
                      <a16:creationId xmlns:a16="http://schemas.microsoft.com/office/drawing/2014/main" id="{3D2E38D2-90E0-68A5-6F7D-76F34894F248}"/>
                    </a:ext>
                  </a:extLst>
                </p:cNvPr>
                <p:cNvPicPr/>
                <p:nvPr/>
              </p:nvPicPr>
              <p:blipFill>
                <a:blip r:embed="rId211"/>
                <a:stretch>
                  <a:fillRect/>
                </a:stretch>
              </p:blipFill>
              <p:spPr>
                <a:xfrm>
                  <a:off x="9912796" y="3267622"/>
                  <a:ext cx="1443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2118" name="Freihand 2117">
                  <a:extLst>
                    <a:ext uri="{FF2B5EF4-FFF2-40B4-BE49-F238E27FC236}">
                      <a16:creationId xmlns:a16="http://schemas.microsoft.com/office/drawing/2014/main" id="{AEBAF59A-3A69-0B14-AD83-800673530B31}"/>
                    </a:ext>
                  </a:extLst>
                </p14:cNvPr>
                <p14:cNvContentPartPr/>
                <p14:nvPr/>
              </p14:nvContentPartPr>
              <p14:xfrm>
                <a:off x="11182516" y="3331702"/>
                <a:ext cx="168840" cy="200880"/>
              </p14:xfrm>
            </p:contentPart>
          </mc:Choice>
          <mc:Fallback>
            <p:pic>
              <p:nvPicPr>
                <p:cNvPr id="2118" name="Freihand 2117">
                  <a:extLst>
                    <a:ext uri="{FF2B5EF4-FFF2-40B4-BE49-F238E27FC236}">
                      <a16:creationId xmlns:a16="http://schemas.microsoft.com/office/drawing/2014/main" id="{AEBAF59A-3A69-0B14-AD83-800673530B31}"/>
                    </a:ext>
                  </a:extLst>
                </p:cNvPr>
                <p:cNvPicPr/>
                <p:nvPr/>
              </p:nvPicPr>
              <p:blipFill>
                <a:blip r:embed="rId213"/>
                <a:stretch>
                  <a:fillRect/>
                </a:stretch>
              </p:blipFill>
              <p:spPr>
                <a:xfrm>
                  <a:off x="11173876" y="3322702"/>
                  <a:ext cx="18648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2119" name="Freihand 2118">
                  <a:extLst>
                    <a:ext uri="{FF2B5EF4-FFF2-40B4-BE49-F238E27FC236}">
                      <a16:creationId xmlns:a16="http://schemas.microsoft.com/office/drawing/2014/main" id="{2A8574C7-0C55-B578-F314-D7D631636101}"/>
                    </a:ext>
                  </a:extLst>
                </p14:cNvPr>
                <p14:cNvContentPartPr/>
                <p14:nvPr/>
              </p14:nvContentPartPr>
              <p14:xfrm>
                <a:off x="11232196" y="3447622"/>
                <a:ext cx="79200" cy="25200"/>
              </p14:xfrm>
            </p:contentPart>
          </mc:Choice>
          <mc:Fallback>
            <p:pic>
              <p:nvPicPr>
                <p:cNvPr id="2119" name="Freihand 2118">
                  <a:extLst>
                    <a:ext uri="{FF2B5EF4-FFF2-40B4-BE49-F238E27FC236}">
                      <a16:creationId xmlns:a16="http://schemas.microsoft.com/office/drawing/2014/main" id="{2A8574C7-0C55-B578-F314-D7D631636101}"/>
                    </a:ext>
                  </a:extLst>
                </p:cNvPr>
                <p:cNvPicPr/>
                <p:nvPr/>
              </p:nvPicPr>
              <p:blipFill>
                <a:blip r:embed="rId215"/>
                <a:stretch>
                  <a:fillRect/>
                </a:stretch>
              </p:blipFill>
              <p:spPr>
                <a:xfrm>
                  <a:off x="11223556" y="3438982"/>
                  <a:ext cx="968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2120" name="Freihand 2119">
                  <a:extLst>
                    <a:ext uri="{FF2B5EF4-FFF2-40B4-BE49-F238E27FC236}">
                      <a16:creationId xmlns:a16="http://schemas.microsoft.com/office/drawing/2014/main" id="{B25AAECB-2C22-5014-B3EE-1B98BB162028}"/>
                    </a:ext>
                  </a:extLst>
                </p14:cNvPr>
                <p14:cNvContentPartPr/>
                <p14:nvPr/>
              </p14:nvContentPartPr>
              <p14:xfrm>
                <a:off x="11409316" y="3359062"/>
                <a:ext cx="128880" cy="236160"/>
              </p14:xfrm>
            </p:contentPart>
          </mc:Choice>
          <mc:Fallback>
            <p:pic>
              <p:nvPicPr>
                <p:cNvPr id="2120" name="Freihand 2119">
                  <a:extLst>
                    <a:ext uri="{FF2B5EF4-FFF2-40B4-BE49-F238E27FC236}">
                      <a16:creationId xmlns:a16="http://schemas.microsoft.com/office/drawing/2014/main" id="{B25AAECB-2C22-5014-B3EE-1B98BB162028}"/>
                    </a:ext>
                  </a:extLst>
                </p:cNvPr>
                <p:cNvPicPr/>
                <p:nvPr/>
              </p:nvPicPr>
              <p:blipFill>
                <a:blip r:embed="rId217"/>
                <a:stretch>
                  <a:fillRect/>
                </a:stretch>
              </p:blipFill>
              <p:spPr>
                <a:xfrm>
                  <a:off x="11400316" y="3350062"/>
                  <a:ext cx="14652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2121" name="Freihand 2120">
                  <a:extLst>
                    <a:ext uri="{FF2B5EF4-FFF2-40B4-BE49-F238E27FC236}">
                      <a16:creationId xmlns:a16="http://schemas.microsoft.com/office/drawing/2014/main" id="{DF253771-9CDD-CFF8-0D16-0522F0AA43AD}"/>
                    </a:ext>
                  </a:extLst>
                </p14:cNvPr>
                <p14:cNvContentPartPr/>
                <p14:nvPr/>
              </p14:nvContentPartPr>
              <p14:xfrm>
                <a:off x="11485996" y="3310462"/>
                <a:ext cx="132840" cy="210960"/>
              </p14:xfrm>
            </p:contentPart>
          </mc:Choice>
          <mc:Fallback>
            <p:pic>
              <p:nvPicPr>
                <p:cNvPr id="2121" name="Freihand 2120">
                  <a:extLst>
                    <a:ext uri="{FF2B5EF4-FFF2-40B4-BE49-F238E27FC236}">
                      <a16:creationId xmlns:a16="http://schemas.microsoft.com/office/drawing/2014/main" id="{DF253771-9CDD-CFF8-0D16-0522F0AA43AD}"/>
                    </a:ext>
                  </a:extLst>
                </p:cNvPr>
                <p:cNvPicPr/>
                <p:nvPr/>
              </p:nvPicPr>
              <p:blipFill>
                <a:blip r:embed="rId219"/>
                <a:stretch>
                  <a:fillRect/>
                </a:stretch>
              </p:blipFill>
              <p:spPr>
                <a:xfrm>
                  <a:off x="11477356" y="3301462"/>
                  <a:ext cx="15048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2122" name="Freihand 2121">
                  <a:extLst>
                    <a:ext uri="{FF2B5EF4-FFF2-40B4-BE49-F238E27FC236}">
                      <a16:creationId xmlns:a16="http://schemas.microsoft.com/office/drawing/2014/main" id="{8DF2CB9E-63FD-1BDF-B220-F46D35DB2A76}"/>
                    </a:ext>
                  </a:extLst>
                </p14:cNvPr>
                <p14:cNvContentPartPr/>
                <p14:nvPr/>
              </p14:nvContentPartPr>
              <p14:xfrm>
                <a:off x="11635396" y="3382102"/>
                <a:ext cx="226800" cy="208800"/>
              </p14:xfrm>
            </p:contentPart>
          </mc:Choice>
          <mc:Fallback>
            <p:pic>
              <p:nvPicPr>
                <p:cNvPr id="2122" name="Freihand 2121">
                  <a:extLst>
                    <a:ext uri="{FF2B5EF4-FFF2-40B4-BE49-F238E27FC236}">
                      <a16:creationId xmlns:a16="http://schemas.microsoft.com/office/drawing/2014/main" id="{8DF2CB9E-63FD-1BDF-B220-F46D35DB2A76}"/>
                    </a:ext>
                  </a:extLst>
                </p:cNvPr>
                <p:cNvPicPr/>
                <p:nvPr/>
              </p:nvPicPr>
              <p:blipFill>
                <a:blip r:embed="rId221"/>
                <a:stretch>
                  <a:fillRect/>
                </a:stretch>
              </p:blipFill>
              <p:spPr>
                <a:xfrm>
                  <a:off x="11626396" y="3373462"/>
                  <a:ext cx="244440" cy="226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2">
            <p14:nvContentPartPr>
              <p14:cNvPr id="2124" name="Freihand 2123">
                <a:extLst>
                  <a:ext uri="{FF2B5EF4-FFF2-40B4-BE49-F238E27FC236}">
                    <a16:creationId xmlns:a16="http://schemas.microsoft.com/office/drawing/2014/main" id="{FDEB646B-3BDF-9FDB-60AB-0A41AFF19AC2}"/>
                  </a:ext>
                </a:extLst>
              </p14:cNvPr>
              <p14:cNvContentPartPr/>
              <p14:nvPr/>
            </p14:nvContentPartPr>
            <p14:xfrm>
              <a:off x="1237876" y="3555982"/>
              <a:ext cx="3736080" cy="67320"/>
            </p14:xfrm>
          </p:contentPart>
        </mc:Choice>
        <mc:Fallback>
          <p:pic>
            <p:nvPicPr>
              <p:cNvPr id="2124" name="Freihand 2123">
                <a:extLst>
                  <a:ext uri="{FF2B5EF4-FFF2-40B4-BE49-F238E27FC236}">
                    <a16:creationId xmlns:a16="http://schemas.microsoft.com/office/drawing/2014/main" id="{FDEB646B-3BDF-9FDB-60AB-0A41AFF19AC2}"/>
                  </a:ext>
                </a:extLst>
              </p:cNvPr>
              <p:cNvPicPr/>
              <p:nvPr/>
            </p:nvPicPr>
            <p:blipFill>
              <a:blip r:embed="rId223"/>
              <a:stretch>
                <a:fillRect/>
              </a:stretch>
            </p:blipFill>
            <p:spPr>
              <a:xfrm>
                <a:off x="1229236" y="3547342"/>
                <a:ext cx="37537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2133" name="Freihand 2132">
                <a:extLst>
                  <a:ext uri="{FF2B5EF4-FFF2-40B4-BE49-F238E27FC236}">
                    <a16:creationId xmlns:a16="http://schemas.microsoft.com/office/drawing/2014/main" id="{D3977B4B-9874-AB2D-1729-13966A838323}"/>
                  </a:ext>
                </a:extLst>
              </p14:cNvPr>
              <p14:cNvContentPartPr/>
              <p14:nvPr/>
            </p14:nvContentPartPr>
            <p14:xfrm>
              <a:off x="4834996" y="1683982"/>
              <a:ext cx="297720" cy="30240"/>
            </p14:xfrm>
          </p:contentPart>
        </mc:Choice>
        <mc:Fallback>
          <p:pic>
            <p:nvPicPr>
              <p:cNvPr id="2133" name="Freihand 2132">
                <a:extLst>
                  <a:ext uri="{FF2B5EF4-FFF2-40B4-BE49-F238E27FC236}">
                    <a16:creationId xmlns:a16="http://schemas.microsoft.com/office/drawing/2014/main" id="{D3977B4B-9874-AB2D-1729-13966A838323}"/>
                  </a:ext>
                </a:extLst>
              </p:cNvPr>
              <p:cNvPicPr/>
              <p:nvPr/>
            </p:nvPicPr>
            <p:blipFill>
              <a:blip r:embed="rId225"/>
              <a:stretch>
                <a:fillRect/>
              </a:stretch>
            </p:blipFill>
            <p:spPr>
              <a:xfrm>
                <a:off x="4825996" y="1674982"/>
                <a:ext cx="3153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2134" name="Freihand 2133">
                <a:extLst>
                  <a:ext uri="{FF2B5EF4-FFF2-40B4-BE49-F238E27FC236}">
                    <a16:creationId xmlns:a16="http://schemas.microsoft.com/office/drawing/2014/main" id="{FD08329C-11C0-A070-C0CB-CCE6FC096554}"/>
                  </a:ext>
                </a:extLst>
              </p14:cNvPr>
              <p14:cNvContentPartPr/>
              <p14:nvPr/>
            </p14:nvContentPartPr>
            <p14:xfrm>
              <a:off x="6495676" y="1686862"/>
              <a:ext cx="344160" cy="65160"/>
            </p14:xfrm>
          </p:contentPart>
        </mc:Choice>
        <mc:Fallback>
          <p:pic>
            <p:nvPicPr>
              <p:cNvPr id="2134" name="Freihand 2133">
                <a:extLst>
                  <a:ext uri="{FF2B5EF4-FFF2-40B4-BE49-F238E27FC236}">
                    <a16:creationId xmlns:a16="http://schemas.microsoft.com/office/drawing/2014/main" id="{FD08329C-11C0-A070-C0CB-CCE6FC096554}"/>
                  </a:ext>
                </a:extLst>
              </p:cNvPr>
              <p:cNvPicPr/>
              <p:nvPr/>
            </p:nvPicPr>
            <p:blipFill>
              <a:blip r:embed="rId227"/>
              <a:stretch>
                <a:fillRect/>
              </a:stretch>
            </p:blipFill>
            <p:spPr>
              <a:xfrm>
                <a:off x="6486676" y="1677862"/>
                <a:ext cx="3618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2138" name="Freihand 2137">
                <a:extLst>
                  <a:ext uri="{FF2B5EF4-FFF2-40B4-BE49-F238E27FC236}">
                    <a16:creationId xmlns:a16="http://schemas.microsoft.com/office/drawing/2014/main" id="{82886BE4-5597-5D1C-86C5-BBDB5FDC9467}"/>
                  </a:ext>
                </a:extLst>
              </p14:cNvPr>
              <p14:cNvContentPartPr/>
              <p14:nvPr/>
            </p14:nvContentPartPr>
            <p14:xfrm>
              <a:off x="6442036" y="2576422"/>
              <a:ext cx="291600" cy="33840"/>
            </p14:xfrm>
          </p:contentPart>
        </mc:Choice>
        <mc:Fallback>
          <p:pic>
            <p:nvPicPr>
              <p:cNvPr id="2138" name="Freihand 2137">
                <a:extLst>
                  <a:ext uri="{FF2B5EF4-FFF2-40B4-BE49-F238E27FC236}">
                    <a16:creationId xmlns:a16="http://schemas.microsoft.com/office/drawing/2014/main" id="{82886BE4-5597-5D1C-86C5-BBDB5FDC9467}"/>
                  </a:ext>
                </a:extLst>
              </p:cNvPr>
              <p:cNvPicPr/>
              <p:nvPr/>
            </p:nvPicPr>
            <p:blipFill>
              <a:blip r:embed="rId229"/>
              <a:stretch>
                <a:fillRect/>
              </a:stretch>
            </p:blipFill>
            <p:spPr>
              <a:xfrm>
                <a:off x="6433036" y="2567422"/>
                <a:ext cx="3092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2139" name="Freihand 2138">
                <a:extLst>
                  <a:ext uri="{FF2B5EF4-FFF2-40B4-BE49-F238E27FC236}">
                    <a16:creationId xmlns:a16="http://schemas.microsoft.com/office/drawing/2014/main" id="{C34642C1-2CC5-CABE-5F12-6BEFD492E4EC}"/>
                  </a:ext>
                </a:extLst>
              </p14:cNvPr>
              <p14:cNvContentPartPr/>
              <p14:nvPr/>
            </p14:nvContentPartPr>
            <p14:xfrm>
              <a:off x="8163916" y="2556982"/>
              <a:ext cx="274680" cy="32400"/>
            </p14:xfrm>
          </p:contentPart>
        </mc:Choice>
        <mc:Fallback>
          <p:pic>
            <p:nvPicPr>
              <p:cNvPr id="2139" name="Freihand 2138">
                <a:extLst>
                  <a:ext uri="{FF2B5EF4-FFF2-40B4-BE49-F238E27FC236}">
                    <a16:creationId xmlns:a16="http://schemas.microsoft.com/office/drawing/2014/main" id="{C34642C1-2CC5-CABE-5F12-6BEFD492E4EC}"/>
                  </a:ext>
                </a:extLst>
              </p:cNvPr>
              <p:cNvPicPr/>
              <p:nvPr/>
            </p:nvPicPr>
            <p:blipFill>
              <a:blip r:embed="rId231"/>
              <a:stretch>
                <a:fillRect/>
              </a:stretch>
            </p:blipFill>
            <p:spPr>
              <a:xfrm>
                <a:off x="8155276" y="2548342"/>
                <a:ext cx="2923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2143" name="Freihand 2142">
                <a:extLst>
                  <a:ext uri="{FF2B5EF4-FFF2-40B4-BE49-F238E27FC236}">
                    <a16:creationId xmlns:a16="http://schemas.microsoft.com/office/drawing/2014/main" id="{E6F5D6F3-0CA1-6BAD-755E-2EEB9C4B44FD}"/>
                  </a:ext>
                </a:extLst>
              </p14:cNvPr>
              <p14:cNvContentPartPr/>
              <p14:nvPr/>
            </p14:nvContentPartPr>
            <p14:xfrm>
              <a:off x="4811236" y="2135782"/>
              <a:ext cx="230760" cy="32400"/>
            </p14:xfrm>
          </p:contentPart>
        </mc:Choice>
        <mc:Fallback>
          <p:pic>
            <p:nvPicPr>
              <p:cNvPr id="2143" name="Freihand 2142">
                <a:extLst>
                  <a:ext uri="{FF2B5EF4-FFF2-40B4-BE49-F238E27FC236}">
                    <a16:creationId xmlns:a16="http://schemas.microsoft.com/office/drawing/2014/main" id="{E6F5D6F3-0CA1-6BAD-755E-2EEB9C4B44FD}"/>
                  </a:ext>
                </a:extLst>
              </p:cNvPr>
              <p:cNvPicPr/>
              <p:nvPr/>
            </p:nvPicPr>
            <p:blipFill>
              <a:blip r:embed="rId233"/>
              <a:stretch>
                <a:fillRect/>
              </a:stretch>
            </p:blipFill>
            <p:spPr>
              <a:xfrm>
                <a:off x="4802596" y="2126782"/>
                <a:ext cx="2484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2144" name="Freihand 2143">
                <a:extLst>
                  <a:ext uri="{FF2B5EF4-FFF2-40B4-BE49-F238E27FC236}">
                    <a16:creationId xmlns:a16="http://schemas.microsoft.com/office/drawing/2014/main" id="{1386374B-1F4D-59FC-947F-1829F94C5338}"/>
                  </a:ext>
                </a:extLst>
              </p14:cNvPr>
              <p14:cNvContentPartPr/>
              <p14:nvPr/>
            </p14:nvContentPartPr>
            <p14:xfrm>
              <a:off x="8187316" y="2147302"/>
              <a:ext cx="228600" cy="23040"/>
            </p14:xfrm>
          </p:contentPart>
        </mc:Choice>
        <mc:Fallback>
          <p:pic>
            <p:nvPicPr>
              <p:cNvPr id="2144" name="Freihand 2143">
                <a:extLst>
                  <a:ext uri="{FF2B5EF4-FFF2-40B4-BE49-F238E27FC236}">
                    <a16:creationId xmlns:a16="http://schemas.microsoft.com/office/drawing/2014/main" id="{1386374B-1F4D-59FC-947F-1829F94C5338}"/>
                  </a:ext>
                </a:extLst>
              </p:cNvPr>
              <p:cNvPicPr/>
              <p:nvPr/>
            </p:nvPicPr>
            <p:blipFill>
              <a:blip r:embed="rId235"/>
              <a:stretch>
                <a:fillRect/>
              </a:stretch>
            </p:blipFill>
            <p:spPr>
              <a:xfrm>
                <a:off x="8178316" y="2138662"/>
                <a:ext cx="2462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2169" name="Freihand 2168">
                <a:extLst>
                  <a:ext uri="{FF2B5EF4-FFF2-40B4-BE49-F238E27FC236}">
                    <a16:creationId xmlns:a16="http://schemas.microsoft.com/office/drawing/2014/main" id="{B86F8E89-7FCF-526A-1FD9-DDF8A1146A5C}"/>
                  </a:ext>
                </a:extLst>
              </p14:cNvPr>
              <p14:cNvContentPartPr/>
              <p14:nvPr/>
            </p14:nvContentPartPr>
            <p14:xfrm>
              <a:off x="4829596" y="1667422"/>
              <a:ext cx="275040" cy="50760"/>
            </p14:xfrm>
          </p:contentPart>
        </mc:Choice>
        <mc:Fallback>
          <p:pic>
            <p:nvPicPr>
              <p:cNvPr id="2169" name="Freihand 2168">
                <a:extLst>
                  <a:ext uri="{FF2B5EF4-FFF2-40B4-BE49-F238E27FC236}">
                    <a16:creationId xmlns:a16="http://schemas.microsoft.com/office/drawing/2014/main" id="{B86F8E89-7FCF-526A-1FD9-DDF8A1146A5C}"/>
                  </a:ext>
                </a:extLst>
              </p:cNvPr>
              <p:cNvPicPr/>
              <p:nvPr/>
            </p:nvPicPr>
            <p:blipFill>
              <a:blip r:embed="rId237"/>
              <a:stretch>
                <a:fillRect/>
              </a:stretch>
            </p:blipFill>
            <p:spPr>
              <a:xfrm>
                <a:off x="4820596" y="1658422"/>
                <a:ext cx="2926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2170" name="Freihand 2169">
                <a:extLst>
                  <a:ext uri="{FF2B5EF4-FFF2-40B4-BE49-F238E27FC236}">
                    <a16:creationId xmlns:a16="http://schemas.microsoft.com/office/drawing/2014/main" id="{8F86FC85-E8FA-6391-81AC-8267A2CA9DB3}"/>
                  </a:ext>
                </a:extLst>
              </p14:cNvPr>
              <p14:cNvContentPartPr/>
              <p14:nvPr/>
            </p14:nvContentPartPr>
            <p14:xfrm>
              <a:off x="6599716" y="1704142"/>
              <a:ext cx="253800" cy="36360"/>
            </p14:xfrm>
          </p:contentPart>
        </mc:Choice>
        <mc:Fallback>
          <p:pic>
            <p:nvPicPr>
              <p:cNvPr id="2170" name="Freihand 2169">
                <a:extLst>
                  <a:ext uri="{FF2B5EF4-FFF2-40B4-BE49-F238E27FC236}">
                    <a16:creationId xmlns:a16="http://schemas.microsoft.com/office/drawing/2014/main" id="{8F86FC85-E8FA-6391-81AC-8267A2CA9DB3}"/>
                  </a:ext>
                </a:extLst>
              </p:cNvPr>
              <p:cNvPicPr/>
              <p:nvPr/>
            </p:nvPicPr>
            <p:blipFill>
              <a:blip r:embed="rId239"/>
              <a:stretch>
                <a:fillRect/>
              </a:stretch>
            </p:blipFill>
            <p:spPr>
              <a:xfrm>
                <a:off x="6591076" y="1695502"/>
                <a:ext cx="2714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2171" name="Freihand 2170">
                <a:extLst>
                  <a:ext uri="{FF2B5EF4-FFF2-40B4-BE49-F238E27FC236}">
                    <a16:creationId xmlns:a16="http://schemas.microsoft.com/office/drawing/2014/main" id="{ED88C38C-4E54-EBF8-E09C-FACB1836E7FD}"/>
                  </a:ext>
                </a:extLst>
              </p14:cNvPr>
              <p14:cNvContentPartPr/>
              <p14:nvPr/>
            </p14:nvContentPartPr>
            <p14:xfrm>
              <a:off x="8340316" y="1718182"/>
              <a:ext cx="10800" cy="7560"/>
            </p14:xfrm>
          </p:contentPart>
        </mc:Choice>
        <mc:Fallback>
          <p:pic>
            <p:nvPicPr>
              <p:cNvPr id="2171" name="Freihand 2170">
                <a:extLst>
                  <a:ext uri="{FF2B5EF4-FFF2-40B4-BE49-F238E27FC236}">
                    <a16:creationId xmlns:a16="http://schemas.microsoft.com/office/drawing/2014/main" id="{ED88C38C-4E54-EBF8-E09C-FACB1836E7FD}"/>
                  </a:ext>
                </a:extLst>
              </p:cNvPr>
              <p:cNvPicPr/>
              <p:nvPr/>
            </p:nvPicPr>
            <p:blipFill>
              <a:blip r:embed="rId241"/>
              <a:stretch>
                <a:fillRect/>
              </a:stretch>
            </p:blipFill>
            <p:spPr>
              <a:xfrm>
                <a:off x="8331316" y="1709542"/>
                <a:ext cx="284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2175" name="Freihand 2174">
                <a:extLst>
                  <a:ext uri="{FF2B5EF4-FFF2-40B4-BE49-F238E27FC236}">
                    <a16:creationId xmlns:a16="http://schemas.microsoft.com/office/drawing/2014/main" id="{DC1D15B6-5C9C-1559-6AFA-63E721A301D4}"/>
                  </a:ext>
                </a:extLst>
              </p14:cNvPr>
              <p14:cNvContentPartPr/>
              <p14:nvPr/>
            </p14:nvContentPartPr>
            <p14:xfrm>
              <a:off x="6488836" y="2172142"/>
              <a:ext cx="274680" cy="32040"/>
            </p14:xfrm>
          </p:contentPart>
        </mc:Choice>
        <mc:Fallback>
          <p:pic>
            <p:nvPicPr>
              <p:cNvPr id="2175" name="Freihand 2174">
                <a:extLst>
                  <a:ext uri="{FF2B5EF4-FFF2-40B4-BE49-F238E27FC236}">
                    <a16:creationId xmlns:a16="http://schemas.microsoft.com/office/drawing/2014/main" id="{DC1D15B6-5C9C-1559-6AFA-63E721A301D4}"/>
                  </a:ext>
                </a:extLst>
              </p:cNvPr>
              <p:cNvPicPr/>
              <p:nvPr/>
            </p:nvPicPr>
            <p:blipFill>
              <a:blip r:embed="rId243"/>
              <a:stretch>
                <a:fillRect/>
              </a:stretch>
            </p:blipFill>
            <p:spPr>
              <a:xfrm>
                <a:off x="6480196" y="2163502"/>
                <a:ext cx="2923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2176" name="Freihand 2175">
                <a:extLst>
                  <a:ext uri="{FF2B5EF4-FFF2-40B4-BE49-F238E27FC236}">
                    <a16:creationId xmlns:a16="http://schemas.microsoft.com/office/drawing/2014/main" id="{1E06002A-27D1-9B8F-E841-89030AE24A44}"/>
                  </a:ext>
                </a:extLst>
              </p14:cNvPr>
              <p14:cNvContentPartPr/>
              <p14:nvPr/>
            </p14:nvContentPartPr>
            <p14:xfrm>
              <a:off x="8164996" y="2170342"/>
              <a:ext cx="303480" cy="21960"/>
            </p14:xfrm>
          </p:contentPart>
        </mc:Choice>
        <mc:Fallback>
          <p:pic>
            <p:nvPicPr>
              <p:cNvPr id="2176" name="Freihand 2175">
                <a:extLst>
                  <a:ext uri="{FF2B5EF4-FFF2-40B4-BE49-F238E27FC236}">
                    <a16:creationId xmlns:a16="http://schemas.microsoft.com/office/drawing/2014/main" id="{1E06002A-27D1-9B8F-E841-89030AE24A44}"/>
                  </a:ext>
                </a:extLst>
              </p:cNvPr>
              <p:cNvPicPr/>
              <p:nvPr/>
            </p:nvPicPr>
            <p:blipFill>
              <a:blip r:embed="rId245"/>
              <a:stretch>
                <a:fillRect/>
              </a:stretch>
            </p:blipFill>
            <p:spPr>
              <a:xfrm>
                <a:off x="8155996" y="2161342"/>
                <a:ext cx="3211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2182" name="Freihand 2181">
                <a:extLst>
                  <a:ext uri="{FF2B5EF4-FFF2-40B4-BE49-F238E27FC236}">
                    <a16:creationId xmlns:a16="http://schemas.microsoft.com/office/drawing/2014/main" id="{3C7473EB-39EE-DE75-F931-ECF9491F310B}"/>
                  </a:ext>
                </a:extLst>
              </p14:cNvPr>
              <p14:cNvContentPartPr/>
              <p14:nvPr/>
            </p14:nvContentPartPr>
            <p14:xfrm>
              <a:off x="4870636" y="2620702"/>
              <a:ext cx="233280" cy="34200"/>
            </p14:xfrm>
          </p:contentPart>
        </mc:Choice>
        <mc:Fallback>
          <p:pic>
            <p:nvPicPr>
              <p:cNvPr id="2182" name="Freihand 2181">
                <a:extLst>
                  <a:ext uri="{FF2B5EF4-FFF2-40B4-BE49-F238E27FC236}">
                    <a16:creationId xmlns:a16="http://schemas.microsoft.com/office/drawing/2014/main" id="{3C7473EB-39EE-DE75-F931-ECF9491F310B}"/>
                  </a:ext>
                </a:extLst>
              </p:cNvPr>
              <p:cNvPicPr/>
              <p:nvPr/>
            </p:nvPicPr>
            <p:blipFill>
              <a:blip r:embed="rId247"/>
              <a:stretch>
                <a:fillRect/>
              </a:stretch>
            </p:blipFill>
            <p:spPr>
              <a:xfrm>
                <a:off x="4861636" y="2611702"/>
                <a:ext cx="2509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2183" name="Freihand 2182">
                <a:extLst>
                  <a:ext uri="{FF2B5EF4-FFF2-40B4-BE49-F238E27FC236}">
                    <a16:creationId xmlns:a16="http://schemas.microsoft.com/office/drawing/2014/main" id="{05349646-C592-D070-CAFC-70DF1A1F6681}"/>
                  </a:ext>
                </a:extLst>
              </p14:cNvPr>
              <p14:cNvContentPartPr/>
              <p14:nvPr/>
            </p14:nvContentPartPr>
            <p14:xfrm>
              <a:off x="6493876" y="2596222"/>
              <a:ext cx="228240" cy="26640"/>
            </p14:xfrm>
          </p:contentPart>
        </mc:Choice>
        <mc:Fallback>
          <p:pic>
            <p:nvPicPr>
              <p:cNvPr id="2183" name="Freihand 2182">
                <a:extLst>
                  <a:ext uri="{FF2B5EF4-FFF2-40B4-BE49-F238E27FC236}">
                    <a16:creationId xmlns:a16="http://schemas.microsoft.com/office/drawing/2014/main" id="{05349646-C592-D070-CAFC-70DF1A1F6681}"/>
                  </a:ext>
                </a:extLst>
              </p:cNvPr>
              <p:cNvPicPr/>
              <p:nvPr/>
            </p:nvPicPr>
            <p:blipFill>
              <a:blip r:embed="rId249"/>
              <a:stretch>
                <a:fillRect/>
              </a:stretch>
            </p:blipFill>
            <p:spPr>
              <a:xfrm>
                <a:off x="6485236" y="2587582"/>
                <a:ext cx="2458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2246" name="Freihand 2245">
                <a:extLst>
                  <a:ext uri="{FF2B5EF4-FFF2-40B4-BE49-F238E27FC236}">
                    <a16:creationId xmlns:a16="http://schemas.microsoft.com/office/drawing/2014/main" id="{530E3911-0D27-4063-AFA0-F8035AD9909B}"/>
                  </a:ext>
                </a:extLst>
              </p14:cNvPr>
              <p14:cNvContentPartPr/>
              <p14:nvPr/>
            </p14:nvContentPartPr>
            <p14:xfrm>
              <a:off x="6476596" y="1707382"/>
              <a:ext cx="346680" cy="59760"/>
            </p14:xfrm>
          </p:contentPart>
        </mc:Choice>
        <mc:Fallback>
          <p:pic>
            <p:nvPicPr>
              <p:cNvPr id="2246" name="Freihand 2245">
                <a:extLst>
                  <a:ext uri="{FF2B5EF4-FFF2-40B4-BE49-F238E27FC236}">
                    <a16:creationId xmlns:a16="http://schemas.microsoft.com/office/drawing/2014/main" id="{530E3911-0D27-4063-AFA0-F8035AD9909B}"/>
                  </a:ext>
                </a:extLst>
              </p:cNvPr>
              <p:cNvPicPr/>
              <p:nvPr/>
            </p:nvPicPr>
            <p:blipFill>
              <a:blip r:embed="rId251"/>
              <a:stretch>
                <a:fillRect/>
              </a:stretch>
            </p:blipFill>
            <p:spPr>
              <a:xfrm>
                <a:off x="6467596" y="1698742"/>
                <a:ext cx="3643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2250" name="Freihand 2249">
                <a:extLst>
                  <a:ext uri="{FF2B5EF4-FFF2-40B4-BE49-F238E27FC236}">
                    <a16:creationId xmlns:a16="http://schemas.microsoft.com/office/drawing/2014/main" id="{B6D5FED8-028B-19AD-E511-A90C6DBA79B7}"/>
                  </a:ext>
                </a:extLst>
              </p14:cNvPr>
              <p14:cNvContentPartPr/>
              <p14:nvPr/>
            </p14:nvContentPartPr>
            <p14:xfrm>
              <a:off x="1375756" y="5892742"/>
              <a:ext cx="93240" cy="194760"/>
            </p14:xfrm>
          </p:contentPart>
        </mc:Choice>
        <mc:Fallback>
          <p:pic>
            <p:nvPicPr>
              <p:cNvPr id="2250" name="Freihand 2249">
                <a:extLst>
                  <a:ext uri="{FF2B5EF4-FFF2-40B4-BE49-F238E27FC236}">
                    <a16:creationId xmlns:a16="http://schemas.microsoft.com/office/drawing/2014/main" id="{B6D5FED8-028B-19AD-E511-A90C6DBA79B7}"/>
                  </a:ext>
                </a:extLst>
              </p:cNvPr>
              <p:cNvPicPr/>
              <p:nvPr/>
            </p:nvPicPr>
            <p:blipFill>
              <a:blip r:embed="rId253"/>
              <a:stretch>
                <a:fillRect/>
              </a:stretch>
            </p:blipFill>
            <p:spPr>
              <a:xfrm>
                <a:off x="1367116" y="5884102"/>
                <a:ext cx="1108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2252" name="Freihand 2251">
                <a:extLst>
                  <a:ext uri="{FF2B5EF4-FFF2-40B4-BE49-F238E27FC236}">
                    <a16:creationId xmlns:a16="http://schemas.microsoft.com/office/drawing/2014/main" id="{5CC925AB-9758-EF64-5B53-9A06858CD526}"/>
                  </a:ext>
                </a:extLst>
              </p14:cNvPr>
              <p14:cNvContentPartPr/>
              <p14:nvPr/>
            </p14:nvContentPartPr>
            <p14:xfrm>
              <a:off x="6509716" y="1722862"/>
              <a:ext cx="340920" cy="13680"/>
            </p14:xfrm>
          </p:contentPart>
        </mc:Choice>
        <mc:Fallback>
          <p:pic>
            <p:nvPicPr>
              <p:cNvPr id="2252" name="Freihand 2251">
                <a:extLst>
                  <a:ext uri="{FF2B5EF4-FFF2-40B4-BE49-F238E27FC236}">
                    <a16:creationId xmlns:a16="http://schemas.microsoft.com/office/drawing/2014/main" id="{5CC925AB-9758-EF64-5B53-9A06858CD526}"/>
                  </a:ext>
                </a:extLst>
              </p:cNvPr>
              <p:cNvPicPr/>
              <p:nvPr/>
            </p:nvPicPr>
            <p:blipFill>
              <a:blip r:embed="rId255"/>
              <a:stretch>
                <a:fillRect/>
              </a:stretch>
            </p:blipFill>
            <p:spPr>
              <a:xfrm>
                <a:off x="6500716" y="1713862"/>
                <a:ext cx="3585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2253" name="Freihand 2252">
                <a:extLst>
                  <a:ext uri="{FF2B5EF4-FFF2-40B4-BE49-F238E27FC236}">
                    <a16:creationId xmlns:a16="http://schemas.microsoft.com/office/drawing/2014/main" id="{5C27C945-41C3-A98D-3F06-AA3DEED8EFD9}"/>
                  </a:ext>
                </a:extLst>
              </p14:cNvPr>
              <p14:cNvContentPartPr/>
              <p14:nvPr/>
            </p14:nvContentPartPr>
            <p14:xfrm>
              <a:off x="8202436" y="1714942"/>
              <a:ext cx="219240" cy="32760"/>
            </p14:xfrm>
          </p:contentPart>
        </mc:Choice>
        <mc:Fallback>
          <p:pic>
            <p:nvPicPr>
              <p:cNvPr id="2253" name="Freihand 2252">
                <a:extLst>
                  <a:ext uri="{FF2B5EF4-FFF2-40B4-BE49-F238E27FC236}">
                    <a16:creationId xmlns:a16="http://schemas.microsoft.com/office/drawing/2014/main" id="{5C27C945-41C3-A98D-3F06-AA3DEED8EFD9}"/>
                  </a:ext>
                </a:extLst>
              </p:cNvPr>
              <p:cNvPicPr/>
              <p:nvPr/>
            </p:nvPicPr>
            <p:blipFill>
              <a:blip r:embed="rId257"/>
              <a:stretch>
                <a:fillRect/>
              </a:stretch>
            </p:blipFill>
            <p:spPr>
              <a:xfrm>
                <a:off x="8193436" y="1706302"/>
                <a:ext cx="23688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254" name="Freihand 2253">
                <a:extLst>
                  <a:ext uri="{FF2B5EF4-FFF2-40B4-BE49-F238E27FC236}">
                    <a16:creationId xmlns:a16="http://schemas.microsoft.com/office/drawing/2014/main" id="{8C3F33DC-8E4C-8181-790E-6B821C03F216}"/>
                  </a:ext>
                </a:extLst>
              </p14:cNvPr>
              <p14:cNvContentPartPr/>
              <p14:nvPr/>
            </p14:nvContentPartPr>
            <p14:xfrm>
              <a:off x="1497796" y="5913262"/>
              <a:ext cx="136440" cy="166320"/>
            </p14:xfrm>
          </p:contentPart>
        </mc:Choice>
        <mc:Fallback>
          <p:pic>
            <p:nvPicPr>
              <p:cNvPr id="2254" name="Freihand 2253">
                <a:extLst>
                  <a:ext uri="{FF2B5EF4-FFF2-40B4-BE49-F238E27FC236}">
                    <a16:creationId xmlns:a16="http://schemas.microsoft.com/office/drawing/2014/main" id="{8C3F33DC-8E4C-8181-790E-6B821C03F216}"/>
                  </a:ext>
                </a:extLst>
              </p:cNvPr>
              <p:cNvPicPr/>
              <p:nvPr/>
            </p:nvPicPr>
            <p:blipFill>
              <a:blip r:embed="rId259"/>
              <a:stretch>
                <a:fillRect/>
              </a:stretch>
            </p:blipFill>
            <p:spPr>
              <a:xfrm>
                <a:off x="1488796" y="5904622"/>
                <a:ext cx="1540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256" name="Freihand 2255">
                <a:extLst>
                  <a:ext uri="{FF2B5EF4-FFF2-40B4-BE49-F238E27FC236}">
                    <a16:creationId xmlns:a16="http://schemas.microsoft.com/office/drawing/2014/main" id="{DF136D7D-E5A5-16E7-3208-4E95AC7CC70E}"/>
                  </a:ext>
                </a:extLst>
              </p14:cNvPr>
              <p14:cNvContentPartPr/>
              <p14:nvPr/>
            </p14:nvContentPartPr>
            <p14:xfrm>
              <a:off x="4812676" y="2142262"/>
              <a:ext cx="222120" cy="28080"/>
            </p14:xfrm>
          </p:contentPart>
        </mc:Choice>
        <mc:Fallback>
          <p:pic>
            <p:nvPicPr>
              <p:cNvPr id="2256" name="Freihand 2255">
                <a:extLst>
                  <a:ext uri="{FF2B5EF4-FFF2-40B4-BE49-F238E27FC236}">
                    <a16:creationId xmlns:a16="http://schemas.microsoft.com/office/drawing/2014/main" id="{DF136D7D-E5A5-16E7-3208-4E95AC7CC70E}"/>
                  </a:ext>
                </a:extLst>
              </p:cNvPr>
              <p:cNvPicPr/>
              <p:nvPr/>
            </p:nvPicPr>
            <p:blipFill>
              <a:blip r:embed="rId261"/>
              <a:stretch>
                <a:fillRect/>
              </a:stretch>
            </p:blipFill>
            <p:spPr>
              <a:xfrm>
                <a:off x="4804036" y="2133622"/>
                <a:ext cx="239760" cy="45720"/>
              </a:xfrm>
              <a:prstGeom prst="rect">
                <a:avLst/>
              </a:prstGeom>
            </p:spPr>
          </p:pic>
        </mc:Fallback>
      </mc:AlternateContent>
      <p:grpSp>
        <p:nvGrpSpPr>
          <p:cNvPr id="2261" name="Gruppieren 2260">
            <a:extLst>
              <a:ext uri="{FF2B5EF4-FFF2-40B4-BE49-F238E27FC236}">
                <a16:creationId xmlns:a16="http://schemas.microsoft.com/office/drawing/2014/main" id="{1ECDA3B8-63AB-9669-A045-0E8AF9DCD039}"/>
              </a:ext>
            </a:extLst>
          </p:cNvPr>
          <p:cNvGrpSpPr/>
          <p:nvPr/>
        </p:nvGrpSpPr>
        <p:grpSpPr>
          <a:xfrm>
            <a:off x="6479476" y="2151622"/>
            <a:ext cx="277920" cy="59760"/>
            <a:chOff x="6479476" y="2151622"/>
            <a:chExt cx="277920" cy="59760"/>
          </a:xfrm>
        </p:grpSpPr>
        <mc:AlternateContent xmlns:mc="http://schemas.openxmlformats.org/markup-compatibility/2006">
          <mc:Choice xmlns:p14="http://schemas.microsoft.com/office/powerpoint/2010/main" Requires="p14">
            <p:contentPart p14:bwMode="auto" r:id="rId262">
              <p14:nvContentPartPr>
                <p14:cNvPr id="48" name="Freihand 47">
                  <a:extLst>
                    <a:ext uri="{FF2B5EF4-FFF2-40B4-BE49-F238E27FC236}">
                      <a16:creationId xmlns:a16="http://schemas.microsoft.com/office/drawing/2014/main" id="{66A0E785-C816-57C6-436C-FE0F6063808D}"/>
                    </a:ext>
                  </a:extLst>
                </p14:cNvPr>
                <p14:cNvContentPartPr/>
                <p14:nvPr/>
              </p14:nvContentPartPr>
              <p14:xfrm>
                <a:off x="6479476" y="2198422"/>
                <a:ext cx="201600" cy="12960"/>
              </p14:xfrm>
            </p:contentPart>
          </mc:Choice>
          <mc:Fallback>
            <p:pic>
              <p:nvPicPr>
                <p:cNvPr id="48" name="Freihand 47">
                  <a:extLst>
                    <a:ext uri="{FF2B5EF4-FFF2-40B4-BE49-F238E27FC236}">
                      <a16:creationId xmlns:a16="http://schemas.microsoft.com/office/drawing/2014/main" id="{66A0E785-C816-57C6-436C-FE0F6063808D}"/>
                    </a:ext>
                  </a:extLst>
                </p:cNvPr>
                <p:cNvPicPr/>
                <p:nvPr/>
              </p:nvPicPr>
              <p:blipFill>
                <a:blip r:embed="rId263"/>
                <a:stretch>
                  <a:fillRect/>
                </a:stretch>
              </p:blipFill>
              <p:spPr>
                <a:xfrm>
                  <a:off x="6470836" y="2189782"/>
                  <a:ext cx="2192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49" name="Freihand 48">
                  <a:extLst>
                    <a:ext uri="{FF2B5EF4-FFF2-40B4-BE49-F238E27FC236}">
                      <a16:creationId xmlns:a16="http://schemas.microsoft.com/office/drawing/2014/main" id="{E7481AF0-3721-CF5D-4F26-F2053BC85F41}"/>
                    </a:ext>
                  </a:extLst>
                </p14:cNvPr>
                <p14:cNvContentPartPr/>
                <p14:nvPr/>
              </p14:nvContentPartPr>
              <p14:xfrm>
                <a:off x="6522316" y="2157022"/>
                <a:ext cx="207000" cy="8280"/>
              </p14:xfrm>
            </p:contentPart>
          </mc:Choice>
          <mc:Fallback>
            <p:pic>
              <p:nvPicPr>
                <p:cNvPr id="49" name="Freihand 48">
                  <a:extLst>
                    <a:ext uri="{FF2B5EF4-FFF2-40B4-BE49-F238E27FC236}">
                      <a16:creationId xmlns:a16="http://schemas.microsoft.com/office/drawing/2014/main" id="{E7481AF0-3721-CF5D-4F26-F2053BC85F41}"/>
                    </a:ext>
                  </a:extLst>
                </p:cNvPr>
                <p:cNvPicPr/>
                <p:nvPr/>
              </p:nvPicPr>
              <p:blipFill>
                <a:blip r:embed="rId265"/>
                <a:stretch>
                  <a:fillRect/>
                </a:stretch>
              </p:blipFill>
              <p:spPr>
                <a:xfrm>
                  <a:off x="6513316" y="2148022"/>
                  <a:ext cx="2246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257" name="Freihand 2256">
                  <a:extLst>
                    <a:ext uri="{FF2B5EF4-FFF2-40B4-BE49-F238E27FC236}">
                      <a16:creationId xmlns:a16="http://schemas.microsoft.com/office/drawing/2014/main" id="{54B502DE-BFF4-0935-8884-32756D65A990}"/>
                    </a:ext>
                  </a:extLst>
                </p14:cNvPr>
                <p14:cNvContentPartPr/>
                <p14:nvPr/>
              </p14:nvContentPartPr>
              <p14:xfrm>
                <a:off x="6502876" y="2151622"/>
                <a:ext cx="254520" cy="45360"/>
              </p14:xfrm>
            </p:contentPart>
          </mc:Choice>
          <mc:Fallback>
            <p:pic>
              <p:nvPicPr>
                <p:cNvPr id="2257" name="Freihand 2256">
                  <a:extLst>
                    <a:ext uri="{FF2B5EF4-FFF2-40B4-BE49-F238E27FC236}">
                      <a16:creationId xmlns:a16="http://schemas.microsoft.com/office/drawing/2014/main" id="{54B502DE-BFF4-0935-8884-32756D65A990}"/>
                    </a:ext>
                  </a:extLst>
                </p:cNvPr>
                <p:cNvPicPr/>
                <p:nvPr/>
              </p:nvPicPr>
              <p:blipFill>
                <a:blip r:embed="rId267"/>
                <a:stretch>
                  <a:fillRect/>
                </a:stretch>
              </p:blipFill>
              <p:spPr>
                <a:xfrm>
                  <a:off x="6494236" y="2142982"/>
                  <a:ext cx="272160" cy="63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8">
            <p14:nvContentPartPr>
              <p14:cNvPr id="2262" name="Freihand 2261">
                <a:extLst>
                  <a:ext uri="{FF2B5EF4-FFF2-40B4-BE49-F238E27FC236}">
                    <a16:creationId xmlns:a16="http://schemas.microsoft.com/office/drawing/2014/main" id="{761DCC2F-E2CD-6368-6278-689C7A8A915E}"/>
                  </a:ext>
                </a:extLst>
              </p14:cNvPr>
              <p14:cNvContentPartPr/>
              <p14:nvPr/>
            </p14:nvContentPartPr>
            <p14:xfrm>
              <a:off x="4834636" y="2610982"/>
              <a:ext cx="257760" cy="46440"/>
            </p14:xfrm>
          </p:contentPart>
        </mc:Choice>
        <mc:Fallback>
          <p:pic>
            <p:nvPicPr>
              <p:cNvPr id="2262" name="Freihand 2261">
                <a:extLst>
                  <a:ext uri="{FF2B5EF4-FFF2-40B4-BE49-F238E27FC236}">
                    <a16:creationId xmlns:a16="http://schemas.microsoft.com/office/drawing/2014/main" id="{761DCC2F-E2CD-6368-6278-689C7A8A915E}"/>
                  </a:ext>
                </a:extLst>
              </p:cNvPr>
              <p:cNvPicPr/>
              <p:nvPr/>
            </p:nvPicPr>
            <p:blipFill>
              <a:blip r:embed="rId269"/>
              <a:stretch>
                <a:fillRect/>
              </a:stretch>
            </p:blipFill>
            <p:spPr>
              <a:xfrm>
                <a:off x="4825996" y="2602342"/>
                <a:ext cx="2754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263" name="Freihand 2262">
                <a:extLst>
                  <a:ext uri="{FF2B5EF4-FFF2-40B4-BE49-F238E27FC236}">
                    <a16:creationId xmlns:a16="http://schemas.microsoft.com/office/drawing/2014/main" id="{D2D1DFDC-13F6-BD23-3450-4354E62C41B6}"/>
                  </a:ext>
                </a:extLst>
              </p14:cNvPr>
              <p14:cNvContentPartPr/>
              <p14:nvPr/>
            </p14:nvContentPartPr>
            <p14:xfrm>
              <a:off x="8175796" y="2584702"/>
              <a:ext cx="254520" cy="29160"/>
            </p14:xfrm>
          </p:contentPart>
        </mc:Choice>
        <mc:Fallback>
          <p:pic>
            <p:nvPicPr>
              <p:cNvPr id="2263" name="Freihand 2262">
                <a:extLst>
                  <a:ext uri="{FF2B5EF4-FFF2-40B4-BE49-F238E27FC236}">
                    <a16:creationId xmlns:a16="http://schemas.microsoft.com/office/drawing/2014/main" id="{D2D1DFDC-13F6-BD23-3450-4354E62C41B6}"/>
                  </a:ext>
                </a:extLst>
              </p:cNvPr>
              <p:cNvPicPr/>
              <p:nvPr/>
            </p:nvPicPr>
            <p:blipFill>
              <a:blip r:embed="rId271"/>
              <a:stretch>
                <a:fillRect/>
              </a:stretch>
            </p:blipFill>
            <p:spPr>
              <a:xfrm>
                <a:off x="8166796" y="2575702"/>
                <a:ext cx="2721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279" name="Freihand 2278">
                <a:extLst>
                  <a:ext uri="{FF2B5EF4-FFF2-40B4-BE49-F238E27FC236}">
                    <a16:creationId xmlns:a16="http://schemas.microsoft.com/office/drawing/2014/main" id="{3A6C244E-2C8C-3491-7D7D-C2D2F0E842E1}"/>
                  </a:ext>
                </a:extLst>
              </p14:cNvPr>
              <p14:cNvContentPartPr/>
              <p14:nvPr/>
            </p14:nvContentPartPr>
            <p14:xfrm>
              <a:off x="1013596" y="3826342"/>
              <a:ext cx="13320" cy="37080"/>
            </p14:xfrm>
          </p:contentPart>
        </mc:Choice>
        <mc:Fallback>
          <p:pic>
            <p:nvPicPr>
              <p:cNvPr id="2279" name="Freihand 2278">
                <a:extLst>
                  <a:ext uri="{FF2B5EF4-FFF2-40B4-BE49-F238E27FC236}">
                    <a16:creationId xmlns:a16="http://schemas.microsoft.com/office/drawing/2014/main" id="{3A6C244E-2C8C-3491-7D7D-C2D2F0E842E1}"/>
                  </a:ext>
                </a:extLst>
              </p:cNvPr>
              <p:cNvPicPr/>
              <p:nvPr/>
            </p:nvPicPr>
            <p:blipFill>
              <a:blip r:embed="rId273"/>
              <a:stretch>
                <a:fillRect/>
              </a:stretch>
            </p:blipFill>
            <p:spPr>
              <a:xfrm>
                <a:off x="1004956" y="3817702"/>
                <a:ext cx="30960" cy="54720"/>
              </a:xfrm>
              <a:prstGeom prst="rect">
                <a:avLst/>
              </a:prstGeom>
            </p:spPr>
          </p:pic>
        </mc:Fallback>
      </mc:AlternateContent>
      <p:grpSp>
        <p:nvGrpSpPr>
          <p:cNvPr id="2323" name="Gruppieren 2322">
            <a:extLst>
              <a:ext uri="{FF2B5EF4-FFF2-40B4-BE49-F238E27FC236}">
                <a16:creationId xmlns:a16="http://schemas.microsoft.com/office/drawing/2014/main" id="{8FAB6B93-7C90-3E3D-309E-A06A62120698}"/>
              </a:ext>
            </a:extLst>
          </p:cNvPr>
          <p:cNvGrpSpPr/>
          <p:nvPr/>
        </p:nvGrpSpPr>
        <p:grpSpPr>
          <a:xfrm>
            <a:off x="168316" y="3584062"/>
            <a:ext cx="4780800" cy="2847240"/>
            <a:chOff x="168316" y="3584062"/>
            <a:chExt cx="4780800" cy="2847240"/>
          </a:xfrm>
        </p:grpSpPr>
        <mc:AlternateContent xmlns:mc="http://schemas.openxmlformats.org/markup-compatibility/2006">
          <mc:Choice xmlns:p14="http://schemas.microsoft.com/office/powerpoint/2010/main" Requires="p14">
            <p:contentPart p14:bwMode="auto" r:id="rId274">
              <p14:nvContentPartPr>
                <p14:cNvPr id="2319" name="Freihand 2318">
                  <a:extLst>
                    <a:ext uri="{FF2B5EF4-FFF2-40B4-BE49-F238E27FC236}">
                      <a16:creationId xmlns:a16="http://schemas.microsoft.com/office/drawing/2014/main" id="{B47B453B-0047-8ECB-BDF4-4F2E9040D00F}"/>
                    </a:ext>
                  </a:extLst>
                </p14:cNvPr>
                <p14:cNvContentPartPr/>
                <p14:nvPr/>
              </p14:nvContentPartPr>
              <p14:xfrm>
                <a:off x="168316" y="3584062"/>
                <a:ext cx="2007360" cy="1444680"/>
              </p14:xfrm>
            </p:contentPart>
          </mc:Choice>
          <mc:Fallback>
            <p:pic>
              <p:nvPicPr>
                <p:cNvPr id="2319" name="Freihand 2318">
                  <a:extLst>
                    <a:ext uri="{FF2B5EF4-FFF2-40B4-BE49-F238E27FC236}">
                      <a16:creationId xmlns:a16="http://schemas.microsoft.com/office/drawing/2014/main" id="{B47B453B-0047-8ECB-BDF4-4F2E9040D00F}"/>
                    </a:ext>
                  </a:extLst>
                </p:cNvPr>
                <p:cNvPicPr/>
                <p:nvPr/>
              </p:nvPicPr>
              <p:blipFill>
                <a:blip r:embed="rId275"/>
                <a:stretch>
                  <a:fillRect/>
                </a:stretch>
              </p:blipFill>
              <p:spPr>
                <a:xfrm>
                  <a:off x="159676" y="3575422"/>
                  <a:ext cx="2025000" cy="14623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320" name="Freihand 2319">
                  <a:extLst>
                    <a:ext uri="{FF2B5EF4-FFF2-40B4-BE49-F238E27FC236}">
                      <a16:creationId xmlns:a16="http://schemas.microsoft.com/office/drawing/2014/main" id="{E755C13D-57BA-E23E-199D-1338D0A2FAE5}"/>
                    </a:ext>
                  </a:extLst>
                </p14:cNvPr>
                <p14:cNvContentPartPr/>
                <p14:nvPr/>
              </p14:nvContentPartPr>
              <p14:xfrm>
                <a:off x="2121676" y="4637422"/>
                <a:ext cx="2537640" cy="1179360"/>
              </p14:xfrm>
            </p:contentPart>
          </mc:Choice>
          <mc:Fallback>
            <p:pic>
              <p:nvPicPr>
                <p:cNvPr id="2320" name="Freihand 2319">
                  <a:extLst>
                    <a:ext uri="{FF2B5EF4-FFF2-40B4-BE49-F238E27FC236}">
                      <a16:creationId xmlns:a16="http://schemas.microsoft.com/office/drawing/2014/main" id="{E755C13D-57BA-E23E-199D-1338D0A2FAE5}"/>
                    </a:ext>
                  </a:extLst>
                </p:cNvPr>
                <p:cNvPicPr/>
                <p:nvPr/>
              </p:nvPicPr>
              <p:blipFill>
                <a:blip r:embed="rId277"/>
                <a:stretch>
                  <a:fillRect/>
                </a:stretch>
              </p:blipFill>
              <p:spPr>
                <a:xfrm>
                  <a:off x="2112676" y="4628422"/>
                  <a:ext cx="2555280" cy="11970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321" name="Freihand 2320">
                  <a:extLst>
                    <a:ext uri="{FF2B5EF4-FFF2-40B4-BE49-F238E27FC236}">
                      <a16:creationId xmlns:a16="http://schemas.microsoft.com/office/drawing/2014/main" id="{BC11C7AB-231F-DFB1-66E0-1E56D4638A06}"/>
                    </a:ext>
                  </a:extLst>
                </p14:cNvPr>
                <p14:cNvContentPartPr/>
                <p14:nvPr/>
              </p14:nvContentPartPr>
              <p14:xfrm>
                <a:off x="4551676" y="5730742"/>
                <a:ext cx="235080" cy="154440"/>
              </p14:xfrm>
            </p:contentPart>
          </mc:Choice>
          <mc:Fallback>
            <p:pic>
              <p:nvPicPr>
                <p:cNvPr id="2321" name="Freihand 2320">
                  <a:extLst>
                    <a:ext uri="{FF2B5EF4-FFF2-40B4-BE49-F238E27FC236}">
                      <a16:creationId xmlns:a16="http://schemas.microsoft.com/office/drawing/2014/main" id="{BC11C7AB-231F-DFB1-66E0-1E56D4638A06}"/>
                    </a:ext>
                  </a:extLst>
                </p:cNvPr>
                <p:cNvPicPr/>
                <p:nvPr/>
              </p:nvPicPr>
              <p:blipFill>
                <a:blip r:embed="rId279"/>
                <a:stretch>
                  <a:fillRect/>
                </a:stretch>
              </p:blipFill>
              <p:spPr>
                <a:xfrm>
                  <a:off x="4543036" y="5721742"/>
                  <a:ext cx="2527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322" name="Freihand 2321">
                  <a:extLst>
                    <a:ext uri="{FF2B5EF4-FFF2-40B4-BE49-F238E27FC236}">
                      <a16:creationId xmlns:a16="http://schemas.microsoft.com/office/drawing/2014/main" id="{D5ACFE58-D62D-2133-C2EF-9D7934116642}"/>
                    </a:ext>
                  </a:extLst>
                </p14:cNvPr>
                <p14:cNvContentPartPr/>
                <p14:nvPr/>
              </p14:nvContentPartPr>
              <p14:xfrm>
                <a:off x="4597756" y="5811382"/>
                <a:ext cx="351360" cy="619920"/>
              </p14:xfrm>
            </p:contentPart>
          </mc:Choice>
          <mc:Fallback>
            <p:pic>
              <p:nvPicPr>
                <p:cNvPr id="2322" name="Freihand 2321">
                  <a:extLst>
                    <a:ext uri="{FF2B5EF4-FFF2-40B4-BE49-F238E27FC236}">
                      <a16:creationId xmlns:a16="http://schemas.microsoft.com/office/drawing/2014/main" id="{D5ACFE58-D62D-2133-C2EF-9D7934116642}"/>
                    </a:ext>
                  </a:extLst>
                </p:cNvPr>
                <p:cNvPicPr/>
                <p:nvPr/>
              </p:nvPicPr>
              <p:blipFill>
                <a:blip r:embed="rId281"/>
                <a:stretch>
                  <a:fillRect/>
                </a:stretch>
              </p:blipFill>
              <p:spPr>
                <a:xfrm>
                  <a:off x="4588756" y="5802382"/>
                  <a:ext cx="369000" cy="637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2">
            <p14:nvContentPartPr>
              <p14:cNvPr id="2328" name="Freihand 2327">
                <a:extLst>
                  <a:ext uri="{FF2B5EF4-FFF2-40B4-BE49-F238E27FC236}">
                    <a16:creationId xmlns:a16="http://schemas.microsoft.com/office/drawing/2014/main" id="{153643CA-DDFF-2E4E-C908-FB4FEBB103DA}"/>
                  </a:ext>
                </a:extLst>
              </p14:cNvPr>
              <p14:cNvContentPartPr/>
              <p14:nvPr/>
            </p14:nvContentPartPr>
            <p14:xfrm>
              <a:off x="369916" y="5346622"/>
              <a:ext cx="1866240" cy="1138320"/>
            </p14:xfrm>
          </p:contentPart>
        </mc:Choice>
        <mc:Fallback>
          <p:pic>
            <p:nvPicPr>
              <p:cNvPr id="2328" name="Freihand 2327">
                <a:extLst>
                  <a:ext uri="{FF2B5EF4-FFF2-40B4-BE49-F238E27FC236}">
                    <a16:creationId xmlns:a16="http://schemas.microsoft.com/office/drawing/2014/main" id="{153643CA-DDFF-2E4E-C908-FB4FEBB103DA}"/>
                  </a:ext>
                </a:extLst>
              </p:cNvPr>
              <p:cNvPicPr/>
              <p:nvPr/>
            </p:nvPicPr>
            <p:blipFill>
              <a:blip r:embed="rId283"/>
              <a:stretch>
                <a:fillRect/>
              </a:stretch>
            </p:blipFill>
            <p:spPr>
              <a:xfrm>
                <a:off x="365596" y="5342302"/>
                <a:ext cx="1874880" cy="1146960"/>
              </a:xfrm>
              <a:prstGeom prst="rect">
                <a:avLst/>
              </a:prstGeom>
            </p:spPr>
          </p:pic>
        </mc:Fallback>
      </mc:AlternateContent>
      <p:grpSp>
        <p:nvGrpSpPr>
          <p:cNvPr id="2332" name="Gruppieren 2331">
            <a:extLst>
              <a:ext uri="{FF2B5EF4-FFF2-40B4-BE49-F238E27FC236}">
                <a16:creationId xmlns:a16="http://schemas.microsoft.com/office/drawing/2014/main" id="{C68F3ED3-BBFC-67EC-9B02-F77E7ECE5F84}"/>
              </a:ext>
            </a:extLst>
          </p:cNvPr>
          <p:cNvGrpSpPr/>
          <p:nvPr/>
        </p:nvGrpSpPr>
        <p:grpSpPr>
          <a:xfrm>
            <a:off x="2167036" y="5735782"/>
            <a:ext cx="3510000" cy="790920"/>
            <a:chOff x="2167036" y="5735782"/>
            <a:chExt cx="3510000" cy="790920"/>
          </a:xfrm>
        </p:grpSpPr>
        <mc:AlternateContent xmlns:mc="http://schemas.openxmlformats.org/markup-compatibility/2006">
          <mc:Choice xmlns:p14="http://schemas.microsoft.com/office/powerpoint/2010/main" Requires="p14">
            <p:contentPart p14:bwMode="auto" r:id="rId284">
              <p14:nvContentPartPr>
                <p14:cNvPr id="2329" name="Freihand 2328">
                  <a:extLst>
                    <a:ext uri="{FF2B5EF4-FFF2-40B4-BE49-F238E27FC236}">
                      <a16:creationId xmlns:a16="http://schemas.microsoft.com/office/drawing/2014/main" id="{202CA43C-F148-FFC5-88E2-CA746138E0D3}"/>
                    </a:ext>
                  </a:extLst>
                </p14:cNvPr>
                <p14:cNvContentPartPr/>
                <p14:nvPr/>
              </p14:nvContentPartPr>
              <p14:xfrm>
                <a:off x="2167036" y="6147622"/>
                <a:ext cx="3415680" cy="379080"/>
              </p14:xfrm>
            </p:contentPart>
          </mc:Choice>
          <mc:Fallback>
            <p:pic>
              <p:nvPicPr>
                <p:cNvPr id="2329" name="Freihand 2328">
                  <a:extLst>
                    <a:ext uri="{FF2B5EF4-FFF2-40B4-BE49-F238E27FC236}">
                      <a16:creationId xmlns:a16="http://schemas.microsoft.com/office/drawing/2014/main" id="{202CA43C-F148-FFC5-88E2-CA746138E0D3}"/>
                    </a:ext>
                  </a:extLst>
                </p:cNvPr>
                <p:cNvPicPr/>
                <p:nvPr/>
              </p:nvPicPr>
              <p:blipFill>
                <a:blip r:embed="rId285"/>
                <a:stretch>
                  <a:fillRect/>
                </a:stretch>
              </p:blipFill>
              <p:spPr>
                <a:xfrm>
                  <a:off x="2162716" y="6143302"/>
                  <a:ext cx="3424320" cy="3877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330" name="Freihand 2329">
                  <a:extLst>
                    <a:ext uri="{FF2B5EF4-FFF2-40B4-BE49-F238E27FC236}">
                      <a16:creationId xmlns:a16="http://schemas.microsoft.com/office/drawing/2014/main" id="{F388F312-575C-A2DB-0E94-EE761BC9C795}"/>
                    </a:ext>
                  </a:extLst>
                </p14:cNvPr>
                <p14:cNvContentPartPr/>
                <p14:nvPr/>
              </p14:nvContentPartPr>
              <p14:xfrm>
                <a:off x="5368156" y="6200902"/>
                <a:ext cx="287280" cy="225000"/>
              </p14:xfrm>
            </p:contentPart>
          </mc:Choice>
          <mc:Fallback>
            <p:pic>
              <p:nvPicPr>
                <p:cNvPr id="2330" name="Freihand 2329">
                  <a:extLst>
                    <a:ext uri="{FF2B5EF4-FFF2-40B4-BE49-F238E27FC236}">
                      <a16:creationId xmlns:a16="http://schemas.microsoft.com/office/drawing/2014/main" id="{F388F312-575C-A2DB-0E94-EE761BC9C795}"/>
                    </a:ext>
                  </a:extLst>
                </p:cNvPr>
                <p:cNvPicPr/>
                <p:nvPr/>
              </p:nvPicPr>
              <p:blipFill>
                <a:blip r:embed="rId287"/>
                <a:stretch>
                  <a:fillRect/>
                </a:stretch>
              </p:blipFill>
              <p:spPr>
                <a:xfrm>
                  <a:off x="5363836" y="6196582"/>
                  <a:ext cx="29592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331" name="Freihand 2330">
                  <a:extLst>
                    <a:ext uri="{FF2B5EF4-FFF2-40B4-BE49-F238E27FC236}">
                      <a16:creationId xmlns:a16="http://schemas.microsoft.com/office/drawing/2014/main" id="{5C62EE54-DBF2-4955-D89E-B41E8D47DF9A}"/>
                    </a:ext>
                  </a:extLst>
                </p14:cNvPr>
                <p14:cNvContentPartPr/>
                <p14:nvPr/>
              </p14:nvContentPartPr>
              <p14:xfrm>
                <a:off x="5296876" y="5735782"/>
                <a:ext cx="380160" cy="611640"/>
              </p14:xfrm>
            </p:contentPart>
          </mc:Choice>
          <mc:Fallback>
            <p:pic>
              <p:nvPicPr>
                <p:cNvPr id="2331" name="Freihand 2330">
                  <a:extLst>
                    <a:ext uri="{FF2B5EF4-FFF2-40B4-BE49-F238E27FC236}">
                      <a16:creationId xmlns:a16="http://schemas.microsoft.com/office/drawing/2014/main" id="{5C62EE54-DBF2-4955-D89E-B41E8D47DF9A}"/>
                    </a:ext>
                  </a:extLst>
                </p:cNvPr>
                <p:cNvPicPr/>
                <p:nvPr/>
              </p:nvPicPr>
              <p:blipFill>
                <a:blip r:embed="rId289"/>
                <a:stretch>
                  <a:fillRect/>
                </a:stretch>
              </p:blipFill>
              <p:spPr>
                <a:xfrm>
                  <a:off x="5292556" y="5731462"/>
                  <a:ext cx="388800" cy="620280"/>
                </a:xfrm>
                <a:prstGeom prst="rect">
                  <a:avLst/>
                </a:prstGeom>
              </p:spPr>
            </p:pic>
          </mc:Fallback>
        </mc:AlternateContent>
      </p:grpSp>
      <p:grpSp>
        <p:nvGrpSpPr>
          <p:cNvPr id="2343" name="Gruppieren 2342">
            <a:extLst>
              <a:ext uri="{FF2B5EF4-FFF2-40B4-BE49-F238E27FC236}">
                <a16:creationId xmlns:a16="http://schemas.microsoft.com/office/drawing/2014/main" id="{D81950D7-FF94-FBB9-58AE-D7F02719863E}"/>
              </a:ext>
            </a:extLst>
          </p:cNvPr>
          <p:cNvGrpSpPr/>
          <p:nvPr/>
        </p:nvGrpSpPr>
        <p:grpSpPr>
          <a:xfrm>
            <a:off x="3699916" y="3473182"/>
            <a:ext cx="2747160" cy="2873520"/>
            <a:chOff x="3699916" y="3473182"/>
            <a:chExt cx="2747160" cy="2873520"/>
          </a:xfrm>
        </p:grpSpPr>
        <mc:AlternateContent xmlns:mc="http://schemas.openxmlformats.org/markup-compatibility/2006">
          <mc:Choice xmlns:p14="http://schemas.microsoft.com/office/powerpoint/2010/main" Requires="p14">
            <p:contentPart p14:bwMode="auto" r:id="rId290">
              <p14:nvContentPartPr>
                <p14:cNvPr id="2338" name="Freihand 2337">
                  <a:extLst>
                    <a:ext uri="{FF2B5EF4-FFF2-40B4-BE49-F238E27FC236}">
                      <a16:creationId xmlns:a16="http://schemas.microsoft.com/office/drawing/2014/main" id="{547C53D0-BA9A-07BB-0D80-28102A6A84A4}"/>
                    </a:ext>
                  </a:extLst>
                </p14:cNvPr>
                <p14:cNvContentPartPr/>
                <p14:nvPr/>
              </p14:nvContentPartPr>
              <p14:xfrm>
                <a:off x="5957836" y="5475862"/>
                <a:ext cx="489240" cy="870840"/>
              </p14:xfrm>
            </p:contentPart>
          </mc:Choice>
          <mc:Fallback>
            <p:pic>
              <p:nvPicPr>
                <p:cNvPr id="2338" name="Freihand 2337">
                  <a:extLst>
                    <a:ext uri="{FF2B5EF4-FFF2-40B4-BE49-F238E27FC236}">
                      <a16:creationId xmlns:a16="http://schemas.microsoft.com/office/drawing/2014/main" id="{547C53D0-BA9A-07BB-0D80-28102A6A84A4}"/>
                    </a:ext>
                  </a:extLst>
                </p:cNvPr>
                <p:cNvPicPr/>
                <p:nvPr/>
              </p:nvPicPr>
              <p:blipFill>
                <a:blip r:embed="rId291"/>
                <a:stretch>
                  <a:fillRect/>
                </a:stretch>
              </p:blipFill>
              <p:spPr>
                <a:xfrm>
                  <a:off x="5953516" y="5471542"/>
                  <a:ext cx="497880" cy="8794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339" name="Freihand 2338">
                  <a:extLst>
                    <a:ext uri="{FF2B5EF4-FFF2-40B4-BE49-F238E27FC236}">
                      <a16:creationId xmlns:a16="http://schemas.microsoft.com/office/drawing/2014/main" id="{7061FA0A-B607-8E95-CD34-A8D9A007AD50}"/>
                    </a:ext>
                  </a:extLst>
                </p14:cNvPr>
                <p14:cNvContentPartPr/>
                <p14:nvPr/>
              </p14:nvContentPartPr>
              <p14:xfrm>
                <a:off x="5138836" y="4345462"/>
                <a:ext cx="986760" cy="1166040"/>
              </p14:xfrm>
            </p:contentPart>
          </mc:Choice>
          <mc:Fallback>
            <p:pic>
              <p:nvPicPr>
                <p:cNvPr id="2339" name="Freihand 2338">
                  <a:extLst>
                    <a:ext uri="{FF2B5EF4-FFF2-40B4-BE49-F238E27FC236}">
                      <a16:creationId xmlns:a16="http://schemas.microsoft.com/office/drawing/2014/main" id="{7061FA0A-B607-8E95-CD34-A8D9A007AD50}"/>
                    </a:ext>
                  </a:extLst>
                </p:cNvPr>
                <p:cNvPicPr/>
                <p:nvPr/>
              </p:nvPicPr>
              <p:blipFill>
                <a:blip r:embed="rId293"/>
                <a:stretch>
                  <a:fillRect/>
                </a:stretch>
              </p:blipFill>
              <p:spPr>
                <a:xfrm>
                  <a:off x="5134516" y="4341142"/>
                  <a:ext cx="995400" cy="11746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340" name="Freihand 2339">
                  <a:extLst>
                    <a:ext uri="{FF2B5EF4-FFF2-40B4-BE49-F238E27FC236}">
                      <a16:creationId xmlns:a16="http://schemas.microsoft.com/office/drawing/2014/main" id="{E646C7F4-DC31-A61D-773F-AD76E616F214}"/>
                    </a:ext>
                  </a:extLst>
                </p14:cNvPr>
                <p14:cNvContentPartPr/>
                <p14:nvPr/>
              </p14:nvContentPartPr>
              <p14:xfrm>
                <a:off x="6008596" y="5295862"/>
                <a:ext cx="220680" cy="233280"/>
              </p14:xfrm>
            </p:contentPart>
          </mc:Choice>
          <mc:Fallback>
            <p:pic>
              <p:nvPicPr>
                <p:cNvPr id="2340" name="Freihand 2339">
                  <a:extLst>
                    <a:ext uri="{FF2B5EF4-FFF2-40B4-BE49-F238E27FC236}">
                      <a16:creationId xmlns:a16="http://schemas.microsoft.com/office/drawing/2014/main" id="{E646C7F4-DC31-A61D-773F-AD76E616F214}"/>
                    </a:ext>
                  </a:extLst>
                </p:cNvPr>
                <p:cNvPicPr/>
                <p:nvPr/>
              </p:nvPicPr>
              <p:blipFill>
                <a:blip r:embed="rId295"/>
                <a:stretch>
                  <a:fillRect/>
                </a:stretch>
              </p:blipFill>
              <p:spPr>
                <a:xfrm>
                  <a:off x="6004276" y="5291542"/>
                  <a:ext cx="22932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342" name="Freihand 2341">
                  <a:extLst>
                    <a:ext uri="{FF2B5EF4-FFF2-40B4-BE49-F238E27FC236}">
                      <a16:creationId xmlns:a16="http://schemas.microsoft.com/office/drawing/2014/main" id="{0C219BCC-2498-8A8E-28A2-6F94BFE9F026}"/>
                    </a:ext>
                  </a:extLst>
                </p14:cNvPr>
                <p14:cNvContentPartPr/>
                <p14:nvPr/>
              </p14:nvContentPartPr>
              <p14:xfrm>
                <a:off x="3699916" y="3473182"/>
                <a:ext cx="2043360" cy="1064160"/>
              </p14:xfrm>
            </p:contentPart>
          </mc:Choice>
          <mc:Fallback>
            <p:pic>
              <p:nvPicPr>
                <p:cNvPr id="2342" name="Freihand 2341">
                  <a:extLst>
                    <a:ext uri="{FF2B5EF4-FFF2-40B4-BE49-F238E27FC236}">
                      <a16:creationId xmlns:a16="http://schemas.microsoft.com/office/drawing/2014/main" id="{0C219BCC-2498-8A8E-28A2-6F94BFE9F026}"/>
                    </a:ext>
                  </a:extLst>
                </p:cNvPr>
                <p:cNvPicPr/>
                <p:nvPr/>
              </p:nvPicPr>
              <p:blipFill>
                <a:blip r:embed="rId297"/>
                <a:stretch>
                  <a:fillRect/>
                </a:stretch>
              </p:blipFill>
              <p:spPr>
                <a:xfrm>
                  <a:off x="3695596" y="3468862"/>
                  <a:ext cx="2052000" cy="1072800"/>
                </a:xfrm>
                <a:prstGeom prst="rect">
                  <a:avLst/>
                </a:prstGeom>
              </p:spPr>
            </p:pic>
          </mc:Fallback>
        </mc:AlternateContent>
      </p:grpSp>
      <p:grpSp>
        <p:nvGrpSpPr>
          <p:cNvPr id="2346" name="Gruppieren 2345">
            <a:extLst>
              <a:ext uri="{FF2B5EF4-FFF2-40B4-BE49-F238E27FC236}">
                <a16:creationId xmlns:a16="http://schemas.microsoft.com/office/drawing/2014/main" id="{33BDFEE6-2343-2A87-F053-4673A07A3E20}"/>
              </a:ext>
            </a:extLst>
          </p:cNvPr>
          <p:cNvGrpSpPr/>
          <p:nvPr/>
        </p:nvGrpSpPr>
        <p:grpSpPr>
          <a:xfrm>
            <a:off x="131956" y="3489742"/>
            <a:ext cx="8191440" cy="3056400"/>
            <a:chOff x="131956" y="3489742"/>
            <a:chExt cx="8191440" cy="3056400"/>
          </a:xfrm>
        </p:grpSpPr>
        <mc:AlternateContent xmlns:mc="http://schemas.openxmlformats.org/markup-compatibility/2006">
          <mc:Choice xmlns:p14="http://schemas.microsoft.com/office/powerpoint/2010/main" Requires="p14">
            <p:contentPart p14:bwMode="auto" r:id="rId298">
              <p14:nvContentPartPr>
                <p14:cNvPr id="2125" name="Freihand 2124">
                  <a:extLst>
                    <a:ext uri="{FF2B5EF4-FFF2-40B4-BE49-F238E27FC236}">
                      <a16:creationId xmlns:a16="http://schemas.microsoft.com/office/drawing/2014/main" id="{371B4523-DF8D-C969-7D78-5752E9271ED1}"/>
                    </a:ext>
                  </a:extLst>
                </p14:cNvPr>
                <p14:cNvContentPartPr/>
                <p14:nvPr/>
              </p14:nvContentPartPr>
              <p14:xfrm>
                <a:off x="705436" y="3858382"/>
                <a:ext cx="162720" cy="256680"/>
              </p14:xfrm>
            </p:contentPart>
          </mc:Choice>
          <mc:Fallback>
            <p:pic>
              <p:nvPicPr>
                <p:cNvPr id="2125" name="Freihand 2124">
                  <a:extLst>
                    <a:ext uri="{FF2B5EF4-FFF2-40B4-BE49-F238E27FC236}">
                      <a16:creationId xmlns:a16="http://schemas.microsoft.com/office/drawing/2014/main" id="{371B4523-DF8D-C969-7D78-5752E9271ED1}"/>
                    </a:ext>
                  </a:extLst>
                </p:cNvPr>
                <p:cNvPicPr/>
                <p:nvPr/>
              </p:nvPicPr>
              <p:blipFill>
                <a:blip r:embed="rId299"/>
                <a:stretch>
                  <a:fillRect/>
                </a:stretch>
              </p:blipFill>
              <p:spPr>
                <a:xfrm>
                  <a:off x="696796" y="3849742"/>
                  <a:ext cx="18036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126" name="Freihand 2125">
                  <a:extLst>
                    <a:ext uri="{FF2B5EF4-FFF2-40B4-BE49-F238E27FC236}">
                      <a16:creationId xmlns:a16="http://schemas.microsoft.com/office/drawing/2014/main" id="{95381362-4D99-2AE3-A89F-AA919E9B002C}"/>
                    </a:ext>
                  </a:extLst>
                </p14:cNvPr>
                <p14:cNvContentPartPr/>
                <p14:nvPr/>
              </p14:nvContentPartPr>
              <p14:xfrm>
                <a:off x="856276" y="3864502"/>
                <a:ext cx="43560" cy="246960"/>
              </p14:xfrm>
            </p:contentPart>
          </mc:Choice>
          <mc:Fallback>
            <p:pic>
              <p:nvPicPr>
                <p:cNvPr id="2126" name="Freihand 2125">
                  <a:extLst>
                    <a:ext uri="{FF2B5EF4-FFF2-40B4-BE49-F238E27FC236}">
                      <a16:creationId xmlns:a16="http://schemas.microsoft.com/office/drawing/2014/main" id="{95381362-4D99-2AE3-A89F-AA919E9B002C}"/>
                    </a:ext>
                  </a:extLst>
                </p:cNvPr>
                <p:cNvPicPr/>
                <p:nvPr/>
              </p:nvPicPr>
              <p:blipFill>
                <a:blip r:embed="rId301"/>
                <a:stretch>
                  <a:fillRect/>
                </a:stretch>
              </p:blipFill>
              <p:spPr>
                <a:xfrm>
                  <a:off x="847636" y="3855502"/>
                  <a:ext cx="6120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127" name="Freihand 2126">
                  <a:extLst>
                    <a:ext uri="{FF2B5EF4-FFF2-40B4-BE49-F238E27FC236}">
                      <a16:creationId xmlns:a16="http://schemas.microsoft.com/office/drawing/2014/main" id="{53231B36-F135-F6F6-A4A0-BBA29FEB5180}"/>
                    </a:ext>
                  </a:extLst>
                </p14:cNvPr>
                <p14:cNvContentPartPr/>
                <p14:nvPr/>
              </p14:nvContentPartPr>
              <p14:xfrm>
                <a:off x="792916" y="3993022"/>
                <a:ext cx="114480" cy="28800"/>
              </p14:xfrm>
            </p:contentPart>
          </mc:Choice>
          <mc:Fallback>
            <p:pic>
              <p:nvPicPr>
                <p:cNvPr id="2127" name="Freihand 2126">
                  <a:extLst>
                    <a:ext uri="{FF2B5EF4-FFF2-40B4-BE49-F238E27FC236}">
                      <a16:creationId xmlns:a16="http://schemas.microsoft.com/office/drawing/2014/main" id="{53231B36-F135-F6F6-A4A0-BBA29FEB5180}"/>
                    </a:ext>
                  </a:extLst>
                </p:cNvPr>
                <p:cNvPicPr/>
                <p:nvPr/>
              </p:nvPicPr>
              <p:blipFill>
                <a:blip r:embed="rId303"/>
                <a:stretch>
                  <a:fillRect/>
                </a:stretch>
              </p:blipFill>
              <p:spPr>
                <a:xfrm>
                  <a:off x="783916" y="3984382"/>
                  <a:ext cx="1321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128" name="Freihand 2127">
                  <a:extLst>
                    <a:ext uri="{FF2B5EF4-FFF2-40B4-BE49-F238E27FC236}">
                      <a16:creationId xmlns:a16="http://schemas.microsoft.com/office/drawing/2014/main" id="{41063F75-2412-EB69-6D6E-89AFB2C0E121}"/>
                    </a:ext>
                  </a:extLst>
                </p14:cNvPr>
                <p14:cNvContentPartPr/>
                <p14:nvPr/>
              </p14:nvContentPartPr>
              <p14:xfrm>
                <a:off x="1445236" y="3876742"/>
                <a:ext cx="11520" cy="164880"/>
              </p14:xfrm>
            </p:contentPart>
          </mc:Choice>
          <mc:Fallback>
            <p:pic>
              <p:nvPicPr>
                <p:cNvPr id="2128" name="Freihand 2127">
                  <a:extLst>
                    <a:ext uri="{FF2B5EF4-FFF2-40B4-BE49-F238E27FC236}">
                      <a16:creationId xmlns:a16="http://schemas.microsoft.com/office/drawing/2014/main" id="{41063F75-2412-EB69-6D6E-89AFB2C0E121}"/>
                    </a:ext>
                  </a:extLst>
                </p:cNvPr>
                <p:cNvPicPr/>
                <p:nvPr/>
              </p:nvPicPr>
              <p:blipFill>
                <a:blip r:embed="rId305"/>
                <a:stretch>
                  <a:fillRect/>
                </a:stretch>
              </p:blipFill>
              <p:spPr>
                <a:xfrm>
                  <a:off x="1436236" y="3868102"/>
                  <a:ext cx="291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129" name="Freihand 2128">
                  <a:extLst>
                    <a:ext uri="{FF2B5EF4-FFF2-40B4-BE49-F238E27FC236}">
                      <a16:creationId xmlns:a16="http://schemas.microsoft.com/office/drawing/2014/main" id="{25E75D2F-7ED0-1F85-9085-CFD32F39E594}"/>
                    </a:ext>
                  </a:extLst>
                </p14:cNvPr>
                <p14:cNvContentPartPr/>
                <p14:nvPr/>
              </p14:nvContentPartPr>
              <p14:xfrm>
                <a:off x="1357396" y="3828142"/>
                <a:ext cx="177120" cy="287280"/>
              </p14:xfrm>
            </p:contentPart>
          </mc:Choice>
          <mc:Fallback>
            <p:pic>
              <p:nvPicPr>
                <p:cNvPr id="2129" name="Freihand 2128">
                  <a:extLst>
                    <a:ext uri="{FF2B5EF4-FFF2-40B4-BE49-F238E27FC236}">
                      <a16:creationId xmlns:a16="http://schemas.microsoft.com/office/drawing/2014/main" id="{25E75D2F-7ED0-1F85-9085-CFD32F39E594}"/>
                    </a:ext>
                  </a:extLst>
                </p:cNvPr>
                <p:cNvPicPr/>
                <p:nvPr/>
              </p:nvPicPr>
              <p:blipFill>
                <a:blip r:embed="rId307"/>
                <a:stretch>
                  <a:fillRect/>
                </a:stretch>
              </p:blipFill>
              <p:spPr>
                <a:xfrm>
                  <a:off x="1348396" y="3819502"/>
                  <a:ext cx="19476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130" name="Freihand 2129">
                  <a:extLst>
                    <a:ext uri="{FF2B5EF4-FFF2-40B4-BE49-F238E27FC236}">
                      <a16:creationId xmlns:a16="http://schemas.microsoft.com/office/drawing/2014/main" id="{EAAC06D1-5BBA-B5C5-656A-65571E41D977}"/>
                    </a:ext>
                  </a:extLst>
                </p14:cNvPr>
                <p14:cNvContentPartPr/>
                <p14:nvPr/>
              </p14:nvContentPartPr>
              <p14:xfrm>
                <a:off x="1047796" y="3831022"/>
                <a:ext cx="106920" cy="1323000"/>
              </p14:xfrm>
            </p:contentPart>
          </mc:Choice>
          <mc:Fallback>
            <p:pic>
              <p:nvPicPr>
                <p:cNvPr id="2130" name="Freihand 2129">
                  <a:extLst>
                    <a:ext uri="{FF2B5EF4-FFF2-40B4-BE49-F238E27FC236}">
                      <a16:creationId xmlns:a16="http://schemas.microsoft.com/office/drawing/2014/main" id="{EAAC06D1-5BBA-B5C5-656A-65571E41D977}"/>
                    </a:ext>
                  </a:extLst>
                </p:cNvPr>
                <p:cNvPicPr/>
                <p:nvPr/>
              </p:nvPicPr>
              <p:blipFill>
                <a:blip r:embed="rId309"/>
                <a:stretch>
                  <a:fillRect/>
                </a:stretch>
              </p:blipFill>
              <p:spPr>
                <a:xfrm>
                  <a:off x="1038796" y="3822022"/>
                  <a:ext cx="124560" cy="13406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131" name="Freihand 2130">
                  <a:extLst>
                    <a:ext uri="{FF2B5EF4-FFF2-40B4-BE49-F238E27FC236}">
                      <a16:creationId xmlns:a16="http://schemas.microsoft.com/office/drawing/2014/main" id="{31E0DFD9-EBD3-C146-FFC1-94C516CDBCAC}"/>
                    </a:ext>
                  </a:extLst>
                </p14:cNvPr>
                <p14:cNvContentPartPr/>
                <p14:nvPr/>
              </p14:nvContentPartPr>
              <p14:xfrm>
                <a:off x="409156" y="4191742"/>
                <a:ext cx="1430280" cy="61560"/>
              </p14:xfrm>
            </p:contentPart>
          </mc:Choice>
          <mc:Fallback>
            <p:pic>
              <p:nvPicPr>
                <p:cNvPr id="2131" name="Freihand 2130">
                  <a:extLst>
                    <a:ext uri="{FF2B5EF4-FFF2-40B4-BE49-F238E27FC236}">
                      <a16:creationId xmlns:a16="http://schemas.microsoft.com/office/drawing/2014/main" id="{31E0DFD9-EBD3-C146-FFC1-94C516CDBCAC}"/>
                    </a:ext>
                  </a:extLst>
                </p:cNvPr>
                <p:cNvPicPr/>
                <p:nvPr/>
              </p:nvPicPr>
              <p:blipFill>
                <a:blip r:embed="rId311"/>
                <a:stretch>
                  <a:fillRect/>
                </a:stretch>
              </p:blipFill>
              <p:spPr>
                <a:xfrm>
                  <a:off x="400516" y="4182742"/>
                  <a:ext cx="14479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135" name="Freihand 2134">
                  <a:extLst>
                    <a:ext uri="{FF2B5EF4-FFF2-40B4-BE49-F238E27FC236}">
                      <a16:creationId xmlns:a16="http://schemas.microsoft.com/office/drawing/2014/main" id="{60009909-B188-3540-84F4-DDDA860D1AB7}"/>
                    </a:ext>
                  </a:extLst>
                </p14:cNvPr>
                <p14:cNvContentPartPr/>
                <p14:nvPr/>
              </p14:nvContentPartPr>
              <p14:xfrm>
                <a:off x="381796" y="4319902"/>
                <a:ext cx="120600" cy="173520"/>
              </p14:xfrm>
            </p:contentPart>
          </mc:Choice>
          <mc:Fallback>
            <p:pic>
              <p:nvPicPr>
                <p:cNvPr id="2135" name="Freihand 2134">
                  <a:extLst>
                    <a:ext uri="{FF2B5EF4-FFF2-40B4-BE49-F238E27FC236}">
                      <a16:creationId xmlns:a16="http://schemas.microsoft.com/office/drawing/2014/main" id="{60009909-B188-3540-84F4-DDDA860D1AB7}"/>
                    </a:ext>
                  </a:extLst>
                </p:cNvPr>
                <p:cNvPicPr/>
                <p:nvPr/>
              </p:nvPicPr>
              <p:blipFill>
                <a:blip r:embed="rId313"/>
                <a:stretch>
                  <a:fillRect/>
                </a:stretch>
              </p:blipFill>
              <p:spPr>
                <a:xfrm>
                  <a:off x="372796" y="4311262"/>
                  <a:ext cx="1382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136" name="Freihand 2135">
                  <a:extLst>
                    <a:ext uri="{FF2B5EF4-FFF2-40B4-BE49-F238E27FC236}">
                      <a16:creationId xmlns:a16="http://schemas.microsoft.com/office/drawing/2014/main" id="{E87D226F-4BA4-9132-5B14-F7EB33D88EB1}"/>
                    </a:ext>
                  </a:extLst>
                </p14:cNvPr>
                <p14:cNvContentPartPr/>
                <p14:nvPr/>
              </p14:nvContentPartPr>
              <p14:xfrm>
                <a:off x="505636" y="4325302"/>
                <a:ext cx="96480" cy="147600"/>
              </p14:xfrm>
            </p:contentPart>
          </mc:Choice>
          <mc:Fallback>
            <p:pic>
              <p:nvPicPr>
                <p:cNvPr id="2136" name="Freihand 2135">
                  <a:extLst>
                    <a:ext uri="{FF2B5EF4-FFF2-40B4-BE49-F238E27FC236}">
                      <a16:creationId xmlns:a16="http://schemas.microsoft.com/office/drawing/2014/main" id="{E87D226F-4BA4-9132-5B14-F7EB33D88EB1}"/>
                    </a:ext>
                  </a:extLst>
                </p:cNvPr>
                <p:cNvPicPr/>
                <p:nvPr/>
              </p:nvPicPr>
              <p:blipFill>
                <a:blip r:embed="rId315"/>
                <a:stretch>
                  <a:fillRect/>
                </a:stretch>
              </p:blipFill>
              <p:spPr>
                <a:xfrm>
                  <a:off x="496996" y="4316662"/>
                  <a:ext cx="1141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140" name="Freihand 2139">
                  <a:extLst>
                    <a:ext uri="{FF2B5EF4-FFF2-40B4-BE49-F238E27FC236}">
                      <a16:creationId xmlns:a16="http://schemas.microsoft.com/office/drawing/2014/main" id="{8C00043C-3B2C-133D-9EF5-D5EBF7D923BD}"/>
                    </a:ext>
                  </a:extLst>
                </p14:cNvPr>
                <p14:cNvContentPartPr/>
                <p14:nvPr/>
              </p14:nvContentPartPr>
              <p14:xfrm>
                <a:off x="799036" y="4313062"/>
                <a:ext cx="114120" cy="146520"/>
              </p14:xfrm>
            </p:contentPart>
          </mc:Choice>
          <mc:Fallback>
            <p:pic>
              <p:nvPicPr>
                <p:cNvPr id="2140" name="Freihand 2139">
                  <a:extLst>
                    <a:ext uri="{FF2B5EF4-FFF2-40B4-BE49-F238E27FC236}">
                      <a16:creationId xmlns:a16="http://schemas.microsoft.com/office/drawing/2014/main" id="{8C00043C-3B2C-133D-9EF5-D5EBF7D923BD}"/>
                    </a:ext>
                  </a:extLst>
                </p:cNvPr>
                <p:cNvPicPr/>
                <p:nvPr/>
              </p:nvPicPr>
              <p:blipFill>
                <a:blip r:embed="rId317"/>
                <a:stretch>
                  <a:fillRect/>
                </a:stretch>
              </p:blipFill>
              <p:spPr>
                <a:xfrm>
                  <a:off x="790396" y="4304422"/>
                  <a:ext cx="1317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141" name="Freihand 2140">
                  <a:extLst>
                    <a:ext uri="{FF2B5EF4-FFF2-40B4-BE49-F238E27FC236}">
                      <a16:creationId xmlns:a16="http://schemas.microsoft.com/office/drawing/2014/main" id="{85E0D28C-139A-7B65-0C7C-99807AD244C5}"/>
                    </a:ext>
                  </a:extLst>
                </p14:cNvPr>
                <p14:cNvContentPartPr/>
                <p14:nvPr/>
              </p14:nvContentPartPr>
              <p14:xfrm>
                <a:off x="927916" y="4308022"/>
                <a:ext cx="85680" cy="184320"/>
              </p14:xfrm>
            </p:contentPart>
          </mc:Choice>
          <mc:Fallback>
            <p:pic>
              <p:nvPicPr>
                <p:cNvPr id="2141" name="Freihand 2140">
                  <a:extLst>
                    <a:ext uri="{FF2B5EF4-FFF2-40B4-BE49-F238E27FC236}">
                      <a16:creationId xmlns:a16="http://schemas.microsoft.com/office/drawing/2014/main" id="{85E0D28C-139A-7B65-0C7C-99807AD244C5}"/>
                    </a:ext>
                  </a:extLst>
                </p:cNvPr>
                <p:cNvPicPr/>
                <p:nvPr/>
              </p:nvPicPr>
              <p:blipFill>
                <a:blip r:embed="rId319"/>
                <a:stretch>
                  <a:fillRect/>
                </a:stretch>
              </p:blipFill>
              <p:spPr>
                <a:xfrm>
                  <a:off x="919276" y="4299022"/>
                  <a:ext cx="1033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145" name="Freihand 2144">
                  <a:extLst>
                    <a:ext uri="{FF2B5EF4-FFF2-40B4-BE49-F238E27FC236}">
                      <a16:creationId xmlns:a16="http://schemas.microsoft.com/office/drawing/2014/main" id="{CE0C4348-6A5D-6F57-EAD7-FCFC3D4363C4}"/>
                    </a:ext>
                  </a:extLst>
                </p14:cNvPr>
                <p14:cNvContentPartPr/>
                <p14:nvPr/>
              </p14:nvContentPartPr>
              <p14:xfrm>
                <a:off x="1322836" y="4294342"/>
                <a:ext cx="124200" cy="158400"/>
              </p14:xfrm>
            </p:contentPart>
          </mc:Choice>
          <mc:Fallback>
            <p:pic>
              <p:nvPicPr>
                <p:cNvPr id="2145" name="Freihand 2144">
                  <a:extLst>
                    <a:ext uri="{FF2B5EF4-FFF2-40B4-BE49-F238E27FC236}">
                      <a16:creationId xmlns:a16="http://schemas.microsoft.com/office/drawing/2014/main" id="{CE0C4348-6A5D-6F57-EAD7-FCFC3D4363C4}"/>
                    </a:ext>
                  </a:extLst>
                </p:cNvPr>
                <p:cNvPicPr/>
                <p:nvPr/>
              </p:nvPicPr>
              <p:blipFill>
                <a:blip r:embed="rId321"/>
                <a:stretch>
                  <a:fillRect/>
                </a:stretch>
              </p:blipFill>
              <p:spPr>
                <a:xfrm>
                  <a:off x="1313836" y="4285342"/>
                  <a:ext cx="1418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147" name="Freihand 2146">
                  <a:extLst>
                    <a:ext uri="{FF2B5EF4-FFF2-40B4-BE49-F238E27FC236}">
                      <a16:creationId xmlns:a16="http://schemas.microsoft.com/office/drawing/2014/main" id="{2BA0737D-5441-D7C3-F5C6-3AF9CF42355E}"/>
                    </a:ext>
                  </a:extLst>
                </p14:cNvPr>
                <p14:cNvContentPartPr/>
                <p14:nvPr/>
              </p14:nvContentPartPr>
              <p14:xfrm>
                <a:off x="1480516" y="4298302"/>
                <a:ext cx="127800" cy="181080"/>
              </p14:xfrm>
            </p:contentPart>
          </mc:Choice>
          <mc:Fallback>
            <p:pic>
              <p:nvPicPr>
                <p:cNvPr id="2147" name="Freihand 2146">
                  <a:extLst>
                    <a:ext uri="{FF2B5EF4-FFF2-40B4-BE49-F238E27FC236}">
                      <a16:creationId xmlns:a16="http://schemas.microsoft.com/office/drawing/2014/main" id="{2BA0737D-5441-D7C3-F5C6-3AF9CF42355E}"/>
                    </a:ext>
                  </a:extLst>
                </p:cNvPr>
                <p:cNvPicPr/>
                <p:nvPr/>
              </p:nvPicPr>
              <p:blipFill>
                <a:blip r:embed="rId323"/>
                <a:stretch>
                  <a:fillRect/>
                </a:stretch>
              </p:blipFill>
              <p:spPr>
                <a:xfrm>
                  <a:off x="1471876" y="4289662"/>
                  <a:ext cx="14544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149" name="Freihand 2148">
                  <a:extLst>
                    <a:ext uri="{FF2B5EF4-FFF2-40B4-BE49-F238E27FC236}">
                      <a16:creationId xmlns:a16="http://schemas.microsoft.com/office/drawing/2014/main" id="{E85BCE6E-6378-43A3-32CD-3FC93C6DD922}"/>
                    </a:ext>
                  </a:extLst>
                </p14:cNvPr>
                <p14:cNvContentPartPr/>
                <p14:nvPr/>
              </p14:nvContentPartPr>
              <p14:xfrm>
                <a:off x="1983796" y="4120462"/>
                <a:ext cx="175680" cy="18360"/>
              </p14:xfrm>
            </p:contentPart>
          </mc:Choice>
          <mc:Fallback>
            <p:pic>
              <p:nvPicPr>
                <p:cNvPr id="2149" name="Freihand 2148">
                  <a:extLst>
                    <a:ext uri="{FF2B5EF4-FFF2-40B4-BE49-F238E27FC236}">
                      <a16:creationId xmlns:a16="http://schemas.microsoft.com/office/drawing/2014/main" id="{E85BCE6E-6378-43A3-32CD-3FC93C6DD922}"/>
                    </a:ext>
                  </a:extLst>
                </p:cNvPr>
                <p:cNvPicPr/>
                <p:nvPr/>
              </p:nvPicPr>
              <p:blipFill>
                <a:blip r:embed="rId325"/>
                <a:stretch>
                  <a:fillRect/>
                </a:stretch>
              </p:blipFill>
              <p:spPr>
                <a:xfrm>
                  <a:off x="1974796" y="4111822"/>
                  <a:ext cx="1933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150" name="Freihand 2149">
                  <a:extLst>
                    <a:ext uri="{FF2B5EF4-FFF2-40B4-BE49-F238E27FC236}">
                      <a16:creationId xmlns:a16="http://schemas.microsoft.com/office/drawing/2014/main" id="{8B584B15-8B43-F1A3-BBCF-439130316336}"/>
                    </a:ext>
                  </a:extLst>
                </p14:cNvPr>
                <p14:cNvContentPartPr/>
                <p14:nvPr/>
              </p14:nvContentPartPr>
              <p14:xfrm>
                <a:off x="2005036" y="4189222"/>
                <a:ext cx="149040" cy="44280"/>
              </p14:xfrm>
            </p:contentPart>
          </mc:Choice>
          <mc:Fallback>
            <p:pic>
              <p:nvPicPr>
                <p:cNvPr id="2150" name="Freihand 2149">
                  <a:extLst>
                    <a:ext uri="{FF2B5EF4-FFF2-40B4-BE49-F238E27FC236}">
                      <a16:creationId xmlns:a16="http://schemas.microsoft.com/office/drawing/2014/main" id="{8B584B15-8B43-F1A3-BBCF-439130316336}"/>
                    </a:ext>
                  </a:extLst>
                </p:cNvPr>
                <p:cNvPicPr/>
                <p:nvPr/>
              </p:nvPicPr>
              <p:blipFill>
                <a:blip r:embed="rId327"/>
                <a:stretch>
                  <a:fillRect/>
                </a:stretch>
              </p:blipFill>
              <p:spPr>
                <a:xfrm>
                  <a:off x="1996036" y="4180222"/>
                  <a:ext cx="1666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151" name="Freihand 2150">
                  <a:extLst>
                    <a:ext uri="{FF2B5EF4-FFF2-40B4-BE49-F238E27FC236}">
                      <a16:creationId xmlns:a16="http://schemas.microsoft.com/office/drawing/2014/main" id="{17A2A291-C3C4-1C9C-4C14-6AE5A421E910}"/>
                    </a:ext>
                  </a:extLst>
                </p14:cNvPr>
                <p14:cNvContentPartPr/>
                <p14:nvPr/>
              </p14:nvContentPartPr>
              <p14:xfrm>
                <a:off x="2188636" y="4060342"/>
                <a:ext cx="122760" cy="161640"/>
              </p14:xfrm>
            </p:contentPart>
          </mc:Choice>
          <mc:Fallback>
            <p:pic>
              <p:nvPicPr>
                <p:cNvPr id="2151" name="Freihand 2150">
                  <a:extLst>
                    <a:ext uri="{FF2B5EF4-FFF2-40B4-BE49-F238E27FC236}">
                      <a16:creationId xmlns:a16="http://schemas.microsoft.com/office/drawing/2014/main" id="{17A2A291-C3C4-1C9C-4C14-6AE5A421E910}"/>
                    </a:ext>
                  </a:extLst>
                </p:cNvPr>
                <p:cNvPicPr/>
                <p:nvPr/>
              </p:nvPicPr>
              <p:blipFill>
                <a:blip r:embed="rId329"/>
                <a:stretch>
                  <a:fillRect/>
                </a:stretch>
              </p:blipFill>
              <p:spPr>
                <a:xfrm>
                  <a:off x="2179636" y="4051702"/>
                  <a:ext cx="1404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152" name="Freihand 2151">
                  <a:extLst>
                    <a:ext uri="{FF2B5EF4-FFF2-40B4-BE49-F238E27FC236}">
                      <a16:creationId xmlns:a16="http://schemas.microsoft.com/office/drawing/2014/main" id="{433F97FA-EB79-6FFC-BF96-ACB38FACF151}"/>
                    </a:ext>
                  </a:extLst>
                </p14:cNvPr>
                <p14:cNvContentPartPr/>
                <p14:nvPr/>
              </p14:nvContentPartPr>
              <p14:xfrm>
                <a:off x="2490676" y="3980782"/>
                <a:ext cx="132480" cy="199440"/>
              </p14:xfrm>
            </p:contentPart>
          </mc:Choice>
          <mc:Fallback>
            <p:pic>
              <p:nvPicPr>
                <p:cNvPr id="2152" name="Freihand 2151">
                  <a:extLst>
                    <a:ext uri="{FF2B5EF4-FFF2-40B4-BE49-F238E27FC236}">
                      <a16:creationId xmlns:a16="http://schemas.microsoft.com/office/drawing/2014/main" id="{433F97FA-EB79-6FFC-BF96-ACB38FACF151}"/>
                    </a:ext>
                  </a:extLst>
                </p:cNvPr>
                <p:cNvPicPr/>
                <p:nvPr/>
              </p:nvPicPr>
              <p:blipFill>
                <a:blip r:embed="rId331"/>
                <a:stretch>
                  <a:fillRect/>
                </a:stretch>
              </p:blipFill>
              <p:spPr>
                <a:xfrm>
                  <a:off x="2481676" y="3971782"/>
                  <a:ext cx="15012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153" name="Freihand 2152">
                  <a:extLst>
                    <a:ext uri="{FF2B5EF4-FFF2-40B4-BE49-F238E27FC236}">
                      <a16:creationId xmlns:a16="http://schemas.microsoft.com/office/drawing/2014/main" id="{83DD61C0-8D32-EE51-6B69-483E023B7516}"/>
                    </a:ext>
                  </a:extLst>
                </p14:cNvPr>
                <p14:cNvContentPartPr/>
                <p14:nvPr/>
              </p14:nvContentPartPr>
              <p14:xfrm>
                <a:off x="2541076" y="4073662"/>
                <a:ext cx="94680" cy="44280"/>
              </p14:xfrm>
            </p:contentPart>
          </mc:Choice>
          <mc:Fallback>
            <p:pic>
              <p:nvPicPr>
                <p:cNvPr id="2153" name="Freihand 2152">
                  <a:extLst>
                    <a:ext uri="{FF2B5EF4-FFF2-40B4-BE49-F238E27FC236}">
                      <a16:creationId xmlns:a16="http://schemas.microsoft.com/office/drawing/2014/main" id="{83DD61C0-8D32-EE51-6B69-483E023B7516}"/>
                    </a:ext>
                  </a:extLst>
                </p:cNvPr>
                <p:cNvPicPr/>
                <p:nvPr/>
              </p:nvPicPr>
              <p:blipFill>
                <a:blip r:embed="rId333"/>
                <a:stretch>
                  <a:fillRect/>
                </a:stretch>
              </p:blipFill>
              <p:spPr>
                <a:xfrm>
                  <a:off x="2532076" y="4064662"/>
                  <a:ext cx="1123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154" name="Freihand 2153">
                  <a:extLst>
                    <a:ext uri="{FF2B5EF4-FFF2-40B4-BE49-F238E27FC236}">
                      <a16:creationId xmlns:a16="http://schemas.microsoft.com/office/drawing/2014/main" id="{8F791300-7942-A3DC-5BEE-0177C1047972}"/>
                    </a:ext>
                  </a:extLst>
                </p14:cNvPr>
                <p14:cNvContentPartPr/>
                <p14:nvPr/>
              </p14:nvContentPartPr>
              <p14:xfrm>
                <a:off x="2807476" y="4033702"/>
                <a:ext cx="80640" cy="261720"/>
              </p14:xfrm>
            </p:contentPart>
          </mc:Choice>
          <mc:Fallback>
            <p:pic>
              <p:nvPicPr>
                <p:cNvPr id="2154" name="Freihand 2153">
                  <a:extLst>
                    <a:ext uri="{FF2B5EF4-FFF2-40B4-BE49-F238E27FC236}">
                      <a16:creationId xmlns:a16="http://schemas.microsoft.com/office/drawing/2014/main" id="{8F791300-7942-A3DC-5BEE-0177C1047972}"/>
                    </a:ext>
                  </a:extLst>
                </p:cNvPr>
                <p:cNvPicPr/>
                <p:nvPr/>
              </p:nvPicPr>
              <p:blipFill>
                <a:blip r:embed="rId335"/>
                <a:stretch>
                  <a:fillRect/>
                </a:stretch>
              </p:blipFill>
              <p:spPr>
                <a:xfrm>
                  <a:off x="2798476" y="4025062"/>
                  <a:ext cx="9828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156" name="Freihand 2155">
                  <a:extLst>
                    <a:ext uri="{FF2B5EF4-FFF2-40B4-BE49-F238E27FC236}">
                      <a16:creationId xmlns:a16="http://schemas.microsoft.com/office/drawing/2014/main" id="{5CAB91B0-FADF-AE23-B7D7-1DAFFD52FC61}"/>
                    </a:ext>
                  </a:extLst>
                </p14:cNvPr>
                <p14:cNvContentPartPr/>
                <p14:nvPr/>
              </p14:nvContentPartPr>
              <p14:xfrm>
                <a:off x="2968396" y="3990862"/>
                <a:ext cx="512280" cy="142200"/>
              </p14:xfrm>
            </p:contentPart>
          </mc:Choice>
          <mc:Fallback>
            <p:pic>
              <p:nvPicPr>
                <p:cNvPr id="2156" name="Freihand 2155">
                  <a:extLst>
                    <a:ext uri="{FF2B5EF4-FFF2-40B4-BE49-F238E27FC236}">
                      <a16:creationId xmlns:a16="http://schemas.microsoft.com/office/drawing/2014/main" id="{5CAB91B0-FADF-AE23-B7D7-1DAFFD52FC61}"/>
                    </a:ext>
                  </a:extLst>
                </p:cNvPr>
                <p:cNvPicPr/>
                <p:nvPr/>
              </p:nvPicPr>
              <p:blipFill>
                <a:blip r:embed="rId337"/>
                <a:stretch>
                  <a:fillRect/>
                </a:stretch>
              </p:blipFill>
              <p:spPr>
                <a:xfrm>
                  <a:off x="2959756" y="3982222"/>
                  <a:ext cx="5299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157" name="Freihand 2156">
                  <a:extLst>
                    <a:ext uri="{FF2B5EF4-FFF2-40B4-BE49-F238E27FC236}">
                      <a16:creationId xmlns:a16="http://schemas.microsoft.com/office/drawing/2014/main" id="{7C1DAFD6-DF50-B76D-073D-FEAD9871D069}"/>
                    </a:ext>
                  </a:extLst>
                </p14:cNvPr>
                <p14:cNvContentPartPr/>
                <p14:nvPr/>
              </p14:nvContentPartPr>
              <p14:xfrm>
                <a:off x="3452236" y="3941542"/>
                <a:ext cx="9720" cy="19800"/>
              </p14:xfrm>
            </p:contentPart>
          </mc:Choice>
          <mc:Fallback>
            <p:pic>
              <p:nvPicPr>
                <p:cNvPr id="2157" name="Freihand 2156">
                  <a:extLst>
                    <a:ext uri="{FF2B5EF4-FFF2-40B4-BE49-F238E27FC236}">
                      <a16:creationId xmlns:a16="http://schemas.microsoft.com/office/drawing/2014/main" id="{7C1DAFD6-DF50-B76D-073D-FEAD9871D069}"/>
                    </a:ext>
                  </a:extLst>
                </p:cNvPr>
                <p:cNvPicPr/>
                <p:nvPr/>
              </p:nvPicPr>
              <p:blipFill>
                <a:blip r:embed="rId339"/>
                <a:stretch>
                  <a:fillRect/>
                </a:stretch>
              </p:blipFill>
              <p:spPr>
                <a:xfrm>
                  <a:off x="3443596" y="3932542"/>
                  <a:ext cx="273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158" name="Freihand 2157">
                  <a:extLst>
                    <a:ext uri="{FF2B5EF4-FFF2-40B4-BE49-F238E27FC236}">
                      <a16:creationId xmlns:a16="http://schemas.microsoft.com/office/drawing/2014/main" id="{5EFE66E2-38FD-83CE-7348-1F5ABFFEF589}"/>
                    </a:ext>
                  </a:extLst>
                </p14:cNvPr>
                <p14:cNvContentPartPr/>
                <p14:nvPr/>
              </p14:nvContentPartPr>
              <p14:xfrm>
                <a:off x="3507676" y="3896182"/>
                <a:ext cx="270360" cy="174240"/>
              </p14:xfrm>
            </p:contentPart>
          </mc:Choice>
          <mc:Fallback>
            <p:pic>
              <p:nvPicPr>
                <p:cNvPr id="2158" name="Freihand 2157">
                  <a:extLst>
                    <a:ext uri="{FF2B5EF4-FFF2-40B4-BE49-F238E27FC236}">
                      <a16:creationId xmlns:a16="http://schemas.microsoft.com/office/drawing/2014/main" id="{5EFE66E2-38FD-83CE-7348-1F5ABFFEF589}"/>
                    </a:ext>
                  </a:extLst>
                </p:cNvPr>
                <p:cNvPicPr/>
                <p:nvPr/>
              </p:nvPicPr>
              <p:blipFill>
                <a:blip r:embed="rId341"/>
                <a:stretch>
                  <a:fillRect/>
                </a:stretch>
              </p:blipFill>
              <p:spPr>
                <a:xfrm>
                  <a:off x="3499036" y="3887182"/>
                  <a:ext cx="2880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160" name="Freihand 2159">
                  <a:extLst>
                    <a:ext uri="{FF2B5EF4-FFF2-40B4-BE49-F238E27FC236}">
                      <a16:creationId xmlns:a16="http://schemas.microsoft.com/office/drawing/2014/main" id="{2D2C7D5E-3721-AD2C-7D27-81E0403F70AB}"/>
                    </a:ext>
                  </a:extLst>
                </p14:cNvPr>
                <p14:cNvContentPartPr/>
                <p14:nvPr/>
              </p14:nvContentPartPr>
              <p14:xfrm>
                <a:off x="4365556" y="3731662"/>
                <a:ext cx="5040" cy="5040"/>
              </p14:xfrm>
            </p:contentPart>
          </mc:Choice>
          <mc:Fallback>
            <p:pic>
              <p:nvPicPr>
                <p:cNvPr id="2160" name="Freihand 2159">
                  <a:extLst>
                    <a:ext uri="{FF2B5EF4-FFF2-40B4-BE49-F238E27FC236}">
                      <a16:creationId xmlns:a16="http://schemas.microsoft.com/office/drawing/2014/main" id="{2D2C7D5E-3721-AD2C-7D27-81E0403F70AB}"/>
                    </a:ext>
                  </a:extLst>
                </p:cNvPr>
                <p:cNvPicPr/>
                <p:nvPr/>
              </p:nvPicPr>
              <p:blipFill>
                <a:blip r:embed="rId95"/>
                <a:stretch>
                  <a:fillRect/>
                </a:stretch>
              </p:blipFill>
              <p:spPr>
                <a:xfrm>
                  <a:off x="4356556" y="3722662"/>
                  <a:ext cx="226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161" name="Freihand 2160">
                  <a:extLst>
                    <a:ext uri="{FF2B5EF4-FFF2-40B4-BE49-F238E27FC236}">
                      <a16:creationId xmlns:a16="http://schemas.microsoft.com/office/drawing/2014/main" id="{C2D75C97-D956-479C-1C2E-EFC1C2FD8319}"/>
                    </a:ext>
                  </a:extLst>
                </p14:cNvPr>
                <p14:cNvContentPartPr/>
                <p14:nvPr/>
              </p14:nvContentPartPr>
              <p14:xfrm>
                <a:off x="4203556" y="3729502"/>
                <a:ext cx="164880" cy="218160"/>
              </p14:xfrm>
            </p:contentPart>
          </mc:Choice>
          <mc:Fallback>
            <p:pic>
              <p:nvPicPr>
                <p:cNvPr id="2161" name="Freihand 2160">
                  <a:extLst>
                    <a:ext uri="{FF2B5EF4-FFF2-40B4-BE49-F238E27FC236}">
                      <a16:creationId xmlns:a16="http://schemas.microsoft.com/office/drawing/2014/main" id="{C2D75C97-D956-479C-1C2E-EFC1C2FD8319}"/>
                    </a:ext>
                  </a:extLst>
                </p:cNvPr>
                <p:cNvPicPr/>
                <p:nvPr/>
              </p:nvPicPr>
              <p:blipFill>
                <a:blip r:embed="rId344"/>
                <a:stretch>
                  <a:fillRect/>
                </a:stretch>
              </p:blipFill>
              <p:spPr>
                <a:xfrm>
                  <a:off x="4194556" y="3720502"/>
                  <a:ext cx="18252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162" name="Freihand 2161">
                  <a:extLst>
                    <a:ext uri="{FF2B5EF4-FFF2-40B4-BE49-F238E27FC236}">
                      <a16:creationId xmlns:a16="http://schemas.microsoft.com/office/drawing/2014/main" id="{C223D714-90F8-EF07-3583-FBDA5BB73EAF}"/>
                    </a:ext>
                  </a:extLst>
                </p14:cNvPr>
                <p14:cNvContentPartPr/>
                <p14:nvPr/>
              </p14:nvContentPartPr>
              <p14:xfrm>
                <a:off x="4378876" y="3723382"/>
                <a:ext cx="12960" cy="231840"/>
              </p14:xfrm>
            </p:contentPart>
          </mc:Choice>
          <mc:Fallback>
            <p:pic>
              <p:nvPicPr>
                <p:cNvPr id="2162" name="Freihand 2161">
                  <a:extLst>
                    <a:ext uri="{FF2B5EF4-FFF2-40B4-BE49-F238E27FC236}">
                      <a16:creationId xmlns:a16="http://schemas.microsoft.com/office/drawing/2014/main" id="{C223D714-90F8-EF07-3583-FBDA5BB73EAF}"/>
                    </a:ext>
                  </a:extLst>
                </p:cNvPr>
                <p:cNvPicPr/>
                <p:nvPr/>
              </p:nvPicPr>
              <p:blipFill>
                <a:blip r:embed="rId346"/>
                <a:stretch>
                  <a:fillRect/>
                </a:stretch>
              </p:blipFill>
              <p:spPr>
                <a:xfrm>
                  <a:off x="4369876" y="3714382"/>
                  <a:ext cx="3060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163" name="Freihand 2162">
                  <a:extLst>
                    <a:ext uri="{FF2B5EF4-FFF2-40B4-BE49-F238E27FC236}">
                      <a16:creationId xmlns:a16="http://schemas.microsoft.com/office/drawing/2014/main" id="{9C52241B-044F-38EC-4DBA-5187A0720B78}"/>
                    </a:ext>
                  </a:extLst>
                </p14:cNvPr>
                <p14:cNvContentPartPr/>
                <p14:nvPr/>
              </p14:nvContentPartPr>
              <p14:xfrm>
                <a:off x="4296796" y="3852622"/>
                <a:ext cx="128160" cy="16920"/>
              </p14:xfrm>
            </p:contentPart>
          </mc:Choice>
          <mc:Fallback>
            <p:pic>
              <p:nvPicPr>
                <p:cNvPr id="2163" name="Freihand 2162">
                  <a:extLst>
                    <a:ext uri="{FF2B5EF4-FFF2-40B4-BE49-F238E27FC236}">
                      <a16:creationId xmlns:a16="http://schemas.microsoft.com/office/drawing/2014/main" id="{9C52241B-044F-38EC-4DBA-5187A0720B78}"/>
                    </a:ext>
                  </a:extLst>
                </p:cNvPr>
                <p:cNvPicPr/>
                <p:nvPr/>
              </p:nvPicPr>
              <p:blipFill>
                <a:blip r:embed="rId348"/>
                <a:stretch>
                  <a:fillRect/>
                </a:stretch>
              </p:blipFill>
              <p:spPr>
                <a:xfrm>
                  <a:off x="4288156" y="3843982"/>
                  <a:ext cx="1458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164" name="Freihand 2163">
                  <a:extLst>
                    <a:ext uri="{FF2B5EF4-FFF2-40B4-BE49-F238E27FC236}">
                      <a16:creationId xmlns:a16="http://schemas.microsoft.com/office/drawing/2014/main" id="{896EC043-D9FE-68FD-8756-C9AC40392DB1}"/>
                    </a:ext>
                  </a:extLst>
                </p14:cNvPr>
                <p14:cNvContentPartPr/>
                <p14:nvPr/>
              </p14:nvContentPartPr>
              <p14:xfrm>
                <a:off x="4646716" y="3704662"/>
                <a:ext cx="55440" cy="1068480"/>
              </p14:xfrm>
            </p:contentPart>
          </mc:Choice>
          <mc:Fallback>
            <p:pic>
              <p:nvPicPr>
                <p:cNvPr id="2164" name="Freihand 2163">
                  <a:extLst>
                    <a:ext uri="{FF2B5EF4-FFF2-40B4-BE49-F238E27FC236}">
                      <a16:creationId xmlns:a16="http://schemas.microsoft.com/office/drawing/2014/main" id="{896EC043-D9FE-68FD-8756-C9AC40392DB1}"/>
                    </a:ext>
                  </a:extLst>
                </p:cNvPr>
                <p:cNvPicPr/>
                <p:nvPr/>
              </p:nvPicPr>
              <p:blipFill>
                <a:blip r:embed="rId350"/>
                <a:stretch>
                  <a:fillRect/>
                </a:stretch>
              </p:blipFill>
              <p:spPr>
                <a:xfrm>
                  <a:off x="4638076" y="3695662"/>
                  <a:ext cx="73080" cy="108612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166" name="Freihand 2165">
                  <a:extLst>
                    <a:ext uri="{FF2B5EF4-FFF2-40B4-BE49-F238E27FC236}">
                      <a16:creationId xmlns:a16="http://schemas.microsoft.com/office/drawing/2014/main" id="{A29892B4-48B9-1D97-F063-B2806A33AC03}"/>
                    </a:ext>
                  </a:extLst>
                </p14:cNvPr>
                <p14:cNvContentPartPr/>
                <p14:nvPr/>
              </p14:nvContentPartPr>
              <p14:xfrm>
                <a:off x="4189516" y="3942622"/>
                <a:ext cx="1170000" cy="96480"/>
              </p14:xfrm>
            </p:contentPart>
          </mc:Choice>
          <mc:Fallback>
            <p:pic>
              <p:nvPicPr>
                <p:cNvPr id="2166" name="Freihand 2165">
                  <a:extLst>
                    <a:ext uri="{FF2B5EF4-FFF2-40B4-BE49-F238E27FC236}">
                      <a16:creationId xmlns:a16="http://schemas.microsoft.com/office/drawing/2014/main" id="{A29892B4-48B9-1D97-F063-B2806A33AC03}"/>
                    </a:ext>
                  </a:extLst>
                </p:cNvPr>
                <p:cNvPicPr/>
                <p:nvPr/>
              </p:nvPicPr>
              <p:blipFill>
                <a:blip r:embed="rId352"/>
                <a:stretch>
                  <a:fillRect/>
                </a:stretch>
              </p:blipFill>
              <p:spPr>
                <a:xfrm>
                  <a:off x="4180876" y="3933622"/>
                  <a:ext cx="11876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167" name="Freihand 2166">
                  <a:extLst>
                    <a:ext uri="{FF2B5EF4-FFF2-40B4-BE49-F238E27FC236}">
                      <a16:creationId xmlns:a16="http://schemas.microsoft.com/office/drawing/2014/main" id="{653F70AF-8D5F-912D-5461-4F9750B0EE92}"/>
                    </a:ext>
                  </a:extLst>
                </p14:cNvPr>
                <p14:cNvContentPartPr/>
                <p14:nvPr/>
              </p14:nvContentPartPr>
              <p14:xfrm>
                <a:off x="4920316" y="3708622"/>
                <a:ext cx="164160" cy="164880"/>
              </p14:xfrm>
            </p:contentPart>
          </mc:Choice>
          <mc:Fallback>
            <p:pic>
              <p:nvPicPr>
                <p:cNvPr id="2167" name="Freihand 2166">
                  <a:extLst>
                    <a:ext uri="{FF2B5EF4-FFF2-40B4-BE49-F238E27FC236}">
                      <a16:creationId xmlns:a16="http://schemas.microsoft.com/office/drawing/2014/main" id="{653F70AF-8D5F-912D-5461-4F9750B0EE92}"/>
                    </a:ext>
                  </a:extLst>
                </p:cNvPr>
                <p:cNvPicPr/>
                <p:nvPr/>
              </p:nvPicPr>
              <p:blipFill>
                <a:blip r:embed="rId354"/>
                <a:stretch>
                  <a:fillRect/>
                </a:stretch>
              </p:blipFill>
              <p:spPr>
                <a:xfrm>
                  <a:off x="4911676" y="3699622"/>
                  <a:ext cx="1818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172" name="Freihand 2171">
                  <a:extLst>
                    <a:ext uri="{FF2B5EF4-FFF2-40B4-BE49-F238E27FC236}">
                      <a16:creationId xmlns:a16="http://schemas.microsoft.com/office/drawing/2014/main" id="{A91B08AE-581E-C244-359B-E32ECE2D6634}"/>
                    </a:ext>
                  </a:extLst>
                </p14:cNvPr>
                <p14:cNvContentPartPr/>
                <p14:nvPr/>
              </p14:nvContentPartPr>
              <p14:xfrm>
                <a:off x="4063876" y="4114702"/>
                <a:ext cx="113760" cy="186120"/>
              </p14:xfrm>
            </p:contentPart>
          </mc:Choice>
          <mc:Fallback>
            <p:pic>
              <p:nvPicPr>
                <p:cNvPr id="2172" name="Freihand 2171">
                  <a:extLst>
                    <a:ext uri="{FF2B5EF4-FFF2-40B4-BE49-F238E27FC236}">
                      <a16:creationId xmlns:a16="http://schemas.microsoft.com/office/drawing/2014/main" id="{A91B08AE-581E-C244-359B-E32ECE2D6634}"/>
                    </a:ext>
                  </a:extLst>
                </p:cNvPr>
                <p:cNvPicPr/>
                <p:nvPr/>
              </p:nvPicPr>
              <p:blipFill>
                <a:blip r:embed="rId356"/>
                <a:stretch>
                  <a:fillRect/>
                </a:stretch>
              </p:blipFill>
              <p:spPr>
                <a:xfrm>
                  <a:off x="4054876" y="4105702"/>
                  <a:ext cx="13140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173" name="Freihand 2172">
                  <a:extLst>
                    <a:ext uri="{FF2B5EF4-FFF2-40B4-BE49-F238E27FC236}">
                      <a16:creationId xmlns:a16="http://schemas.microsoft.com/office/drawing/2014/main" id="{F0722C2D-0E88-7AE3-844E-6A2A188BFF5A}"/>
                    </a:ext>
                  </a:extLst>
                </p14:cNvPr>
                <p14:cNvContentPartPr/>
                <p14:nvPr/>
              </p14:nvContentPartPr>
              <p14:xfrm>
                <a:off x="4212916" y="4093462"/>
                <a:ext cx="133560" cy="204480"/>
              </p14:xfrm>
            </p:contentPart>
          </mc:Choice>
          <mc:Fallback>
            <p:pic>
              <p:nvPicPr>
                <p:cNvPr id="2173" name="Freihand 2172">
                  <a:extLst>
                    <a:ext uri="{FF2B5EF4-FFF2-40B4-BE49-F238E27FC236}">
                      <a16:creationId xmlns:a16="http://schemas.microsoft.com/office/drawing/2014/main" id="{F0722C2D-0E88-7AE3-844E-6A2A188BFF5A}"/>
                    </a:ext>
                  </a:extLst>
                </p:cNvPr>
                <p:cNvPicPr/>
                <p:nvPr/>
              </p:nvPicPr>
              <p:blipFill>
                <a:blip r:embed="rId358"/>
                <a:stretch>
                  <a:fillRect/>
                </a:stretch>
              </p:blipFill>
              <p:spPr>
                <a:xfrm>
                  <a:off x="4203916" y="4084822"/>
                  <a:ext cx="15120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178" name="Freihand 2177">
                  <a:extLst>
                    <a:ext uri="{FF2B5EF4-FFF2-40B4-BE49-F238E27FC236}">
                      <a16:creationId xmlns:a16="http://schemas.microsoft.com/office/drawing/2014/main" id="{56BE9384-2318-2071-880D-5EE19058A35A}"/>
                    </a:ext>
                  </a:extLst>
                </p14:cNvPr>
                <p14:cNvContentPartPr/>
                <p14:nvPr/>
              </p14:nvContentPartPr>
              <p14:xfrm>
                <a:off x="4846516" y="4043062"/>
                <a:ext cx="142560" cy="171720"/>
              </p14:xfrm>
            </p:contentPart>
          </mc:Choice>
          <mc:Fallback>
            <p:pic>
              <p:nvPicPr>
                <p:cNvPr id="2178" name="Freihand 2177">
                  <a:extLst>
                    <a:ext uri="{FF2B5EF4-FFF2-40B4-BE49-F238E27FC236}">
                      <a16:creationId xmlns:a16="http://schemas.microsoft.com/office/drawing/2014/main" id="{56BE9384-2318-2071-880D-5EE19058A35A}"/>
                    </a:ext>
                  </a:extLst>
                </p:cNvPr>
                <p:cNvPicPr/>
                <p:nvPr/>
              </p:nvPicPr>
              <p:blipFill>
                <a:blip r:embed="rId360"/>
                <a:stretch>
                  <a:fillRect/>
                </a:stretch>
              </p:blipFill>
              <p:spPr>
                <a:xfrm>
                  <a:off x="4837876" y="4034062"/>
                  <a:ext cx="1602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180" name="Freihand 2179">
                  <a:extLst>
                    <a:ext uri="{FF2B5EF4-FFF2-40B4-BE49-F238E27FC236}">
                      <a16:creationId xmlns:a16="http://schemas.microsoft.com/office/drawing/2014/main" id="{299E2601-FB45-C8E7-D6FD-41EC276EFB99}"/>
                    </a:ext>
                  </a:extLst>
                </p14:cNvPr>
                <p14:cNvContentPartPr/>
                <p14:nvPr/>
              </p14:nvContentPartPr>
              <p14:xfrm>
                <a:off x="5022196" y="4082662"/>
                <a:ext cx="98280" cy="154080"/>
              </p14:xfrm>
            </p:contentPart>
          </mc:Choice>
          <mc:Fallback>
            <p:pic>
              <p:nvPicPr>
                <p:cNvPr id="2180" name="Freihand 2179">
                  <a:extLst>
                    <a:ext uri="{FF2B5EF4-FFF2-40B4-BE49-F238E27FC236}">
                      <a16:creationId xmlns:a16="http://schemas.microsoft.com/office/drawing/2014/main" id="{299E2601-FB45-C8E7-D6FD-41EC276EFB99}"/>
                    </a:ext>
                  </a:extLst>
                </p:cNvPr>
                <p:cNvPicPr/>
                <p:nvPr/>
              </p:nvPicPr>
              <p:blipFill>
                <a:blip r:embed="rId362"/>
                <a:stretch>
                  <a:fillRect/>
                </a:stretch>
              </p:blipFill>
              <p:spPr>
                <a:xfrm>
                  <a:off x="5013556" y="4073662"/>
                  <a:ext cx="1159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184" name="Freihand 2183">
                  <a:extLst>
                    <a:ext uri="{FF2B5EF4-FFF2-40B4-BE49-F238E27FC236}">
                      <a16:creationId xmlns:a16="http://schemas.microsoft.com/office/drawing/2014/main" id="{A660410F-6F22-5FD0-3845-5EDF9D9F046B}"/>
                    </a:ext>
                  </a:extLst>
                </p14:cNvPr>
                <p14:cNvContentPartPr/>
                <p14:nvPr/>
              </p14:nvContentPartPr>
              <p14:xfrm>
                <a:off x="5264476" y="4052782"/>
                <a:ext cx="104040" cy="146880"/>
              </p14:xfrm>
            </p:contentPart>
          </mc:Choice>
          <mc:Fallback>
            <p:pic>
              <p:nvPicPr>
                <p:cNvPr id="2184" name="Freihand 2183">
                  <a:extLst>
                    <a:ext uri="{FF2B5EF4-FFF2-40B4-BE49-F238E27FC236}">
                      <a16:creationId xmlns:a16="http://schemas.microsoft.com/office/drawing/2014/main" id="{A660410F-6F22-5FD0-3845-5EDF9D9F046B}"/>
                    </a:ext>
                  </a:extLst>
                </p:cNvPr>
                <p:cNvPicPr/>
                <p:nvPr/>
              </p:nvPicPr>
              <p:blipFill>
                <a:blip r:embed="rId364"/>
                <a:stretch>
                  <a:fillRect/>
                </a:stretch>
              </p:blipFill>
              <p:spPr>
                <a:xfrm>
                  <a:off x="5255476" y="4044142"/>
                  <a:ext cx="1216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185" name="Freihand 2184">
                  <a:extLst>
                    <a:ext uri="{FF2B5EF4-FFF2-40B4-BE49-F238E27FC236}">
                      <a16:creationId xmlns:a16="http://schemas.microsoft.com/office/drawing/2014/main" id="{58DB034C-C7A8-AC8E-71C6-C22B782EB998}"/>
                    </a:ext>
                  </a:extLst>
                </p14:cNvPr>
                <p14:cNvContentPartPr/>
                <p14:nvPr/>
              </p14:nvContentPartPr>
              <p14:xfrm>
                <a:off x="5414956" y="4040542"/>
                <a:ext cx="127440" cy="150480"/>
              </p14:xfrm>
            </p:contentPart>
          </mc:Choice>
          <mc:Fallback>
            <p:pic>
              <p:nvPicPr>
                <p:cNvPr id="2185" name="Freihand 2184">
                  <a:extLst>
                    <a:ext uri="{FF2B5EF4-FFF2-40B4-BE49-F238E27FC236}">
                      <a16:creationId xmlns:a16="http://schemas.microsoft.com/office/drawing/2014/main" id="{58DB034C-C7A8-AC8E-71C6-C22B782EB998}"/>
                    </a:ext>
                  </a:extLst>
                </p:cNvPr>
                <p:cNvPicPr/>
                <p:nvPr/>
              </p:nvPicPr>
              <p:blipFill>
                <a:blip r:embed="rId366"/>
                <a:stretch>
                  <a:fillRect/>
                </a:stretch>
              </p:blipFill>
              <p:spPr>
                <a:xfrm>
                  <a:off x="5405956" y="4031542"/>
                  <a:ext cx="1450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187" name="Freihand 2186">
                  <a:extLst>
                    <a:ext uri="{FF2B5EF4-FFF2-40B4-BE49-F238E27FC236}">
                      <a16:creationId xmlns:a16="http://schemas.microsoft.com/office/drawing/2014/main" id="{200876BD-B662-1F47-1F0B-D2219B0D99AB}"/>
                    </a:ext>
                  </a:extLst>
                </p14:cNvPr>
                <p14:cNvContentPartPr/>
                <p14:nvPr/>
              </p14:nvContentPartPr>
              <p14:xfrm>
                <a:off x="5778196" y="3905902"/>
                <a:ext cx="161280" cy="16920"/>
              </p14:xfrm>
            </p:contentPart>
          </mc:Choice>
          <mc:Fallback>
            <p:pic>
              <p:nvPicPr>
                <p:cNvPr id="2187" name="Freihand 2186">
                  <a:extLst>
                    <a:ext uri="{FF2B5EF4-FFF2-40B4-BE49-F238E27FC236}">
                      <a16:creationId xmlns:a16="http://schemas.microsoft.com/office/drawing/2014/main" id="{200876BD-B662-1F47-1F0B-D2219B0D99AB}"/>
                    </a:ext>
                  </a:extLst>
                </p:cNvPr>
                <p:cNvPicPr/>
                <p:nvPr/>
              </p:nvPicPr>
              <p:blipFill>
                <a:blip r:embed="rId368"/>
                <a:stretch>
                  <a:fillRect/>
                </a:stretch>
              </p:blipFill>
              <p:spPr>
                <a:xfrm>
                  <a:off x="5769556" y="3896902"/>
                  <a:ext cx="1789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188" name="Freihand 2187">
                  <a:extLst>
                    <a:ext uri="{FF2B5EF4-FFF2-40B4-BE49-F238E27FC236}">
                      <a16:creationId xmlns:a16="http://schemas.microsoft.com/office/drawing/2014/main" id="{6E6D24AC-A758-13A7-16AC-C10CA45A38BC}"/>
                    </a:ext>
                  </a:extLst>
                </p14:cNvPr>
                <p14:cNvContentPartPr/>
                <p14:nvPr/>
              </p14:nvContentPartPr>
              <p14:xfrm>
                <a:off x="5769916" y="3964582"/>
                <a:ext cx="150480" cy="24480"/>
              </p14:xfrm>
            </p:contentPart>
          </mc:Choice>
          <mc:Fallback>
            <p:pic>
              <p:nvPicPr>
                <p:cNvPr id="2188" name="Freihand 2187">
                  <a:extLst>
                    <a:ext uri="{FF2B5EF4-FFF2-40B4-BE49-F238E27FC236}">
                      <a16:creationId xmlns:a16="http://schemas.microsoft.com/office/drawing/2014/main" id="{6E6D24AC-A758-13A7-16AC-C10CA45A38BC}"/>
                    </a:ext>
                  </a:extLst>
                </p:cNvPr>
                <p:cNvPicPr/>
                <p:nvPr/>
              </p:nvPicPr>
              <p:blipFill>
                <a:blip r:embed="rId370"/>
                <a:stretch>
                  <a:fillRect/>
                </a:stretch>
              </p:blipFill>
              <p:spPr>
                <a:xfrm>
                  <a:off x="5761276" y="3955942"/>
                  <a:ext cx="1681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189" name="Freihand 2188">
                  <a:extLst>
                    <a:ext uri="{FF2B5EF4-FFF2-40B4-BE49-F238E27FC236}">
                      <a16:creationId xmlns:a16="http://schemas.microsoft.com/office/drawing/2014/main" id="{2F0D9BA5-0CE6-93E9-87A2-98188B2A8DB3}"/>
                    </a:ext>
                  </a:extLst>
                </p14:cNvPr>
                <p14:cNvContentPartPr/>
                <p14:nvPr/>
              </p14:nvContentPartPr>
              <p14:xfrm>
                <a:off x="5949196" y="3842902"/>
                <a:ext cx="110520" cy="168840"/>
              </p14:xfrm>
            </p:contentPart>
          </mc:Choice>
          <mc:Fallback>
            <p:pic>
              <p:nvPicPr>
                <p:cNvPr id="2189" name="Freihand 2188">
                  <a:extLst>
                    <a:ext uri="{FF2B5EF4-FFF2-40B4-BE49-F238E27FC236}">
                      <a16:creationId xmlns:a16="http://schemas.microsoft.com/office/drawing/2014/main" id="{2F0D9BA5-0CE6-93E9-87A2-98188B2A8DB3}"/>
                    </a:ext>
                  </a:extLst>
                </p:cNvPr>
                <p:cNvPicPr/>
                <p:nvPr/>
              </p:nvPicPr>
              <p:blipFill>
                <a:blip r:embed="rId372"/>
                <a:stretch>
                  <a:fillRect/>
                </a:stretch>
              </p:blipFill>
              <p:spPr>
                <a:xfrm>
                  <a:off x="5940196" y="3833902"/>
                  <a:ext cx="1281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191" name="Freihand 2190">
                  <a:extLst>
                    <a:ext uri="{FF2B5EF4-FFF2-40B4-BE49-F238E27FC236}">
                      <a16:creationId xmlns:a16="http://schemas.microsoft.com/office/drawing/2014/main" id="{12EB8B22-10FC-616F-5DE6-162798F2FBA4}"/>
                    </a:ext>
                  </a:extLst>
                </p14:cNvPr>
                <p14:cNvContentPartPr/>
                <p14:nvPr/>
              </p14:nvContentPartPr>
              <p14:xfrm>
                <a:off x="6227116" y="3675142"/>
                <a:ext cx="141120" cy="155520"/>
              </p14:xfrm>
            </p:contentPart>
          </mc:Choice>
          <mc:Fallback>
            <p:pic>
              <p:nvPicPr>
                <p:cNvPr id="2191" name="Freihand 2190">
                  <a:extLst>
                    <a:ext uri="{FF2B5EF4-FFF2-40B4-BE49-F238E27FC236}">
                      <a16:creationId xmlns:a16="http://schemas.microsoft.com/office/drawing/2014/main" id="{12EB8B22-10FC-616F-5DE6-162798F2FBA4}"/>
                    </a:ext>
                  </a:extLst>
                </p:cNvPr>
                <p:cNvPicPr/>
                <p:nvPr/>
              </p:nvPicPr>
              <p:blipFill>
                <a:blip r:embed="rId374"/>
                <a:stretch>
                  <a:fillRect/>
                </a:stretch>
              </p:blipFill>
              <p:spPr>
                <a:xfrm>
                  <a:off x="6218476" y="3666142"/>
                  <a:ext cx="1587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193" name="Freihand 2192">
                  <a:extLst>
                    <a:ext uri="{FF2B5EF4-FFF2-40B4-BE49-F238E27FC236}">
                      <a16:creationId xmlns:a16="http://schemas.microsoft.com/office/drawing/2014/main" id="{CE77292A-9E3B-AE6A-52BA-CED4DA775BC8}"/>
                    </a:ext>
                  </a:extLst>
                </p14:cNvPr>
                <p14:cNvContentPartPr/>
                <p14:nvPr/>
              </p14:nvContentPartPr>
              <p14:xfrm>
                <a:off x="6488116" y="3725902"/>
                <a:ext cx="99360" cy="313200"/>
              </p14:xfrm>
            </p:contentPart>
          </mc:Choice>
          <mc:Fallback>
            <p:pic>
              <p:nvPicPr>
                <p:cNvPr id="2193" name="Freihand 2192">
                  <a:extLst>
                    <a:ext uri="{FF2B5EF4-FFF2-40B4-BE49-F238E27FC236}">
                      <a16:creationId xmlns:a16="http://schemas.microsoft.com/office/drawing/2014/main" id="{CE77292A-9E3B-AE6A-52BA-CED4DA775BC8}"/>
                    </a:ext>
                  </a:extLst>
                </p:cNvPr>
                <p:cNvPicPr/>
                <p:nvPr/>
              </p:nvPicPr>
              <p:blipFill>
                <a:blip r:embed="rId376"/>
                <a:stretch>
                  <a:fillRect/>
                </a:stretch>
              </p:blipFill>
              <p:spPr>
                <a:xfrm>
                  <a:off x="6479116" y="3716902"/>
                  <a:ext cx="11700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194" name="Freihand 2193">
                  <a:extLst>
                    <a:ext uri="{FF2B5EF4-FFF2-40B4-BE49-F238E27FC236}">
                      <a16:creationId xmlns:a16="http://schemas.microsoft.com/office/drawing/2014/main" id="{C1DE14B0-E388-861D-4666-BABD2C1B8FAB}"/>
                    </a:ext>
                  </a:extLst>
                </p14:cNvPr>
                <p14:cNvContentPartPr/>
                <p14:nvPr/>
              </p14:nvContentPartPr>
              <p14:xfrm>
                <a:off x="6672436" y="3696742"/>
                <a:ext cx="487800" cy="145080"/>
              </p14:xfrm>
            </p:contentPart>
          </mc:Choice>
          <mc:Fallback>
            <p:pic>
              <p:nvPicPr>
                <p:cNvPr id="2194" name="Freihand 2193">
                  <a:extLst>
                    <a:ext uri="{FF2B5EF4-FFF2-40B4-BE49-F238E27FC236}">
                      <a16:creationId xmlns:a16="http://schemas.microsoft.com/office/drawing/2014/main" id="{C1DE14B0-E388-861D-4666-BABD2C1B8FAB}"/>
                    </a:ext>
                  </a:extLst>
                </p:cNvPr>
                <p:cNvPicPr/>
                <p:nvPr/>
              </p:nvPicPr>
              <p:blipFill>
                <a:blip r:embed="rId378"/>
                <a:stretch>
                  <a:fillRect/>
                </a:stretch>
              </p:blipFill>
              <p:spPr>
                <a:xfrm>
                  <a:off x="6663436" y="3688102"/>
                  <a:ext cx="5054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195" name="Freihand 2194">
                  <a:extLst>
                    <a:ext uri="{FF2B5EF4-FFF2-40B4-BE49-F238E27FC236}">
                      <a16:creationId xmlns:a16="http://schemas.microsoft.com/office/drawing/2014/main" id="{A789973D-9DFF-FE44-A937-4D856BD8EFDC}"/>
                    </a:ext>
                  </a:extLst>
                </p14:cNvPr>
                <p14:cNvContentPartPr/>
                <p14:nvPr/>
              </p14:nvContentPartPr>
              <p14:xfrm>
                <a:off x="7108036" y="3577582"/>
                <a:ext cx="11880" cy="21600"/>
              </p14:xfrm>
            </p:contentPart>
          </mc:Choice>
          <mc:Fallback>
            <p:pic>
              <p:nvPicPr>
                <p:cNvPr id="2195" name="Freihand 2194">
                  <a:extLst>
                    <a:ext uri="{FF2B5EF4-FFF2-40B4-BE49-F238E27FC236}">
                      <a16:creationId xmlns:a16="http://schemas.microsoft.com/office/drawing/2014/main" id="{A789973D-9DFF-FE44-A937-4D856BD8EFDC}"/>
                    </a:ext>
                  </a:extLst>
                </p:cNvPr>
                <p:cNvPicPr/>
                <p:nvPr/>
              </p:nvPicPr>
              <p:blipFill>
                <a:blip r:embed="rId380"/>
                <a:stretch>
                  <a:fillRect/>
                </a:stretch>
              </p:blipFill>
              <p:spPr>
                <a:xfrm>
                  <a:off x="7099036" y="3568942"/>
                  <a:ext cx="295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197" name="Freihand 2196">
                  <a:extLst>
                    <a:ext uri="{FF2B5EF4-FFF2-40B4-BE49-F238E27FC236}">
                      <a16:creationId xmlns:a16="http://schemas.microsoft.com/office/drawing/2014/main" id="{5C88D852-D683-C714-F172-91A577DFE027}"/>
                    </a:ext>
                  </a:extLst>
                </p14:cNvPr>
                <p14:cNvContentPartPr/>
                <p14:nvPr/>
              </p14:nvContentPartPr>
              <p14:xfrm>
                <a:off x="7202356" y="3729502"/>
                <a:ext cx="145440" cy="128880"/>
              </p14:xfrm>
            </p:contentPart>
          </mc:Choice>
          <mc:Fallback>
            <p:pic>
              <p:nvPicPr>
                <p:cNvPr id="2197" name="Freihand 2196">
                  <a:extLst>
                    <a:ext uri="{FF2B5EF4-FFF2-40B4-BE49-F238E27FC236}">
                      <a16:creationId xmlns:a16="http://schemas.microsoft.com/office/drawing/2014/main" id="{5C88D852-D683-C714-F172-91A577DFE027}"/>
                    </a:ext>
                  </a:extLst>
                </p:cNvPr>
                <p:cNvPicPr/>
                <p:nvPr/>
              </p:nvPicPr>
              <p:blipFill>
                <a:blip r:embed="rId382"/>
                <a:stretch>
                  <a:fillRect/>
                </a:stretch>
              </p:blipFill>
              <p:spPr>
                <a:xfrm>
                  <a:off x="7193356" y="3720502"/>
                  <a:ext cx="1630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198" name="Freihand 2197">
                  <a:extLst>
                    <a:ext uri="{FF2B5EF4-FFF2-40B4-BE49-F238E27FC236}">
                      <a16:creationId xmlns:a16="http://schemas.microsoft.com/office/drawing/2014/main" id="{FAF3B56C-E346-6AF5-60EC-A8C2E58B51E2}"/>
                    </a:ext>
                  </a:extLst>
                </p14:cNvPr>
                <p14:cNvContentPartPr/>
                <p14:nvPr/>
              </p14:nvContentPartPr>
              <p14:xfrm>
                <a:off x="7343116" y="3489742"/>
                <a:ext cx="166320" cy="350280"/>
              </p14:xfrm>
            </p:contentPart>
          </mc:Choice>
          <mc:Fallback>
            <p:pic>
              <p:nvPicPr>
                <p:cNvPr id="2198" name="Freihand 2197">
                  <a:extLst>
                    <a:ext uri="{FF2B5EF4-FFF2-40B4-BE49-F238E27FC236}">
                      <a16:creationId xmlns:a16="http://schemas.microsoft.com/office/drawing/2014/main" id="{FAF3B56C-E346-6AF5-60EC-A8C2E58B51E2}"/>
                    </a:ext>
                  </a:extLst>
                </p:cNvPr>
                <p:cNvPicPr/>
                <p:nvPr/>
              </p:nvPicPr>
              <p:blipFill>
                <a:blip r:embed="rId384"/>
                <a:stretch>
                  <a:fillRect/>
                </a:stretch>
              </p:blipFill>
              <p:spPr>
                <a:xfrm>
                  <a:off x="7334476" y="3481102"/>
                  <a:ext cx="183960" cy="3679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222" name="Freihand 2221">
                  <a:extLst>
                    <a:ext uri="{FF2B5EF4-FFF2-40B4-BE49-F238E27FC236}">
                      <a16:creationId xmlns:a16="http://schemas.microsoft.com/office/drawing/2014/main" id="{EFFF7F78-A5C7-60E0-1051-70B8AF60C96A}"/>
                    </a:ext>
                  </a:extLst>
                </p14:cNvPr>
                <p14:cNvContentPartPr/>
                <p14:nvPr/>
              </p14:nvContentPartPr>
              <p14:xfrm>
                <a:off x="5745076" y="4925062"/>
                <a:ext cx="116280" cy="102600"/>
              </p14:xfrm>
            </p:contentPart>
          </mc:Choice>
          <mc:Fallback>
            <p:pic>
              <p:nvPicPr>
                <p:cNvPr id="2222" name="Freihand 2221">
                  <a:extLst>
                    <a:ext uri="{FF2B5EF4-FFF2-40B4-BE49-F238E27FC236}">
                      <a16:creationId xmlns:a16="http://schemas.microsoft.com/office/drawing/2014/main" id="{EFFF7F78-A5C7-60E0-1051-70B8AF60C96A}"/>
                    </a:ext>
                  </a:extLst>
                </p:cNvPr>
                <p:cNvPicPr/>
                <p:nvPr/>
              </p:nvPicPr>
              <p:blipFill>
                <a:blip r:embed="rId386"/>
                <a:stretch>
                  <a:fillRect/>
                </a:stretch>
              </p:blipFill>
              <p:spPr>
                <a:xfrm>
                  <a:off x="5736436" y="4916422"/>
                  <a:ext cx="1339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223" name="Freihand 2222">
                  <a:extLst>
                    <a:ext uri="{FF2B5EF4-FFF2-40B4-BE49-F238E27FC236}">
                      <a16:creationId xmlns:a16="http://schemas.microsoft.com/office/drawing/2014/main" id="{2FD4B4BF-5404-FB3B-FA4E-D62B3DA88733}"/>
                    </a:ext>
                  </a:extLst>
                </p14:cNvPr>
                <p14:cNvContentPartPr/>
                <p14:nvPr/>
              </p14:nvContentPartPr>
              <p14:xfrm>
                <a:off x="6010396" y="4791142"/>
                <a:ext cx="106200" cy="217080"/>
              </p14:xfrm>
            </p:contentPart>
          </mc:Choice>
          <mc:Fallback>
            <p:pic>
              <p:nvPicPr>
                <p:cNvPr id="2223" name="Freihand 2222">
                  <a:extLst>
                    <a:ext uri="{FF2B5EF4-FFF2-40B4-BE49-F238E27FC236}">
                      <a16:creationId xmlns:a16="http://schemas.microsoft.com/office/drawing/2014/main" id="{2FD4B4BF-5404-FB3B-FA4E-D62B3DA88733}"/>
                    </a:ext>
                  </a:extLst>
                </p:cNvPr>
                <p:cNvPicPr/>
                <p:nvPr/>
              </p:nvPicPr>
              <p:blipFill>
                <a:blip r:embed="rId388"/>
                <a:stretch>
                  <a:fillRect/>
                </a:stretch>
              </p:blipFill>
              <p:spPr>
                <a:xfrm>
                  <a:off x="6001396" y="4782502"/>
                  <a:ext cx="12384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224" name="Freihand 2223">
                  <a:extLst>
                    <a:ext uri="{FF2B5EF4-FFF2-40B4-BE49-F238E27FC236}">
                      <a16:creationId xmlns:a16="http://schemas.microsoft.com/office/drawing/2014/main" id="{BACCE6DC-08FE-32D8-554F-4223E4F7776B}"/>
                    </a:ext>
                  </a:extLst>
                </p14:cNvPr>
                <p14:cNvContentPartPr/>
                <p14:nvPr/>
              </p14:nvContentPartPr>
              <p14:xfrm>
                <a:off x="6182116" y="4857742"/>
                <a:ext cx="164520" cy="262080"/>
              </p14:xfrm>
            </p:contentPart>
          </mc:Choice>
          <mc:Fallback>
            <p:pic>
              <p:nvPicPr>
                <p:cNvPr id="2224" name="Freihand 2223">
                  <a:extLst>
                    <a:ext uri="{FF2B5EF4-FFF2-40B4-BE49-F238E27FC236}">
                      <a16:creationId xmlns:a16="http://schemas.microsoft.com/office/drawing/2014/main" id="{BACCE6DC-08FE-32D8-554F-4223E4F7776B}"/>
                    </a:ext>
                  </a:extLst>
                </p:cNvPr>
                <p:cNvPicPr/>
                <p:nvPr/>
              </p:nvPicPr>
              <p:blipFill>
                <a:blip r:embed="rId390"/>
                <a:stretch>
                  <a:fillRect/>
                </a:stretch>
              </p:blipFill>
              <p:spPr>
                <a:xfrm>
                  <a:off x="6173116" y="4849102"/>
                  <a:ext cx="18216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225" name="Freihand 2224">
                  <a:extLst>
                    <a:ext uri="{FF2B5EF4-FFF2-40B4-BE49-F238E27FC236}">
                      <a16:creationId xmlns:a16="http://schemas.microsoft.com/office/drawing/2014/main" id="{14A1A7ED-3C08-624D-D5AB-7CB85224953F}"/>
                    </a:ext>
                  </a:extLst>
                </p14:cNvPr>
                <p14:cNvContentPartPr/>
                <p14:nvPr/>
              </p14:nvContentPartPr>
              <p14:xfrm>
                <a:off x="6387676" y="4858822"/>
                <a:ext cx="105120" cy="112680"/>
              </p14:xfrm>
            </p:contentPart>
          </mc:Choice>
          <mc:Fallback>
            <p:pic>
              <p:nvPicPr>
                <p:cNvPr id="2225" name="Freihand 2224">
                  <a:extLst>
                    <a:ext uri="{FF2B5EF4-FFF2-40B4-BE49-F238E27FC236}">
                      <a16:creationId xmlns:a16="http://schemas.microsoft.com/office/drawing/2014/main" id="{14A1A7ED-3C08-624D-D5AB-7CB85224953F}"/>
                    </a:ext>
                  </a:extLst>
                </p:cNvPr>
                <p:cNvPicPr/>
                <p:nvPr/>
              </p:nvPicPr>
              <p:blipFill>
                <a:blip r:embed="rId392"/>
                <a:stretch>
                  <a:fillRect/>
                </a:stretch>
              </p:blipFill>
              <p:spPr>
                <a:xfrm>
                  <a:off x="6379036" y="4849822"/>
                  <a:ext cx="1227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229" name="Freihand 2228">
                  <a:extLst>
                    <a:ext uri="{FF2B5EF4-FFF2-40B4-BE49-F238E27FC236}">
                      <a16:creationId xmlns:a16="http://schemas.microsoft.com/office/drawing/2014/main" id="{81F21AE8-F982-9319-5861-A4915C96E051}"/>
                    </a:ext>
                  </a:extLst>
                </p14:cNvPr>
                <p14:cNvContentPartPr/>
                <p14:nvPr/>
              </p14:nvContentPartPr>
              <p14:xfrm>
                <a:off x="6576676" y="4645702"/>
                <a:ext cx="368640" cy="292680"/>
              </p14:xfrm>
            </p:contentPart>
          </mc:Choice>
          <mc:Fallback>
            <p:pic>
              <p:nvPicPr>
                <p:cNvPr id="2229" name="Freihand 2228">
                  <a:extLst>
                    <a:ext uri="{FF2B5EF4-FFF2-40B4-BE49-F238E27FC236}">
                      <a16:creationId xmlns:a16="http://schemas.microsoft.com/office/drawing/2014/main" id="{81F21AE8-F982-9319-5861-A4915C96E051}"/>
                    </a:ext>
                  </a:extLst>
                </p:cNvPr>
                <p:cNvPicPr/>
                <p:nvPr/>
              </p:nvPicPr>
              <p:blipFill>
                <a:blip r:embed="rId394"/>
                <a:stretch>
                  <a:fillRect/>
                </a:stretch>
              </p:blipFill>
              <p:spPr>
                <a:xfrm>
                  <a:off x="6568036" y="4637062"/>
                  <a:ext cx="38628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230" name="Freihand 2229">
                  <a:extLst>
                    <a:ext uri="{FF2B5EF4-FFF2-40B4-BE49-F238E27FC236}">
                      <a16:creationId xmlns:a16="http://schemas.microsoft.com/office/drawing/2014/main" id="{D6020F50-1907-C836-5EFE-877F190F462C}"/>
                    </a:ext>
                  </a:extLst>
                </p14:cNvPr>
                <p14:cNvContentPartPr/>
                <p14:nvPr/>
              </p14:nvContentPartPr>
              <p14:xfrm>
                <a:off x="6933076" y="4763422"/>
                <a:ext cx="7200" cy="24480"/>
              </p14:xfrm>
            </p:contentPart>
          </mc:Choice>
          <mc:Fallback>
            <p:pic>
              <p:nvPicPr>
                <p:cNvPr id="2230" name="Freihand 2229">
                  <a:extLst>
                    <a:ext uri="{FF2B5EF4-FFF2-40B4-BE49-F238E27FC236}">
                      <a16:creationId xmlns:a16="http://schemas.microsoft.com/office/drawing/2014/main" id="{D6020F50-1907-C836-5EFE-877F190F462C}"/>
                    </a:ext>
                  </a:extLst>
                </p:cNvPr>
                <p:cNvPicPr/>
                <p:nvPr/>
              </p:nvPicPr>
              <p:blipFill>
                <a:blip r:embed="rId396"/>
                <a:stretch>
                  <a:fillRect/>
                </a:stretch>
              </p:blipFill>
              <p:spPr>
                <a:xfrm>
                  <a:off x="6924436" y="4754422"/>
                  <a:ext cx="248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231" name="Freihand 2230">
                  <a:extLst>
                    <a:ext uri="{FF2B5EF4-FFF2-40B4-BE49-F238E27FC236}">
                      <a16:creationId xmlns:a16="http://schemas.microsoft.com/office/drawing/2014/main" id="{C940EE21-0AF8-1271-0829-6E66FA47F38B}"/>
                    </a:ext>
                  </a:extLst>
                </p14:cNvPr>
                <p14:cNvContentPartPr/>
                <p14:nvPr/>
              </p14:nvContentPartPr>
              <p14:xfrm>
                <a:off x="6984916" y="4634902"/>
                <a:ext cx="331560" cy="226800"/>
              </p14:xfrm>
            </p:contentPart>
          </mc:Choice>
          <mc:Fallback>
            <p:pic>
              <p:nvPicPr>
                <p:cNvPr id="2231" name="Freihand 2230">
                  <a:extLst>
                    <a:ext uri="{FF2B5EF4-FFF2-40B4-BE49-F238E27FC236}">
                      <a16:creationId xmlns:a16="http://schemas.microsoft.com/office/drawing/2014/main" id="{C940EE21-0AF8-1271-0829-6E66FA47F38B}"/>
                    </a:ext>
                  </a:extLst>
                </p:cNvPr>
                <p:cNvPicPr/>
                <p:nvPr/>
              </p:nvPicPr>
              <p:blipFill>
                <a:blip r:embed="rId398"/>
                <a:stretch>
                  <a:fillRect/>
                </a:stretch>
              </p:blipFill>
              <p:spPr>
                <a:xfrm>
                  <a:off x="6975916" y="4625902"/>
                  <a:ext cx="34920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233" name="Freihand 2232">
                  <a:extLst>
                    <a:ext uri="{FF2B5EF4-FFF2-40B4-BE49-F238E27FC236}">
                      <a16:creationId xmlns:a16="http://schemas.microsoft.com/office/drawing/2014/main" id="{4399E7D0-53C5-5614-2254-F3388333CD28}"/>
                    </a:ext>
                  </a:extLst>
                </p14:cNvPr>
                <p14:cNvContentPartPr/>
                <p14:nvPr/>
              </p14:nvContentPartPr>
              <p14:xfrm>
                <a:off x="7489996" y="4653622"/>
                <a:ext cx="434160" cy="157320"/>
              </p14:xfrm>
            </p:contentPart>
          </mc:Choice>
          <mc:Fallback>
            <p:pic>
              <p:nvPicPr>
                <p:cNvPr id="2233" name="Freihand 2232">
                  <a:extLst>
                    <a:ext uri="{FF2B5EF4-FFF2-40B4-BE49-F238E27FC236}">
                      <a16:creationId xmlns:a16="http://schemas.microsoft.com/office/drawing/2014/main" id="{4399E7D0-53C5-5614-2254-F3388333CD28}"/>
                    </a:ext>
                  </a:extLst>
                </p:cNvPr>
                <p:cNvPicPr/>
                <p:nvPr/>
              </p:nvPicPr>
              <p:blipFill>
                <a:blip r:embed="rId400"/>
                <a:stretch>
                  <a:fillRect/>
                </a:stretch>
              </p:blipFill>
              <p:spPr>
                <a:xfrm>
                  <a:off x="7480996" y="4644622"/>
                  <a:ext cx="4518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234" name="Freihand 2233">
                  <a:extLst>
                    <a:ext uri="{FF2B5EF4-FFF2-40B4-BE49-F238E27FC236}">
                      <a16:creationId xmlns:a16="http://schemas.microsoft.com/office/drawing/2014/main" id="{544C751D-D78B-8246-2A2C-DE2BA580C60E}"/>
                    </a:ext>
                  </a:extLst>
                </p14:cNvPr>
                <p14:cNvContentPartPr/>
                <p14:nvPr/>
              </p14:nvContentPartPr>
              <p14:xfrm>
                <a:off x="7839556" y="4553542"/>
                <a:ext cx="21600" cy="11880"/>
              </p14:xfrm>
            </p:contentPart>
          </mc:Choice>
          <mc:Fallback>
            <p:pic>
              <p:nvPicPr>
                <p:cNvPr id="2234" name="Freihand 2233">
                  <a:extLst>
                    <a:ext uri="{FF2B5EF4-FFF2-40B4-BE49-F238E27FC236}">
                      <a16:creationId xmlns:a16="http://schemas.microsoft.com/office/drawing/2014/main" id="{544C751D-D78B-8246-2A2C-DE2BA580C60E}"/>
                    </a:ext>
                  </a:extLst>
                </p:cNvPr>
                <p:cNvPicPr/>
                <p:nvPr/>
              </p:nvPicPr>
              <p:blipFill>
                <a:blip r:embed="rId53"/>
                <a:stretch>
                  <a:fillRect/>
                </a:stretch>
              </p:blipFill>
              <p:spPr>
                <a:xfrm>
                  <a:off x="7830916" y="4544542"/>
                  <a:ext cx="392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235" name="Freihand 2234">
                  <a:extLst>
                    <a:ext uri="{FF2B5EF4-FFF2-40B4-BE49-F238E27FC236}">
                      <a16:creationId xmlns:a16="http://schemas.microsoft.com/office/drawing/2014/main" id="{01308CBA-2DF9-A303-843E-3B7294F8B32D}"/>
                    </a:ext>
                  </a:extLst>
                </p14:cNvPr>
                <p14:cNvContentPartPr/>
                <p14:nvPr/>
              </p14:nvContentPartPr>
              <p14:xfrm>
                <a:off x="7955116" y="4589542"/>
                <a:ext cx="162000" cy="151560"/>
              </p14:xfrm>
            </p:contentPart>
          </mc:Choice>
          <mc:Fallback>
            <p:pic>
              <p:nvPicPr>
                <p:cNvPr id="2235" name="Freihand 2234">
                  <a:extLst>
                    <a:ext uri="{FF2B5EF4-FFF2-40B4-BE49-F238E27FC236}">
                      <a16:creationId xmlns:a16="http://schemas.microsoft.com/office/drawing/2014/main" id="{01308CBA-2DF9-A303-843E-3B7294F8B32D}"/>
                    </a:ext>
                  </a:extLst>
                </p:cNvPr>
                <p:cNvPicPr/>
                <p:nvPr/>
              </p:nvPicPr>
              <p:blipFill>
                <a:blip r:embed="rId403"/>
                <a:stretch>
                  <a:fillRect/>
                </a:stretch>
              </p:blipFill>
              <p:spPr>
                <a:xfrm>
                  <a:off x="7946476" y="4580542"/>
                  <a:ext cx="1796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236" name="Freihand 2235">
                  <a:extLst>
                    <a:ext uri="{FF2B5EF4-FFF2-40B4-BE49-F238E27FC236}">
                      <a16:creationId xmlns:a16="http://schemas.microsoft.com/office/drawing/2014/main" id="{47776A0E-CD7A-5AD5-AC85-A36DBB0E0D81}"/>
                    </a:ext>
                  </a:extLst>
                </p14:cNvPr>
                <p14:cNvContentPartPr/>
                <p14:nvPr/>
              </p14:nvContentPartPr>
              <p14:xfrm>
                <a:off x="8200276" y="4439062"/>
                <a:ext cx="123120" cy="363600"/>
              </p14:xfrm>
            </p:contentPart>
          </mc:Choice>
          <mc:Fallback>
            <p:pic>
              <p:nvPicPr>
                <p:cNvPr id="2236" name="Freihand 2235">
                  <a:extLst>
                    <a:ext uri="{FF2B5EF4-FFF2-40B4-BE49-F238E27FC236}">
                      <a16:creationId xmlns:a16="http://schemas.microsoft.com/office/drawing/2014/main" id="{47776A0E-CD7A-5AD5-AC85-A36DBB0E0D81}"/>
                    </a:ext>
                  </a:extLst>
                </p:cNvPr>
                <p:cNvPicPr/>
                <p:nvPr/>
              </p:nvPicPr>
              <p:blipFill>
                <a:blip r:embed="rId405"/>
                <a:stretch>
                  <a:fillRect/>
                </a:stretch>
              </p:blipFill>
              <p:spPr>
                <a:xfrm>
                  <a:off x="8191636" y="4430062"/>
                  <a:ext cx="140760" cy="38124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217" name="Freihand 2216">
                  <a:extLst>
                    <a:ext uri="{FF2B5EF4-FFF2-40B4-BE49-F238E27FC236}">
                      <a16:creationId xmlns:a16="http://schemas.microsoft.com/office/drawing/2014/main" id="{FBF3FFEC-8DCF-9529-BE8C-64996DEACB13}"/>
                    </a:ext>
                  </a:extLst>
                </p14:cNvPr>
                <p14:cNvContentPartPr/>
                <p14:nvPr/>
              </p14:nvContentPartPr>
              <p14:xfrm>
                <a:off x="4036156" y="4972222"/>
                <a:ext cx="154800" cy="163800"/>
              </p14:xfrm>
            </p:contentPart>
          </mc:Choice>
          <mc:Fallback>
            <p:pic>
              <p:nvPicPr>
                <p:cNvPr id="2217" name="Freihand 2216">
                  <a:extLst>
                    <a:ext uri="{FF2B5EF4-FFF2-40B4-BE49-F238E27FC236}">
                      <a16:creationId xmlns:a16="http://schemas.microsoft.com/office/drawing/2014/main" id="{FBF3FFEC-8DCF-9529-BE8C-64996DEACB13}"/>
                    </a:ext>
                  </a:extLst>
                </p:cNvPr>
                <p:cNvPicPr/>
                <p:nvPr/>
              </p:nvPicPr>
              <p:blipFill>
                <a:blip r:embed="rId407"/>
                <a:stretch>
                  <a:fillRect/>
                </a:stretch>
              </p:blipFill>
              <p:spPr>
                <a:xfrm>
                  <a:off x="4027156" y="4963222"/>
                  <a:ext cx="1724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218" name="Freihand 2217">
                  <a:extLst>
                    <a:ext uri="{FF2B5EF4-FFF2-40B4-BE49-F238E27FC236}">
                      <a16:creationId xmlns:a16="http://schemas.microsoft.com/office/drawing/2014/main" id="{9AEEFBE9-E442-2753-4793-2DE83CA04ED6}"/>
                    </a:ext>
                  </a:extLst>
                </p14:cNvPr>
                <p14:cNvContentPartPr/>
                <p14:nvPr/>
              </p14:nvContentPartPr>
              <p14:xfrm>
                <a:off x="4467076" y="4983382"/>
                <a:ext cx="235800" cy="272520"/>
              </p14:xfrm>
            </p:contentPart>
          </mc:Choice>
          <mc:Fallback>
            <p:pic>
              <p:nvPicPr>
                <p:cNvPr id="2218" name="Freihand 2217">
                  <a:extLst>
                    <a:ext uri="{FF2B5EF4-FFF2-40B4-BE49-F238E27FC236}">
                      <a16:creationId xmlns:a16="http://schemas.microsoft.com/office/drawing/2014/main" id="{9AEEFBE9-E442-2753-4793-2DE83CA04ED6}"/>
                    </a:ext>
                  </a:extLst>
                </p:cNvPr>
                <p:cNvPicPr/>
                <p:nvPr/>
              </p:nvPicPr>
              <p:blipFill>
                <a:blip r:embed="rId409"/>
                <a:stretch>
                  <a:fillRect/>
                </a:stretch>
              </p:blipFill>
              <p:spPr>
                <a:xfrm>
                  <a:off x="4458076" y="4974382"/>
                  <a:ext cx="25344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219" name="Freihand 2218">
                  <a:extLst>
                    <a:ext uri="{FF2B5EF4-FFF2-40B4-BE49-F238E27FC236}">
                      <a16:creationId xmlns:a16="http://schemas.microsoft.com/office/drawing/2014/main" id="{1B911A2F-ED94-D2D3-3274-BB0EC955C571}"/>
                    </a:ext>
                  </a:extLst>
                </p14:cNvPr>
                <p14:cNvContentPartPr/>
                <p14:nvPr/>
              </p14:nvContentPartPr>
              <p14:xfrm>
                <a:off x="4761556" y="4956022"/>
                <a:ext cx="284040" cy="270000"/>
              </p14:xfrm>
            </p:contentPart>
          </mc:Choice>
          <mc:Fallback>
            <p:pic>
              <p:nvPicPr>
                <p:cNvPr id="2219" name="Freihand 2218">
                  <a:extLst>
                    <a:ext uri="{FF2B5EF4-FFF2-40B4-BE49-F238E27FC236}">
                      <a16:creationId xmlns:a16="http://schemas.microsoft.com/office/drawing/2014/main" id="{1B911A2F-ED94-D2D3-3274-BB0EC955C571}"/>
                    </a:ext>
                  </a:extLst>
                </p:cNvPr>
                <p:cNvPicPr/>
                <p:nvPr/>
              </p:nvPicPr>
              <p:blipFill>
                <a:blip r:embed="rId411"/>
                <a:stretch>
                  <a:fillRect/>
                </a:stretch>
              </p:blipFill>
              <p:spPr>
                <a:xfrm>
                  <a:off x="4752556" y="4947022"/>
                  <a:ext cx="30168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220" name="Freihand 2219">
                  <a:extLst>
                    <a:ext uri="{FF2B5EF4-FFF2-40B4-BE49-F238E27FC236}">
                      <a16:creationId xmlns:a16="http://schemas.microsoft.com/office/drawing/2014/main" id="{537F813B-B835-6E99-ABB0-C1DCEAAFFBE9}"/>
                    </a:ext>
                  </a:extLst>
                </p14:cNvPr>
                <p14:cNvContentPartPr/>
                <p14:nvPr/>
              </p14:nvContentPartPr>
              <p14:xfrm>
                <a:off x="5330356" y="4887262"/>
                <a:ext cx="13320" cy="147240"/>
              </p14:xfrm>
            </p:contentPart>
          </mc:Choice>
          <mc:Fallback>
            <p:pic>
              <p:nvPicPr>
                <p:cNvPr id="2220" name="Freihand 2219">
                  <a:extLst>
                    <a:ext uri="{FF2B5EF4-FFF2-40B4-BE49-F238E27FC236}">
                      <a16:creationId xmlns:a16="http://schemas.microsoft.com/office/drawing/2014/main" id="{537F813B-B835-6E99-ABB0-C1DCEAAFFBE9}"/>
                    </a:ext>
                  </a:extLst>
                </p:cNvPr>
                <p:cNvPicPr/>
                <p:nvPr/>
              </p:nvPicPr>
              <p:blipFill>
                <a:blip r:embed="rId413"/>
                <a:stretch>
                  <a:fillRect/>
                </a:stretch>
              </p:blipFill>
              <p:spPr>
                <a:xfrm>
                  <a:off x="5321716" y="4878262"/>
                  <a:ext cx="309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221" name="Freihand 2220">
                  <a:extLst>
                    <a:ext uri="{FF2B5EF4-FFF2-40B4-BE49-F238E27FC236}">
                      <a16:creationId xmlns:a16="http://schemas.microsoft.com/office/drawing/2014/main" id="{EABC648E-2DE9-DA51-47FE-0F5900E63060}"/>
                    </a:ext>
                  </a:extLst>
                </p14:cNvPr>
                <p14:cNvContentPartPr/>
                <p14:nvPr/>
              </p14:nvContentPartPr>
              <p14:xfrm>
                <a:off x="5271676" y="4870342"/>
                <a:ext cx="177480" cy="201960"/>
              </p14:xfrm>
            </p:contentPart>
          </mc:Choice>
          <mc:Fallback>
            <p:pic>
              <p:nvPicPr>
                <p:cNvPr id="2221" name="Freihand 2220">
                  <a:extLst>
                    <a:ext uri="{FF2B5EF4-FFF2-40B4-BE49-F238E27FC236}">
                      <a16:creationId xmlns:a16="http://schemas.microsoft.com/office/drawing/2014/main" id="{EABC648E-2DE9-DA51-47FE-0F5900E63060}"/>
                    </a:ext>
                  </a:extLst>
                </p:cNvPr>
                <p:cNvPicPr/>
                <p:nvPr/>
              </p:nvPicPr>
              <p:blipFill>
                <a:blip r:embed="rId415"/>
                <a:stretch>
                  <a:fillRect/>
                </a:stretch>
              </p:blipFill>
              <p:spPr>
                <a:xfrm>
                  <a:off x="5262676" y="4861342"/>
                  <a:ext cx="19512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200" name="Freihand 2199">
                  <a:extLst>
                    <a:ext uri="{FF2B5EF4-FFF2-40B4-BE49-F238E27FC236}">
                      <a16:creationId xmlns:a16="http://schemas.microsoft.com/office/drawing/2014/main" id="{33D96DC5-CAFF-A6BA-DDCB-655A7DB6CC89}"/>
                    </a:ext>
                  </a:extLst>
                </p14:cNvPr>
                <p14:cNvContentPartPr/>
                <p14:nvPr/>
              </p14:nvContentPartPr>
              <p14:xfrm>
                <a:off x="355516" y="5273182"/>
                <a:ext cx="144000" cy="133200"/>
              </p14:xfrm>
            </p:contentPart>
          </mc:Choice>
          <mc:Fallback>
            <p:pic>
              <p:nvPicPr>
                <p:cNvPr id="2200" name="Freihand 2199">
                  <a:extLst>
                    <a:ext uri="{FF2B5EF4-FFF2-40B4-BE49-F238E27FC236}">
                      <a16:creationId xmlns:a16="http://schemas.microsoft.com/office/drawing/2014/main" id="{33D96DC5-CAFF-A6BA-DDCB-655A7DB6CC89}"/>
                    </a:ext>
                  </a:extLst>
                </p:cNvPr>
                <p:cNvPicPr/>
                <p:nvPr/>
              </p:nvPicPr>
              <p:blipFill>
                <a:blip r:embed="rId417"/>
                <a:stretch>
                  <a:fillRect/>
                </a:stretch>
              </p:blipFill>
              <p:spPr>
                <a:xfrm>
                  <a:off x="346876" y="5264182"/>
                  <a:ext cx="1616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201" name="Freihand 2200">
                  <a:extLst>
                    <a:ext uri="{FF2B5EF4-FFF2-40B4-BE49-F238E27FC236}">
                      <a16:creationId xmlns:a16="http://schemas.microsoft.com/office/drawing/2014/main" id="{94C1D148-B60C-D851-79A3-88DE11F2B66B}"/>
                    </a:ext>
                  </a:extLst>
                </p14:cNvPr>
                <p14:cNvContentPartPr/>
                <p14:nvPr/>
              </p14:nvContentPartPr>
              <p14:xfrm>
                <a:off x="549916" y="5156182"/>
                <a:ext cx="97200" cy="216720"/>
              </p14:xfrm>
            </p:contentPart>
          </mc:Choice>
          <mc:Fallback>
            <p:pic>
              <p:nvPicPr>
                <p:cNvPr id="2201" name="Freihand 2200">
                  <a:extLst>
                    <a:ext uri="{FF2B5EF4-FFF2-40B4-BE49-F238E27FC236}">
                      <a16:creationId xmlns:a16="http://schemas.microsoft.com/office/drawing/2014/main" id="{94C1D148-B60C-D851-79A3-88DE11F2B66B}"/>
                    </a:ext>
                  </a:extLst>
                </p:cNvPr>
                <p:cNvPicPr/>
                <p:nvPr/>
              </p:nvPicPr>
              <p:blipFill>
                <a:blip r:embed="rId419"/>
                <a:stretch>
                  <a:fillRect/>
                </a:stretch>
              </p:blipFill>
              <p:spPr>
                <a:xfrm>
                  <a:off x="540916" y="5147182"/>
                  <a:ext cx="11484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203" name="Freihand 2202">
                  <a:extLst>
                    <a:ext uri="{FF2B5EF4-FFF2-40B4-BE49-F238E27FC236}">
                      <a16:creationId xmlns:a16="http://schemas.microsoft.com/office/drawing/2014/main" id="{1FB0856A-196C-5DC6-C24A-9281153BABEA}"/>
                    </a:ext>
                  </a:extLst>
                </p14:cNvPr>
                <p14:cNvContentPartPr/>
                <p14:nvPr/>
              </p14:nvContentPartPr>
              <p14:xfrm>
                <a:off x="724876" y="5252302"/>
                <a:ext cx="173880" cy="105480"/>
              </p14:xfrm>
            </p:contentPart>
          </mc:Choice>
          <mc:Fallback>
            <p:pic>
              <p:nvPicPr>
                <p:cNvPr id="2203" name="Freihand 2202">
                  <a:extLst>
                    <a:ext uri="{FF2B5EF4-FFF2-40B4-BE49-F238E27FC236}">
                      <a16:creationId xmlns:a16="http://schemas.microsoft.com/office/drawing/2014/main" id="{1FB0856A-196C-5DC6-C24A-9281153BABEA}"/>
                    </a:ext>
                  </a:extLst>
                </p:cNvPr>
                <p:cNvPicPr/>
                <p:nvPr/>
              </p:nvPicPr>
              <p:blipFill>
                <a:blip r:embed="rId421"/>
                <a:stretch>
                  <a:fillRect/>
                </a:stretch>
              </p:blipFill>
              <p:spPr>
                <a:xfrm>
                  <a:off x="716236" y="5243302"/>
                  <a:ext cx="1915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205" name="Freihand 2204">
                  <a:extLst>
                    <a:ext uri="{FF2B5EF4-FFF2-40B4-BE49-F238E27FC236}">
                      <a16:creationId xmlns:a16="http://schemas.microsoft.com/office/drawing/2014/main" id="{25F1B90F-AB2D-5D80-1FBC-F18A7796A750}"/>
                    </a:ext>
                  </a:extLst>
                </p14:cNvPr>
                <p14:cNvContentPartPr/>
                <p14:nvPr/>
              </p14:nvContentPartPr>
              <p14:xfrm>
                <a:off x="1200436" y="5174182"/>
                <a:ext cx="201240" cy="132840"/>
              </p14:xfrm>
            </p:contentPart>
          </mc:Choice>
          <mc:Fallback>
            <p:pic>
              <p:nvPicPr>
                <p:cNvPr id="2205" name="Freihand 2204">
                  <a:extLst>
                    <a:ext uri="{FF2B5EF4-FFF2-40B4-BE49-F238E27FC236}">
                      <a16:creationId xmlns:a16="http://schemas.microsoft.com/office/drawing/2014/main" id="{25F1B90F-AB2D-5D80-1FBC-F18A7796A750}"/>
                    </a:ext>
                  </a:extLst>
                </p:cNvPr>
                <p:cNvPicPr/>
                <p:nvPr/>
              </p:nvPicPr>
              <p:blipFill>
                <a:blip r:embed="rId423"/>
                <a:stretch>
                  <a:fillRect/>
                </a:stretch>
              </p:blipFill>
              <p:spPr>
                <a:xfrm>
                  <a:off x="1191796" y="5165182"/>
                  <a:ext cx="2188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206" name="Freihand 2205">
                  <a:extLst>
                    <a:ext uri="{FF2B5EF4-FFF2-40B4-BE49-F238E27FC236}">
                      <a16:creationId xmlns:a16="http://schemas.microsoft.com/office/drawing/2014/main" id="{EF80F809-F524-03E8-9FEB-1F02D80D0CC2}"/>
                    </a:ext>
                  </a:extLst>
                </p14:cNvPr>
                <p14:cNvContentPartPr/>
                <p14:nvPr/>
              </p14:nvContentPartPr>
              <p14:xfrm>
                <a:off x="1457836" y="5205142"/>
                <a:ext cx="110160" cy="90360"/>
              </p14:xfrm>
            </p:contentPart>
          </mc:Choice>
          <mc:Fallback>
            <p:pic>
              <p:nvPicPr>
                <p:cNvPr id="2206" name="Freihand 2205">
                  <a:extLst>
                    <a:ext uri="{FF2B5EF4-FFF2-40B4-BE49-F238E27FC236}">
                      <a16:creationId xmlns:a16="http://schemas.microsoft.com/office/drawing/2014/main" id="{EF80F809-F524-03E8-9FEB-1F02D80D0CC2}"/>
                    </a:ext>
                  </a:extLst>
                </p:cNvPr>
                <p:cNvPicPr/>
                <p:nvPr/>
              </p:nvPicPr>
              <p:blipFill>
                <a:blip r:embed="rId425"/>
                <a:stretch>
                  <a:fillRect/>
                </a:stretch>
              </p:blipFill>
              <p:spPr>
                <a:xfrm>
                  <a:off x="1449196" y="5196142"/>
                  <a:ext cx="1278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207" name="Freihand 2206">
                  <a:extLst>
                    <a:ext uri="{FF2B5EF4-FFF2-40B4-BE49-F238E27FC236}">
                      <a16:creationId xmlns:a16="http://schemas.microsoft.com/office/drawing/2014/main" id="{26075721-0EF2-1ECD-99F6-1E5B2088B10A}"/>
                    </a:ext>
                  </a:extLst>
                </p14:cNvPr>
                <p14:cNvContentPartPr/>
                <p14:nvPr/>
              </p14:nvContentPartPr>
              <p14:xfrm>
                <a:off x="1647916" y="5142142"/>
                <a:ext cx="97920" cy="151200"/>
              </p14:xfrm>
            </p:contentPart>
          </mc:Choice>
          <mc:Fallback>
            <p:pic>
              <p:nvPicPr>
                <p:cNvPr id="2207" name="Freihand 2206">
                  <a:extLst>
                    <a:ext uri="{FF2B5EF4-FFF2-40B4-BE49-F238E27FC236}">
                      <a16:creationId xmlns:a16="http://schemas.microsoft.com/office/drawing/2014/main" id="{26075721-0EF2-1ECD-99F6-1E5B2088B10A}"/>
                    </a:ext>
                  </a:extLst>
                </p:cNvPr>
                <p:cNvPicPr/>
                <p:nvPr/>
              </p:nvPicPr>
              <p:blipFill>
                <a:blip r:embed="rId427"/>
                <a:stretch>
                  <a:fillRect/>
                </a:stretch>
              </p:blipFill>
              <p:spPr>
                <a:xfrm>
                  <a:off x="1639276" y="5133142"/>
                  <a:ext cx="1155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208" name="Freihand 2207">
                  <a:extLst>
                    <a:ext uri="{FF2B5EF4-FFF2-40B4-BE49-F238E27FC236}">
                      <a16:creationId xmlns:a16="http://schemas.microsoft.com/office/drawing/2014/main" id="{412ED90C-59BE-E977-5176-BF0D8668B7FE}"/>
                    </a:ext>
                  </a:extLst>
                </p14:cNvPr>
                <p14:cNvContentPartPr/>
                <p14:nvPr/>
              </p14:nvContentPartPr>
              <p14:xfrm>
                <a:off x="1955356" y="5113342"/>
                <a:ext cx="117720" cy="246960"/>
              </p14:xfrm>
            </p:contentPart>
          </mc:Choice>
          <mc:Fallback>
            <p:pic>
              <p:nvPicPr>
                <p:cNvPr id="2208" name="Freihand 2207">
                  <a:extLst>
                    <a:ext uri="{FF2B5EF4-FFF2-40B4-BE49-F238E27FC236}">
                      <a16:creationId xmlns:a16="http://schemas.microsoft.com/office/drawing/2014/main" id="{412ED90C-59BE-E977-5176-BF0D8668B7FE}"/>
                    </a:ext>
                  </a:extLst>
                </p:cNvPr>
                <p:cNvPicPr/>
                <p:nvPr/>
              </p:nvPicPr>
              <p:blipFill>
                <a:blip r:embed="rId429"/>
                <a:stretch>
                  <a:fillRect/>
                </a:stretch>
              </p:blipFill>
              <p:spPr>
                <a:xfrm>
                  <a:off x="1946716" y="5104702"/>
                  <a:ext cx="13536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209" name="Freihand 2208">
                  <a:extLst>
                    <a:ext uri="{FF2B5EF4-FFF2-40B4-BE49-F238E27FC236}">
                      <a16:creationId xmlns:a16="http://schemas.microsoft.com/office/drawing/2014/main" id="{6DC82659-6F98-BD78-3D89-6E80C86B9CF5}"/>
                    </a:ext>
                  </a:extLst>
                </p14:cNvPr>
                <p14:cNvContentPartPr/>
                <p14:nvPr/>
              </p14:nvContentPartPr>
              <p14:xfrm>
                <a:off x="2129236" y="5085982"/>
                <a:ext cx="231480" cy="119160"/>
              </p14:xfrm>
            </p:contentPart>
          </mc:Choice>
          <mc:Fallback>
            <p:pic>
              <p:nvPicPr>
                <p:cNvPr id="2209" name="Freihand 2208">
                  <a:extLst>
                    <a:ext uri="{FF2B5EF4-FFF2-40B4-BE49-F238E27FC236}">
                      <a16:creationId xmlns:a16="http://schemas.microsoft.com/office/drawing/2014/main" id="{6DC82659-6F98-BD78-3D89-6E80C86B9CF5}"/>
                    </a:ext>
                  </a:extLst>
                </p:cNvPr>
                <p:cNvPicPr/>
                <p:nvPr/>
              </p:nvPicPr>
              <p:blipFill>
                <a:blip r:embed="rId431"/>
                <a:stretch>
                  <a:fillRect/>
                </a:stretch>
              </p:blipFill>
              <p:spPr>
                <a:xfrm>
                  <a:off x="2120236" y="5077342"/>
                  <a:ext cx="2491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210" name="Freihand 2209">
                  <a:extLst>
                    <a:ext uri="{FF2B5EF4-FFF2-40B4-BE49-F238E27FC236}">
                      <a16:creationId xmlns:a16="http://schemas.microsoft.com/office/drawing/2014/main" id="{F9791414-62DE-8563-AA81-137AFDE46F89}"/>
                    </a:ext>
                  </a:extLst>
                </p14:cNvPr>
                <p14:cNvContentPartPr/>
                <p14:nvPr/>
              </p14:nvContentPartPr>
              <p14:xfrm>
                <a:off x="2380156" y="5061502"/>
                <a:ext cx="74520" cy="107640"/>
              </p14:xfrm>
            </p:contentPart>
          </mc:Choice>
          <mc:Fallback>
            <p:pic>
              <p:nvPicPr>
                <p:cNvPr id="2210" name="Freihand 2209">
                  <a:extLst>
                    <a:ext uri="{FF2B5EF4-FFF2-40B4-BE49-F238E27FC236}">
                      <a16:creationId xmlns:a16="http://schemas.microsoft.com/office/drawing/2014/main" id="{F9791414-62DE-8563-AA81-137AFDE46F89}"/>
                    </a:ext>
                  </a:extLst>
                </p:cNvPr>
                <p:cNvPicPr/>
                <p:nvPr/>
              </p:nvPicPr>
              <p:blipFill>
                <a:blip r:embed="rId433"/>
                <a:stretch>
                  <a:fillRect/>
                </a:stretch>
              </p:blipFill>
              <p:spPr>
                <a:xfrm>
                  <a:off x="2371156" y="5052862"/>
                  <a:ext cx="921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211" name="Freihand 2210">
                  <a:extLst>
                    <a:ext uri="{FF2B5EF4-FFF2-40B4-BE49-F238E27FC236}">
                      <a16:creationId xmlns:a16="http://schemas.microsoft.com/office/drawing/2014/main" id="{2A86AE11-2AC6-E180-9F4F-492EA6FD3A9B}"/>
                    </a:ext>
                  </a:extLst>
                </p14:cNvPr>
                <p14:cNvContentPartPr/>
                <p14:nvPr/>
              </p14:nvContentPartPr>
              <p14:xfrm>
                <a:off x="2542516" y="5054302"/>
                <a:ext cx="26640" cy="113040"/>
              </p14:xfrm>
            </p:contentPart>
          </mc:Choice>
          <mc:Fallback>
            <p:pic>
              <p:nvPicPr>
                <p:cNvPr id="2211" name="Freihand 2210">
                  <a:extLst>
                    <a:ext uri="{FF2B5EF4-FFF2-40B4-BE49-F238E27FC236}">
                      <a16:creationId xmlns:a16="http://schemas.microsoft.com/office/drawing/2014/main" id="{2A86AE11-2AC6-E180-9F4F-492EA6FD3A9B}"/>
                    </a:ext>
                  </a:extLst>
                </p:cNvPr>
                <p:cNvPicPr/>
                <p:nvPr/>
              </p:nvPicPr>
              <p:blipFill>
                <a:blip r:embed="rId435"/>
                <a:stretch>
                  <a:fillRect/>
                </a:stretch>
              </p:blipFill>
              <p:spPr>
                <a:xfrm>
                  <a:off x="2533876" y="5045302"/>
                  <a:ext cx="442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212" name="Freihand 2211">
                  <a:extLst>
                    <a:ext uri="{FF2B5EF4-FFF2-40B4-BE49-F238E27FC236}">
                      <a16:creationId xmlns:a16="http://schemas.microsoft.com/office/drawing/2014/main" id="{49D36730-2F2E-43B1-888D-4BF4269FFBB7}"/>
                    </a:ext>
                  </a:extLst>
                </p14:cNvPr>
                <p14:cNvContentPartPr/>
                <p14:nvPr/>
              </p14:nvContentPartPr>
              <p14:xfrm>
                <a:off x="2591116" y="4902382"/>
                <a:ext cx="275040" cy="219960"/>
              </p14:xfrm>
            </p:contentPart>
          </mc:Choice>
          <mc:Fallback>
            <p:pic>
              <p:nvPicPr>
                <p:cNvPr id="2212" name="Freihand 2211">
                  <a:extLst>
                    <a:ext uri="{FF2B5EF4-FFF2-40B4-BE49-F238E27FC236}">
                      <a16:creationId xmlns:a16="http://schemas.microsoft.com/office/drawing/2014/main" id="{49D36730-2F2E-43B1-888D-4BF4269FFBB7}"/>
                    </a:ext>
                  </a:extLst>
                </p:cNvPr>
                <p:cNvPicPr/>
                <p:nvPr/>
              </p:nvPicPr>
              <p:blipFill>
                <a:blip r:embed="rId437"/>
                <a:stretch>
                  <a:fillRect/>
                </a:stretch>
              </p:blipFill>
              <p:spPr>
                <a:xfrm>
                  <a:off x="2582116" y="4893382"/>
                  <a:ext cx="29268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213" name="Freihand 2212">
                  <a:extLst>
                    <a:ext uri="{FF2B5EF4-FFF2-40B4-BE49-F238E27FC236}">
                      <a16:creationId xmlns:a16="http://schemas.microsoft.com/office/drawing/2014/main" id="{EEA56458-08BC-1B2C-ACA9-DF6EFDF57D63}"/>
                    </a:ext>
                  </a:extLst>
                </p14:cNvPr>
                <p14:cNvContentPartPr/>
                <p14:nvPr/>
              </p14:nvContentPartPr>
              <p14:xfrm>
                <a:off x="2664196" y="4891942"/>
                <a:ext cx="6480" cy="5400"/>
              </p14:xfrm>
            </p:contentPart>
          </mc:Choice>
          <mc:Fallback>
            <p:pic>
              <p:nvPicPr>
                <p:cNvPr id="2213" name="Freihand 2212">
                  <a:extLst>
                    <a:ext uri="{FF2B5EF4-FFF2-40B4-BE49-F238E27FC236}">
                      <a16:creationId xmlns:a16="http://schemas.microsoft.com/office/drawing/2014/main" id="{EEA56458-08BC-1B2C-ACA9-DF6EFDF57D63}"/>
                    </a:ext>
                  </a:extLst>
                </p:cNvPr>
                <p:cNvPicPr/>
                <p:nvPr/>
              </p:nvPicPr>
              <p:blipFill>
                <a:blip r:embed="rId439"/>
                <a:stretch>
                  <a:fillRect/>
                </a:stretch>
              </p:blipFill>
              <p:spPr>
                <a:xfrm>
                  <a:off x="2655556" y="4882942"/>
                  <a:ext cx="241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214" name="Freihand 2213">
                  <a:extLst>
                    <a:ext uri="{FF2B5EF4-FFF2-40B4-BE49-F238E27FC236}">
                      <a16:creationId xmlns:a16="http://schemas.microsoft.com/office/drawing/2014/main" id="{3AB6A55D-6BD4-A429-3BDA-A275001EA35D}"/>
                    </a:ext>
                  </a:extLst>
                </p14:cNvPr>
                <p14:cNvContentPartPr/>
                <p14:nvPr/>
              </p14:nvContentPartPr>
              <p14:xfrm>
                <a:off x="3050836" y="5043502"/>
                <a:ext cx="213840" cy="106560"/>
              </p14:xfrm>
            </p:contentPart>
          </mc:Choice>
          <mc:Fallback>
            <p:pic>
              <p:nvPicPr>
                <p:cNvPr id="2214" name="Freihand 2213">
                  <a:extLst>
                    <a:ext uri="{FF2B5EF4-FFF2-40B4-BE49-F238E27FC236}">
                      <a16:creationId xmlns:a16="http://schemas.microsoft.com/office/drawing/2014/main" id="{3AB6A55D-6BD4-A429-3BDA-A275001EA35D}"/>
                    </a:ext>
                  </a:extLst>
                </p:cNvPr>
                <p:cNvPicPr/>
                <p:nvPr/>
              </p:nvPicPr>
              <p:blipFill>
                <a:blip r:embed="rId441"/>
                <a:stretch>
                  <a:fillRect/>
                </a:stretch>
              </p:blipFill>
              <p:spPr>
                <a:xfrm>
                  <a:off x="3041836" y="5034862"/>
                  <a:ext cx="2314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215" name="Freihand 2214">
                  <a:extLst>
                    <a:ext uri="{FF2B5EF4-FFF2-40B4-BE49-F238E27FC236}">
                      <a16:creationId xmlns:a16="http://schemas.microsoft.com/office/drawing/2014/main" id="{ACE2DB06-6A9D-01B6-BBE8-2461102CFDE0}"/>
                    </a:ext>
                  </a:extLst>
                </p14:cNvPr>
                <p14:cNvContentPartPr/>
                <p14:nvPr/>
              </p14:nvContentPartPr>
              <p14:xfrm>
                <a:off x="3326236" y="5044222"/>
                <a:ext cx="297360" cy="81720"/>
              </p14:xfrm>
            </p:contentPart>
          </mc:Choice>
          <mc:Fallback>
            <p:pic>
              <p:nvPicPr>
                <p:cNvPr id="2215" name="Freihand 2214">
                  <a:extLst>
                    <a:ext uri="{FF2B5EF4-FFF2-40B4-BE49-F238E27FC236}">
                      <a16:creationId xmlns:a16="http://schemas.microsoft.com/office/drawing/2014/main" id="{ACE2DB06-6A9D-01B6-BBE8-2461102CFDE0}"/>
                    </a:ext>
                  </a:extLst>
                </p:cNvPr>
                <p:cNvPicPr/>
                <p:nvPr/>
              </p:nvPicPr>
              <p:blipFill>
                <a:blip r:embed="rId443"/>
                <a:stretch>
                  <a:fillRect/>
                </a:stretch>
              </p:blipFill>
              <p:spPr>
                <a:xfrm>
                  <a:off x="3317596" y="5035222"/>
                  <a:ext cx="3150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216" name="Freihand 2215">
                  <a:extLst>
                    <a:ext uri="{FF2B5EF4-FFF2-40B4-BE49-F238E27FC236}">
                      <a16:creationId xmlns:a16="http://schemas.microsoft.com/office/drawing/2014/main" id="{C0D074FE-5D86-DCDA-E426-09587CC5B164}"/>
                    </a:ext>
                  </a:extLst>
                </p14:cNvPr>
                <p14:cNvContentPartPr/>
                <p14:nvPr/>
              </p14:nvContentPartPr>
              <p14:xfrm>
                <a:off x="3711076" y="5058262"/>
                <a:ext cx="95760" cy="48240"/>
              </p14:xfrm>
            </p:contentPart>
          </mc:Choice>
          <mc:Fallback>
            <p:pic>
              <p:nvPicPr>
                <p:cNvPr id="2216" name="Freihand 2215">
                  <a:extLst>
                    <a:ext uri="{FF2B5EF4-FFF2-40B4-BE49-F238E27FC236}">
                      <a16:creationId xmlns:a16="http://schemas.microsoft.com/office/drawing/2014/main" id="{C0D074FE-5D86-DCDA-E426-09587CC5B164}"/>
                    </a:ext>
                  </a:extLst>
                </p:cNvPr>
                <p:cNvPicPr/>
                <p:nvPr/>
              </p:nvPicPr>
              <p:blipFill>
                <a:blip r:embed="rId445"/>
                <a:stretch>
                  <a:fillRect/>
                </a:stretch>
              </p:blipFill>
              <p:spPr>
                <a:xfrm>
                  <a:off x="3702436" y="5049262"/>
                  <a:ext cx="1134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238" name="Freihand 2237">
                  <a:extLst>
                    <a:ext uri="{FF2B5EF4-FFF2-40B4-BE49-F238E27FC236}">
                      <a16:creationId xmlns:a16="http://schemas.microsoft.com/office/drawing/2014/main" id="{212C2C21-3A6B-3BC4-A7C5-9814D9B6B4C7}"/>
                    </a:ext>
                  </a:extLst>
                </p14:cNvPr>
                <p14:cNvContentPartPr/>
                <p14:nvPr/>
              </p14:nvContentPartPr>
              <p14:xfrm>
                <a:off x="894436" y="5514382"/>
                <a:ext cx="149400" cy="238320"/>
              </p14:xfrm>
            </p:contentPart>
          </mc:Choice>
          <mc:Fallback>
            <p:pic>
              <p:nvPicPr>
                <p:cNvPr id="2238" name="Freihand 2237">
                  <a:extLst>
                    <a:ext uri="{FF2B5EF4-FFF2-40B4-BE49-F238E27FC236}">
                      <a16:creationId xmlns:a16="http://schemas.microsoft.com/office/drawing/2014/main" id="{212C2C21-3A6B-3BC4-A7C5-9814D9B6B4C7}"/>
                    </a:ext>
                  </a:extLst>
                </p:cNvPr>
                <p:cNvPicPr/>
                <p:nvPr/>
              </p:nvPicPr>
              <p:blipFill>
                <a:blip r:embed="rId447"/>
                <a:stretch>
                  <a:fillRect/>
                </a:stretch>
              </p:blipFill>
              <p:spPr>
                <a:xfrm>
                  <a:off x="885436" y="5505382"/>
                  <a:ext cx="16704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239" name="Freihand 2238">
                  <a:extLst>
                    <a:ext uri="{FF2B5EF4-FFF2-40B4-BE49-F238E27FC236}">
                      <a16:creationId xmlns:a16="http://schemas.microsoft.com/office/drawing/2014/main" id="{DF84D076-5011-1288-55C2-090CC8A3EC83}"/>
                    </a:ext>
                  </a:extLst>
                </p14:cNvPr>
                <p14:cNvContentPartPr/>
                <p14:nvPr/>
              </p14:nvContentPartPr>
              <p14:xfrm>
                <a:off x="1207276" y="5444902"/>
                <a:ext cx="54000" cy="811440"/>
              </p14:xfrm>
            </p:contentPart>
          </mc:Choice>
          <mc:Fallback>
            <p:pic>
              <p:nvPicPr>
                <p:cNvPr id="2239" name="Freihand 2238">
                  <a:extLst>
                    <a:ext uri="{FF2B5EF4-FFF2-40B4-BE49-F238E27FC236}">
                      <a16:creationId xmlns:a16="http://schemas.microsoft.com/office/drawing/2014/main" id="{DF84D076-5011-1288-55C2-090CC8A3EC83}"/>
                    </a:ext>
                  </a:extLst>
                </p:cNvPr>
                <p:cNvPicPr/>
                <p:nvPr/>
              </p:nvPicPr>
              <p:blipFill>
                <a:blip r:embed="rId449"/>
                <a:stretch>
                  <a:fillRect/>
                </a:stretch>
              </p:blipFill>
              <p:spPr>
                <a:xfrm>
                  <a:off x="1198276" y="5436262"/>
                  <a:ext cx="71640" cy="82908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240" name="Freihand 2239">
                  <a:extLst>
                    <a:ext uri="{FF2B5EF4-FFF2-40B4-BE49-F238E27FC236}">
                      <a16:creationId xmlns:a16="http://schemas.microsoft.com/office/drawing/2014/main" id="{493A256E-F7C9-E021-2352-5932521282DA}"/>
                    </a:ext>
                  </a:extLst>
                </p14:cNvPr>
                <p14:cNvContentPartPr/>
                <p14:nvPr/>
              </p14:nvContentPartPr>
              <p14:xfrm>
                <a:off x="1520836" y="5489542"/>
                <a:ext cx="14760" cy="196920"/>
              </p14:xfrm>
            </p:contentPart>
          </mc:Choice>
          <mc:Fallback>
            <p:pic>
              <p:nvPicPr>
                <p:cNvPr id="2240" name="Freihand 2239">
                  <a:extLst>
                    <a:ext uri="{FF2B5EF4-FFF2-40B4-BE49-F238E27FC236}">
                      <a16:creationId xmlns:a16="http://schemas.microsoft.com/office/drawing/2014/main" id="{493A256E-F7C9-E021-2352-5932521282DA}"/>
                    </a:ext>
                  </a:extLst>
                </p:cNvPr>
                <p:cNvPicPr/>
                <p:nvPr/>
              </p:nvPicPr>
              <p:blipFill>
                <a:blip r:embed="rId451"/>
                <a:stretch>
                  <a:fillRect/>
                </a:stretch>
              </p:blipFill>
              <p:spPr>
                <a:xfrm>
                  <a:off x="1512196" y="5480542"/>
                  <a:ext cx="3240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241" name="Freihand 2240">
                  <a:extLst>
                    <a:ext uri="{FF2B5EF4-FFF2-40B4-BE49-F238E27FC236}">
                      <a16:creationId xmlns:a16="http://schemas.microsoft.com/office/drawing/2014/main" id="{0EEA2EB8-6E05-7BF8-52E0-3FE68B4D134C}"/>
                    </a:ext>
                  </a:extLst>
                </p14:cNvPr>
                <p14:cNvContentPartPr/>
                <p14:nvPr/>
              </p14:nvContentPartPr>
              <p14:xfrm>
                <a:off x="1454956" y="5433382"/>
                <a:ext cx="207360" cy="290160"/>
              </p14:xfrm>
            </p:contentPart>
          </mc:Choice>
          <mc:Fallback>
            <p:pic>
              <p:nvPicPr>
                <p:cNvPr id="2241" name="Freihand 2240">
                  <a:extLst>
                    <a:ext uri="{FF2B5EF4-FFF2-40B4-BE49-F238E27FC236}">
                      <a16:creationId xmlns:a16="http://schemas.microsoft.com/office/drawing/2014/main" id="{0EEA2EB8-6E05-7BF8-52E0-3FE68B4D134C}"/>
                    </a:ext>
                  </a:extLst>
                </p:cNvPr>
                <p:cNvPicPr/>
                <p:nvPr/>
              </p:nvPicPr>
              <p:blipFill>
                <a:blip r:embed="rId453"/>
                <a:stretch>
                  <a:fillRect/>
                </a:stretch>
              </p:blipFill>
              <p:spPr>
                <a:xfrm>
                  <a:off x="1445956" y="5424742"/>
                  <a:ext cx="22500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243" name="Freihand 2242">
                  <a:extLst>
                    <a:ext uri="{FF2B5EF4-FFF2-40B4-BE49-F238E27FC236}">
                      <a16:creationId xmlns:a16="http://schemas.microsoft.com/office/drawing/2014/main" id="{9E1EA72F-49B5-53D7-935D-50DD36933841}"/>
                    </a:ext>
                  </a:extLst>
                </p14:cNvPr>
                <p14:cNvContentPartPr/>
                <p14:nvPr/>
              </p14:nvContentPartPr>
              <p14:xfrm>
                <a:off x="736396" y="5754142"/>
                <a:ext cx="1250280" cy="154440"/>
              </p14:xfrm>
            </p:contentPart>
          </mc:Choice>
          <mc:Fallback>
            <p:pic>
              <p:nvPicPr>
                <p:cNvPr id="2243" name="Freihand 2242">
                  <a:extLst>
                    <a:ext uri="{FF2B5EF4-FFF2-40B4-BE49-F238E27FC236}">
                      <a16:creationId xmlns:a16="http://schemas.microsoft.com/office/drawing/2014/main" id="{9E1EA72F-49B5-53D7-935D-50DD36933841}"/>
                    </a:ext>
                  </a:extLst>
                </p:cNvPr>
                <p:cNvPicPr/>
                <p:nvPr/>
              </p:nvPicPr>
              <p:blipFill>
                <a:blip r:embed="rId455"/>
                <a:stretch>
                  <a:fillRect/>
                </a:stretch>
              </p:blipFill>
              <p:spPr>
                <a:xfrm>
                  <a:off x="727756" y="5745502"/>
                  <a:ext cx="12679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244" name="Freihand 2243">
                  <a:extLst>
                    <a:ext uri="{FF2B5EF4-FFF2-40B4-BE49-F238E27FC236}">
                      <a16:creationId xmlns:a16="http://schemas.microsoft.com/office/drawing/2014/main" id="{8C7D84D5-0360-2AAD-0872-D0988A5E6E7D}"/>
                    </a:ext>
                  </a:extLst>
                </p14:cNvPr>
                <p14:cNvContentPartPr/>
                <p14:nvPr/>
              </p14:nvContentPartPr>
              <p14:xfrm>
                <a:off x="1200076" y="6186862"/>
                <a:ext cx="29160" cy="334440"/>
              </p14:xfrm>
            </p:contentPart>
          </mc:Choice>
          <mc:Fallback>
            <p:pic>
              <p:nvPicPr>
                <p:cNvPr id="2244" name="Freihand 2243">
                  <a:extLst>
                    <a:ext uri="{FF2B5EF4-FFF2-40B4-BE49-F238E27FC236}">
                      <a16:creationId xmlns:a16="http://schemas.microsoft.com/office/drawing/2014/main" id="{8C7D84D5-0360-2AAD-0872-D0988A5E6E7D}"/>
                    </a:ext>
                  </a:extLst>
                </p:cNvPr>
                <p:cNvPicPr/>
                <p:nvPr/>
              </p:nvPicPr>
              <p:blipFill>
                <a:blip r:embed="rId457"/>
                <a:stretch>
                  <a:fillRect/>
                </a:stretch>
              </p:blipFill>
              <p:spPr>
                <a:xfrm>
                  <a:off x="1191076" y="6177862"/>
                  <a:ext cx="46800" cy="35208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258" name="Freihand 2257">
                  <a:extLst>
                    <a:ext uri="{FF2B5EF4-FFF2-40B4-BE49-F238E27FC236}">
                      <a16:creationId xmlns:a16="http://schemas.microsoft.com/office/drawing/2014/main" id="{4E97E96F-44F1-E576-78BB-D1B9596F600E}"/>
                    </a:ext>
                  </a:extLst>
                </p14:cNvPr>
                <p14:cNvContentPartPr/>
                <p14:nvPr/>
              </p14:nvContentPartPr>
              <p14:xfrm>
                <a:off x="1817836" y="5872582"/>
                <a:ext cx="106200" cy="178200"/>
              </p14:xfrm>
            </p:contentPart>
          </mc:Choice>
          <mc:Fallback>
            <p:pic>
              <p:nvPicPr>
                <p:cNvPr id="2258" name="Freihand 2257">
                  <a:extLst>
                    <a:ext uri="{FF2B5EF4-FFF2-40B4-BE49-F238E27FC236}">
                      <a16:creationId xmlns:a16="http://schemas.microsoft.com/office/drawing/2014/main" id="{4E97E96F-44F1-E576-78BB-D1B9596F600E}"/>
                    </a:ext>
                  </a:extLst>
                </p:cNvPr>
                <p:cNvPicPr/>
                <p:nvPr/>
              </p:nvPicPr>
              <p:blipFill>
                <a:blip r:embed="rId459"/>
                <a:stretch>
                  <a:fillRect/>
                </a:stretch>
              </p:blipFill>
              <p:spPr>
                <a:xfrm>
                  <a:off x="1809196" y="5863942"/>
                  <a:ext cx="1238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259" name="Freihand 2258">
                  <a:extLst>
                    <a:ext uri="{FF2B5EF4-FFF2-40B4-BE49-F238E27FC236}">
                      <a16:creationId xmlns:a16="http://schemas.microsoft.com/office/drawing/2014/main" id="{676F69E8-10C9-9C89-0091-124E8915A50D}"/>
                    </a:ext>
                  </a:extLst>
                </p14:cNvPr>
                <p14:cNvContentPartPr/>
                <p14:nvPr/>
              </p14:nvContentPartPr>
              <p14:xfrm>
                <a:off x="1980556" y="5848462"/>
                <a:ext cx="142920" cy="226080"/>
              </p14:xfrm>
            </p:contentPart>
          </mc:Choice>
          <mc:Fallback>
            <p:pic>
              <p:nvPicPr>
                <p:cNvPr id="2259" name="Freihand 2258">
                  <a:extLst>
                    <a:ext uri="{FF2B5EF4-FFF2-40B4-BE49-F238E27FC236}">
                      <a16:creationId xmlns:a16="http://schemas.microsoft.com/office/drawing/2014/main" id="{676F69E8-10C9-9C89-0091-124E8915A50D}"/>
                    </a:ext>
                  </a:extLst>
                </p:cNvPr>
                <p:cNvPicPr/>
                <p:nvPr/>
              </p:nvPicPr>
              <p:blipFill>
                <a:blip r:embed="rId461"/>
                <a:stretch>
                  <a:fillRect/>
                </a:stretch>
              </p:blipFill>
              <p:spPr>
                <a:xfrm>
                  <a:off x="1971556" y="5839822"/>
                  <a:ext cx="16056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264" name="Freihand 2263">
                  <a:extLst>
                    <a:ext uri="{FF2B5EF4-FFF2-40B4-BE49-F238E27FC236}">
                      <a16:creationId xmlns:a16="http://schemas.microsoft.com/office/drawing/2014/main" id="{021D3A0E-E50C-C930-2802-57BF16BB46BB}"/>
                    </a:ext>
                  </a:extLst>
                </p14:cNvPr>
                <p14:cNvContentPartPr/>
                <p14:nvPr/>
              </p14:nvContentPartPr>
              <p14:xfrm>
                <a:off x="722716" y="5974462"/>
                <a:ext cx="117720" cy="205920"/>
              </p14:xfrm>
            </p:contentPart>
          </mc:Choice>
          <mc:Fallback>
            <p:pic>
              <p:nvPicPr>
                <p:cNvPr id="2264" name="Freihand 2263">
                  <a:extLst>
                    <a:ext uri="{FF2B5EF4-FFF2-40B4-BE49-F238E27FC236}">
                      <a16:creationId xmlns:a16="http://schemas.microsoft.com/office/drawing/2014/main" id="{021D3A0E-E50C-C930-2802-57BF16BB46BB}"/>
                    </a:ext>
                  </a:extLst>
                </p:cNvPr>
                <p:cNvPicPr/>
                <p:nvPr/>
              </p:nvPicPr>
              <p:blipFill>
                <a:blip r:embed="rId463"/>
                <a:stretch>
                  <a:fillRect/>
                </a:stretch>
              </p:blipFill>
              <p:spPr>
                <a:xfrm>
                  <a:off x="714076" y="5965822"/>
                  <a:ext cx="13536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265" name="Freihand 2264">
                  <a:extLst>
                    <a:ext uri="{FF2B5EF4-FFF2-40B4-BE49-F238E27FC236}">
                      <a16:creationId xmlns:a16="http://schemas.microsoft.com/office/drawing/2014/main" id="{4022058A-0B68-3D48-52B5-2CF689C5CC75}"/>
                    </a:ext>
                  </a:extLst>
                </p14:cNvPr>
                <p14:cNvContentPartPr/>
                <p14:nvPr/>
              </p14:nvContentPartPr>
              <p14:xfrm>
                <a:off x="957076" y="5939542"/>
                <a:ext cx="105480" cy="237600"/>
              </p14:xfrm>
            </p:contentPart>
          </mc:Choice>
          <mc:Fallback>
            <p:pic>
              <p:nvPicPr>
                <p:cNvPr id="2265" name="Freihand 2264">
                  <a:extLst>
                    <a:ext uri="{FF2B5EF4-FFF2-40B4-BE49-F238E27FC236}">
                      <a16:creationId xmlns:a16="http://schemas.microsoft.com/office/drawing/2014/main" id="{4022058A-0B68-3D48-52B5-2CF689C5CC75}"/>
                    </a:ext>
                  </a:extLst>
                </p:cNvPr>
                <p:cNvPicPr/>
                <p:nvPr/>
              </p:nvPicPr>
              <p:blipFill>
                <a:blip r:embed="rId465"/>
                <a:stretch>
                  <a:fillRect/>
                </a:stretch>
              </p:blipFill>
              <p:spPr>
                <a:xfrm>
                  <a:off x="948436" y="5930542"/>
                  <a:ext cx="12312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267" name="Freihand 2266">
                  <a:extLst>
                    <a:ext uri="{FF2B5EF4-FFF2-40B4-BE49-F238E27FC236}">
                      <a16:creationId xmlns:a16="http://schemas.microsoft.com/office/drawing/2014/main" id="{7DDA4843-3181-BAEE-8577-DE1F833910A3}"/>
                    </a:ext>
                  </a:extLst>
                </p14:cNvPr>
                <p14:cNvContentPartPr/>
                <p14:nvPr/>
              </p14:nvContentPartPr>
              <p14:xfrm>
                <a:off x="2299516" y="5642542"/>
                <a:ext cx="182160" cy="17280"/>
              </p14:xfrm>
            </p:contentPart>
          </mc:Choice>
          <mc:Fallback>
            <p:pic>
              <p:nvPicPr>
                <p:cNvPr id="2267" name="Freihand 2266">
                  <a:extLst>
                    <a:ext uri="{FF2B5EF4-FFF2-40B4-BE49-F238E27FC236}">
                      <a16:creationId xmlns:a16="http://schemas.microsoft.com/office/drawing/2014/main" id="{7DDA4843-3181-BAEE-8577-DE1F833910A3}"/>
                    </a:ext>
                  </a:extLst>
                </p:cNvPr>
                <p:cNvPicPr/>
                <p:nvPr/>
              </p:nvPicPr>
              <p:blipFill>
                <a:blip r:embed="rId467"/>
                <a:stretch>
                  <a:fillRect/>
                </a:stretch>
              </p:blipFill>
              <p:spPr>
                <a:xfrm>
                  <a:off x="2290876" y="5633902"/>
                  <a:ext cx="1998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268" name="Freihand 2267">
                  <a:extLst>
                    <a:ext uri="{FF2B5EF4-FFF2-40B4-BE49-F238E27FC236}">
                      <a16:creationId xmlns:a16="http://schemas.microsoft.com/office/drawing/2014/main" id="{864979C3-2CF4-67C1-4F58-F2CF52A12308}"/>
                    </a:ext>
                  </a:extLst>
                </p14:cNvPr>
                <p14:cNvContentPartPr/>
                <p14:nvPr/>
              </p14:nvContentPartPr>
              <p14:xfrm>
                <a:off x="2325796" y="5686102"/>
                <a:ext cx="181080" cy="56520"/>
              </p14:xfrm>
            </p:contentPart>
          </mc:Choice>
          <mc:Fallback>
            <p:pic>
              <p:nvPicPr>
                <p:cNvPr id="2268" name="Freihand 2267">
                  <a:extLst>
                    <a:ext uri="{FF2B5EF4-FFF2-40B4-BE49-F238E27FC236}">
                      <a16:creationId xmlns:a16="http://schemas.microsoft.com/office/drawing/2014/main" id="{864979C3-2CF4-67C1-4F58-F2CF52A12308}"/>
                    </a:ext>
                  </a:extLst>
                </p:cNvPr>
                <p:cNvPicPr/>
                <p:nvPr/>
              </p:nvPicPr>
              <p:blipFill>
                <a:blip r:embed="rId469"/>
                <a:stretch>
                  <a:fillRect/>
                </a:stretch>
              </p:blipFill>
              <p:spPr>
                <a:xfrm>
                  <a:off x="2317156" y="5677102"/>
                  <a:ext cx="1987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269" name="Freihand 2268">
                  <a:extLst>
                    <a:ext uri="{FF2B5EF4-FFF2-40B4-BE49-F238E27FC236}">
                      <a16:creationId xmlns:a16="http://schemas.microsoft.com/office/drawing/2014/main" id="{DCA73B09-3B16-2D86-2581-9DF832C28649}"/>
                    </a:ext>
                  </a:extLst>
                </p14:cNvPr>
                <p14:cNvContentPartPr/>
                <p14:nvPr/>
              </p14:nvContentPartPr>
              <p14:xfrm>
                <a:off x="2543956" y="5550382"/>
                <a:ext cx="102600" cy="224640"/>
              </p14:xfrm>
            </p:contentPart>
          </mc:Choice>
          <mc:Fallback>
            <p:pic>
              <p:nvPicPr>
                <p:cNvPr id="2269" name="Freihand 2268">
                  <a:extLst>
                    <a:ext uri="{FF2B5EF4-FFF2-40B4-BE49-F238E27FC236}">
                      <a16:creationId xmlns:a16="http://schemas.microsoft.com/office/drawing/2014/main" id="{DCA73B09-3B16-2D86-2581-9DF832C28649}"/>
                    </a:ext>
                  </a:extLst>
                </p:cNvPr>
                <p:cNvPicPr/>
                <p:nvPr/>
              </p:nvPicPr>
              <p:blipFill>
                <a:blip r:embed="rId471"/>
                <a:stretch>
                  <a:fillRect/>
                </a:stretch>
              </p:blipFill>
              <p:spPr>
                <a:xfrm>
                  <a:off x="2535316" y="5541742"/>
                  <a:ext cx="12024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270" name="Freihand 2269">
                  <a:extLst>
                    <a:ext uri="{FF2B5EF4-FFF2-40B4-BE49-F238E27FC236}">
                      <a16:creationId xmlns:a16="http://schemas.microsoft.com/office/drawing/2014/main" id="{7E10F2E3-2F6B-E108-6F51-92F54ED89795}"/>
                    </a:ext>
                  </a:extLst>
                </p14:cNvPr>
                <p14:cNvContentPartPr/>
                <p14:nvPr/>
              </p14:nvContentPartPr>
              <p14:xfrm>
                <a:off x="2894956" y="5472982"/>
                <a:ext cx="32760" cy="141840"/>
              </p14:xfrm>
            </p:contentPart>
          </mc:Choice>
          <mc:Fallback>
            <p:pic>
              <p:nvPicPr>
                <p:cNvPr id="2270" name="Freihand 2269">
                  <a:extLst>
                    <a:ext uri="{FF2B5EF4-FFF2-40B4-BE49-F238E27FC236}">
                      <a16:creationId xmlns:a16="http://schemas.microsoft.com/office/drawing/2014/main" id="{7E10F2E3-2F6B-E108-6F51-92F54ED89795}"/>
                    </a:ext>
                  </a:extLst>
                </p:cNvPr>
                <p:cNvPicPr/>
                <p:nvPr/>
              </p:nvPicPr>
              <p:blipFill>
                <a:blip r:embed="rId473"/>
                <a:stretch>
                  <a:fillRect/>
                </a:stretch>
              </p:blipFill>
              <p:spPr>
                <a:xfrm>
                  <a:off x="2886316" y="5463982"/>
                  <a:ext cx="504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271" name="Freihand 2270">
                  <a:extLst>
                    <a:ext uri="{FF2B5EF4-FFF2-40B4-BE49-F238E27FC236}">
                      <a16:creationId xmlns:a16="http://schemas.microsoft.com/office/drawing/2014/main" id="{CB703B83-7264-DDC0-DDCF-DFCDF4204B38}"/>
                    </a:ext>
                  </a:extLst>
                </p14:cNvPr>
                <p14:cNvContentPartPr/>
                <p14:nvPr/>
              </p14:nvContentPartPr>
              <p14:xfrm>
                <a:off x="2825476" y="5418262"/>
                <a:ext cx="177120" cy="230760"/>
              </p14:xfrm>
            </p:contentPart>
          </mc:Choice>
          <mc:Fallback>
            <p:pic>
              <p:nvPicPr>
                <p:cNvPr id="2271" name="Freihand 2270">
                  <a:extLst>
                    <a:ext uri="{FF2B5EF4-FFF2-40B4-BE49-F238E27FC236}">
                      <a16:creationId xmlns:a16="http://schemas.microsoft.com/office/drawing/2014/main" id="{CB703B83-7264-DDC0-DDCF-DFCDF4204B38}"/>
                    </a:ext>
                  </a:extLst>
                </p:cNvPr>
                <p:cNvPicPr/>
                <p:nvPr/>
              </p:nvPicPr>
              <p:blipFill>
                <a:blip r:embed="rId475"/>
                <a:stretch>
                  <a:fillRect/>
                </a:stretch>
              </p:blipFill>
              <p:spPr>
                <a:xfrm>
                  <a:off x="2816476" y="5409622"/>
                  <a:ext cx="19476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272" name="Freihand 2271">
                  <a:extLst>
                    <a:ext uri="{FF2B5EF4-FFF2-40B4-BE49-F238E27FC236}">
                      <a16:creationId xmlns:a16="http://schemas.microsoft.com/office/drawing/2014/main" id="{91E32A0D-D37F-5927-FC10-8109AE5BEEE3}"/>
                    </a:ext>
                  </a:extLst>
                </p14:cNvPr>
                <p14:cNvContentPartPr/>
                <p14:nvPr/>
              </p14:nvContentPartPr>
              <p14:xfrm>
                <a:off x="3160276" y="5474062"/>
                <a:ext cx="115920" cy="288360"/>
              </p14:xfrm>
            </p:contentPart>
          </mc:Choice>
          <mc:Fallback>
            <p:pic>
              <p:nvPicPr>
                <p:cNvPr id="2272" name="Freihand 2271">
                  <a:extLst>
                    <a:ext uri="{FF2B5EF4-FFF2-40B4-BE49-F238E27FC236}">
                      <a16:creationId xmlns:a16="http://schemas.microsoft.com/office/drawing/2014/main" id="{91E32A0D-D37F-5927-FC10-8109AE5BEEE3}"/>
                    </a:ext>
                  </a:extLst>
                </p:cNvPr>
                <p:cNvPicPr/>
                <p:nvPr/>
              </p:nvPicPr>
              <p:blipFill>
                <a:blip r:embed="rId477"/>
                <a:stretch>
                  <a:fillRect/>
                </a:stretch>
              </p:blipFill>
              <p:spPr>
                <a:xfrm>
                  <a:off x="3151636" y="5465062"/>
                  <a:ext cx="13356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273" name="Freihand 2272">
                  <a:extLst>
                    <a:ext uri="{FF2B5EF4-FFF2-40B4-BE49-F238E27FC236}">
                      <a16:creationId xmlns:a16="http://schemas.microsoft.com/office/drawing/2014/main" id="{3BDC3375-D755-48C3-C9FB-7FE8D879462F}"/>
                    </a:ext>
                  </a:extLst>
                </p14:cNvPr>
                <p14:cNvContentPartPr/>
                <p14:nvPr/>
              </p14:nvContentPartPr>
              <p14:xfrm>
                <a:off x="3349636" y="5389102"/>
                <a:ext cx="498600" cy="161280"/>
              </p14:xfrm>
            </p:contentPart>
          </mc:Choice>
          <mc:Fallback>
            <p:pic>
              <p:nvPicPr>
                <p:cNvPr id="2273" name="Freihand 2272">
                  <a:extLst>
                    <a:ext uri="{FF2B5EF4-FFF2-40B4-BE49-F238E27FC236}">
                      <a16:creationId xmlns:a16="http://schemas.microsoft.com/office/drawing/2014/main" id="{3BDC3375-D755-48C3-C9FB-7FE8D879462F}"/>
                    </a:ext>
                  </a:extLst>
                </p:cNvPr>
                <p:cNvPicPr/>
                <p:nvPr/>
              </p:nvPicPr>
              <p:blipFill>
                <a:blip r:embed="rId479"/>
                <a:stretch>
                  <a:fillRect/>
                </a:stretch>
              </p:blipFill>
              <p:spPr>
                <a:xfrm>
                  <a:off x="3340996" y="5380102"/>
                  <a:ext cx="5162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274" name="Freihand 2273">
                  <a:extLst>
                    <a:ext uri="{FF2B5EF4-FFF2-40B4-BE49-F238E27FC236}">
                      <a16:creationId xmlns:a16="http://schemas.microsoft.com/office/drawing/2014/main" id="{03FCFDFF-031E-B385-589A-D960B7A4D810}"/>
                    </a:ext>
                  </a:extLst>
                </p14:cNvPr>
                <p14:cNvContentPartPr/>
                <p14:nvPr/>
              </p14:nvContentPartPr>
              <p14:xfrm>
                <a:off x="3911236" y="5301982"/>
                <a:ext cx="142560" cy="208080"/>
              </p14:xfrm>
            </p:contentPart>
          </mc:Choice>
          <mc:Fallback>
            <p:pic>
              <p:nvPicPr>
                <p:cNvPr id="2274" name="Freihand 2273">
                  <a:extLst>
                    <a:ext uri="{FF2B5EF4-FFF2-40B4-BE49-F238E27FC236}">
                      <a16:creationId xmlns:a16="http://schemas.microsoft.com/office/drawing/2014/main" id="{03FCFDFF-031E-B385-589A-D960B7A4D810}"/>
                    </a:ext>
                  </a:extLst>
                </p:cNvPr>
                <p:cNvPicPr/>
                <p:nvPr/>
              </p:nvPicPr>
              <p:blipFill>
                <a:blip r:embed="rId481"/>
                <a:stretch>
                  <a:fillRect/>
                </a:stretch>
              </p:blipFill>
              <p:spPr>
                <a:xfrm>
                  <a:off x="3902236" y="5292982"/>
                  <a:ext cx="16020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275" name="Freihand 2274">
                  <a:extLst>
                    <a:ext uri="{FF2B5EF4-FFF2-40B4-BE49-F238E27FC236}">
                      <a16:creationId xmlns:a16="http://schemas.microsoft.com/office/drawing/2014/main" id="{FBBFEF28-D541-5861-22C2-49C972B2947E}"/>
                    </a:ext>
                  </a:extLst>
                </p14:cNvPr>
                <p14:cNvContentPartPr/>
                <p14:nvPr/>
              </p14:nvContentPartPr>
              <p14:xfrm>
                <a:off x="3783076" y="5262742"/>
                <a:ext cx="40680" cy="10080"/>
              </p14:xfrm>
            </p:contentPart>
          </mc:Choice>
          <mc:Fallback>
            <p:pic>
              <p:nvPicPr>
                <p:cNvPr id="2275" name="Freihand 2274">
                  <a:extLst>
                    <a:ext uri="{FF2B5EF4-FFF2-40B4-BE49-F238E27FC236}">
                      <a16:creationId xmlns:a16="http://schemas.microsoft.com/office/drawing/2014/main" id="{FBBFEF28-D541-5861-22C2-49C972B2947E}"/>
                    </a:ext>
                  </a:extLst>
                </p:cNvPr>
                <p:cNvPicPr/>
                <p:nvPr/>
              </p:nvPicPr>
              <p:blipFill>
                <a:blip r:embed="rId483"/>
                <a:stretch>
                  <a:fillRect/>
                </a:stretch>
              </p:blipFill>
              <p:spPr>
                <a:xfrm>
                  <a:off x="3774076" y="5254102"/>
                  <a:ext cx="583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276" name="Freihand 2275">
                  <a:extLst>
                    <a:ext uri="{FF2B5EF4-FFF2-40B4-BE49-F238E27FC236}">
                      <a16:creationId xmlns:a16="http://schemas.microsoft.com/office/drawing/2014/main" id="{73694B37-A63A-F669-EC92-BC3AD8537A40}"/>
                    </a:ext>
                  </a:extLst>
                </p14:cNvPr>
                <p14:cNvContentPartPr/>
                <p14:nvPr/>
              </p14:nvContentPartPr>
              <p14:xfrm>
                <a:off x="4199956" y="5213782"/>
                <a:ext cx="17280" cy="171720"/>
              </p14:xfrm>
            </p:contentPart>
          </mc:Choice>
          <mc:Fallback>
            <p:pic>
              <p:nvPicPr>
                <p:cNvPr id="2276" name="Freihand 2275">
                  <a:extLst>
                    <a:ext uri="{FF2B5EF4-FFF2-40B4-BE49-F238E27FC236}">
                      <a16:creationId xmlns:a16="http://schemas.microsoft.com/office/drawing/2014/main" id="{73694B37-A63A-F669-EC92-BC3AD8537A40}"/>
                    </a:ext>
                  </a:extLst>
                </p:cNvPr>
                <p:cNvPicPr/>
                <p:nvPr/>
              </p:nvPicPr>
              <p:blipFill>
                <a:blip r:embed="rId485"/>
                <a:stretch>
                  <a:fillRect/>
                </a:stretch>
              </p:blipFill>
              <p:spPr>
                <a:xfrm>
                  <a:off x="4190956" y="5205142"/>
                  <a:ext cx="349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277" name="Freihand 2276">
                  <a:extLst>
                    <a:ext uri="{FF2B5EF4-FFF2-40B4-BE49-F238E27FC236}">
                      <a16:creationId xmlns:a16="http://schemas.microsoft.com/office/drawing/2014/main" id="{9F17C4A0-22C3-E347-D1BF-98AF960B0B3B}"/>
                    </a:ext>
                  </a:extLst>
                </p14:cNvPr>
                <p14:cNvContentPartPr/>
                <p14:nvPr/>
              </p14:nvContentPartPr>
              <p14:xfrm>
                <a:off x="4222636" y="5517622"/>
                <a:ext cx="7560" cy="19080"/>
              </p14:xfrm>
            </p:contentPart>
          </mc:Choice>
          <mc:Fallback>
            <p:pic>
              <p:nvPicPr>
                <p:cNvPr id="2277" name="Freihand 2276">
                  <a:extLst>
                    <a:ext uri="{FF2B5EF4-FFF2-40B4-BE49-F238E27FC236}">
                      <a16:creationId xmlns:a16="http://schemas.microsoft.com/office/drawing/2014/main" id="{9F17C4A0-22C3-E347-D1BF-98AF960B0B3B}"/>
                    </a:ext>
                  </a:extLst>
                </p:cNvPr>
                <p:cNvPicPr/>
                <p:nvPr/>
              </p:nvPicPr>
              <p:blipFill>
                <a:blip r:embed="rId487"/>
                <a:stretch>
                  <a:fillRect/>
                </a:stretch>
              </p:blipFill>
              <p:spPr>
                <a:xfrm>
                  <a:off x="4213636" y="5508982"/>
                  <a:ext cx="252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281" name="Freihand 2280">
                  <a:extLst>
                    <a:ext uri="{FF2B5EF4-FFF2-40B4-BE49-F238E27FC236}">
                      <a16:creationId xmlns:a16="http://schemas.microsoft.com/office/drawing/2014/main" id="{04C263E8-B1B7-CED4-83BB-F4CF09BE0E7D}"/>
                    </a:ext>
                  </a:extLst>
                </p14:cNvPr>
                <p14:cNvContentPartPr/>
                <p14:nvPr/>
              </p14:nvContentPartPr>
              <p14:xfrm>
                <a:off x="3499756" y="5805262"/>
                <a:ext cx="189360" cy="70200"/>
              </p14:xfrm>
            </p:contentPart>
          </mc:Choice>
          <mc:Fallback>
            <p:pic>
              <p:nvPicPr>
                <p:cNvPr id="2281" name="Freihand 2280">
                  <a:extLst>
                    <a:ext uri="{FF2B5EF4-FFF2-40B4-BE49-F238E27FC236}">
                      <a16:creationId xmlns:a16="http://schemas.microsoft.com/office/drawing/2014/main" id="{04C263E8-B1B7-CED4-83BB-F4CF09BE0E7D}"/>
                    </a:ext>
                  </a:extLst>
                </p:cNvPr>
                <p:cNvPicPr/>
                <p:nvPr/>
              </p:nvPicPr>
              <p:blipFill>
                <a:blip r:embed="rId489"/>
                <a:stretch>
                  <a:fillRect/>
                </a:stretch>
              </p:blipFill>
              <p:spPr>
                <a:xfrm>
                  <a:off x="3490756" y="5796262"/>
                  <a:ext cx="2070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282" name="Freihand 2281">
                  <a:extLst>
                    <a:ext uri="{FF2B5EF4-FFF2-40B4-BE49-F238E27FC236}">
                      <a16:creationId xmlns:a16="http://schemas.microsoft.com/office/drawing/2014/main" id="{99864EAE-53C7-8A13-BE52-1A547F8AD17F}"/>
                    </a:ext>
                  </a:extLst>
                </p14:cNvPr>
                <p14:cNvContentPartPr/>
                <p14:nvPr/>
              </p14:nvContentPartPr>
              <p14:xfrm>
                <a:off x="3503716" y="5870062"/>
                <a:ext cx="182160" cy="72000"/>
              </p14:xfrm>
            </p:contentPart>
          </mc:Choice>
          <mc:Fallback>
            <p:pic>
              <p:nvPicPr>
                <p:cNvPr id="2282" name="Freihand 2281">
                  <a:extLst>
                    <a:ext uri="{FF2B5EF4-FFF2-40B4-BE49-F238E27FC236}">
                      <a16:creationId xmlns:a16="http://schemas.microsoft.com/office/drawing/2014/main" id="{99864EAE-53C7-8A13-BE52-1A547F8AD17F}"/>
                    </a:ext>
                  </a:extLst>
                </p:cNvPr>
                <p:cNvPicPr/>
                <p:nvPr/>
              </p:nvPicPr>
              <p:blipFill>
                <a:blip r:embed="rId491"/>
                <a:stretch>
                  <a:fillRect/>
                </a:stretch>
              </p:blipFill>
              <p:spPr>
                <a:xfrm>
                  <a:off x="3495076" y="5861422"/>
                  <a:ext cx="1998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283" name="Freihand 2282">
                  <a:extLst>
                    <a:ext uri="{FF2B5EF4-FFF2-40B4-BE49-F238E27FC236}">
                      <a16:creationId xmlns:a16="http://schemas.microsoft.com/office/drawing/2014/main" id="{FF1E2DFE-C4B9-BFCA-7353-E92B7E32F26A}"/>
                    </a:ext>
                  </a:extLst>
                </p14:cNvPr>
                <p14:cNvContentPartPr/>
                <p14:nvPr/>
              </p14:nvContentPartPr>
              <p14:xfrm>
                <a:off x="3705676" y="5728582"/>
                <a:ext cx="138600" cy="192240"/>
              </p14:xfrm>
            </p:contentPart>
          </mc:Choice>
          <mc:Fallback>
            <p:pic>
              <p:nvPicPr>
                <p:cNvPr id="2283" name="Freihand 2282">
                  <a:extLst>
                    <a:ext uri="{FF2B5EF4-FFF2-40B4-BE49-F238E27FC236}">
                      <a16:creationId xmlns:a16="http://schemas.microsoft.com/office/drawing/2014/main" id="{FF1E2DFE-C4B9-BFCA-7353-E92B7E32F26A}"/>
                    </a:ext>
                  </a:extLst>
                </p:cNvPr>
                <p:cNvPicPr/>
                <p:nvPr/>
              </p:nvPicPr>
              <p:blipFill>
                <a:blip r:embed="rId493"/>
                <a:stretch>
                  <a:fillRect/>
                </a:stretch>
              </p:blipFill>
              <p:spPr>
                <a:xfrm>
                  <a:off x="3696676" y="5719582"/>
                  <a:ext cx="1562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285" name="Freihand 2284">
                  <a:extLst>
                    <a:ext uri="{FF2B5EF4-FFF2-40B4-BE49-F238E27FC236}">
                      <a16:creationId xmlns:a16="http://schemas.microsoft.com/office/drawing/2014/main" id="{AFCC9824-DDA8-E231-E15C-CE909D31DB16}"/>
                    </a:ext>
                  </a:extLst>
                </p14:cNvPr>
                <p14:cNvContentPartPr/>
                <p14:nvPr/>
              </p14:nvContentPartPr>
              <p14:xfrm>
                <a:off x="4039036" y="5692582"/>
                <a:ext cx="126720" cy="154080"/>
              </p14:xfrm>
            </p:contentPart>
          </mc:Choice>
          <mc:Fallback>
            <p:pic>
              <p:nvPicPr>
                <p:cNvPr id="2285" name="Freihand 2284">
                  <a:extLst>
                    <a:ext uri="{FF2B5EF4-FFF2-40B4-BE49-F238E27FC236}">
                      <a16:creationId xmlns:a16="http://schemas.microsoft.com/office/drawing/2014/main" id="{AFCC9824-DDA8-E231-E15C-CE909D31DB16}"/>
                    </a:ext>
                  </a:extLst>
                </p:cNvPr>
                <p:cNvPicPr/>
                <p:nvPr/>
              </p:nvPicPr>
              <p:blipFill>
                <a:blip r:embed="rId495"/>
                <a:stretch>
                  <a:fillRect/>
                </a:stretch>
              </p:blipFill>
              <p:spPr>
                <a:xfrm>
                  <a:off x="4030036" y="5683942"/>
                  <a:ext cx="1443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286" name="Freihand 2285">
                  <a:extLst>
                    <a:ext uri="{FF2B5EF4-FFF2-40B4-BE49-F238E27FC236}">
                      <a16:creationId xmlns:a16="http://schemas.microsoft.com/office/drawing/2014/main" id="{AACCDEBB-1B41-407B-1DE6-9CA09AE74179}"/>
                    </a:ext>
                  </a:extLst>
                </p14:cNvPr>
                <p14:cNvContentPartPr/>
                <p14:nvPr/>
              </p14:nvContentPartPr>
              <p14:xfrm>
                <a:off x="4051276" y="5742622"/>
                <a:ext cx="115560" cy="14760"/>
              </p14:xfrm>
            </p:contentPart>
          </mc:Choice>
          <mc:Fallback>
            <p:pic>
              <p:nvPicPr>
                <p:cNvPr id="2286" name="Freihand 2285">
                  <a:extLst>
                    <a:ext uri="{FF2B5EF4-FFF2-40B4-BE49-F238E27FC236}">
                      <a16:creationId xmlns:a16="http://schemas.microsoft.com/office/drawing/2014/main" id="{AACCDEBB-1B41-407B-1DE6-9CA09AE74179}"/>
                    </a:ext>
                  </a:extLst>
                </p:cNvPr>
                <p:cNvPicPr/>
                <p:nvPr/>
              </p:nvPicPr>
              <p:blipFill>
                <a:blip r:embed="rId497"/>
                <a:stretch>
                  <a:fillRect/>
                </a:stretch>
              </p:blipFill>
              <p:spPr>
                <a:xfrm>
                  <a:off x="4042636" y="5733982"/>
                  <a:ext cx="1332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287" name="Freihand 2286">
                  <a:extLst>
                    <a:ext uri="{FF2B5EF4-FFF2-40B4-BE49-F238E27FC236}">
                      <a16:creationId xmlns:a16="http://schemas.microsoft.com/office/drawing/2014/main" id="{B4E2F5FF-FE2B-E780-7B6F-7A6B1F240901}"/>
                    </a:ext>
                  </a:extLst>
                </p14:cNvPr>
                <p14:cNvContentPartPr/>
                <p14:nvPr/>
              </p14:nvContentPartPr>
              <p14:xfrm>
                <a:off x="4227676" y="5695462"/>
                <a:ext cx="116640" cy="255240"/>
              </p14:xfrm>
            </p:contentPart>
          </mc:Choice>
          <mc:Fallback>
            <p:pic>
              <p:nvPicPr>
                <p:cNvPr id="2287" name="Freihand 2286">
                  <a:extLst>
                    <a:ext uri="{FF2B5EF4-FFF2-40B4-BE49-F238E27FC236}">
                      <a16:creationId xmlns:a16="http://schemas.microsoft.com/office/drawing/2014/main" id="{B4E2F5FF-FE2B-E780-7B6F-7A6B1F240901}"/>
                    </a:ext>
                  </a:extLst>
                </p:cNvPr>
                <p:cNvPicPr/>
                <p:nvPr/>
              </p:nvPicPr>
              <p:blipFill>
                <a:blip r:embed="rId499"/>
                <a:stretch>
                  <a:fillRect/>
                </a:stretch>
              </p:blipFill>
              <p:spPr>
                <a:xfrm>
                  <a:off x="4218676" y="5686462"/>
                  <a:ext cx="13428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288" name="Freihand 2287">
                  <a:extLst>
                    <a:ext uri="{FF2B5EF4-FFF2-40B4-BE49-F238E27FC236}">
                      <a16:creationId xmlns:a16="http://schemas.microsoft.com/office/drawing/2014/main" id="{EB4DE851-99AE-1F99-6857-3B2A638B0AFC}"/>
                    </a:ext>
                  </a:extLst>
                </p14:cNvPr>
                <p14:cNvContentPartPr/>
                <p14:nvPr/>
              </p14:nvContentPartPr>
              <p14:xfrm>
                <a:off x="4402636" y="5545702"/>
                <a:ext cx="111960" cy="179640"/>
              </p14:xfrm>
            </p:contentPart>
          </mc:Choice>
          <mc:Fallback>
            <p:pic>
              <p:nvPicPr>
                <p:cNvPr id="2288" name="Freihand 2287">
                  <a:extLst>
                    <a:ext uri="{FF2B5EF4-FFF2-40B4-BE49-F238E27FC236}">
                      <a16:creationId xmlns:a16="http://schemas.microsoft.com/office/drawing/2014/main" id="{EB4DE851-99AE-1F99-6857-3B2A638B0AFC}"/>
                    </a:ext>
                  </a:extLst>
                </p:cNvPr>
                <p:cNvPicPr/>
                <p:nvPr/>
              </p:nvPicPr>
              <p:blipFill>
                <a:blip r:embed="rId501"/>
                <a:stretch>
                  <a:fillRect/>
                </a:stretch>
              </p:blipFill>
              <p:spPr>
                <a:xfrm>
                  <a:off x="4393636" y="5536702"/>
                  <a:ext cx="1296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289" name="Freihand 2288">
                  <a:extLst>
                    <a:ext uri="{FF2B5EF4-FFF2-40B4-BE49-F238E27FC236}">
                      <a16:creationId xmlns:a16="http://schemas.microsoft.com/office/drawing/2014/main" id="{A0A1BBE3-A074-D85D-45A6-52A63FA0D6BF}"/>
                    </a:ext>
                  </a:extLst>
                </p14:cNvPr>
                <p14:cNvContentPartPr/>
                <p14:nvPr/>
              </p14:nvContentPartPr>
              <p14:xfrm>
                <a:off x="4483276" y="5670622"/>
                <a:ext cx="58680" cy="54000"/>
              </p14:xfrm>
            </p:contentPart>
          </mc:Choice>
          <mc:Fallback>
            <p:pic>
              <p:nvPicPr>
                <p:cNvPr id="2289" name="Freihand 2288">
                  <a:extLst>
                    <a:ext uri="{FF2B5EF4-FFF2-40B4-BE49-F238E27FC236}">
                      <a16:creationId xmlns:a16="http://schemas.microsoft.com/office/drawing/2014/main" id="{A0A1BBE3-A074-D85D-45A6-52A63FA0D6BF}"/>
                    </a:ext>
                  </a:extLst>
                </p:cNvPr>
                <p:cNvPicPr/>
                <p:nvPr/>
              </p:nvPicPr>
              <p:blipFill>
                <a:blip r:embed="rId503"/>
                <a:stretch>
                  <a:fillRect/>
                </a:stretch>
              </p:blipFill>
              <p:spPr>
                <a:xfrm>
                  <a:off x="4474276" y="5661622"/>
                  <a:ext cx="763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290" name="Freihand 2289">
                  <a:extLst>
                    <a:ext uri="{FF2B5EF4-FFF2-40B4-BE49-F238E27FC236}">
                      <a16:creationId xmlns:a16="http://schemas.microsoft.com/office/drawing/2014/main" id="{68FC6830-4CDB-49C7-D67B-B02CCDC5A535}"/>
                    </a:ext>
                  </a:extLst>
                </p14:cNvPr>
                <p14:cNvContentPartPr/>
                <p14:nvPr/>
              </p14:nvContentPartPr>
              <p14:xfrm>
                <a:off x="4592716" y="5485582"/>
                <a:ext cx="54360" cy="260280"/>
              </p14:xfrm>
            </p:contentPart>
          </mc:Choice>
          <mc:Fallback>
            <p:pic>
              <p:nvPicPr>
                <p:cNvPr id="2290" name="Freihand 2289">
                  <a:extLst>
                    <a:ext uri="{FF2B5EF4-FFF2-40B4-BE49-F238E27FC236}">
                      <a16:creationId xmlns:a16="http://schemas.microsoft.com/office/drawing/2014/main" id="{68FC6830-4CDB-49C7-D67B-B02CCDC5A535}"/>
                    </a:ext>
                  </a:extLst>
                </p:cNvPr>
                <p:cNvPicPr/>
                <p:nvPr/>
              </p:nvPicPr>
              <p:blipFill>
                <a:blip r:embed="rId505"/>
                <a:stretch>
                  <a:fillRect/>
                </a:stretch>
              </p:blipFill>
              <p:spPr>
                <a:xfrm>
                  <a:off x="4583716" y="5476942"/>
                  <a:ext cx="7200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291" name="Freihand 2290">
                  <a:extLst>
                    <a:ext uri="{FF2B5EF4-FFF2-40B4-BE49-F238E27FC236}">
                      <a16:creationId xmlns:a16="http://schemas.microsoft.com/office/drawing/2014/main" id="{FCCEC356-AA3E-2645-C1EB-153C44D76394}"/>
                    </a:ext>
                  </a:extLst>
                </p14:cNvPr>
                <p14:cNvContentPartPr/>
                <p14:nvPr/>
              </p14:nvContentPartPr>
              <p14:xfrm>
                <a:off x="4678396" y="5437702"/>
                <a:ext cx="33840" cy="210240"/>
              </p14:xfrm>
            </p:contentPart>
          </mc:Choice>
          <mc:Fallback>
            <p:pic>
              <p:nvPicPr>
                <p:cNvPr id="2291" name="Freihand 2290">
                  <a:extLst>
                    <a:ext uri="{FF2B5EF4-FFF2-40B4-BE49-F238E27FC236}">
                      <a16:creationId xmlns:a16="http://schemas.microsoft.com/office/drawing/2014/main" id="{FCCEC356-AA3E-2645-C1EB-153C44D76394}"/>
                    </a:ext>
                  </a:extLst>
                </p:cNvPr>
                <p:cNvPicPr/>
                <p:nvPr/>
              </p:nvPicPr>
              <p:blipFill>
                <a:blip r:embed="rId507"/>
                <a:stretch>
                  <a:fillRect/>
                </a:stretch>
              </p:blipFill>
              <p:spPr>
                <a:xfrm>
                  <a:off x="4669396" y="5429062"/>
                  <a:ext cx="5148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2292" name="Freihand 2291">
                  <a:extLst>
                    <a:ext uri="{FF2B5EF4-FFF2-40B4-BE49-F238E27FC236}">
                      <a16:creationId xmlns:a16="http://schemas.microsoft.com/office/drawing/2014/main" id="{17ACA512-6BDB-F6A3-A20C-067651412713}"/>
                    </a:ext>
                  </a:extLst>
                </p14:cNvPr>
                <p14:cNvContentPartPr/>
                <p14:nvPr/>
              </p14:nvContentPartPr>
              <p14:xfrm>
                <a:off x="4774156" y="5524102"/>
                <a:ext cx="74520" cy="118080"/>
              </p14:xfrm>
            </p:contentPart>
          </mc:Choice>
          <mc:Fallback>
            <p:pic>
              <p:nvPicPr>
                <p:cNvPr id="2292" name="Freihand 2291">
                  <a:extLst>
                    <a:ext uri="{FF2B5EF4-FFF2-40B4-BE49-F238E27FC236}">
                      <a16:creationId xmlns:a16="http://schemas.microsoft.com/office/drawing/2014/main" id="{17ACA512-6BDB-F6A3-A20C-067651412713}"/>
                    </a:ext>
                  </a:extLst>
                </p:cNvPr>
                <p:cNvPicPr/>
                <p:nvPr/>
              </p:nvPicPr>
              <p:blipFill>
                <a:blip r:embed="rId509"/>
                <a:stretch>
                  <a:fillRect/>
                </a:stretch>
              </p:blipFill>
              <p:spPr>
                <a:xfrm>
                  <a:off x="4765156" y="5515102"/>
                  <a:ext cx="921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2293" name="Freihand 2292">
                  <a:extLst>
                    <a:ext uri="{FF2B5EF4-FFF2-40B4-BE49-F238E27FC236}">
                      <a16:creationId xmlns:a16="http://schemas.microsoft.com/office/drawing/2014/main" id="{D47481F4-0C58-7D7B-6480-4F3FA949C6C8}"/>
                    </a:ext>
                  </a:extLst>
                </p14:cNvPr>
                <p14:cNvContentPartPr/>
                <p14:nvPr/>
              </p14:nvContentPartPr>
              <p14:xfrm>
                <a:off x="4880716" y="5400982"/>
                <a:ext cx="253080" cy="214560"/>
              </p14:xfrm>
            </p:contentPart>
          </mc:Choice>
          <mc:Fallback>
            <p:pic>
              <p:nvPicPr>
                <p:cNvPr id="2293" name="Freihand 2292">
                  <a:extLst>
                    <a:ext uri="{FF2B5EF4-FFF2-40B4-BE49-F238E27FC236}">
                      <a16:creationId xmlns:a16="http://schemas.microsoft.com/office/drawing/2014/main" id="{D47481F4-0C58-7D7B-6480-4F3FA949C6C8}"/>
                    </a:ext>
                  </a:extLst>
                </p:cNvPr>
                <p:cNvPicPr/>
                <p:nvPr/>
              </p:nvPicPr>
              <p:blipFill>
                <a:blip r:embed="rId511"/>
                <a:stretch>
                  <a:fillRect/>
                </a:stretch>
              </p:blipFill>
              <p:spPr>
                <a:xfrm>
                  <a:off x="4871716" y="5392342"/>
                  <a:ext cx="27072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2294" name="Freihand 2293">
                  <a:extLst>
                    <a:ext uri="{FF2B5EF4-FFF2-40B4-BE49-F238E27FC236}">
                      <a16:creationId xmlns:a16="http://schemas.microsoft.com/office/drawing/2014/main" id="{0CDAFC08-5A6B-F26C-B81E-37F8457D74FD}"/>
                    </a:ext>
                  </a:extLst>
                </p14:cNvPr>
                <p14:cNvContentPartPr/>
                <p14:nvPr/>
              </p14:nvContentPartPr>
              <p14:xfrm>
                <a:off x="5319556" y="5330782"/>
                <a:ext cx="166680" cy="203040"/>
              </p14:xfrm>
            </p:contentPart>
          </mc:Choice>
          <mc:Fallback>
            <p:pic>
              <p:nvPicPr>
                <p:cNvPr id="2294" name="Freihand 2293">
                  <a:extLst>
                    <a:ext uri="{FF2B5EF4-FFF2-40B4-BE49-F238E27FC236}">
                      <a16:creationId xmlns:a16="http://schemas.microsoft.com/office/drawing/2014/main" id="{0CDAFC08-5A6B-F26C-B81E-37F8457D74FD}"/>
                    </a:ext>
                  </a:extLst>
                </p:cNvPr>
                <p:cNvPicPr/>
                <p:nvPr/>
              </p:nvPicPr>
              <p:blipFill>
                <a:blip r:embed="rId513"/>
                <a:stretch>
                  <a:fillRect/>
                </a:stretch>
              </p:blipFill>
              <p:spPr>
                <a:xfrm>
                  <a:off x="5310916" y="5322142"/>
                  <a:ext cx="1843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2295" name="Freihand 2294">
                  <a:extLst>
                    <a:ext uri="{FF2B5EF4-FFF2-40B4-BE49-F238E27FC236}">
                      <a16:creationId xmlns:a16="http://schemas.microsoft.com/office/drawing/2014/main" id="{A04FAC36-210C-AF46-22EF-C7E7A2D35543}"/>
                    </a:ext>
                  </a:extLst>
                </p14:cNvPr>
                <p14:cNvContentPartPr/>
                <p14:nvPr/>
              </p14:nvContentPartPr>
              <p14:xfrm>
                <a:off x="5468596" y="5304502"/>
                <a:ext cx="121320" cy="206640"/>
              </p14:xfrm>
            </p:contentPart>
          </mc:Choice>
          <mc:Fallback>
            <p:pic>
              <p:nvPicPr>
                <p:cNvPr id="2295" name="Freihand 2294">
                  <a:extLst>
                    <a:ext uri="{FF2B5EF4-FFF2-40B4-BE49-F238E27FC236}">
                      <a16:creationId xmlns:a16="http://schemas.microsoft.com/office/drawing/2014/main" id="{A04FAC36-210C-AF46-22EF-C7E7A2D35543}"/>
                    </a:ext>
                  </a:extLst>
                </p:cNvPr>
                <p:cNvPicPr/>
                <p:nvPr/>
              </p:nvPicPr>
              <p:blipFill>
                <a:blip r:embed="rId515"/>
                <a:stretch>
                  <a:fillRect/>
                </a:stretch>
              </p:blipFill>
              <p:spPr>
                <a:xfrm>
                  <a:off x="5459956" y="5295862"/>
                  <a:ext cx="13896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2296" name="Freihand 2295">
                  <a:extLst>
                    <a:ext uri="{FF2B5EF4-FFF2-40B4-BE49-F238E27FC236}">
                      <a16:creationId xmlns:a16="http://schemas.microsoft.com/office/drawing/2014/main" id="{B7F603C8-B6E5-45D9-EE06-F3D9A365D1EA}"/>
                    </a:ext>
                  </a:extLst>
                </p14:cNvPr>
                <p14:cNvContentPartPr/>
                <p14:nvPr/>
              </p14:nvContentPartPr>
              <p14:xfrm>
                <a:off x="5629516" y="5363902"/>
                <a:ext cx="102960" cy="121680"/>
              </p14:xfrm>
            </p:contentPart>
          </mc:Choice>
          <mc:Fallback>
            <p:pic>
              <p:nvPicPr>
                <p:cNvPr id="2296" name="Freihand 2295">
                  <a:extLst>
                    <a:ext uri="{FF2B5EF4-FFF2-40B4-BE49-F238E27FC236}">
                      <a16:creationId xmlns:a16="http://schemas.microsoft.com/office/drawing/2014/main" id="{B7F603C8-B6E5-45D9-EE06-F3D9A365D1EA}"/>
                    </a:ext>
                  </a:extLst>
                </p:cNvPr>
                <p:cNvPicPr/>
                <p:nvPr/>
              </p:nvPicPr>
              <p:blipFill>
                <a:blip r:embed="rId517"/>
                <a:stretch>
                  <a:fillRect/>
                </a:stretch>
              </p:blipFill>
              <p:spPr>
                <a:xfrm>
                  <a:off x="5620876" y="5355262"/>
                  <a:ext cx="1206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2297" name="Freihand 2296">
                  <a:extLst>
                    <a:ext uri="{FF2B5EF4-FFF2-40B4-BE49-F238E27FC236}">
                      <a16:creationId xmlns:a16="http://schemas.microsoft.com/office/drawing/2014/main" id="{FDF58C5F-3AB4-E1EB-E592-CF7ECDAF2BC7}"/>
                    </a:ext>
                  </a:extLst>
                </p14:cNvPr>
                <p14:cNvContentPartPr/>
                <p14:nvPr/>
              </p14:nvContentPartPr>
              <p14:xfrm>
                <a:off x="5759116" y="5240782"/>
                <a:ext cx="456480" cy="201600"/>
              </p14:xfrm>
            </p:contentPart>
          </mc:Choice>
          <mc:Fallback>
            <p:pic>
              <p:nvPicPr>
                <p:cNvPr id="2297" name="Freihand 2296">
                  <a:extLst>
                    <a:ext uri="{FF2B5EF4-FFF2-40B4-BE49-F238E27FC236}">
                      <a16:creationId xmlns:a16="http://schemas.microsoft.com/office/drawing/2014/main" id="{FDF58C5F-3AB4-E1EB-E592-CF7ECDAF2BC7}"/>
                    </a:ext>
                  </a:extLst>
                </p:cNvPr>
                <p:cNvPicPr/>
                <p:nvPr/>
              </p:nvPicPr>
              <p:blipFill>
                <a:blip r:embed="rId519"/>
                <a:stretch>
                  <a:fillRect/>
                </a:stretch>
              </p:blipFill>
              <p:spPr>
                <a:xfrm>
                  <a:off x="5750476" y="5231782"/>
                  <a:ext cx="47412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2298" name="Freihand 2297">
                  <a:extLst>
                    <a:ext uri="{FF2B5EF4-FFF2-40B4-BE49-F238E27FC236}">
                      <a16:creationId xmlns:a16="http://schemas.microsoft.com/office/drawing/2014/main" id="{E9A32B48-3855-410B-7DAA-B62C40CA5F69}"/>
                    </a:ext>
                  </a:extLst>
                </p14:cNvPr>
                <p14:cNvContentPartPr/>
                <p14:nvPr/>
              </p14:nvContentPartPr>
              <p14:xfrm>
                <a:off x="6287956" y="5232142"/>
                <a:ext cx="357840" cy="257040"/>
              </p14:xfrm>
            </p:contentPart>
          </mc:Choice>
          <mc:Fallback>
            <p:pic>
              <p:nvPicPr>
                <p:cNvPr id="2298" name="Freihand 2297">
                  <a:extLst>
                    <a:ext uri="{FF2B5EF4-FFF2-40B4-BE49-F238E27FC236}">
                      <a16:creationId xmlns:a16="http://schemas.microsoft.com/office/drawing/2014/main" id="{E9A32B48-3855-410B-7DAA-B62C40CA5F69}"/>
                    </a:ext>
                  </a:extLst>
                </p:cNvPr>
                <p:cNvPicPr/>
                <p:nvPr/>
              </p:nvPicPr>
              <p:blipFill>
                <a:blip r:embed="rId521"/>
                <a:stretch>
                  <a:fillRect/>
                </a:stretch>
              </p:blipFill>
              <p:spPr>
                <a:xfrm>
                  <a:off x="6279316" y="5223502"/>
                  <a:ext cx="37548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2299" name="Freihand 2298">
                  <a:extLst>
                    <a:ext uri="{FF2B5EF4-FFF2-40B4-BE49-F238E27FC236}">
                      <a16:creationId xmlns:a16="http://schemas.microsoft.com/office/drawing/2014/main" id="{DED19963-D4ED-A002-7B6F-66A0B7804350}"/>
                    </a:ext>
                  </a:extLst>
                </p14:cNvPr>
                <p14:cNvContentPartPr/>
                <p14:nvPr/>
              </p14:nvContentPartPr>
              <p14:xfrm>
                <a:off x="6697276" y="5188942"/>
                <a:ext cx="69120" cy="101520"/>
              </p14:xfrm>
            </p:contentPart>
          </mc:Choice>
          <mc:Fallback>
            <p:pic>
              <p:nvPicPr>
                <p:cNvPr id="2299" name="Freihand 2298">
                  <a:extLst>
                    <a:ext uri="{FF2B5EF4-FFF2-40B4-BE49-F238E27FC236}">
                      <a16:creationId xmlns:a16="http://schemas.microsoft.com/office/drawing/2014/main" id="{DED19963-D4ED-A002-7B6F-66A0B7804350}"/>
                    </a:ext>
                  </a:extLst>
                </p:cNvPr>
                <p:cNvPicPr/>
                <p:nvPr/>
              </p:nvPicPr>
              <p:blipFill>
                <a:blip r:embed="rId523"/>
                <a:stretch>
                  <a:fillRect/>
                </a:stretch>
              </p:blipFill>
              <p:spPr>
                <a:xfrm>
                  <a:off x="6688636" y="5180302"/>
                  <a:ext cx="867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2300" name="Freihand 2299">
                  <a:extLst>
                    <a:ext uri="{FF2B5EF4-FFF2-40B4-BE49-F238E27FC236}">
                      <a16:creationId xmlns:a16="http://schemas.microsoft.com/office/drawing/2014/main" id="{76B55182-A541-A5EA-E4B6-FC737983F9C8}"/>
                    </a:ext>
                  </a:extLst>
                </p14:cNvPr>
                <p14:cNvContentPartPr/>
                <p14:nvPr/>
              </p14:nvContentPartPr>
              <p14:xfrm>
                <a:off x="6832996" y="5126662"/>
                <a:ext cx="202680" cy="167760"/>
              </p14:xfrm>
            </p:contentPart>
          </mc:Choice>
          <mc:Fallback>
            <p:pic>
              <p:nvPicPr>
                <p:cNvPr id="2300" name="Freihand 2299">
                  <a:extLst>
                    <a:ext uri="{FF2B5EF4-FFF2-40B4-BE49-F238E27FC236}">
                      <a16:creationId xmlns:a16="http://schemas.microsoft.com/office/drawing/2014/main" id="{76B55182-A541-A5EA-E4B6-FC737983F9C8}"/>
                    </a:ext>
                  </a:extLst>
                </p:cNvPr>
                <p:cNvPicPr/>
                <p:nvPr/>
              </p:nvPicPr>
              <p:blipFill>
                <a:blip r:embed="rId525"/>
                <a:stretch>
                  <a:fillRect/>
                </a:stretch>
              </p:blipFill>
              <p:spPr>
                <a:xfrm>
                  <a:off x="6823996" y="5118022"/>
                  <a:ext cx="2203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2301" name="Freihand 2300">
                  <a:extLst>
                    <a:ext uri="{FF2B5EF4-FFF2-40B4-BE49-F238E27FC236}">
                      <a16:creationId xmlns:a16="http://schemas.microsoft.com/office/drawing/2014/main" id="{5B5972EB-5809-2FA7-78E0-6E5A1EAE6DF8}"/>
                    </a:ext>
                  </a:extLst>
                </p14:cNvPr>
                <p14:cNvContentPartPr/>
                <p14:nvPr/>
              </p14:nvContentPartPr>
              <p14:xfrm>
                <a:off x="7109836" y="5105062"/>
                <a:ext cx="128520" cy="265320"/>
              </p14:xfrm>
            </p:contentPart>
          </mc:Choice>
          <mc:Fallback>
            <p:pic>
              <p:nvPicPr>
                <p:cNvPr id="2301" name="Freihand 2300">
                  <a:extLst>
                    <a:ext uri="{FF2B5EF4-FFF2-40B4-BE49-F238E27FC236}">
                      <a16:creationId xmlns:a16="http://schemas.microsoft.com/office/drawing/2014/main" id="{5B5972EB-5809-2FA7-78E0-6E5A1EAE6DF8}"/>
                    </a:ext>
                  </a:extLst>
                </p:cNvPr>
                <p:cNvPicPr/>
                <p:nvPr/>
              </p:nvPicPr>
              <p:blipFill>
                <a:blip r:embed="rId527"/>
                <a:stretch>
                  <a:fillRect/>
                </a:stretch>
              </p:blipFill>
              <p:spPr>
                <a:xfrm>
                  <a:off x="7100836" y="5096062"/>
                  <a:ext cx="14616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2302" name="Freihand 2301">
                  <a:extLst>
                    <a:ext uri="{FF2B5EF4-FFF2-40B4-BE49-F238E27FC236}">
                      <a16:creationId xmlns:a16="http://schemas.microsoft.com/office/drawing/2014/main" id="{49085442-212D-0C11-6E0B-A0193B13F495}"/>
                    </a:ext>
                  </a:extLst>
                </p14:cNvPr>
                <p14:cNvContentPartPr/>
                <p14:nvPr/>
              </p14:nvContentPartPr>
              <p14:xfrm>
                <a:off x="7271476" y="5017942"/>
                <a:ext cx="115920" cy="198720"/>
              </p14:xfrm>
            </p:contentPart>
          </mc:Choice>
          <mc:Fallback>
            <p:pic>
              <p:nvPicPr>
                <p:cNvPr id="2302" name="Freihand 2301">
                  <a:extLst>
                    <a:ext uri="{FF2B5EF4-FFF2-40B4-BE49-F238E27FC236}">
                      <a16:creationId xmlns:a16="http://schemas.microsoft.com/office/drawing/2014/main" id="{49085442-212D-0C11-6E0B-A0193B13F495}"/>
                    </a:ext>
                  </a:extLst>
                </p:cNvPr>
                <p:cNvPicPr/>
                <p:nvPr/>
              </p:nvPicPr>
              <p:blipFill>
                <a:blip r:embed="rId529"/>
                <a:stretch>
                  <a:fillRect/>
                </a:stretch>
              </p:blipFill>
              <p:spPr>
                <a:xfrm>
                  <a:off x="7262476" y="5008942"/>
                  <a:ext cx="13356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2303" name="Freihand 2302">
                  <a:extLst>
                    <a:ext uri="{FF2B5EF4-FFF2-40B4-BE49-F238E27FC236}">
                      <a16:creationId xmlns:a16="http://schemas.microsoft.com/office/drawing/2014/main" id="{8BCBFFA6-1F70-DB51-BBD0-B9783B0A2621}"/>
                    </a:ext>
                  </a:extLst>
                </p14:cNvPr>
                <p14:cNvContentPartPr/>
                <p14:nvPr/>
              </p14:nvContentPartPr>
              <p14:xfrm>
                <a:off x="7445356" y="5074462"/>
                <a:ext cx="176400" cy="84240"/>
              </p14:xfrm>
            </p:contentPart>
          </mc:Choice>
          <mc:Fallback>
            <p:pic>
              <p:nvPicPr>
                <p:cNvPr id="2303" name="Freihand 2302">
                  <a:extLst>
                    <a:ext uri="{FF2B5EF4-FFF2-40B4-BE49-F238E27FC236}">
                      <a16:creationId xmlns:a16="http://schemas.microsoft.com/office/drawing/2014/main" id="{8BCBFFA6-1F70-DB51-BBD0-B9783B0A2621}"/>
                    </a:ext>
                  </a:extLst>
                </p:cNvPr>
                <p:cNvPicPr/>
                <p:nvPr/>
              </p:nvPicPr>
              <p:blipFill>
                <a:blip r:embed="rId531"/>
                <a:stretch>
                  <a:fillRect/>
                </a:stretch>
              </p:blipFill>
              <p:spPr>
                <a:xfrm>
                  <a:off x="7436716" y="5065462"/>
                  <a:ext cx="1940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2304" name="Freihand 2303">
                  <a:extLst>
                    <a:ext uri="{FF2B5EF4-FFF2-40B4-BE49-F238E27FC236}">
                      <a16:creationId xmlns:a16="http://schemas.microsoft.com/office/drawing/2014/main" id="{5861C5FB-9FA9-A63C-B387-FED055D27A2C}"/>
                    </a:ext>
                  </a:extLst>
                </p14:cNvPr>
                <p14:cNvContentPartPr/>
                <p14:nvPr/>
              </p14:nvContentPartPr>
              <p14:xfrm>
                <a:off x="7621036" y="4999582"/>
                <a:ext cx="43200" cy="41040"/>
              </p14:xfrm>
            </p:contentPart>
          </mc:Choice>
          <mc:Fallback>
            <p:pic>
              <p:nvPicPr>
                <p:cNvPr id="2304" name="Freihand 2303">
                  <a:extLst>
                    <a:ext uri="{FF2B5EF4-FFF2-40B4-BE49-F238E27FC236}">
                      <a16:creationId xmlns:a16="http://schemas.microsoft.com/office/drawing/2014/main" id="{5861C5FB-9FA9-A63C-B387-FED055D27A2C}"/>
                    </a:ext>
                  </a:extLst>
                </p:cNvPr>
                <p:cNvPicPr/>
                <p:nvPr/>
              </p:nvPicPr>
              <p:blipFill>
                <a:blip r:embed="rId533"/>
                <a:stretch>
                  <a:fillRect/>
                </a:stretch>
              </p:blipFill>
              <p:spPr>
                <a:xfrm>
                  <a:off x="7612036" y="4990942"/>
                  <a:ext cx="608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2305" name="Freihand 2304">
                  <a:extLst>
                    <a:ext uri="{FF2B5EF4-FFF2-40B4-BE49-F238E27FC236}">
                      <a16:creationId xmlns:a16="http://schemas.microsoft.com/office/drawing/2014/main" id="{18A75319-F0A3-D418-E83C-7955FA5CE23F}"/>
                    </a:ext>
                  </a:extLst>
                </p14:cNvPr>
                <p14:cNvContentPartPr/>
                <p14:nvPr/>
              </p14:nvContentPartPr>
              <p14:xfrm>
                <a:off x="7668556" y="5052862"/>
                <a:ext cx="96840" cy="74520"/>
              </p14:xfrm>
            </p:contentPart>
          </mc:Choice>
          <mc:Fallback>
            <p:pic>
              <p:nvPicPr>
                <p:cNvPr id="2305" name="Freihand 2304">
                  <a:extLst>
                    <a:ext uri="{FF2B5EF4-FFF2-40B4-BE49-F238E27FC236}">
                      <a16:creationId xmlns:a16="http://schemas.microsoft.com/office/drawing/2014/main" id="{18A75319-F0A3-D418-E83C-7955FA5CE23F}"/>
                    </a:ext>
                  </a:extLst>
                </p:cNvPr>
                <p:cNvPicPr/>
                <p:nvPr/>
              </p:nvPicPr>
              <p:blipFill>
                <a:blip r:embed="rId535"/>
                <a:stretch>
                  <a:fillRect/>
                </a:stretch>
              </p:blipFill>
              <p:spPr>
                <a:xfrm>
                  <a:off x="7659556" y="5044222"/>
                  <a:ext cx="1144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2306" name="Freihand 2305">
                  <a:extLst>
                    <a:ext uri="{FF2B5EF4-FFF2-40B4-BE49-F238E27FC236}">
                      <a16:creationId xmlns:a16="http://schemas.microsoft.com/office/drawing/2014/main" id="{539C88EF-2C97-B136-3CDF-8361294CE912}"/>
                    </a:ext>
                  </a:extLst>
                </p14:cNvPr>
                <p14:cNvContentPartPr/>
                <p14:nvPr/>
              </p14:nvContentPartPr>
              <p14:xfrm>
                <a:off x="7797076" y="4983742"/>
                <a:ext cx="245160" cy="143280"/>
              </p14:xfrm>
            </p:contentPart>
          </mc:Choice>
          <mc:Fallback>
            <p:pic>
              <p:nvPicPr>
                <p:cNvPr id="2306" name="Freihand 2305">
                  <a:extLst>
                    <a:ext uri="{FF2B5EF4-FFF2-40B4-BE49-F238E27FC236}">
                      <a16:creationId xmlns:a16="http://schemas.microsoft.com/office/drawing/2014/main" id="{539C88EF-2C97-B136-3CDF-8361294CE912}"/>
                    </a:ext>
                  </a:extLst>
                </p:cNvPr>
                <p:cNvPicPr/>
                <p:nvPr/>
              </p:nvPicPr>
              <p:blipFill>
                <a:blip r:embed="rId537"/>
                <a:stretch>
                  <a:fillRect/>
                </a:stretch>
              </p:blipFill>
              <p:spPr>
                <a:xfrm>
                  <a:off x="7788436" y="4975102"/>
                  <a:ext cx="2628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2307" name="Freihand 2306">
                  <a:extLst>
                    <a:ext uri="{FF2B5EF4-FFF2-40B4-BE49-F238E27FC236}">
                      <a16:creationId xmlns:a16="http://schemas.microsoft.com/office/drawing/2014/main" id="{F010566D-5408-F610-00CC-E449060C7064}"/>
                    </a:ext>
                  </a:extLst>
                </p14:cNvPr>
                <p14:cNvContentPartPr/>
                <p14:nvPr/>
              </p14:nvContentPartPr>
              <p14:xfrm>
                <a:off x="8069236" y="4887622"/>
                <a:ext cx="15840" cy="265680"/>
              </p14:xfrm>
            </p:contentPart>
          </mc:Choice>
          <mc:Fallback>
            <p:pic>
              <p:nvPicPr>
                <p:cNvPr id="2307" name="Freihand 2306">
                  <a:extLst>
                    <a:ext uri="{FF2B5EF4-FFF2-40B4-BE49-F238E27FC236}">
                      <a16:creationId xmlns:a16="http://schemas.microsoft.com/office/drawing/2014/main" id="{F010566D-5408-F610-00CC-E449060C7064}"/>
                    </a:ext>
                  </a:extLst>
                </p:cNvPr>
                <p:cNvPicPr/>
                <p:nvPr/>
              </p:nvPicPr>
              <p:blipFill>
                <a:blip r:embed="rId539"/>
                <a:stretch>
                  <a:fillRect/>
                </a:stretch>
              </p:blipFill>
              <p:spPr>
                <a:xfrm>
                  <a:off x="8060596" y="4878982"/>
                  <a:ext cx="3348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2309" name="Freihand 2308">
                  <a:extLst>
                    <a:ext uri="{FF2B5EF4-FFF2-40B4-BE49-F238E27FC236}">
                      <a16:creationId xmlns:a16="http://schemas.microsoft.com/office/drawing/2014/main" id="{8EA5E82F-CE61-C357-DFE7-E9B45C32EF39}"/>
                    </a:ext>
                  </a:extLst>
                </p14:cNvPr>
                <p14:cNvContentPartPr/>
                <p14:nvPr/>
              </p14:nvContentPartPr>
              <p14:xfrm>
                <a:off x="4334236" y="6017662"/>
                <a:ext cx="135360" cy="286200"/>
              </p14:xfrm>
            </p:contentPart>
          </mc:Choice>
          <mc:Fallback>
            <p:pic>
              <p:nvPicPr>
                <p:cNvPr id="2309" name="Freihand 2308">
                  <a:extLst>
                    <a:ext uri="{FF2B5EF4-FFF2-40B4-BE49-F238E27FC236}">
                      <a16:creationId xmlns:a16="http://schemas.microsoft.com/office/drawing/2014/main" id="{8EA5E82F-CE61-C357-DFE7-E9B45C32EF39}"/>
                    </a:ext>
                  </a:extLst>
                </p:cNvPr>
                <p:cNvPicPr/>
                <p:nvPr/>
              </p:nvPicPr>
              <p:blipFill>
                <a:blip r:embed="rId541"/>
                <a:stretch>
                  <a:fillRect/>
                </a:stretch>
              </p:blipFill>
              <p:spPr>
                <a:xfrm>
                  <a:off x="4325596" y="6008662"/>
                  <a:ext cx="15300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2310" name="Freihand 2309">
                  <a:extLst>
                    <a:ext uri="{FF2B5EF4-FFF2-40B4-BE49-F238E27FC236}">
                      <a16:creationId xmlns:a16="http://schemas.microsoft.com/office/drawing/2014/main" id="{ED641490-7345-2D15-002B-13F44B925914}"/>
                    </a:ext>
                  </a:extLst>
                </p14:cNvPr>
                <p14:cNvContentPartPr/>
                <p14:nvPr/>
              </p14:nvContentPartPr>
              <p14:xfrm>
                <a:off x="4455556" y="6021982"/>
                <a:ext cx="114840" cy="250560"/>
              </p14:xfrm>
            </p:contentPart>
          </mc:Choice>
          <mc:Fallback>
            <p:pic>
              <p:nvPicPr>
                <p:cNvPr id="2310" name="Freihand 2309">
                  <a:extLst>
                    <a:ext uri="{FF2B5EF4-FFF2-40B4-BE49-F238E27FC236}">
                      <a16:creationId xmlns:a16="http://schemas.microsoft.com/office/drawing/2014/main" id="{ED641490-7345-2D15-002B-13F44B925914}"/>
                    </a:ext>
                  </a:extLst>
                </p:cNvPr>
                <p:cNvPicPr/>
                <p:nvPr/>
              </p:nvPicPr>
              <p:blipFill>
                <a:blip r:embed="rId543"/>
                <a:stretch>
                  <a:fillRect/>
                </a:stretch>
              </p:blipFill>
              <p:spPr>
                <a:xfrm>
                  <a:off x="4446916" y="6012982"/>
                  <a:ext cx="13248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2311" name="Freihand 2310">
                  <a:extLst>
                    <a:ext uri="{FF2B5EF4-FFF2-40B4-BE49-F238E27FC236}">
                      <a16:creationId xmlns:a16="http://schemas.microsoft.com/office/drawing/2014/main" id="{3BF94BAD-88AE-987C-8785-0898E4BFA10D}"/>
                    </a:ext>
                  </a:extLst>
                </p14:cNvPr>
                <p14:cNvContentPartPr/>
                <p14:nvPr/>
              </p14:nvContentPartPr>
              <p14:xfrm>
                <a:off x="4375276" y="6183262"/>
                <a:ext cx="114480" cy="15480"/>
              </p14:xfrm>
            </p:contentPart>
          </mc:Choice>
          <mc:Fallback>
            <p:pic>
              <p:nvPicPr>
                <p:cNvPr id="2311" name="Freihand 2310">
                  <a:extLst>
                    <a:ext uri="{FF2B5EF4-FFF2-40B4-BE49-F238E27FC236}">
                      <a16:creationId xmlns:a16="http://schemas.microsoft.com/office/drawing/2014/main" id="{3BF94BAD-88AE-987C-8785-0898E4BFA10D}"/>
                    </a:ext>
                  </a:extLst>
                </p:cNvPr>
                <p:cNvPicPr/>
                <p:nvPr/>
              </p:nvPicPr>
              <p:blipFill>
                <a:blip r:embed="rId545"/>
                <a:stretch>
                  <a:fillRect/>
                </a:stretch>
              </p:blipFill>
              <p:spPr>
                <a:xfrm>
                  <a:off x="4366636" y="6174622"/>
                  <a:ext cx="1321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2312" name="Freihand 2311">
                  <a:extLst>
                    <a:ext uri="{FF2B5EF4-FFF2-40B4-BE49-F238E27FC236}">
                      <a16:creationId xmlns:a16="http://schemas.microsoft.com/office/drawing/2014/main" id="{F6830353-7011-49C6-42CE-EB1DA108640E}"/>
                    </a:ext>
                  </a:extLst>
                </p14:cNvPr>
                <p14:cNvContentPartPr/>
                <p14:nvPr/>
              </p14:nvContentPartPr>
              <p14:xfrm>
                <a:off x="4595596" y="5939902"/>
                <a:ext cx="308520" cy="366840"/>
              </p14:xfrm>
            </p:contentPart>
          </mc:Choice>
          <mc:Fallback>
            <p:pic>
              <p:nvPicPr>
                <p:cNvPr id="2312" name="Freihand 2311">
                  <a:extLst>
                    <a:ext uri="{FF2B5EF4-FFF2-40B4-BE49-F238E27FC236}">
                      <a16:creationId xmlns:a16="http://schemas.microsoft.com/office/drawing/2014/main" id="{F6830353-7011-49C6-42CE-EB1DA108640E}"/>
                    </a:ext>
                  </a:extLst>
                </p:cNvPr>
                <p:cNvPicPr/>
                <p:nvPr/>
              </p:nvPicPr>
              <p:blipFill>
                <a:blip r:embed="rId547"/>
                <a:stretch>
                  <a:fillRect/>
                </a:stretch>
              </p:blipFill>
              <p:spPr>
                <a:xfrm>
                  <a:off x="4586956" y="5930902"/>
                  <a:ext cx="326160" cy="38448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2313" name="Freihand 2312">
                  <a:extLst>
                    <a:ext uri="{FF2B5EF4-FFF2-40B4-BE49-F238E27FC236}">
                      <a16:creationId xmlns:a16="http://schemas.microsoft.com/office/drawing/2014/main" id="{DF96937C-422A-051D-D1AF-CC2D96624A2A}"/>
                    </a:ext>
                  </a:extLst>
                </p14:cNvPr>
                <p14:cNvContentPartPr/>
                <p14:nvPr/>
              </p14:nvContentPartPr>
              <p14:xfrm>
                <a:off x="5117236" y="5903542"/>
                <a:ext cx="32040" cy="194400"/>
              </p14:xfrm>
            </p:contentPart>
          </mc:Choice>
          <mc:Fallback>
            <p:pic>
              <p:nvPicPr>
                <p:cNvPr id="2313" name="Freihand 2312">
                  <a:extLst>
                    <a:ext uri="{FF2B5EF4-FFF2-40B4-BE49-F238E27FC236}">
                      <a16:creationId xmlns:a16="http://schemas.microsoft.com/office/drawing/2014/main" id="{DF96937C-422A-051D-D1AF-CC2D96624A2A}"/>
                    </a:ext>
                  </a:extLst>
                </p:cNvPr>
                <p:cNvPicPr/>
                <p:nvPr/>
              </p:nvPicPr>
              <p:blipFill>
                <a:blip r:embed="rId549"/>
                <a:stretch>
                  <a:fillRect/>
                </a:stretch>
              </p:blipFill>
              <p:spPr>
                <a:xfrm>
                  <a:off x="5108596" y="5894902"/>
                  <a:ext cx="4968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2314" name="Freihand 2313">
                  <a:extLst>
                    <a:ext uri="{FF2B5EF4-FFF2-40B4-BE49-F238E27FC236}">
                      <a16:creationId xmlns:a16="http://schemas.microsoft.com/office/drawing/2014/main" id="{4E7CF2FB-7C63-ABCB-4AFB-22413F4D346E}"/>
                    </a:ext>
                  </a:extLst>
                </p14:cNvPr>
                <p14:cNvContentPartPr/>
                <p14:nvPr/>
              </p14:nvContentPartPr>
              <p14:xfrm>
                <a:off x="5019316" y="5827582"/>
                <a:ext cx="261720" cy="323280"/>
              </p14:xfrm>
            </p:contentPart>
          </mc:Choice>
          <mc:Fallback>
            <p:pic>
              <p:nvPicPr>
                <p:cNvPr id="2314" name="Freihand 2313">
                  <a:extLst>
                    <a:ext uri="{FF2B5EF4-FFF2-40B4-BE49-F238E27FC236}">
                      <a16:creationId xmlns:a16="http://schemas.microsoft.com/office/drawing/2014/main" id="{4E7CF2FB-7C63-ABCB-4AFB-22413F4D346E}"/>
                    </a:ext>
                  </a:extLst>
                </p:cNvPr>
                <p:cNvPicPr/>
                <p:nvPr/>
              </p:nvPicPr>
              <p:blipFill>
                <a:blip r:embed="rId551"/>
                <a:stretch>
                  <a:fillRect/>
                </a:stretch>
              </p:blipFill>
              <p:spPr>
                <a:xfrm>
                  <a:off x="5010316" y="5818942"/>
                  <a:ext cx="279360" cy="34092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2316" name="Freihand 2315">
                  <a:extLst>
                    <a:ext uri="{FF2B5EF4-FFF2-40B4-BE49-F238E27FC236}">
                      <a16:creationId xmlns:a16="http://schemas.microsoft.com/office/drawing/2014/main" id="{EA75E2C6-6C1B-8A8C-878C-EEA36F46E695}"/>
                    </a:ext>
                  </a:extLst>
                </p14:cNvPr>
                <p14:cNvContentPartPr/>
                <p14:nvPr/>
              </p14:nvContentPartPr>
              <p14:xfrm>
                <a:off x="131956" y="3594502"/>
                <a:ext cx="2045160" cy="1450800"/>
              </p14:xfrm>
            </p:contentPart>
          </mc:Choice>
          <mc:Fallback>
            <p:pic>
              <p:nvPicPr>
                <p:cNvPr id="2316" name="Freihand 2315">
                  <a:extLst>
                    <a:ext uri="{FF2B5EF4-FFF2-40B4-BE49-F238E27FC236}">
                      <a16:creationId xmlns:a16="http://schemas.microsoft.com/office/drawing/2014/main" id="{EA75E2C6-6C1B-8A8C-878C-EEA36F46E695}"/>
                    </a:ext>
                  </a:extLst>
                </p:cNvPr>
                <p:cNvPicPr/>
                <p:nvPr/>
              </p:nvPicPr>
              <p:blipFill>
                <a:blip r:embed="rId553"/>
                <a:stretch>
                  <a:fillRect/>
                </a:stretch>
              </p:blipFill>
              <p:spPr>
                <a:xfrm>
                  <a:off x="123316" y="3585862"/>
                  <a:ext cx="2062800" cy="146844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2317" name="Freihand 2316">
                  <a:extLst>
                    <a:ext uri="{FF2B5EF4-FFF2-40B4-BE49-F238E27FC236}">
                      <a16:creationId xmlns:a16="http://schemas.microsoft.com/office/drawing/2014/main" id="{DAD5267E-3881-2726-A676-E1B579154D92}"/>
                    </a:ext>
                  </a:extLst>
                </p14:cNvPr>
                <p14:cNvContentPartPr/>
                <p14:nvPr/>
              </p14:nvContentPartPr>
              <p14:xfrm>
                <a:off x="2069836" y="4632742"/>
                <a:ext cx="1104120" cy="135000"/>
              </p14:xfrm>
            </p:contentPart>
          </mc:Choice>
          <mc:Fallback>
            <p:pic>
              <p:nvPicPr>
                <p:cNvPr id="2317" name="Freihand 2316">
                  <a:extLst>
                    <a:ext uri="{FF2B5EF4-FFF2-40B4-BE49-F238E27FC236}">
                      <a16:creationId xmlns:a16="http://schemas.microsoft.com/office/drawing/2014/main" id="{DAD5267E-3881-2726-A676-E1B579154D92}"/>
                    </a:ext>
                  </a:extLst>
                </p:cNvPr>
                <p:cNvPicPr/>
                <p:nvPr/>
              </p:nvPicPr>
              <p:blipFill>
                <a:blip r:embed="rId555"/>
                <a:stretch>
                  <a:fillRect/>
                </a:stretch>
              </p:blipFill>
              <p:spPr>
                <a:xfrm>
                  <a:off x="2061196" y="4624102"/>
                  <a:ext cx="11217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2324" name="Freihand 2323">
                  <a:extLst>
                    <a:ext uri="{FF2B5EF4-FFF2-40B4-BE49-F238E27FC236}">
                      <a16:creationId xmlns:a16="http://schemas.microsoft.com/office/drawing/2014/main" id="{55B3D53A-052D-DE97-A22A-4136DA3C6A3E}"/>
                    </a:ext>
                  </a:extLst>
                </p14:cNvPr>
                <p14:cNvContentPartPr/>
                <p14:nvPr/>
              </p14:nvContentPartPr>
              <p14:xfrm>
                <a:off x="5336836" y="5785102"/>
                <a:ext cx="262440" cy="470880"/>
              </p14:xfrm>
            </p:contentPart>
          </mc:Choice>
          <mc:Fallback>
            <p:pic>
              <p:nvPicPr>
                <p:cNvPr id="2324" name="Freihand 2323">
                  <a:extLst>
                    <a:ext uri="{FF2B5EF4-FFF2-40B4-BE49-F238E27FC236}">
                      <a16:creationId xmlns:a16="http://schemas.microsoft.com/office/drawing/2014/main" id="{55B3D53A-052D-DE97-A22A-4136DA3C6A3E}"/>
                    </a:ext>
                  </a:extLst>
                </p:cNvPr>
                <p:cNvPicPr/>
                <p:nvPr/>
              </p:nvPicPr>
              <p:blipFill>
                <a:blip r:embed="rId557"/>
                <a:stretch>
                  <a:fillRect/>
                </a:stretch>
              </p:blipFill>
              <p:spPr>
                <a:xfrm>
                  <a:off x="5327836" y="5776102"/>
                  <a:ext cx="280080" cy="48852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2326" name="Freihand 2325">
                  <a:extLst>
                    <a:ext uri="{FF2B5EF4-FFF2-40B4-BE49-F238E27FC236}">
                      <a16:creationId xmlns:a16="http://schemas.microsoft.com/office/drawing/2014/main" id="{121D37B5-7746-7A4C-11B6-9092E3B75AE4}"/>
                    </a:ext>
                  </a:extLst>
                </p14:cNvPr>
                <p14:cNvContentPartPr/>
                <p14:nvPr/>
              </p14:nvContentPartPr>
              <p14:xfrm>
                <a:off x="5760556" y="5691142"/>
                <a:ext cx="195840" cy="320400"/>
              </p14:xfrm>
            </p:contentPart>
          </mc:Choice>
          <mc:Fallback>
            <p:pic>
              <p:nvPicPr>
                <p:cNvPr id="2326" name="Freihand 2325">
                  <a:extLst>
                    <a:ext uri="{FF2B5EF4-FFF2-40B4-BE49-F238E27FC236}">
                      <a16:creationId xmlns:a16="http://schemas.microsoft.com/office/drawing/2014/main" id="{121D37B5-7746-7A4C-11B6-9092E3B75AE4}"/>
                    </a:ext>
                  </a:extLst>
                </p:cNvPr>
                <p:cNvPicPr/>
                <p:nvPr/>
              </p:nvPicPr>
              <p:blipFill>
                <a:blip r:embed="rId559"/>
                <a:stretch>
                  <a:fillRect/>
                </a:stretch>
              </p:blipFill>
              <p:spPr>
                <a:xfrm>
                  <a:off x="5751916" y="5682502"/>
                  <a:ext cx="213480" cy="33804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2333" name="Freihand 2332">
                  <a:extLst>
                    <a:ext uri="{FF2B5EF4-FFF2-40B4-BE49-F238E27FC236}">
                      <a16:creationId xmlns:a16="http://schemas.microsoft.com/office/drawing/2014/main" id="{5CC7158D-03EE-4F9C-C6FD-00AB3AB3C2A9}"/>
                    </a:ext>
                  </a:extLst>
                </p14:cNvPr>
                <p14:cNvContentPartPr/>
                <p14:nvPr/>
              </p14:nvContentPartPr>
              <p14:xfrm>
                <a:off x="6022276" y="5541742"/>
                <a:ext cx="317520" cy="698400"/>
              </p14:xfrm>
            </p:contentPart>
          </mc:Choice>
          <mc:Fallback>
            <p:pic>
              <p:nvPicPr>
                <p:cNvPr id="2333" name="Freihand 2332">
                  <a:extLst>
                    <a:ext uri="{FF2B5EF4-FFF2-40B4-BE49-F238E27FC236}">
                      <a16:creationId xmlns:a16="http://schemas.microsoft.com/office/drawing/2014/main" id="{5CC7158D-03EE-4F9C-C6FD-00AB3AB3C2A9}"/>
                    </a:ext>
                  </a:extLst>
                </p:cNvPr>
                <p:cNvPicPr/>
                <p:nvPr/>
              </p:nvPicPr>
              <p:blipFill>
                <a:blip r:embed="rId561"/>
                <a:stretch>
                  <a:fillRect/>
                </a:stretch>
              </p:blipFill>
              <p:spPr>
                <a:xfrm>
                  <a:off x="6013636" y="5533102"/>
                  <a:ext cx="335160" cy="71604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2334" name="Freihand 2333">
                  <a:extLst>
                    <a:ext uri="{FF2B5EF4-FFF2-40B4-BE49-F238E27FC236}">
                      <a16:creationId xmlns:a16="http://schemas.microsoft.com/office/drawing/2014/main" id="{CCB230CB-8079-76FC-F823-EB44AB4A991F}"/>
                    </a:ext>
                  </a:extLst>
                </p14:cNvPr>
                <p14:cNvContentPartPr/>
                <p14:nvPr/>
              </p14:nvContentPartPr>
              <p14:xfrm>
                <a:off x="6534916" y="5650462"/>
                <a:ext cx="100080" cy="264600"/>
              </p14:xfrm>
            </p:contentPart>
          </mc:Choice>
          <mc:Fallback>
            <p:pic>
              <p:nvPicPr>
                <p:cNvPr id="2334" name="Freihand 2333">
                  <a:extLst>
                    <a:ext uri="{FF2B5EF4-FFF2-40B4-BE49-F238E27FC236}">
                      <a16:creationId xmlns:a16="http://schemas.microsoft.com/office/drawing/2014/main" id="{CCB230CB-8079-76FC-F823-EB44AB4A991F}"/>
                    </a:ext>
                  </a:extLst>
                </p:cNvPr>
                <p:cNvPicPr/>
                <p:nvPr/>
              </p:nvPicPr>
              <p:blipFill>
                <a:blip r:embed="rId563"/>
                <a:stretch>
                  <a:fillRect/>
                </a:stretch>
              </p:blipFill>
              <p:spPr>
                <a:xfrm>
                  <a:off x="6525916" y="5641462"/>
                  <a:ext cx="11772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2335" name="Freihand 2334">
                  <a:extLst>
                    <a:ext uri="{FF2B5EF4-FFF2-40B4-BE49-F238E27FC236}">
                      <a16:creationId xmlns:a16="http://schemas.microsoft.com/office/drawing/2014/main" id="{88166CE5-3A40-62EF-9698-9575BD7B780C}"/>
                    </a:ext>
                  </a:extLst>
                </p14:cNvPr>
                <p14:cNvContentPartPr/>
                <p14:nvPr/>
              </p14:nvContentPartPr>
              <p14:xfrm>
                <a:off x="6646156" y="5685022"/>
                <a:ext cx="113040" cy="228240"/>
              </p14:xfrm>
            </p:contentPart>
          </mc:Choice>
          <mc:Fallback>
            <p:pic>
              <p:nvPicPr>
                <p:cNvPr id="2335" name="Freihand 2334">
                  <a:extLst>
                    <a:ext uri="{FF2B5EF4-FFF2-40B4-BE49-F238E27FC236}">
                      <a16:creationId xmlns:a16="http://schemas.microsoft.com/office/drawing/2014/main" id="{88166CE5-3A40-62EF-9698-9575BD7B780C}"/>
                    </a:ext>
                  </a:extLst>
                </p:cNvPr>
                <p:cNvPicPr/>
                <p:nvPr/>
              </p:nvPicPr>
              <p:blipFill>
                <a:blip r:embed="rId565"/>
                <a:stretch>
                  <a:fillRect/>
                </a:stretch>
              </p:blipFill>
              <p:spPr>
                <a:xfrm>
                  <a:off x="6637156" y="5676022"/>
                  <a:ext cx="13068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2336" name="Freihand 2335">
                  <a:extLst>
                    <a:ext uri="{FF2B5EF4-FFF2-40B4-BE49-F238E27FC236}">
                      <a16:creationId xmlns:a16="http://schemas.microsoft.com/office/drawing/2014/main" id="{75476CAE-DB38-3EB6-131C-05B00A5C6AE5}"/>
                    </a:ext>
                  </a:extLst>
                </p14:cNvPr>
                <p14:cNvContentPartPr/>
                <p14:nvPr/>
              </p14:nvContentPartPr>
              <p14:xfrm>
                <a:off x="6606916" y="5791222"/>
                <a:ext cx="96840" cy="19080"/>
              </p14:xfrm>
            </p:contentPart>
          </mc:Choice>
          <mc:Fallback>
            <p:pic>
              <p:nvPicPr>
                <p:cNvPr id="2336" name="Freihand 2335">
                  <a:extLst>
                    <a:ext uri="{FF2B5EF4-FFF2-40B4-BE49-F238E27FC236}">
                      <a16:creationId xmlns:a16="http://schemas.microsoft.com/office/drawing/2014/main" id="{75476CAE-DB38-3EB6-131C-05B00A5C6AE5}"/>
                    </a:ext>
                  </a:extLst>
                </p:cNvPr>
                <p:cNvPicPr/>
                <p:nvPr/>
              </p:nvPicPr>
              <p:blipFill>
                <a:blip r:embed="rId567"/>
                <a:stretch>
                  <a:fillRect/>
                </a:stretch>
              </p:blipFill>
              <p:spPr>
                <a:xfrm>
                  <a:off x="6598276" y="5782222"/>
                  <a:ext cx="1144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2344" name="Freihand 2343">
                  <a:extLst>
                    <a:ext uri="{FF2B5EF4-FFF2-40B4-BE49-F238E27FC236}">
                      <a16:creationId xmlns:a16="http://schemas.microsoft.com/office/drawing/2014/main" id="{E4C737A7-FCC3-774D-206E-10757519B8CB}"/>
                    </a:ext>
                  </a:extLst>
                </p14:cNvPr>
                <p14:cNvContentPartPr/>
                <p14:nvPr/>
              </p14:nvContentPartPr>
              <p14:xfrm>
                <a:off x="3721876" y="5718502"/>
                <a:ext cx="3244680" cy="827640"/>
              </p14:xfrm>
            </p:contentPart>
          </mc:Choice>
          <mc:Fallback>
            <p:pic>
              <p:nvPicPr>
                <p:cNvPr id="2344" name="Freihand 2343">
                  <a:extLst>
                    <a:ext uri="{FF2B5EF4-FFF2-40B4-BE49-F238E27FC236}">
                      <a16:creationId xmlns:a16="http://schemas.microsoft.com/office/drawing/2014/main" id="{E4C737A7-FCC3-774D-206E-10757519B8CB}"/>
                    </a:ext>
                  </a:extLst>
                </p:cNvPr>
                <p:cNvPicPr/>
                <p:nvPr/>
              </p:nvPicPr>
              <p:blipFill>
                <a:blip r:embed="rId569"/>
                <a:stretch>
                  <a:fillRect/>
                </a:stretch>
              </p:blipFill>
              <p:spPr>
                <a:xfrm>
                  <a:off x="3713236" y="5709502"/>
                  <a:ext cx="3262320" cy="84528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2345" name="Freihand 2344">
                  <a:extLst>
                    <a:ext uri="{FF2B5EF4-FFF2-40B4-BE49-F238E27FC236}">
                      <a16:creationId xmlns:a16="http://schemas.microsoft.com/office/drawing/2014/main" id="{6A62DB1D-443B-31A1-1C3F-9885E9FD8B40}"/>
                    </a:ext>
                  </a:extLst>
                </p14:cNvPr>
                <p14:cNvContentPartPr/>
                <p14:nvPr/>
              </p14:nvContentPartPr>
              <p14:xfrm>
                <a:off x="3959476" y="6143302"/>
                <a:ext cx="189000" cy="202320"/>
              </p14:xfrm>
            </p:contentPart>
          </mc:Choice>
          <mc:Fallback>
            <p:pic>
              <p:nvPicPr>
                <p:cNvPr id="2345" name="Freihand 2344">
                  <a:extLst>
                    <a:ext uri="{FF2B5EF4-FFF2-40B4-BE49-F238E27FC236}">
                      <a16:creationId xmlns:a16="http://schemas.microsoft.com/office/drawing/2014/main" id="{6A62DB1D-443B-31A1-1C3F-9885E9FD8B40}"/>
                    </a:ext>
                  </a:extLst>
                </p:cNvPr>
                <p:cNvPicPr/>
                <p:nvPr/>
              </p:nvPicPr>
              <p:blipFill>
                <a:blip r:embed="rId571"/>
                <a:stretch>
                  <a:fillRect/>
                </a:stretch>
              </p:blipFill>
              <p:spPr>
                <a:xfrm>
                  <a:off x="3950836" y="6134302"/>
                  <a:ext cx="206640" cy="219960"/>
                </a:xfrm>
                <a:prstGeom prst="rect">
                  <a:avLst/>
                </a:prstGeom>
              </p:spPr>
            </p:pic>
          </mc:Fallback>
        </mc:AlternateContent>
      </p:grpSp>
    </p:spTree>
    <p:extLst>
      <p:ext uri="{BB962C8B-B14F-4D97-AF65-F5344CB8AC3E}">
        <p14:creationId xmlns:p14="http://schemas.microsoft.com/office/powerpoint/2010/main" val="184478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083845" y="129179"/>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Nicht</a:t>
            </a:r>
            <a:r>
              <a:rPr lang="en-US" sz="2903" b="1" dirty="0">
                <a:solidFill>
                  <a:sysClr val="windowText" lastClr="000000"/>
                </a:solidFill>
              </a:rPr>
              <a:t>-transitive </a:t>
            </a:r>
            <a:r>
              <a:rPr lang="en-US" sz="2903" b="1" dirty="0" err="1">
                <a:solidFill>
                  <a:sysClr val="windowText" lastClr="000000"/>
                </a:solidFill>
              </a:rPr>
              <a:t>Würfel</a:t>
            </a:r>
            <a:endParaRPr lang="en-US" sz="2903" dirty="0">
              <a:solidFill>
                <a:sysClr val="windowText" lastClr="000000"/>
              </a:solidFill>
            </a:endParaRPr>
          </a:p>
        </p:txBody>
      </p:sp>
      <p:sp>
        <p:nvSpPr>
          <p:cNvPr id="3" name="Textfeld 2"/>
          <p:cNvSpPr txBox="1"/>
          <p:nvPr/>
        </p:nvSpPr>
        <p:spPr>
          <a:xfrm>
            <a:off x="1507300" y="1447006"/>
            <a:ext cx="9191180" cy="3658164"/>
          </a:xfrm>
          <a:prstGeom prst="rect">
            <a:avLst/>
          </a:prstGeom>
          <a:noFill/>
        </p:spPr>
        <p:txBody>
          <a:bodyPr wrap="square" rtlCol="0">
            <a:noAutofit/>
          </a:bodyPr>
          <a:lstStyle/>
          <a:p>
            <a:r>
              <a:rPr lang="pt-BR" sz="2903" dirty="0"/>
              <a:t>A:	4, 4, 4, 4, 0, 0</a:t>
            </a:r>
          </a:p>
          <a:p>
            <a:r>
              <a:rPr lang="pt-BR" sz="2903" dirty="0"/>
              <a:t>B:	3, 3, 3, 3, 3, 3</a:t>
            </a:r>
          </a:p>
          <a:p>
            <a:r>
              <a:rPr lang="pt-BR" sz="2903" dirty="0"/>
              <a:t>C:	6, 6, 2, 2, 2, 2</a:t>
            </a:r>
          </a:p>
          <a:p>
            <a:r>
              <a:rPr lang="pt-BR" sz="2903" dirty="0"/>
              <a:t>D:	5, 5, 5, 1, 1, 1</a:t>
            </a:r>
          </a:p>
          <a:p>
            <a:endParaRPr lang="pt-BR" sz="2903" dirty="0"/>
          </a:p>
          <a:p>
            <a:r>
              <a:rPr lang="pt-BR" sz="2903" dirty="0"/>
              <a:t>Ist es ein Vorteil, als erster einen Würfel wählen zu können?</a:t>
            </a:r>
          </a:p>
        </p:txBody>
      </p:sp>
      <p:sp>
        <p:nvSpPr>
          <p:cNvPr id="4" name="Rechteck 3">
            <a:extLst>
              <a:ext uri="{FF2B5EF4-FFF2-40B4-BE49-F238E27FC236}">
                <a16:creationId xmlns:a16="http://schemas.microsoft.com/office/drawing/2014/main" id="{6F61D34D-1B35-1AB7-CEF6-D9E05BC6DF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E3992FF-B05A-7CE6-DE5A-57A5CD9C504C}"/>
                  </a:ext>
                </a:extLst>
              </p14:cNvPr>
              <p14:cNvContentPartPr/>
              <p14:nvPr/>
            </p14:nvContentPartPr>
            <p14:xfrm>
              <a:off x="734956" y="1343062"/>
              <a:ext cx="23400" cy="38520"/>
            </p14:xfrm>
          </p:contentPart>
        </mc:Choice>
        <mc:Fallback>
          <p:pic>
            <p:nvPicPr>
              <p:cNvPr id="2" name="Freihand 1">
                <a:extLst>
                  <a:ext uri="{FF2B5EF4-FFF2-40B4-BE49-F238E27FC236}">
                    <a16:creationId xmlns:a16="http://schemas.microsoft.com/office/drawing/2014/main" id="{BE3992FF-B05A-7CE6-DE5A-57A5CD9C504C}"/>
                  </a:ext>
                </a:extLst>
              </p:cNvPr>
              <p:cNvPicPr/>
              <p:nvPr/>
            </p:nvPicPr>
            <p:blipFill>
              <a:blip r:embed="rId4"/>
              <a:stretch>
                <a:fillRect/>
              </a:stretch>
            </p:blipFill>
            <p:spPr>
              <a:xfrm>
                <a:off x="726316" y="1334422"/>
                <a:ext cx="410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515AD4C0-EEF2-764F-A0EE-AF37ABF78BCD}"/>
                  </a:ext>
                </a:extLst>
              </p14:cNvPr>
              <p14:cNvContentPartPr/>
              <p14:nvPr/>
            </p14:nvContentPartPr>
            <p14:xfrm>
              <a:off x="2439556" y="1900702"/>
              <a:ext cx="2169360" cy="56520"/>
            </p14:xfrm>
          </p:contentPart>
        </mc:Choice>
        <mc:Fallback>
          <p:pic>
            <p:nvPicPr>
              <p:cNvPr id="5" name="Freihand 4">
                <a:extLst>
                  <a:ext uri="{FF2B5EF4-FFF2-40B4-BE49-F238E27FC236}">
                    <a16:creationId xmlns:a16="http://schemas.microsoft.com/office/drawing/2014/main" id="{515AD4C0-EEF2-764F-A0EE-AF37ABF78BCD}"/>
                  </a:ext>
                </a:extLst>
              </p:cNvPr>
              <p:cNvPicPr/>
              <p:nvPr/>
            </p:nvPicPr>
            <p:blipFill>
              <a:blip r:embed="rId6"/>
              <a:stretch>
                <a:fillRect/>
              </a:stretch>
            </p:blipFill>
            <p:spPr>
              <a:xfrm>
                <a:off x="2430556" y="1892062"/>
                <a:ext cx="21870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933856C6-38F3-2102-FBA9-7C4EC540770C}"/>
                  </a:ext>
                </a:extLst>
              </p14:cNvPr>
              <p14:cNvContentPartPr/>
              <p14:nvPr/>
            </p14:nvContentPartPr>
            <p14:xfrm>
              <a:off x="2495716" y="2361142"/>
              <a:ext cx="2080440" cy="34200"/>
            </p14:xfrm>
          </p:contentPart>
        </mc:Choice>
        <mc:Fallback>
          <p:pic>
            <p:nvPicPr>
              <p:cNvPr id="7" name="Freihand 6">
                <a:extLst>
                  <a:ext uri="{FF2B5EF4-FFF2-40B4-BE49-F238E27FC236}">
                    <a16:creationId xmlns:a16="http://schemas.microsoft.com/office/drawing/2014/main" id="{933856C6-38F3-2102-FBA9-7C4EC540770C}"/>
                  </a:ext>
                </a:extLst>
              </p:cNvPr>
              <p:cNvPicPr/>
              <p:nvPr/>
            </p:nvPicPr>
            <p:blipFill>
              <a:blip r:embed="rId8"/>
              <a:stretch>
                <a:fillRect/>
              </a:stretch>
            </p:blipFill>
            <p:spPr>
              <a:xfrm>
                <a:off x="2486716" y="2352502"/>
                <a:ext cx="20980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1C57933C-A8ED-14A9-FB77-A9C999C8BEC4}"/>
                  </a:ext>
                </a:extLst>
              </p14:cNvPr>
              <p14:cNvContentPartPr/>
              <p14:nvPr/>
            </p14:nvContentPartPr>
            <p14:xfrm>
              <a:off x="2503276" y="2824822"/>
              <a:ext cx="2064600" cy="42840"/>
            </p14:xfrm>
          </p:contentPart>
        </mc:Choice>
        <mc:Fallback>
          <p:pic>
            <p:nvPicPr>
              <p:cNvPr id="8" name="Freihand 7">
                <a:extLst>
                  <a:ext uri="{FF2B5EF4-FFF2-40B4-BE49-F238E27FC236}">
                    <a16:creationId xmlns:a16="http://schemas.microsoft.com/office/drawing/2014/main" id="{1C57933C-A8ED-14A9-FB77-A9C999C8BEC4}"/>
                  </a:ext>
                </a:extLst>
              </p:cNvPr>
              <p:cNvPicPr/>
              <p:nvPr/>
            </p:nvPicPr>
            <p:blipFill>
              <a:blip r:embed="rId10"/>
              <a:stretch>
                <a:fillRect/>
              </a:stretch>
            </p:blipFill>
            <p:spPr>
              <a:xfrm>
                <a:off x="2494276" y="2816182"/>
                <a:ext cx="20822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E6B7EF86-D6C1-CE78-F5F5-27D691D68B4B}"/>
                  </a:ext>
                </a:extLst>
              </p14:cNvPr>
              <p14:cNvContentPartPr/>
              <p14:nvPr/>
            </p14:nvContentPartPr>
            <p14:xfrm>
              <a:off x="2540356" y="3216862"/>
              <a:ext cx="2094480" cy="83520"/>
            </p14:xfrm>
          </p:contentPart>
        </mc:Choice>
        <mc:Fallback>
          <p:pic>
            <p:nvPicPr>
              <p:cNvPr id="9" name="Freihand 8">
                <a:extLst>
                  <a:ext uri="{FF2B5EF4-FFF2-40B4-BE49-F238E27FC236}">
                    <a16:creationId xmlns:a16="http://schemas.microsoft.com/office/drawing/2014/main" id="{E6B7EF86-D6C1-CE78-F5F5-27D691D68B4B}"/>
                  </a:ext>
                </a:extLst>
              </p:cNvPr>
              <p:cNvPicPr/>
              <p:nvPr/>
            </p:nvPicPr>
            <p:blipFill>
              <a:blip r:embed="rId12"/>
              <a:stretch>
                <a:fillRect/>
              </a:stretch>
            </p:blipFill>
            <p:spPr>
              <a:xfrm>
                <a:off x="2531716" y="3208222"/>
                <a:ext cx="2112120" cy="101160"/>
              </a:xfrm>
              <a:prstGeom prst="rect">
                <a:avLst/>
              </a:prstGeom>
            </p:spPr>
          </p:pic>
        </mc:Fallback>
      </mc:AlternateContent>
      <p:grpSp>
        <p:nvGrpSpPr>
          <p:cNvPr id="12" name="Gruppieren 11">
            <a:extLst>
              <a:ext uri="{FF2B5EF4-FFF2-40B4-BE49-F238E27FC236}">
                <a16:creationId xmlns:a16="http://schemas.microsoft.com/office/drawing/2014/main" id="{6F93780A-4993-580F-ADE4-73057A515BBE}"/>
              </a:ext>
            </a:extLst>
          </p:cNvPr>
          <p:cNvGrpSpPr/>
          <p:nvPr/>
        </p:nvGrpSpPr>
        <p:grpSpPr>
          <a:xfrm>
            <a:off x="6558316" y="986662"/>
            <a:ext cx="142200" cy="226800"/>
            <a:chOff x="6558316" y="986662"/>
            <a:chExt cx="142200" cy="226800"/>
          </a:xfrm>
        </p:grpSpPr>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51FFDA7D-1AFC-B37C-605B-D9D7F58B7912}"/>
                    </a:ext>
                  </a:extLst>
                </p14:cNvPr>
                <p14:cNvContentPartPr/>
                <p14:nvPr/>
              </p14:nvContentPartPr>
              <p14:xfrm>
                <a:off x="6558316" y="986662"/>
                <a:ext cx="129960" cy="212760"/>
              </p14:xfrm>
            </p:contentPart>
          </mc:Choice>
          <mc:Fallback>
            <p:pic>
              <p:nvPicPr>
                <p:cNvPr id="10" name="Freihand 9">
                  <a:extLst>
                    <a:ext uri="{FF2B5EF4-FFF2-40B4-BE49-F238E27FC236}">
                      <a16:creationId xmlns:a16="http://schemas.microsoft.com/office/drawing/2014/main" id="{51FFDA7D-1AFC-B37C-605B-D9D7F58B7912}"/>
                    </a:ext>
                  </a:extLst>
                </p:cNvPr>
                <p:cNvPicPr/>
                <p:nvPr/>
              </p:nvPicPr>
              <p:blipFill>
                <a:blip r:embed="rId14"/>
                <a:stretch>
                  <a:fillRect/>
                </a:stretch>
              </p:blipFill>
              <p:spPr>
                <a:xfrm>
                  <a:off x="6549676" y="978022"/>
                  <a:ext cx="14760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4992E8DA-1A42-BEAF-C02B-3BE255AC208E}"/>
                    </a:ext>
                  </a:extLst>
                </p14:cNvPr>
                <p14:cNvContentPartPr/>
                <p14:nvPr/>
              </p14:nvContentPartPr>
              <p14:xfrm>
                <a:off x="6578476" y="987742"/>
                <a:ext cx="122040" cy="225720"/>
              </p14:xfrm>
            </p:contentPart>
          </mc:Choice>
          <mc:Fallback>
            <p:pic>
              <p:nvPicPr>
                <p:cNvPr id="11" name="Freihand 10">
                  <a:extLst>
                    <a:ext uri="{FF2B5EF4-FFF2-40B4-BE49-F238E27FC236}">
                      <a16:creationId xmlns:a16="http://schemas.microsoft.com/office/drawing/2014/main" id="{4992E8DA-1A42-BEAF-C02B-3BE255AC208E}"/>
                    </a:ext>
                  </a:extLst>
                </p:cNvPr>
                <p:cNvPicPr/>
                <p:nvPr/>
              </p:nvPicPr>
              <p:blipFill>
                <a:blip r:embed="rId16"/>
                <a:stretch>
                  <a:fillRect/>
                </a:stretch>
              </p:blipFill>
              <p:spPr>
                <a:xfrm>
                  <a:off x="6569836" y="978742"/>
                  <a:ext cx="139680" cy="243360"/>
                </a:xfrm>
                <a:prstGeom prst="rect">
                  <a:avLst/>
                </a:prstGeom>
              </p:spPr>
            </p:pic>
          </mc:Fallback>
        </mc:AlternateContent>
      </p:grpSp>
      <p:grpSp>
        <p:nvGrpSpPr>
          <p:cNvPr id="19" name="Gruppieren 18">
            <a:extLst>
              <a:ext uri="{FF2B5EF4-FFF2-40B4-BE49-F238E27FC236}">
                <a16:creationId xmlns:a16="http://schemas.microsoft.com/office/drawing/2014/main" id="{EE711A80-6C23-C784-4B2D-9FA75BFD2B06}"/>
              </a:ext>
            </a:extLst>
          </p:cNvPr>
          <p:cNvGrpSpPr/>
          <p:nvPr/>
        </p:nvGrpSpPr>
        <p:grpSpPr>
          <a:xfrm>
            <a:off x="6900316" y="925822"/>
            <a:ext cx="303840" cy="241560"/>
            <a:chOff x="6900316" y="925822"/>
            <a:chExt cx="303840" cy="241560"/>
          </a:xfrm>
        </p:grpSpPr>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187BA7EA-620D-1A30-7572-762D9A99C416}"/>
                    </a:ext>
                  </a:extLst>
                </p14:cNvPr>
                <p14:cNvContentPartPr/>
                <p14:nvPr/>
              </p14:nvContentPartPr>
              <p14:xfrm>
                <a:off x="6900316" y="1039582"/>
                <a:ext cx="261720" cy="127800"/>
              </p14:xfrm>
            </p:contentPart>
          </mc:Choice>
          <mc:Fallback>
            <p:pic>
              <p:nvPicPr>
                <p:cNvPr id="13" name="Freihand 12">
                  <a:extLst>
                    <a:ext uri="{FF2B5EF4-FFF2-40B4-BE49-F238E27FC236}">
                      <a16:creationId xmlns:a16="http://schemas.microsoft.com/office/drawing/2014/main" id="{187BA7EA-620D-1A30-7572-762D9A99C416}"/>
                    </a:ext>
                  </a:extLst>
                </p:cNvPr>
                <p:cNvPicPr/>
                <p:nvPr/>
              </p:nvPicPr>
              <p:blipFill>
                <a:blip r:embed="rId18"/>
                <a:stretch>
                  <a:fillRect/>
                </a:stretch>
              </p:blipFill>
              <p:spPr>
                <a:xfrm>
                  <a:off x="6891316" y="1030942"/>
                  <a:ext cx="2793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DFD126C3-E920-3E43-8FEC-4A4D340F82F6}"/>
                    </a:ext>
                  </a:extLst>
                </p14:cNvPr>
                <p14:cNvContentPartPr/>
                <p14:nvPr/>
              </p14:nvContentPartPr>
              <p14:xfrm>
                <a:off x="7125316" y="960382"/>
                <a:ext cx="78840" cy="201600"/>
              </p14:xfrm>
            </p:contentPart>
          </mc:Choice>
          <mc:Fallback>
            <p:pic>
              <p:nvPicPr>
                <p:cNvPr id="14" name="Freihand 13">
                  <a:extLst>
                    <a:ext uri="{FF2B5EF4-FFF2-40B4-BE49-F238E27FC236}">
                      <a16:creationId xmlns:a16="http://schemas.microsoft.com/office/drawing/2014/main" id="{DFD126C3-E920-3E43-8FEC-4A4D340F82F6}"/>
                    </a:ext>
                  </a:extLst>
                </p:cNvPr>
                <p:cNvPicPr/>
                <p:nvPr/>
              </p:nvPicPr>
              <p:blipFill>
                <a:blip r:embed="rId20"/>
                <a:stretch>
                  <a:fillRect/>
                </a:stretch>
              </p:blipFill>
              <p:spPr>
                <a:xfrm>
                  <a:off x="7116676" y="951382"/>
                  <a:ext cx="9648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D959BEB4-E75A-82F3-E794-1B6DD2771F41}"/>
                    </a:ext>
                  </a:extLst>
                </p14:cNvPr>
                <p14:cNvContentPartPr/>
                <p14:nvPr/>
              </p14:nvContentPartPr>
              <p14:xfrm>
                <a:off x="7094716" y="925822"/>
                <a:ext cx="16920" cy="3600"/>
              </p14:xfrm>
            </p:contentPart>
          </mc:Choice>
          <mc:Fallback>
            <p:pic>
              <p:nvPicPr>
                <p:cNvPr id="15" name="Freihand 14">
                  <a:extLst>
                    <a:ext uri="{FF2B5EF4-FFF2-40B4-BE49-F238E27FC236}">
                      <a16:creationId xmlns:a16="http://schemas.microsoft.com/office/drawing/2014/main" id="{D959BEB4-E75A-82F3-E794-1B6DD2771F41}"/>
                    </a:ext>
                  </a:extLst>
                </p:cNvPr>
                <p:cNvPicPr/>
                <p:nvPr/>
              </p:nvPicPr>
              <p:blipFill>
                <a:blip r:embed="rId22"/>
                <a:stretch>
                  <a:fillRect/>
                </a:stretch>
              </p:blipFill>
              <p:spPr>
                <a:xfrm>
                  <a:off x="7085716" y="916822"/>
                  <a:ext cx="34560" cy="21240"/>
                </a:xfrm>
                <a:prstGeom prst="rect">
                  <a:avLst/>
                </a:prstGeom>
              </p:spPr>
            </p:pic>
          </mc:Fallback>
        </mc:AlternateContent>
      </p:grpSp>
      <p:grpSp>
        <p:nvGrpSpPr>
          <p:cNvPr id="18" name="Gruppieren 17">
            <a:extLst>
              <a:ext uri="{FF2B5EF4-FFF2-40B4-BE49-F238E27FC236}">
                <a16:creationId xmlns:a16="http://schemas.microsoft.com/office/drawing/2014/main" id="{186CF92B-E9AB-34AB-9539-FD5D162105CC}"/>
              </a:ext>
            </a:extLst>
          </p:cNvPr>
          <p:cNvGrpSpPr/>
          <p:nvPr/>
        </p:nvGrpSpPr>
        <p:grpSpPr>
          <a:xfrm>
            <a:off x="7375876" y="938062"/>
            <a:ext cx="185760" cy="241200"/>
            <a:chOff x="7375876" y="938062"/>
            <a:chExt cx="185760" cy="241200"/>
          </a:xfrm>
        </p:grpSpPr>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140048D6-473C-65E2-D678-3A15D2533A7D}"/>
                    </a:ext>
                  </a:extLst>
                </p14:cNvPr>
                <p14:cNvContentPartPr/>
                <p14:nvPr/>
              </p14:nvContentPartPr>
              <p14:xfrm>
                <a:off x="7479556" y="990262"/>
                <a:ext cx="8280" cy="131040"/>
              </p14:xfrm>
            </p:contentPart>
          </mc:Choice>
          <mc:Fallback>
            <p:pic>
              <p:nvPicPr>
                <p:cNvPr id="16" name="Freihand 15">
                  <a:extLst>
                    <a:ext uri="{FF2B5EF4-FFF2-40B4-BE49-F238E27FC236}">
                      <a16:creationId xmlns:a16="http://schemas.microsoft.com/office/drawing/2014/main" id="{140048D6-473C-65E2-D678-3A15D2533A7D}"/>
                    </a:ext>
                  </a:extLst>
                </p:cNvPr>
                <p:cNvPicPr/>
                <p:nvPr/>
              </p:nvPicPr>
              <p:blipFill>
                <a:blip r:embed="rId24"/>
                <a:stretch>
                  <a:fillRect/>
                </a:stretch>
              </p:blipFill>
              <p:spPr>
                <a:xfrm>
                  <a:off x="7470556" y="981262"/>
                  <a:ext cx="259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5F5831B4-1F39-E7FD-F5EB-C71490113FE0}"/>
                    </a:ext>
                  </a:extLst>
                </p14:cNvPr>
                <p14:cNvContentPartPr/>
                <p14:nvPr/>
              </p14:nvContentPartPr>
              <p14:xfrm>
                <a:off x="7375876" y="938062"/>
                <a:ext cx="185760" cy="241200"/>
              </p14:xfrm>
            </p:contentPart>
          </mc:Choice>
          <mc:Fallback>
            <p:pic>
              <p:nvPicPr>
                <p:cNvPr id="17" name="Freihand 16">
                  <a:extLst>
                    <a:ext uri="{FF2B5EF4-FFF2-40B4-BE49-F238E27FC236}">
                      <a16:creationId xmlns:a16="http://schemas.microsoft.com/office/drawing/2014/main" id="{5F5831B4-1F39-E7FD-F5EB-C71490113FE0}"/>
                    </a:ext>
                  </a:extLst>
                </p:cNvPr>
                <p:cNvPicPr/>
                <p:nvPr/>
              </p:nvPicPr>
              <p:blipFill>
                <a:blip r:embed="rId26"/>
                <a:stretch>
                  <a:fillRect/>
                </a:stretch>
              </p:blipFill>
              <p:spPr>
                <a:xfrm>
                  <a:off x="7366876" y="929062"/>
                  <a:ext cx="203400" cy="258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3CF33885-DFBC-22FB-299F-2E7386DAC066}"/>
                  </a:ext>
                </a:extLst>
              </p14:cNvPr>
              <p14:cNvContentPartPr/>
              <p14:nvPr/>
            </p14:nvContentPartPr>
            <p14:xfrm>
              <a:off x="2455036" y="1899262"/>
              <a:ext cx="1400400" cy="159480"/>
            </p14:xfrm>
          </p:contentPart>
        </mc:Choice>
        <mc:Fallback>
          <p:pic>
            <p:nvPicPr>
              <p:cNvPr id="20" name="Freihand 19">
                <a:extLst>
                  <a:ext uri="{FF2B5EF4-FFF2-40B4-BE49-F238E27FC236}">
                    <a16:creationId xmlns:a16="http://schemas.microsoft.com/office/drawing/2014/main" id="{3CF33885-DFBC-22FB-299F-2E7386DAC066}"/>
                  </a:ext>
                </a:extLst>
              </p:cNvPr>
              <p:cNvPicPr/>
              <p:nvPr/>
            </p:nvPicPr>
            <p:blipFill>
              <a:blip r:embed="rId28"/>
              <a:stretch>
                <a:fillRect/>
              </a:stretch>
            </p:blipFill>
            <p:spPr>
              <a:xfrm>
                <a:off x="2446036" y="1890262"/>
                <a:ext cx="14180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54EC3202-FE63-5F98-0DB4-8CE24152FAD3}"/>
                  </a:ext>
                </a:extLst>
              </p14:cNvPr>
              <p14:cNvContentPartPr/>
              <p14:nvPr/>
            </p14:nvContentPartPr>
            <p14:xfrm>
              <a:off x="2466196" y="2363302"/>
              <a:ext cx="1748160" cy="70920"/>
            </p14:xfrm>
          </p:contentPart>
        </mc:Choice>
        <mc:Fallback>
          <p:pic>
            <p:nvPicPr>
              <p:cNvPr id="21" name="Freihand 20">
                <a:extLst>
                  <a:ext uri="{FF2B5EF4-FFF2-40B4-BE49-F238E27FC236}">
                    <a16:creationId xmlns:a16="http://schemas.microsoft.com/office/drawing/2014/main" id="{54EC3202-FE63-5F98-0DB4-8CE24152FAD3}"/>
                  </a:ext>
                </a:extLst>
              </p:cNvPr>
              <p:cNvPicPr/>
              <p:nvPr/>
            </p:nvPicPr>
            <p:blipFill>
              <a:blip r:embed="rId30"/>
              <a:stretch>
                <a:fillRect/>
              </a:stretch>
            </p:blipFill>
            <p:spPr>
              <a:xfrm>
                <a:off x="2457196" y="2354302"/>
                <a:ext cx="1765800" cy="88560"/>
              </a:xfrm>
              <a:prstGeom prst="rect">
                <a:avLst/>
              </a:prstGeom>
            </p:spPr>
          </p:pic>
        </mc:Fallback>
      </mc:AlternateContent>
      <p:grpSp>
        <p:nvGrpSpPr>
          <p:cNvPr id="44" name="Gruppieren 43">
            <a:extLst>
              <a:ext uri="{FF2B5EF4-FFF2-40B4-BE49-F238E27FC236}">
                <a16:creationId xmlns:a16="http://schemas.microsoft.com/office/drawing/2014/main" id="{49296759-640A-E3EE-778D-600643935AEC}"/>
              </a:ext>
            </a:extLst>
          </p:cNvPr>
          <p:cNvGrpSpPr/>
          <p:nvPr/>
        </p:nvGrpSpPr>
        <p:grpSpPr>
          <a:xfrm>
            <a:off x="7848916" y="971542"/>
            <a:ext cx="303120" cy="156960"/>
            <a:chOff x="7848916" y="971542"/>
            <a:chExt cx="303120" cy="156960"/>
          </a:xfrm>
        </p:grpSpPr>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32A386A7-CE70-4479-838B-6CB223FB93CD}"/>
                    </a:ext>
                  </a:extLst>
                </p14:cNvPr>
                <p14:cNvContentPartPr/>
                <p14:nvPr/>
              </p14:nvContentPartPr>
              <p14:xfrm>
                <a:off x="7848916" y="1024822"/>
                <a:ext cx="193320" cy="14400"/>
              </p14:xfrm>
            </p:contentPart>
          </mc:Choice>
          <mc:Fallback>
            <p:pic>
              <p:nvPicPr>
                <p:cNvPr id="22" name="Freihand 21">
                  <a:extLst>
                    <a:ext uri="{FF2B5EF4-FFF2-40B4-BE49-F238E27FC236}">
                      <a16:creationId xmlns:a16="http://schemas.microsoft.com/office/drawing/2014/main" id="{32A386A7-CE70-4479-838B-6CB223FB93CD}"/>
                    </a:ext>
                  </a:extLst>
                </p:cNvPr>
                <p:cNvPicPr/>
                <p:nvPr/>
              </p:nvPicPr>
              <p:blipFill>
                <a:blip r:embed="rId32"/>
                <a:stretch>
                  <a:fillRect/>
                </a:stretch>
              </p:blipFill>
              <p:spPr>
                <a:xfrm>
                  <a:off x="7840276" y="1015822"/>
                  <a:ext cx="2109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D0E5B62D-80F6-2A0E-A4DE-D45009E663AA}"/>
                    </a:ext>
                  </a:extLst>
                </p14:cNvPr>
                <p14:cNvContentPartPr/>
                <p14:nvPr/>
              </p14:nvContentPartPr>
              <p14:xfrm>
                <a:off x="7862236" y="1089262"/>
                <a:ext cx="207360" cy="14400"/>
              </p14:xfrm>
            </p:contentPart>
          </mc:Choice>
          <mc:Fallback>
            <p:pic>
              <p:nvPicPr>
                <p:cNvPr id="23" name="Freihand 22">
                  <a:extLst>
                    <a:ext uri="{FF2B5EF4-FFF2-40B4-BE49-F238E27FC236}">
                      <a16:creationId xmlns:a16="http://schemas.microsoft.com/office/drawing/2014/main" id="{D0E5B62D-80F6-2A0E-A4DE-D45009E663AA}"/>
                    </a:ext>
                  </a:extLst>
                </p:cNvPr>
                <p:cNvPicPr/>
                <p:nvPr/>
              </p:nvPicPr>
              <p:blipFill>
                <a:blip r:embed="rId34"/>
                <a:stretch>
                  <a:fillRect/>
                </a:stretch>
              </p:blipFill>
              <p:spPr>
                <a:xfrm>
                  <a:off x="7853596" y="1080262"/>
                  <a:ext cx="2250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C91214BE-42C0-1DD5-BB12-77D8EFDAB507}"/>
                    </a:ext>
                  </a:extLst>
                </p14:cNvPr>
                <p14:cNvContentPartPr/>
                <p14:nvPr/>
              </p14:nvContentPartPr>
              <p14:xfrm>
                <a:off x="8066356" y="971542"/>
                <a:ext cx="85680" cy="156960"/>
              </p14:xfrm>
            </p:contentPart>
          </mc:Choice>
          <mc:Fallback>
            <p:pic>
              <p:nvPicPr>
                <p:cNvPr id="24" name="Freihand 23">
                  <a:extLst>
                    <a:ext uri="{FF2B5EF4-FFF2-40B4-BE49-F238E27FC236}">
                      <a16:creationId xmlns:a16="http://schemas.microsoft.com/office/drawing/2014/main" id="{C91214BE-42C0-1DD5-BB12-77D8EFDAB507}"/>
                    </a:ext>
                  </a:extLst>
                </p:cNvPr>
                <p:cNvPicPr/>
                <p:nvPr/>
              </p:nvPicPr>
              <p:blipFill>
                <a:blip r:embed="rId36"/>
                <a:stretch>
                  <a:fillRect/>
                </a:stretch>
              </p:blipFill>
              <p:spPr>
                <a:xfrm>
                  <a:off x="8057356" y="962542"/>
                  <a:ext cx="103320" cy="174600"/>
                </a:xfrm>
                <a:prstGeom prst="rect">
                  <a:avLst/>
                </a:prstGeom>
              </p:spPr>
            </p:pic>
          </mc:Fallback>
        </mc:AlternateContent>
      </p:grpSp>
      <p:grpSp>
        <p:nvGrpSpPr>
          <p:cNvPr id="43" name="Gruppieren 42">
            <a:extLst>
              <a:ext uri="{FF2B5EF4-FFF2-40B4-BE49-F238E27FC236}">
                <a16:creationId xmlns:a16="http://schemas.microsoft.com/office/drawing/2014/main" id="{F80968AE-DBE0-308D-7DF1-EEDEB04B284B}"/>
              </a:ext>
            </a:extLst>
          </p:cNvPr>
          <p:cNvGrpSpPr/>
          <p:nvPr/>
        </p:nvGrpSpPr>
        <p:grpSpPr>
          <a:xfrm>
            <a:off x="8626876" y="870022"/>
            <a:ext cx="157680" cy="180720"/>
            <a:chOff x="8626876" y="870022"/>
            <a:chExt cx="157680" cy="180720"/>
          </a:xfrm>
        </p:grpSpPr>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95EC38D8-3541-8798-E418-E6E5C6BB00D5}"/>
                    </a:ext>
                  </a:extLst>
                </p14:cNvPr>
                <p14:cNvContentPartPr/>
                <p14:nvPr/>
              </p14:nvContentPartPr>
              <p14:xfrm>
                <a:off x="8626876" y="870022"/>
                <a:ext cx="101880" cy="164160"/>
              </p14:xfrm>
            </p:contentPart>
          </mc:Choice>
          <mc:Fallback>
            <p:pic>
              <p:nvPicPr>
                <p:cNvPr id="25" name="Freihand 24">
                  <a:extLst>
                    <a:ext uri="{FF2B5EF4-FFF2-40B4-BE49-F238E27FC236}">
                      <a16:creationId xmlns:a16="http://schemas.microsoft.com/office/drawing/2014/main" id="{95EC38D8-3541-8798-E418-E6E5C6BB00D5}"/>
                    </a:ext>
                  </a:extLst>
                </p:cNvPr>
                <p:cNvPicPr/>
                <p:nvPr/>
              </p:nvPicPr>
              <p:blipFill>
                <a:blip r:embed="rId38"/>
                <a:stretch>
                  <a:fillRect/>
                </a:stretch>
              </p:blipFill>
              <p:spPr>
                <a:xfrm>
                  <a:off x="8618236" y="861022"/>
                  <a:ext cx="1195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3FBE2BC8-B21E-008F-8754-5A211774B85B}"/>
                    </a:ext>
                  </a:extLst>
                </p14:cNvPr>
                <p14:cNvContentPartPr/>
                <p14:nvPr/>
              </p14:nvContentPartPr>
              <p14:xfrm>
                <a:off x="8685556" y="875782"/>
                <a:ext cx="99000" cy="174960"/>
              </p14:xfrm>
            </p:contentPart>
          </mc:Choice>
          <mc:Fallback>
            <p:pic>
              <p:nvPicPr>
                <p:cNvPr id="26" name="Freihand 25">
                  <a:extLst>
                    <a:ext uri="{FF2B5EF4-FFF2-40B4-BE49-F238E27FC236}">
                      <a16:creationId xmlns:a16="http://schemas.microsoft.com/office/drawing/2014/main" id="{3FBE2BC8-B21E-008F-8754-5A211774B85B}"/>
                    </a:ext>
                  </a:extLst>
                </p:cNvPr>
                <p:cNvPicPr/>
                <p:nvPr/>
              </p:nvPicPr>
              <p:blipFill>
                <a:blip r:embed="rId40"/>
                <a:stretch>
                  <a:fillRect/>
                </a:stretch>
              </p:blipFill>
              <p:spPr>
                <a:xfrm>
                  <a:off x="8676916" y="866782"/>
                  <a:ext cx="116640" cy="192600"/>
                </a:xfrm>
                <a:prstGeom prst="rect">
                  <a:avLst/>
                </a:prstGeom>
              </p:spPr>
            </p:pic>
          </mc:Fallback>
        </mc:AlternateContent>
      </p:grpSp>
      <p:grpSp>
        <p:nvGrpSpPr>
          <p:cNvPr id="42" name="Gruppieren 41">
            <a:extLst>
              <a:ext uri="{FF2B5EF4-FFF2-40B4-BE49-F238E27FC236}">
                <a16:creationId xmlns:a16="http://schemas.microsoft.com/office/drawing/2014/main" id="{3DFA38E2-F315-2C6F-7304-D3D91EC07D22}"/>
              </a:ext>
            </a:extLst>
          </p:cNvPr>
          <p:cNvGrpSpPr/>
          <p:nvPr/>
        </p:nvGrpSpPr>
        <p:grpSpPr>
          <a:xfrm>
            <a:off x="8957356" y="840142"/>
            <a:ext cx="288000" cy="227880"/>
            <a:chOff x="8957356" y="840142"/>
            <a:chExt cx="288000" cy="227880"/>
          </a:xfrm>
        </p:grpSpPr>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FBF6F892-E1E5-CDBC-7F8F-46B239FC41CD}"/>
                    </a:ext>
                  </a:extLst>
                </p14:cNvPr>
                <p14:cNvContentPartPr/>
                <p14:nvPr/>
              </p14:nvContentPartPr>
              <p14:xfrm>
                <a:off x="8963836" y="958222"/>
                <a:ext cx="10080" cy="109800"/>
              </p14:xfrm>
            </p:contentPart>
          </mc:Choice>
          <mc:Fallback>
            <p:pic>
              <p:nvPicPr>
                <p:cNvPr id="27" name="Freihand 26">
                  <a:extLst>
                    <a:ext uri="{FF2B5EF4-FFF2-40B4-BE49-F238E27FC236}">
                      <a16:creationId xmlns:a16="http://schemas.microsoft.com/office/drawing/2014/main" id="{FBF6F892-E1E5-CDBC-7F8F-46B239FC41CD}"/>
                    </a:ext>
                  </a:extLst>
                </p:cNvPr>
                <p:cNvPicPr/>
                <p:nvPr/>
              </p:nvPicPr>
              <p:blipFill>
                <a:blip r:embed="rId42"/>
                <a:stretch>
                  <a:fillRect/>
                </a:stretch>
              </p:blipFill>
              <p:spPr>
                <a:xfrm>
                  <a:off x="8955196" y="949222"/>
                  <a:ext cx="277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0963A7CB-3DAD-EC06-6B15-7239B70FF77C}"/>
                    </a:ext>
                  </a:extLst>
                </p14:cNvPr>
                <p14:cNvContentPartPr/>
                <p14:nvPr/>
              </p14:nvContentPartPr>
              <p14:xfrm>
                <a:off x="8957356" y="876502"/>
                <a:ext cx="25200" cy="8640"/>
              </p14:xfrm>
            </p:contentPart>
          </mc:Choice>
          <mc:Fallback>
            <p:pic>
              <p:nvPicPr>
                <p:cNvPr id="28" name="Freihand 27">
                  <a:extLst>
                    <a:ext uri="{FF2B5EF4-FFF2-40B4-BE49-F238E27FC236}">
                      <a16:creationId xmlns:a16="http://schemas.microsoft.com/office/drawing/2014/main" id="{0963A7CB-3DAD-EC06-6B15-7239B70FF77C}"/>
                    </a:ext>
                  </a:extLst>
                </p:cNvPr>
                <p:cNvPicPr/>
                <p:nvPr/>
              </p:nvPicPr>
              <p:blipFill>
                <a:blip r:embed="rId44"/>
                <a:stretch>
                  <a:fillRect/>
                </a:stretch>
              </p:blipFill>
              <p:spPr>
                <a:xfrm>
                  <a:off x="8948356" y="867862"/>
                  <a:ext cx="428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79F05488-54F5-37CF-287A-35B40B2D9D65}"/>
                    </a:ext>
                  </a:extLst>
                </p14:cNvPr>
                <p14:cNvContentPartPr/>
                <p14:nvPr/>
              </p14:nvContentPartPr>
              <p14:xfrm>
                <a:off x="9024316" y="943102"/>
                <a:ext cx="98280" cy="100800"/>
              </p14:xfrm>
            </p:contentPart>
          </mc:Choice>
          <mc:Fallback>
            <p:pic>
              <p:nvPicPr>
                <p:cNvPr id="29" name="Freihand 28">
                  <a:extLst>
                    <a:ext uri="{FF2B5EF4-FFF2-40B4-BE49-F238E27FC236}">
                      <a16:creationId xmlns:a16="http://schemas.microsoft.com/office/drawing/2014/main" id="{79F05488-54F5-37CF-287A-35B40B2D9D65}"/>
                    </a:ext>
                  </a:extLst>
                </p:cNvPr>
                <p:cNvPicPr/>
                <p:nvPr/>
              </p:nvPicPr>
              <p:blipFill>
                <a:blip r:embed="rId46"/>
                <a:stretch>
                  <a:fillRect/>
                </a:stretch>
              </p:blipFill>
              <p:spPr>
                <a:xfrm>
                  <a:off x="9015676" y="934462"/>
                  <a:ext cx="1159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CEC24565-04E2-264A-B2B0-3511937F4305}"/>
                    </a:ext>
                  </a:extLst>
                </p14:cNvPr>
                <p14:cNvContentPartPr/>
                <p14:nvPr/>
              </p14:nvContentPartPr>
              <p14:xfrm>
                <a:off x="9143836" y="840142"/>
                <a:ext cx="101520" cy="176760"/>
              </p14:xfrm>
            </p:contentPart>
          </mc:Choice>
          <mc:Fallback>
            <p:pic>
              <p:nvPicPr>
                <p:cNvPr id="30" name="Freihand 29">
                  <a:extLst>
                    <a:ext uri="{FF2B5EF4-FFF2-40B4-BE49-F238E27FC236}">
                      <a16:creationId xmlns:a16="http://schemas.microsoft.com/office/drawing/2014/main" id="{CEC24565-04E2-264A-B2B0-3511937F4305}"/>
                    </a:ext>
                  </a:extLst>
                </p:cNvPr>
                <p:cNvPicPr/>
                <p:nvPr/>
              </p:nvPicPr>
              <p:blipFill>
                <a:blip r:embed="rId48"/>
                <a:stretch>
                  <a:fillRect/>
                </a:stretch>
              </p:blipFill>
              <p:spPr>
                <a:xfrm>
                  <a:off x="9134836" y="831502"/>
                  <a:ext cx="119160" cy="194400"/>
                </a:xfrm>
                <a:prstGeom prst="rect">
                  <a:avLst/>
                </a:prstGeom>
              </p:spPr>
            </p:pic>
          </mc:Fallback>
        </mc:AlternateContent>
      </p:grpSp>
      <p:grpSp>
        <p:nvGrpSpPr>
          <p:cNvPr id="41" name="Gruppieren 40">
            <a:extLst>
              <a:ext uri="{FF2B5EF4-FFF2-40B4-BE49-F238E27FC236}">
                <a16:creationId xmlns:a16="http://schemas.microsoft.com/office/drawing/2014/main" id="{E8F26B91-2862-33D6-D33B-79ECE6E1BAC4}"/>
              </a:ext>
            </a:extLst>
          </p:cNvPr>
          <p:cNvGrpSpPr/>
          <p:nvPr/>
        </p:nvGrpSpPr>
        <p:grpSpPr>
          <a:xfrm>
            <a:off x="9439756" y="797302"/>
            <a:ext cx="691560" cy="201600"/>
            <a:chOff x="9439756" y="797302"/>
            <a:chExt cx="691560" cy="201600"/>
          </a:xfrm>
        </p:grpSpPr>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69C45114-4DA6-98CA-3C3D-71A7CBE7E92B}"/>
                    </a:ext>
                  </a:extLst>
                </p14:cNvPr>
                <p14:cNvContentPartPr/>
                <p14:nvPr/>
              </p14:nvContentPartPr>
              <p14:xfrm>
                <a:off x="9439756" y="797302"/>
                <a:ext cx="92520" cy="192960"/>
              </p14:xfrm>
            </p:contentPart>
          </mc:Choice>
          <mc:Fallback>
            <p:pic>
              <p:nvPicPr>
                <p:cNvPr id="31" name="Freihand 30">
                  <a:extLst>
                    <a:ext uri="{FF2B5EF4-FFF2-40B4-BE49-F238E27FC236}">
                      <a16:creationId xmlns:a16="http://schemas.microsoft.com/office/drawing/2014/main" id="{69C45114-4DA6-98CA-3C3D-71A7CBE7E92B}"/>
                    </a:ext>
                  </a:extLst>
                </p:cNvPr>
                <p:cNvPicPr/>
                <p:nvPr/>
              </p:nvPicPr>
              <p:blipFill>
                <a:blip r:embed="rId50"/>
                <a:stretch>
                  <a:fillRect/>
                </a:stretch>
              </p:blipFill>
              <p:spPr>
                <a:xfrm>
                  <a:off x="9430756" y="788302"/>
                  <a:ext cx="11016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38B1783A-6028-B392-9F42-0BB85B30983F}"/>
                    </a:ext>
                  </a:extLst>
                </p14:cNvPr>
                <p14:cNvContentPartPr/>
                <p14:nvPr/>
              </p14:nvContentPartPr>
              <p14:xfrm>
                <a:off x="9581596" y="911062"/>
                <a:ext cx="87840" cy="73080"/>
              </p14:xfrm>
            </p:contentPart>
          </mc:Choice>
          <mc:Fallback>
            <p:pic>
              <p:nvPicPr>
                <p:cNvPr id="32" name="Freihand 31">
                  <a:extLst>
                    <a:ext uri="{FF2B5EF4-FFF2-40B4-BE49-F238E27FC236}">
                      <a16:creationId xmlns:a16="http://schemas.microsoft.com/office/drawing/2014/main" id="{38B1783A-6028-B392-9F42-0BB85B30983F}"/>
                    </a:ext>
                  </a:extLst>
                </p:cNvPr>
                <p:cNvPicPr/>
                <p:nvPr/>
              </p:nvPicPr>
              <p:blipFill>
                <a:blip r:embed="rId52"/>
                <a:stretch>
                  <a:fillRect/>
                </a:stretch>
              </p:blipFill>
              <p:spPr>
                <a:xfrm>
                  <a:off x="9572596" y="902422"/>
                  <a:ext cx="1054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3AD1BD91-9503-0FAC-BD01-055875C0D6A4}"/>
                    </a:ext>
                  </a:extLst>
                </p14:cNvPr>
                <p14:cNvContentPartPr/>
                <p14:nvPr/>
              </p14:nvContentPartPr>
              <p14:xfrm>
                <a:off x="9697876" y="882982"/>
                <a:ext cx="102960" cy="109080"/>
              </p14:xfrm>
            </p:contentPart>
          </mc:Choice>
          <mc:Fallback>
            <p:pic>
              <p:nvPicPr>
                <p:cNvPr id="33" name="Freihand 32">
                  <a:extLst>
                    <a:ext uri="{FF2B5EF4-FFF2-40B4-BE49-F238E27FC236}">
                      <a16:creationId xmlns:a16="http://schemas.microsoft.com/office/drawing/2014/main" id="{3AD1BD91-9503-0FAC-BD01-055875C0D6A4}"/>
                    </a:ext>
                  </a:extLst>
                </p:cNvPr>
                <p:cNvPicPr/>
                <p:nvPr/>
              </p:nvPicPr>
              <p:blipFill>
                <a:blip r:embed="rId54"/>
                <a:stretch>
                  <a:fillRect/>
                </a:stretch>
              </p:blipFill>
              <p:spPr>
                <a:xfrm>
                  <a:off x="9688876" y="873982"/>
                  <a:ext cx="1206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F0C55EA5-CE43-6A56-A063-D921B4EDE289}"/>
                    </a:ext>
                  </a:extLst>
                </p14:cNvPr>
                <p14:cNvContentPartPr/>
                <p14:nvPr/>
              </p14:nvContentPartPr>
              <p14:xfrm>
                <a:off x="9840076" y="891262"/>
                <a:ext cx="68400" cy="107640"/>
              </p14:xfrm>
            </p:contentPart>
          </mc:Choice>
          <mc:Fallback>
            <p:pic>
              <p:nvPicPr>
                <p:cNvPr id="34" name="Freihand 33">
                  <a:extLst>
                    <a:ext uri="{FF2B5EF4-FFF2-40B4-BE49-F238E27FC236}">
                      <a16:creationId xmlns:a16="http://schemas.microsoft.com/office/drawing/2014/main" id="{F0C55EA5-CE43-6A56-A063-D921B4EDE289}"/>
                    </a:ext>
                  </a:extLst>
                </p:cNvPr>
                <p:cNvPicPr/>
                <p:nvPr/>
              </p:nvPicPr>
              <p:blipFill>
                <a:blip r:embed="rId56"/>
                <a:stretch>
                  <a:fillRect/>
                </a:stretch>
              </p:blipFill>
              <p:spPr>
                <a:xfrm>
                  <a:off x="9831076" y="882262"/>
                  <a:ext cx="860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4F63E2F6-EDD8-E1A7-B8DC-B3139E31BB9A}"/>
                    </a:ext>
                  </a:extLst>
                </p14:cNvPr>
                <p14:cNvContentPartPr/>
                <p14:nvPr/>
              </p14:nvContentPartPr>
              <p14:xfrm>
                <a:off x="9963916" y="905302"/>
                <a:ext cx="167400" cy="60480"/>
              </p14:xfrm>
            </p:contentPart>
          </mc:Choice>
          <mc:Fallback>
            <p:pic>
              <p:nvPicPr>
                <p:cNvPr id="35" name="Freihand 34">
                  <a:extLst>
                    <a:ext uri="{FF2B5EF4-FFF2-40B4-BE49-F238E27FC236}">
                      <a16:creationId xmlns:a16="http://schemas.microsoft.com/office/drawing/2014/main" id="{4F63E2F6-EDD8-E1A7-B8DC-B3139E31BB9A}"/>
                    </a:ext>
                  </a:extLst>
                </p:cNvPr>
                <p:cNvPicPr/>
                <p:nvPr/>
              </p:nvPicPr>
              <p:blipFill>
                <a:blip r:embed="rId58"/>
                <a:stretch>
                  <a:fillRect/>
                </a:stretch>
              </p:blipFill>
              <p:spPr>
                <a:xfrm>
                  <a:off x="9955276" y="896662"/>
                  <a:ext cx="185040" cy="78120"/>
                </a:xfrm>
                <a:prstGeom prst="rect">
                  <a:avLst/>
                </a:prstGeom>
              </p:spPr>
            </p:pic>
          </mc:Fallback>
        </mc:AlternateContent>
      </p:grpSp>
      <p:grpSp>
        <p:nvGrpSpPr>
          <p:cNvPr id="40" name="Gruppieren 39">
            <a:extLst>
              <a:ext uri="{FF2B5EF4-FFF2-40B4-BE49-F238E27FC236}">
                <a16:creationId xmlns:a16="http://schemas.microsoft.com/office/drawing/2014/main" id="{76AAF14D-D5D4-70EF-902F-DD62F676A160}"/>
              </a:ext>
            </a:extLst>
          </p:cNvPr>
          <p:cNvGrpSpPr/>
          <p:nvPr/>
        </p:nvGrpSpPr>
        <p:grpSpPr>
          <a:xfrm>
            <a:off x="10297636" y="749062"/>
            <a:ext cx="706680" cy="228600"/>
            <a:chOff x="10297636" y="749062"/>
            <a:chExt cx="706680" cy="228600"/>
          </a:xfrm>
        </p:grpSpPr>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882208E4-C33E-B398-9DAE-F587A4D33281}"/>
                    </a:ext>
                  </a:extLst>
                </p14:cNvPr>
                <p14:cNvContentPartPr/>
                <p14:nvPr/>
              </p14:nvContentPartPr>
              <p14:xfrm>
                <a:off x="10297636" y="770302"/>
                <a:ext cx="223920" cy="196560"/>
              </p14:xfrm>
            </p:contentPart>
          </mc:Choice>
          <mc:Fallback>
            <p:pic>
              <p:nvPicPr>
                <p:cNvPr id="36" name="Freihand 35">
                  <a:extLst>
                    <a:ext uri="{FF2B5EF4-FFF2-40B4-BE49-F238E27FC236}">
                      <a16:creationId xmlns:a16="http://schemas.microsoft.com/office/drawing/2014/main" id="{882208E4-C33E-B398-9DAE-F587A4D33281}"/>
                    </a:ext>
                  </a:extLst>
                </p:cNvPr>
                <p:cNvPicPr/>
                <p:nvPr/>
              </p:nvPicPr>
              <p:blipFill>
                <a:blip r:embed="rId60"/>
                <a:stretch>
                  <a:fillRect/>
                </a:stretch>
              </p:blipFill>
              <p:spPr>
                <a:xfrm>
                  <a:off x="10288636" y="761662"/>
                  <a:ext cx="2415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4CCC8D69-E979-8D8F-79E4-3DE61B50CBAD}"/>
                    </a:ext>
                  </a:extLst>
                </p14:cNvPr>
                <p14:cNvContentPartPr/>
                <p14:nvPr/>
              </p14:nvContentPartPr>
              <p14:xfrm>
                <a:off x="10552516" y="833302"/>
                <a:ext cx="96840" cy="119520"/>
              </p14:xfrm>
            </p:contentPart>
          </mc:Choice>
          <mc:Fallback>
            <p:pic>
              <p:nvPicPr>
                <p:cNvPr id="37" name="Freihand 36">
                  <a:extLst>
                    <a:ext uri="{FF2B5EF4-FFF2-40B4-BE49-F238E27FC236}">
                      <a16:creationId xmlns:a16="http://schemas.microsoft.com/office/drawing/2014/main" id="{4CCC8D69-E979-8D8F-79E4-3DE61B50CBAD}"/>
                    </a:ext>
                  </a:extLst>
                </p:cNvPr>
                <p:cNvPicPr/>
                <p:nvPr/>
              </p:nvPicPr>
              <p:blipFill>
                <a:blip r:embed="rId62"/>
                <a:stretch>
                  <a:fillRect/>
                </a:stretch>
              </p:blipFill>
              <p:spPr>
                <a:xfrm>
                  <a:off x="10543876" y="824662"/>
                  <a:ext cx="1144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Freihand 37">
                  <a:extLst>
                    <a:ext uri="{FF2B5EF4-FFF2-40B4-BE49-F238E27FC236}">
                      <a16:creationId xmlns:a16="http://schemas.microsoft.com/office/drawing/2014/main" id="{8AF55F81-14F4-3478-02EB-BEC52AFFD7BD}"/>
                    </a:ext>
                  </a:extLst>
                </p14:cNvPr>
                <p14:cNvContentPartPr/>
                <p14:nvPr/>
              </p14:nvContentPartPr>
              <p14:xfrm>
                <a:off x="10905316" y="775702"/>
                <a:ext cx="21600" cy="145800"/>
              </p14:xfrm>
            </p:contentPart>
          </mc:Choice>
          <mc:Fallback>
            <p:pic>
              <p:nvPicPr>
                <p:cNvPr id="38" name="Freihand 37">
                  <a:extLst>
                    <a:ext uri="{FF2B5EF4-FFF2-40B4-BE49-F238E27FC236}">
                      <a16:creationId xmlns:a16="http://schemas.microsoft.com/office/drawing/2014/main" id="{8AF55F81-14F4-3478-02EB-BEC52AFFD7BD}"/>
                    </a:ext>
                  </a:extLst>
                </p:cNvPr>
                <p:cNvPicPr/>
                <p:nvPr/>
              </p:nvPicPr>
              <p:blipFill>
                <a:blip r:embed="rId64"/>
                <a:stretch>
                  <a:fillRect/>
                </a:stretch>
              </p:blipFill>
              <p:spPr>
                <a:xfrm>
                  <a:off x="10896316" y="766702"/>
                  <a:ext cx="392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A145C60E-486C-0EDA-7A6A-77C889B23844}"/>
                    </a:ext>
                  </a:extLst>
                </p14:cNvPr>
                <p14:cNvContentPartPr/>
                <p14:nvPr/>
              </p14:nvContentPartPr>
              <p14:xfrm>
                <a:off x="10797316" y="749062"/>
                <a:ext cx="207000" cy="228600"/>
              </p14:xfrm>
            </p:contentPart>
          </mc:Choice>
          <mc:Fallback>
            <p:pic>
              <p:nvPicPr>
                <p:cNvPr id="39" name="Freihand 38">
                  <a:extLst>
                    <a:ext uri="{FF2B5EF4-FFF2-40B4-BE49-F238E27FC236}">
                      <a16:creationId xmlns:a16="http://schemas.microsoft.com/office/drawing/2014/main" id="{A145C60E-486C-0EDA-7A6A-77C889B23844}"/>
                    </a:ext>
                  </a:extLst>
                </p:cNvPr>
                <p:cNvPicPr/>
                <p:nvPr/>
              </p:nvPicPr>
              <p:blipFill>
                <a:blip r:embed="rId66"/>
                <a:stretch>
                  <a:fillRect/>
                </a:stretch>
              </p:blipFill>
              <p:spPr>
                <a:xfrm>
                  <a:off x="10788316" y="740422"/>
                  <a:ext cx="224640" cy="246240"/>
                </a:xfrm>
                <a:prstGeom prst="rect">
                  <a:avLst/>
                </a:prstGeom>
              </p:spPr>
            </p:pic>
          </mc:Fallback>
        </mc:AlternateContent>
      </p:grpSp>
      <p:grpSp>
        <p:nvGrpSpPr>
          <p:cNvPr id="47" name="Gruppieren 46">
            <a:extLst>
              <a:ext uri="{FF2B5EF4-FFF2-40B4-BE49-F238E27FC236}">
                <a16:creationId xmlns:a16="http://schemas.microsoft.com/office/drawing/2014/main" id="{367B4C77-AD01-DB17-5452-5CBF9333152B}"/>
              </a:ext>
            </a:extLst>
          </p:cNvPr>
          <p:cNvGrpSpPr/>
          <p:nvPr/>
        </p:nvGrpSpPr>
        <p:grpSpPr>
          <a:xfrm>
            <a:off x="6529516" y="1445302"/>
            <a:ext cx="147960" cy="255240"/>
            <a:chOff x="6529516" y="1445302"/>
            <a:chExt cx="147960" cy="255240"/>
          </a:xfrm>
        </p:grpSpPr>
        <mc:AlternateContent xmlns:mc="http://schemas.openxmlformats.org/markup-compatibility/2006">
          <mc:Choice xmlns:p14="http://schemas.microsoft.com/office/powerpoint/2010/main" Requires="p14">
            <p:contentPart p14:bwMode="auto" r:id="rId67">
              <p14:nvContentPartPr>
                <p14:cNvPr id="45" name="Freihand 44">
                  <a:extLst>
                    <a:ext uri="{FF2B5EF4-FFF2-40B4-BE49-F238E27FC236}">
                      <a16:creationId xmlns:a16="http://schemas.microsoft.com/office/drawing/2014/main" id="{395F5EF2-2FBF-200C-82BD-5F74645D5175}"/>
                    </a:ext>
                  </a:extLst>
                </p14:cNvPr>
                <p14:cNvContentPartPr/>
                <p14:nvPr/>
              </p14:nvContentPartPr>
              <p14:xfrm>
                <a:off x="6592156" y="1455022"/>
                <a:ext cx="38880" cy="175320"/>
              </p14:xfrm>
            </p:contentPart>
          </mc:Choice>
          <mc:Fallback>
            <p:pic>
              <p:nvPicPr>
                <p:cNvPr id="45" name="Freihand 44">
                  <a:extLst>
                    <a:ext uri="{FF2B5EF4-FFF2-40B4-BE49-F238E27FC236}">
                      <a16:creationId xmlns:a16="http://schemas.microsoft.com/office/drawing/2014/main" id="{395F5EF2-2FBF-200C-82BD-5F74645D5175}"/>
                    </a:ext>
                  </a:extLst>
                </p:cNvPr>
                <p:cNvPicPr/>
                <p:nvPr/>
              </p:nvPicPr>
              <p:blipFill>
                <a:blip r:embed="rId68"/>
                <a:stretch>
                  <a:fillRect/>
                </a:stretch>
              </p:blipFill>
              <p:spPr>
                <a:xfrm>
                  <a:off x="6583156" y="1446382"/>
                  <a:ext cx="5652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6" name="Freihand 45">
                  <a:extLst>
                    <a:ext uri="{FF2B5EF4-FFF2-40B4-BE49-F238E27FC236}">
                      <a16:creationId xmlns:a16="http://schemas.microsoft.com/office/drawing/2014/main" id="{FD89A3FD-538B-A497-839C-D4E751EFBE65}"/>
                    </a:ext>
                  </a:extLst>
                </p14:cNvPr>
                <p14:cNvContentPartPr/>
                <p14:nvPr/>
              </p14:nvContentPartPr>
              <p14:xfrm>
                <a:off x="6529516" y="1445302"/>
                <a:ext cx="147960" cy="255240"/>
              </p14:xfrm>
            </p:contentPart>
          </mc:Choice>
          <mc:Fallback>
            <p:pic>
              <p:nvPicPr>
                <p:cNvPr id="46" name="Freihand 45">
                  <a:extLst>
                    <a:ext uri="{FF2B5EF4-FFF2-40B4-BE49-F238E27FC236}">
                      <a16:creationId xmlns:a16="http://schemas.microsoft.com/office/drawing/2014/main" id="{FD89A3FD-538B-A497-839C-D4E751EFBE65}"/>
                    </a:ext>
                  </a:extLst>
                </p:cNvPr>
                <p:cNvPicPr/>
                <p:nvPr/>
              </p:nvPicPr>
              <p:blipFill>
                <a:blip r:embed="rId70"/>
                <a:stretch>
                  <a:fillRect/>
                </a:stretch>
              </p:blipFill>
              <p:spPr>
                <a:xfrm>
                  <a:off x="6520876" y="1436662"/>
                  <a:ext cx="165600" cy="272880"/>
                </a:xfrm>
                <a:prstGeom prst="rect">
                  <a:avLst/>
                </a:prstGeom>
              </p:spPr>
            </p:pic>
          </mc:Fallback>
        </mc:AlternateContent>
      </p:grpSp>
      <p:grpSp>
        <p:nvGrpSpPr>
          <p:cNvPr id="53" name="Gruppieren 52">
            <a:extLst>
              <a:ext uri="{FF2B5EF4-FFF2-40B4-BE49-F238E27FC236}">
                <a16:creationId xmlns:a16="http://schemas.microsoft.com/office/drawing/2014/main" id="{DE780423-9375-6A88-BA8B-D513C1389C32}"/>
              </a:ext>
            </a:extLst>
          </p:cNvPr>
          <p:cNvGrpSpPr/>
          <p:nvPr/>
        </p:nvGrpSpPr>
        <p:grpSpPr>
          <a:xfrm>
            <a:off x="6877636" y="1405702"/>
            <a:ext cx="597240" cy="228240"/>
            <a:chOff x="6877636" y="1405702"/>
            <a:chExt cx="597240" cy="228240"/>
          </a:xfrm>
        </p:grpSpPr>
        <mc:AlternateContent xmlns:mc="http://schemas.openxmlformats.org/markup-compatibility/2006">
          <mc:Choice xmlns:p14="http://schemas.microsoft.com/office/powerpoint/2010/main" Requires="p14">
            <p:contentPart p14:bwMode="auto" r:id="rId71">
              <p14:nvContentPartPr>
                <p14:cNvPr id="48" name="Freihand 47">
                  <a:extLst>
                    <a:ext uri="{FF2B5EF4-FFF2-40B4-BE49-F238E27FC236}">
                      <a16:creationId xmlns:a16="http://schemas.microsoft.com/office/drawing/2014/main" id="{A6275A4A-5708-511E-5FC8-BB8209EB1ECE}"/>
                    </a:ext>
                  </a:extLst>
                </p14:cNvPr>
                <p14:cNvContentPartPr/>
                <p14:nvPr/>
              </p14:nvContentPartPr>
              <p14:xfrm>
                <a:off x="6877636" y="1515142"/>
                <a:ext cx="193320" cy="118800"/>
              </p14:xfrm>
            </p:contentPart>
          </mc:Choice>
          <mc:Fallback>
            <p:pic>
              <p:nvPicPr>
                <p:cNvPr id="48" name="Freihand 47">
                  <a:extLst>
                    <a:ext uri="{FF2B5EF4-FFF2-40B4-BE49-F238E27FC236}">
                      <a16:creationId xmlns:a16="http://schemas.microsoft.com/office/drawing/2014/main" id="{A6275A4A-5708-511E-5FC8-BB8209EB1ECE}"/>
                    </a:ext>
                  </a:extLst>
                </p:cNvPr>
                <p:cNvPicPr/>
                <p:nvPr/>
              </p:nvPicPr>
              <p:blipFill>
                <a:blip r:embed="rId72"/>
                <a:stretch>
                  <a:fillRect/>
                </a:stretch>
              </p:blipFill>
              <p:spPr>
                <a:xfrm>
                  <a:off x="6868996" y="1506142"/>
                  <a:ext cx="2109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9" name="Freihand 48">
                  <a:extLst>
                    <a:ext uri="{FF2B5EF4-FFF2-40B4-BE49-F238E27FC236}">
                      <a16:creationId xmlns:a16="http://schemas.microsoft.com/office/drawing/2014/main" id="{699E9790-B450-73FC-ABB6-0CB565C98A23}"/>
                    </a:ext>
                  </a:extLst>
                </p14:cNvPr>
                <p14:cNvContentPartPr/>
                <p14:nvPr/>
              </p14:nvContentPartPr>
              <p14:xfrm>
                <a:off x="7123876" y="1507222"/>
                <a:ext cx="11160" cy="113760"/>
              </p14:xfrm>
            </p:contentPart>
          </mc:Choice>
          <mc:Fallback>
            <p:pic>
              <p:nvPicPr>
                <p:cNvPr id="49" name="Freihand 48">
                  <a:extLst>
                    <a:ext uri="{FF2B5EF4-FFF2-40B4-BE49-F238E27FC236}">
                      <a16:creationId xmlns:a16="http://schemas.microsoft.com/office/drawing/2014/main" id="{699E9790-B450-73FC-ABB6-0CB565C98A23}"/>
                    </a:ext>
                  </a:extLst>
                </p:cNvPr>
                <p:cNvPicPr/>
                <p:nvPr/>
              </p:nvPicPr>
              <p:blipFill>
                <a:blip r:embed="rId74"/>
                <a:stretch>
                  <a:fillRect/>
                </a:stretch>
              </p:blipFill>
              <p:spPr>
                <a:xfrm>
                  <a:off x="7115236" y="1498582"/>
                  <a:ext cx="288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0" name="Freihand 49">
                  <a:extLst>
                    <a:ext uri="{FF2B5EF4-FFF2-40B4-BE49-F238E27FC236}">
                      <a16:creationId xmlns:a16="http://schemas.microsoft.com/office/drawing/2014/main" id="{0946758E-F33A-CAF1-F7EB-DCEA4A222327}"/>
                    </a:ext>
                  </a:extLst>
                </p14:cNvPr>
                <p14:cNvContentPartPr/>
                <p14:nvPr/>
              </p14:nvContentPartPr>
              <p14:xfrm>
                <a:off x="7141516" y="1412902"/>
                <a:ext cx="79920" cy="209880"/>
              </p14:xfrm>
            </p:contentPart>
          </mc:Choice>
          <mc:Fallback>
            <p:pic>
              <p:nvPicPr>
                <p:cNvPr id="50" name="Freihand 49">
                  <a:extLst>
                    <a:ext uri="{FF2B5EF4-FFF2-40B4-BE49-F238E27FC236}">
                      <a16:creationId xmlns:a16="http://schemas.microsoft.com/office/drawing/2014/main" id="{0946758E-F33A-CAF1-F7EB-DCEA4A222327}"/>
                    </a:ext>
                  </a:extLst>
                </p:cNvPr>
                <p:cNvPicPr/>
                <p:nvPr/>
              </p:nvPicPr>
              <p:blipFill>
                <a:blip r:embed="rId76"/>
                <a:stretch>
                  <a:fillRect/>
                </a:stretch>
              </p:blipFill>
              <p:spPr>
                <a:xfrm>
                  <a:off x="7132516" y="1403902"/>
                  <a:ext cx="9756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1" name="Freihand 50">
                  <a:extLst>
                    <a:ext uri="{FF2B5EF4-FFF2-40B4-BE49-F238E27FC236}">
                      <a16:creationId xmlns:a16="http://schemas.microsoft.com/office/drawing/2014/main" id="{D26CD682-CDB9-15F0-9E48-562F2AAD81F7}"/>
                    </a:ext>
                  </a:extLst>
                </p14:cNvPr>
                <p14:cNvContentPartPr/>
                <p14:nvPr/>
              </p14:nvContentPartPr>
              <p14:xfrm>
                <a:off x="7133956" y="1405702"/>
                <a:ext cx="33840" cy="4320"/>
              </p14:xfrm>
            </p:contentPart>
          </mc:Choice>
          <mc:Fallback>
            <p:pic>
              <p:nvPicPr>
                <p:cNvPr id="51" name="Freihand 50">
                  <a:extLst>
                    <a:ext uri="{FF2B5EF4-FFF2-40B4-BE49-F238E27FC236}">
                      <a16:creationId xmlns:a16="http://schemas.microsoft.com/office/drawing/2014/main" id="{D26CD682-CDB9-15F0-9E48-562F2AAD81F7}"/>
                    </a:ext>
                  </a:extLst>
                </p:cNvPr>
                <p:cNvPicPr/>
                <p:nvPr/>
              </p:nvPicPr>
              <p:blipFill>
                <a:blip r:embed="rId78"/>
                <a:stretch>
                  <a:fillRect/>
                </a:stretch>
              </p:blipFill>
              <p:spPr>
                <a:xfrm>
                  <a:off x="7124956" y="1396702"/>
                  <a:ext cx="514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2" name="Freihand 51">
                  <a:extLst>
                    <a:ext uri="{FF2B5EF4-FFF2-40B4-BE49-F238E27FC236}">
                      <a16:creationId xmlns:a16="http://schemas.microsoft.com/office/drawing/2014/main" id="{68D39B38-3334-25E0-6CC6-5161542F1612}"/>
                    </a:ext>
                  </a:extLst>
                </p14:cNvPr>
                <p14:cNvContentPartPr/>
                <p14:nvPr/>
              </p14:nvContentPartPr>
              <p14:xfrm>
                <a:off x="7347436" y="1452142"/>
                <a:ext cx="127440" cy="141840"/>
              </p14:xfrm>
            </p:contentPart>
          </mc:Choice>
          <mc:Fallback>
            <p:pic>
              <p:nvPicPr>
                <p:cNvPr id="52" name="Freihand 51">
                  <a:extLst>
                    <a:ext uri="{FF2B5EF4-FFF2-40B4-BE49-F238E27FC236}">
                      <a16:creationId xmlns:a16="http://schemas.microsoft.com/office/drawing/2014/main" id="{68D39B38-3334-25E0-6CC6-5161542F1612}"/>
                    </a:ext>
                  </a:extLst>
                </p:cNvPr>
                <p:cNvPicPr/>
                <p:nvPr/>
              </p:nvPicPr>
              <p:blipFill>
                <a:blip r:embed="rId80"/>
                <a:stretch>
                  <a:fillRect/>
                </a:stretch>
              </p:blipFill>
              <p:spPr>
                <a:xfrm>
                  <a:off x="7338436" y="1443142"/>
                  <a:ext cx="145080" cy="159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1">
            <p14:nvContentPartPr>
              <p14:cNvPr id="55" name="Freihand 54">
                <a:extLst>
                  <a:ext uri="{FF2B5EF4-FFF2-40B4-BE49-F238E27FC236}">
                    <a16:creationId xmlns:a16="http://schemas.microsoft.com/office/drawing/2014/main" id="{1A301BDC-9DEE-3025-D448-84FC029F5BC1}"/>
                  </a:ext>
                </a:extLst>
              </p14:cNvPr>
              <p14:cNvContentPartPr/>
              <p14:nvPr/>
            </p14:nvContentPartPr>
            <p14:xfrm>
              <a:off x="2447116" y="1539622"/>
              <a:ext cx="1420560" cy="944280"/>
            </p14:xfrm>
          </p:contentPart>
        </mc:Choice>
        <mc:Fallback>
          <p:pic>
            <p:nvPicPr>
              <p:cNvPr id="55" name="Freihand 54">
                <a:extLst>
                  <a:ext uri="{FF2B5EF4-FFF2-40B4-BE49-F238E27FC236}">
                    <a16:creationId xmlns:a16="http://schemas.microsoft.com/office/drawing/2014/main" id="{1A301BDC-9DEE-3025-D448-84FC029F5BC1}"/>
                  </a:ext>
                </a:extLst>
              </p:cNvPr>
              <p:cNvPicPr/>
              <p:nvPr/>
            </p:nvPicPr>
            <p:blipFill>
              <a:blip r:embed="rId82"/>
              <a:stretch>
                <a:fillRect/>
              </a:stretch>
            </p:blipFill>
            <p:spPr>
              <a:xfrm>
                <a:off x="2438476" y="1530622"/>
                <a:ext cx="1438200" cy="9619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6" name="Freihand 55">
                <a:extLst>
                  <a:ext uri="{FF2B5EF4-FFF2-40B4-BE49-F238E27FC236}">
                    <a16:creationId xmlns:a16="http://schemas.microsoft.com/office/drawing/2014/main" id="{BEE58A2E-B63C-05A7-A179-D4DDA6282B3B}"/>
                  </a:ext>
                </a:extLst>
              </p14:cNvPr>
              <p14:cNvContentPartPr/>
              <p14:nvPr/>
            </p14:nvContentPartPr>
            <p14:xfrm>
              <a:off x="2539996" y="2832382"/>
              <a:ext cx="514800" cy="36360"/>
            </p14:xfrm>
          </p:contentPart>
        </mc:Choice>
        <mc:Fallback>
          <p:pic>
            <p:nvPicPr>
              <p:cNvPr id="56" name="Freihand 55">
                <a:extLst>
                  <a:ext uri="{FF2B5EF4-FFF2-40B4-BE49-F238E27FC236}">
                    <a16:creationId xmlns:a16="http://schemas.microsoft.com/office/drawing/2014/main" id="{BEE58A2E-B63C-05A7-A179-D4DDA6282B3B}"/>
                  </a:ext>
                </a:extLst>
              </p:cNvPr>
              <p:cNvPicPr/>
              <p:nvPr/>
            </p:nvPicPr>
            <p:blipFill>
              <a:blip r:embed="rId84"/>
              <a:stretch>
                <a:fillRect/>
              </a:stretch>
            </p:blipFill>
            <p:spPr>
              <a:xfrm>
                <a:off x="2531356" y="2823742"/>
                <a:ext cx="5324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7" name="Freihand 56">
                <a:extLst>
                  <a:ext uri="{FF2B5EF4-FFF2-40B4-BE49-F238E27FC236}">
                    <a16:creationId xmlns:a16="http://schemas.microsoft.com/office/drawing/2014/main" id="{A8A1CA72-12F7-2008-B960-6C1A972205A2}"/>
                  </a:ext>
                </a:extLst>
              </p14:cNvPr>
              <p14:cNvContentPartPr/>
              <p14:nvPr/>
            </p14:nvContentPartPr>
            <p14:xfrm>
              <a:off x="3231556" y="2796022"/>
              <a:ext cx="1206720" cy="45720"/>
            </p14:xfrm>
          </p:contentPart>
        </mc:Choice>
        <mc:Fallback>
          <p:pic>
            <p:nvPicPr>
              <p:cNvPr id="57" name="Freihand 56">
                <a:extLst>
                  <a:ext uri="{FF2B5EF4-FFF2-40B4-BE49-F238E27FC236}">
                    <a16:creationId xmlns:a16="http://schemas.microsoft.com/office/drawing/2014/main" id="{A8A1CA72-12F7-2008-B960-6C1A972205A2}"/>
                  </a:ext>
                </a:extLst>
              </p:cNvPr>
              <p:cNvPicPr/>
              <p:nvPr/>
            </p:nvPicPr>
            <p:blipFill>
              <a:blip r:embed="rId86"/>
              <a:stretch>
                <a:fillRect/>
              </a:stretch>
            </p:blipFill>
            <p:spPr>
              <a:xfrm>
                <a:off x="3222556" y="2787382"/>
                <a:ext cx="12243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8" name="Freihand 57">
                <a:extLst>
                  <a:ext uri="{FF2B5EF4-FFF2-40B4-BE49-F238E27FC236}">
                    <a16:creationId xmlns:a16="http://schemas.microsoft.com/office/drawing/2014/main" id="{D20C93FC-5A11-2CE3-8731-3874A622CDC4}"/>
                  </a:ext>
                </a:extLst>
              </p14:cNvPr>
              <p14:cNvContentPartPr/>
              <p14:nvPr/>
            </p14:nvContentPartPr>
            <p14:xfrm>
              <a:off x="3224356" y="1935262"/>
              <a:ext cx="1397160" cy="951840"/>
            </p14:xfrm>
          </p:contentPart>
        </mc:Choice>
        <mc:Fallback>
          <p:pic>
            <p:nvPicPr>
              <p:cNvPr id="58" name="Freihand 57">
                <a:extLst>
                  <a:ext uri="{FF2B5EF4-FFF2-40B4-BE49-F238E27FC236}">
                    <a16:creationId xmlns:a16="http://schemas.microsoft.com/office/drawing/2014/main" id="{D20C93FC-5A11-2CE3-8731-3874A622CDC4}"/>
                  </a:ext>
                </a:extLst>
              </p:cNvPr>
              <p:cNvPicPr/>
              <p:nvPr/>
            </p:nvPicPr>
            <p:blipFill>
              <a:blip r:embed="rId88"/>
              <a:stretch>
                <a:fillRect/>
              </a:stretch>
            </p:blipFill>
            <p:spPr>
              <a:xfrm>
                <a:off x="3215716" y="1926622"/>
                <a:ext cx="1414800" cy="969480"/>
              </a:xfrm>
              <a:prstGeom prst="rect">
                <a:avLst/>
              </a:prstGeom>
            </p:spPr>
          </p:pic>
        </mc:Fallback>
      </mc:AlternateContent>
      <p:grpSp>
        <p:nvGrpSpPr>
          <p:cNvPr id="76" name="Gruppieren 75">
            <a:extLst>
              <a:ext uri="{FF2B5EF4-FFF2-40B4-BE49-F238E27FC236}">
                <a16:creationId xmlns:a16="http://schemas.microsoft.com/office/drawing/2014/main" id="{A5C22AA4-17C7-4024-DC1B-4261EB3B772F}"/>
              </a:ext>
            </a:extLst>
          </p:cNvPr>
          <p:cNvGrpSpPr/>
          <p:nvPr/>
        </p:nvGrpSpPr>
        <p:grpSpPr>
          <a:xfrm>
            <a:off x="7743076" y="1398862"/>
            <a:ext cx="511200" cy="215280"/>
            <a:chOff x="7743076" y="1398862"/>
            <a:chExt cx="511200" cy="215280"/>
          </a:xfrm>
        </p:grpSpPr>
        <mc:AlternateContent xmlns:mc="http://schemas.openxmlformats.org/markup-compatibility/2006">
          <mc:Choice xmlns:p14="http://schemas.microsoft.com/office/powerpoint/2010/main" Requires="p14">
            <p:contentPart p14:bwMode="auto" r:id="rId89">
              <p14:nvContentPartPr>
                <p14:cNvPr id="59" name="Freihand 58">
                  <a:extLst>
                    <a:ext uri="{FF2B5EF4-FFF2-40B4-BE49-F238E27FC236}">
                      <a16:creationId xmlns:a16="http://schemas.microsoft.com/office/drawing/2014/main" id="{547BD725-45BE-25C3-2D4F-63774E1160BD}"/>
                    </a:ext>
                  </a:extLst>
                </p14:cNvPr>
                <p14:cNvContentPartPr/>
                <p14:nvPr/>
              </p14:nvContentPartPr>
              <p14:xfrm>
                <a:off x="7810036" y="1455382"/>
                <a:ext cx="233640" cy="16560"/>
              </p14:xfrm>
            </p:contentPart>
          </mc:Choice>
          <mc:Fallback>
            <p:pic>
              <p:nvPicPr>
                <p:cNvPr id="59" name="Freihand 58">
                  <a:extLst>
                    <a:ext uri="{FF2B5EF4-FFF2-40B4-BE49-F238E27FC236}">
                      <a16:creationId xmlns:a16="http://schemas.microsoft.com/office/drawing/2014/main" id="{547BD725-45BE-25C3-2D4F-63774E1160BD}"/>
                    </a:ext>
                  </a:extLst>
                </p:cNvPr>
                <p:cNvPicPr/>
                <p:nvPr/>
              </p:nvPicPr>
              <p:blipFill>
                <a:blip r:embed="rId90"/>
                <a:stretch>
                  <a:fillRect/>
                </a:stretch>
              </p:blipFill>
              <p:spPr>
                <a:xfrm>
                  <a:off x="7801396" y="1446382"/>
                  <a:ext cx="2512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0" name="Freihand 59">
                  <a:extLst>
                    <a:ext uri="{FF2B5EF4-FFF2-40B4-BE49-F238E27FC236}">
                      <a16:creationId xmlns:a16="http://schemas.microsoft.com/office/drawing/2014/main" id="{03D4A51C-7396-011C-154C-C876B02F1207}"/>
                    </a:ext>
                  </a:extLst>
                </p14:cNvPr>
                <p14:cNvContentPartPr/>
                <p14:nvPr/>
              </p14:nvContentPartPr>
              <p14:xfrm>
                <a:off x="7743076" y="1552942"/>
                <a:ext cx="308520" cy="29160"/>
              </p14:xfrm>
            </p:contentPart>
          </mc:Choice>
          <mc:Fallback>
            <p:pic>
              <p:nvPicPr>
                <p:cNvPr id="60" name="Freihand 59">
                  <a:extLst>
                    <a:ext uri="{FF2B5EF4-FFF2-40B4-BE49-F238E27FC236}">
                      <a16:creationId xmlns:a16="http://schemas.microsoft.com/office/drawing/2014/main" id="{03D4A51C-7396-011C-154C-C876B02F1207}"/>
                    </a:ext>
                  </a:extLst>
                </p:cNvPr>
                <p:cNvPicPr/>
                <p:nvPr/>
              </p:nvPicPr>
              <p:blipFill>
                <a:blip r:embed="rId92"/>
                <a:stretch>
                  <a:fillRect/>
                </a:stretch>
              </p:blipFill>
              <p:spPr>
                <a:xfrm>
                  <a:off x="7734436" y="1544302"/>
                  <a:ext cx="3261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1" name="Freihand 60">
                  <a:extLst>
                    <a:ext uri="{FF2B5EF4-FFF2-40B4-BE49-F238E27FC236}">
                      <a16:creationId xmlns:a16="http://schemas.microsoft.com/office/drawing/2014/main" id="{668C7001-5665-A032-241B-8CAC90D1CB8A}"/>
                    </a:ext>
                  </a:extLst>
                </p14:cNvPr>
                <p14:cNvContentPartPr/>
                <p14:nvPr/>
              </p14:nvContentPartPr>
              <p14:xfrm>
                <a:off x="8041876" y="1398862"/>
                <a:ext cx="212400" cy="215280"/>
              </p14:xfrm>
            </p:contentPart>
          </mc:Choice>
          <mc:Fallback>
            <p:pic>
              <p:nvPicPr>
                <p:cNvPr id="61" name="Freihand 60">
                  <a:extLst>
                    <a:ext uri="{FF2B5EF4-FFF2-40B4-BE49-F238E27FC236}">
                      <a16:creationId xmlns:a16="http://schemas.microsoft.com/office/drawing/2014/main" id="{668C7001-5665-A032-241B-8CAC90D1CB8A}"/>
                    </a:ext>
                  </a:extLst>
                </p:cNvPr>
                <p:cNvPicPr/>
                <p:nvPr/>
              </p:nvPicPr>
              <p:blipFill>
                <a:blip r:embed="rId94"/>
                <a:stretch>
                  <a:fillRect/>
                </a:stretch>
              </p:blipFill>
              <p:spPr>
                <a:xfrm>
                  <a:off x="8033236" y="1389862"/>
                  <a:ext cx="230040" cy="232920"/>
                </a:xfrm>
                <a:prstGeom prst="rect">
                  <a:avLst/>
                </a:prstGeom>
              </p:spPr>
            </p:pic>
          </mc:Fallback>
        </mc:AlternateContent>
      </p:grpSp>
      <p:grpSp>
        <p:nvGrpSpPr>
          <p:cNvPr id="74" name="Gruppieren 73">
            <a:extLst>
              <a:ext uri="{FF2B5EF4-FFF2-40B4-BE49-F238E27FC236}">
                <a16:creationId xmlns:a16="http://schemas.microsoft.com/office/drawing/2014/main" id="{5CE3AC7C-8965-208C-EC17-65505052A8BE}"/>
              </a:ext>
            </a:extLst>
          </p:cNvPr>
          <p:cNvGrpSpPr/>
          <p:nvPr/>
        </p:nvGrpSpPr>
        <p:grpSpPr>
          <a:xfrm>
            <a:off x="9066076" y="1298782"/>
            <a:ext cx="264240" cy="222120"/>
            <a:chOff x="9066076" y="1298782"/>
            <a:chExt cx="264240" cy="222120"/>
          </a:xfrm>
        </p:grpSpPr>
        <mc:AlternateContent xmlns:mc="http://schemas.openxmlformats.org/markup-compatibility/2006">
          <mc:Choice xmlns:p14="http://schemas.microsoft.com/office/powerpoint/2010/main" Requires="p14">
            <p:contentPart p14:bwMode="auto" r:id="rId95">
              <p14:nvContentPartPr>
                <p14:cNvPr id="64" name="Freihand 63">
                  <a:extLst>
                    <a:ext uri="{FF2B5EF4-FFF2-40B4-BE49-F238E27FC236}">
                      <a16:creationId xmlns:a16="http://schemas.microsoft.com/office/drawing/2014/main" id="{D0092B11-914D-482C-39E0-135859398A81}"/>
                    </a:ext>
                  </a:extLst>
                </p14:cNvPr>
                <p14:cNvContentPartPr/>
                <p14:nvPr/>
              </p14:nvContentPartPr>
              <p14:xfrm>
                <a:off x="9076516" y="1406062"/>
                <a:ext cx="13680" cy="114840"/>
              </p14:xfrm>
            </p:contentPart>
          </mc:Choice>
          <mc:Fallback>
            <p:pic>
              <p:nvPicPr>
                <p:cNvPr id="64" name="Freihand 63">
                  <a:extLst>
                    <a:ext uri="{FF2B5EF4-FFF2-40B4-BE49-F238E27FC236}">
                      <a16:creationId xmlns:a16="http://schemas.microsoft.com/office/drawing/2014/main" id="{D0092B11-914D-482C-39E0-135859398A81}"/>
                    </a:ext>
                  </a:extLst>
                </p:cNvPr>
                <p:cNvPicPr/>
                <p:nvPr/>
              </p:nvPicPr>
              <p:blipFill>
                <a:blip r:embed="rId96"/>
                <a:stretch>
                  <a:fillRect/>
                </a:stretch>
              </p:blipFill>
              <p:spPr>
                <a:xfrm>
                  <a:off x="9067516" y="1397062"/>
                  <a:ext cx="313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5" name="Freihand 64">
                  <a:extLst>
                    <a:ext uri="{FF2B5EF4-FFF2-40B4-BE49-F238E27FC236}">
                      <a16:creationId xmlns:a16="http://schemas.microsoft.com/office/drawing/2014/main" id="{706F84CE-8C88-10DB-FE92-B0E0601E041B}"/>
                    </a:ext>
                  </a:extLst>
                </p14:cNvPr>
                <p14:cNvContentPartPr/>
                <p14:nvPr/>
              </p14:nvContentPartPr>
              <p14:xfrm>
                <a:off x="9066076" y="1314262"/>
                <a:ext cx="52920" cy="23400"/>
              </p14:xfrm>
            </p:contentPart>
          </mc:Choice>
          <mc:Fallback>
            <p:pic>
              <p:nvPicPr>
                <p:cNvPr id="65" name="Freihand 64">
                  <a:extLst>
                    <a:ext uri="{FF2B5EF4-FFF2-40B4-BE49-F238E27FC236}">
                      <a16:creationId xmlns:a16="http://schemas.microsoft.com/office/drawing/2014/main" id="{706F84CE-8C88-10DB-FE92-B0E0601E041B}"/>
                    </a:ext>
                  </a:extLst>
                </p:cNvPr>
                <p:cNvPicPr/>
                <p:nvPr/>
              </p:nvPicPr>
              <p:blipFill>
                <a:blip r:embed="rId98"/>
                <a:stretch>
                  <a:fillRect/>
                </a:stretch>
              </p:blipFill>
              <p:spPr>
                <a:xfrm>
                  <a:off x="9057436" y="1305262"/>
                  <a:ext cx="705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6" name="Freihand 65">
                  <a:extLst>
                    <a:ext uri="{FF2B5EF4-FFF2-40B4-BE49-F238E27FC236}">
                      <a16:creationId xmlns:a16="http://schemas.microsoft.com/office/drawing/2014/main" id="{5123625C-603B-6648-7A18-113940FFE8D7}"/>
                    </a:ext>
                  </a:extLst>
                </p14:cNvPr>
                <p14:cNvContentPartPr/>
                <p14:nvPr/>
              </p14:nvContentPartPr>
              <p14:xfrm>
                <a:off x="9146716" y="1392022"/>
                <a:ext cx="80640" cy="115560"/>
              </p14:xfrm>
            </p:contentPart>
          </mc:Choice>
          <mc:Fallback>
            <p:pic>
              <p:nvPicPr>
                <p:cNvPr id="66" name="Freihand 65">
                  <a:extLst>
                    <a:ext uri="{FF2B5EF4-FFF2-40B4-BE49-F238E27FC236}">
                      <a16:creationId xmlns:a16="http://schemas.microsoft.com/office/drawing/2014/main" id="{5123625C-603B-6648-7A18-113940FFE8D7}"/>
                    </a:ext>
                  </a:extLst>
                </p:cNvPr>
                <p:cNvPicPr/>
                <p:nvPr/>
              </p:nvPicPr>
              <p:blipFill>
                <a:blip r:embed="rId100"/>
                <a:stretch>
                  <a:fillRect/>
                </a:stretch>
              </p:blipFill>
              <p:spPr>
                <a:xfrm>
                  <a:off x="9137716" y="1383382"/>
                  <a:ext cx="982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7" name="Freihand 66">
                  <a:extLst>
                    <a:ext uri="{FF2B5EF4-FFF2-40B4-BE49-F238E27FC236}">
                      <a16:creationId xmlns:a16="http://schemas.microsoft.com/office/drawing/2014/main" id="{1C0AE65A-22F9-A452-4B07-C9CD93EF2DB8}"/>
                    </a:ext>
                  </a:extLst>
                </p14:cNvPr>
                <p14:cNvContentPartPr/>
                <p14:nvPr/>
              </p14:nvContentPartPr>
              <p14:xfrm>
                <a:off x="9234556" y="1298782"/>
                <a:ext cx="95760" cy="185760"/>
              </p14:xfrm>
            </p:contentPart>
          </mc:Choice>
          <mc:Fallback>
            <p:pic>
              <p:nvPicPr>
                <p:cNvPr id="67" name="Freihand 66">
                  <a:extLst>
                    <a:ext uri="{FF2B5EF4-FFF2-40B4-BE49-F238E27FC236}">
                      <a16:creationId xmlns:a16="http://schemas.microsoft.com/office/drawing/2014/main" id="{1C0AE65A-22F9-A452-4B07-C9CD93EF2DB8}"/>
                    </a:ext>
                  </a:extLst>
                </p:cNvPr>
                <p:cNvPicPr/>
                <p:nvPr/>
              </p:nvPicPr>
              <p:blipFill>
                <a:blip r:embed="rId102"/>
                <a:stretch>
                  <a:fillRect/>
                </a:stretch>
              </p:blipFill>
              <p:spPr>
                <a:xfrm>
                  <a:off x="9225556" y="1289782"/>
                  <a:ext cx="113400" cy="203400"/>
                </a:xfrm>
                <a:prstGeom prst="rect">
                  <a:avLst/>
                </a:prstGeom>
              </p:spPr>
            </p:pic>
          </mc:Fallback>
        </mc:AlternateContent>
      </p:grpSp>
      <p:grpSp>
        <p:nvGrpSpPr>
          <p:cNvPr id="87" name="Gruppieren 86">
            <a:extLst>
              <a:ext uri="{FF2B5EF4-FFF2-40B4-BE49-F238E27FC236}">
                <a16:creationId xmlns:a16="http://schemas.microsoft.com/office/drawing/2014/main" id="{E461BA0A-BFE1-4D41-3512-E13B154B9D45}"/>
              </a:ext>
            </a:extLst>
          </p:cNvPr>
          <p:cNvGrpSpPr/>
          <p:nvPr/>
        </p:nvGrpSpPr>
        <p:grpSpPr>
          <a:xfrm>
            <a:off x="9565756" y="1210942"/>
            <a:ext cx="1178640" cy="264600"/>
            <a:chOff x="9565756" y="1210942"/>
            <a:chExt cx="1178640" cy="264600"/>
          </a:xfrm>
        </p:grpSpPr>
        <mc:AlternateContent xmlns:mc="http://schemas.openxmlformats.org/markup-compatibility/2006">
          <mc:Choice xmlns:p14="http://schemas.microsoft.com/office/powerpoint/2010/main" Requires="p14">
            <p:contentPart p14:bwMode="auto" r:id="rId103">
              <p14:nvContentPartPr>
                <p14:cNvPr id="68" name="Freihand 67">
                  <a:extLst>
                    <a:ext uri="{FF2B5EF4-FFF2-40B4-BE49-F238E27FC236}">
                      <a16:creationId xmlns:a16="http://schemas.microsoft.com/office/drawing/2014/main" id="{CA269731-D93A-44C6-2DC4-A8FA46F1CA11}"/>
                    </a:ext>
                  </a:extLst>
                </p14:cNvPr>
                <p14:cNvContentPartPr/>
                <p14:nvPr/>
              </p14:nvContentPartPr>
              <p14:xfrm>
                <a:off x="9565756" y="1240102"/>
                <a:ext cx="131400" cy="226440"/>
              </p14:xfrm>
            </p:contentPart>
          </mc:Choice>
          <mc:Fallback>
            <p:pic>
              <p:nvPicPr>
                <p:cNvPr id="68" name="Freihand 67">
                  <a:extLst>
                    <a:ext uri="{FF2B5EF4-FFF2-40B4-BE49-F238E27FC236}">
                      <a16:creationId xmlns:a16="http://schemas.microsoft.com/office/drawing/2014/main" id="{CA269731-D93A-44C6-2DC4-A8FA46F1CA11}"/>
                    </a:ext>
                  </a:extLst>
                </p:cNvPr>
                <p:cNvPicPr/>
                <p:nvPr/>
              </p:nvPicPr>
              <p:blipFill>
                <a:blip r:embed="rId104"/>
                <a:stretch>
                  <a:fillRect/>
                </a:stretch>
              </p:blipFill>
              <p:spPr>
                <a:xfrm>
                  <a:off x="9556756" y="1231462"/>
                  <a:ext cx="14904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9" name="Freihand 68">
                  <a:extLst>
                    <a:ext uri="{FF2B5EF4-FFF2-40B4-BE49-F238E27FC236}">
                      <a16:creationId xmlns:a16="http://schemas.microsoft.com/office/drawing/2014/main" id="{EB926AD8-D8FB-19F6-2745-B80E8F2CB90E}"/>
                    </a:ext>
                  </a:extLst>
                </p14:cNvPr>
                <p14:cNvContentPartPr/>
                <p14:nvPr/>
              </p14:nvContentPartPr>
              <p14:xfrm>
                <a:off x="9702916" y="1360342"/>
                <a:ext cx="104400" cy="100800"/>
              </p14:xfrm>
            </p:contentPart>
          </mc:Choice>
          <mc:Fallback>
            <p:pic>
              <p:nvPicPr>
                <p:cNvPr id="69" name="Freihand 68">
                  <a:extLst>
                    <a:ext uri="{FF2B5EF4-FFF2-40B4-BE49-F238E27FC236}">
                      <a16:creationId xmlns:a16="http://schemas.microsoft.com/office/drawing/2014/main" id="{EB926AD8-D8FB-19F6-2745-B80E8F2CB90E}"/>
                    </a:ext>
                  </a:extLst>
                </p:cNvPr>
                <p:cNvPicPr/>
                <p:nvPr/>
              </p:nvPicPr>
              <p:blipFill>
                <a:blip r:embed="rId106"/>
                <a:stretch>
                  <a:fillRect/>
                </a:stretch>
              </p:blipFill>
              <p:spPr>
                <a:xfrm>
                  <a:off x="9694276" y="1351342"/>
                  <a:ext cx="1220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0" name="Freihand 69">
                  <a:extLst>
                    <a:ext uri="{FF2B5EF4-FFF2-40B4-BE49-F238E27FC236}">
                      <a16:creationId xmlns:a16="http://schemas.microsoft.com/office/drawing/2014/main" id="{688F40AB-BBF2-D01D-FBED-DB2DC70D5EA6}"/>
                    </a:ext>
                  </a:extLst>
                </p14:cNvPr>
                <p14:cNvContentPartPr/>
                <p14:nvPr/>
              </p14:nvContentPartPr>
              <p14:xfrm>
                <a:off x="9817396" y="1344142"/>
                <a:ext cx="95040" cy="125640"/>
              </p14:xfrm>
            </p:contentPart>
          </mc:Choice>
          <mc:Fallback>
            <p:pic>
              <p:nvPicPr>
                <p:cNvPr id="70" name="Freihand 69">
                  <a:extLst>
                    <a:ext uri="{FF2B5EF4-FFF2-40B4-BE49-F238E27FC236}">
                      <a16:creationId xmlns:a16="http://schemas.microsoft.com/office/drawing/2014/main" id="{688F40AB-BBF2-D01D-FBED-DB2DC70D5EA6}"/>
                    </a:ext>
                  </a:extLst>
                </p:cNvPr>
                <p:cNvPicPr/>
                <p:nvPr/>
              </p:nvPicPr>
              <p:blipFill>
                <a:blip r:embed="rId108"/>
                <a:stretch>
                  <a:fillRect/>
                </a:stretch>
              </p:blipFill>
              <p:spPr>
                <a:xfrm>
                  <a:off x="9808756" y="1335142"/>
                  <a:ext cx="1126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1" name="Freihand 70">
                  <a:extLst>
                    <a:ext uri="{FF2B5EF4-FFF2-40B4-BE49-F238E27FC236}">
                      <a16:creationId xmlns:a16="http://schemas.microsoft.com/office/drawing/2014/main" id="{F195F437-B8AB-7693-88EA-D7DDFD15D11C}"/>
                    </a:ext>
                  </a:extLst>
                </p14:cNvPr>
                <p14:cNvContentPartPr/>
                <p14:nvPr/>
              </p14:nvContentPartPr>
              <p14:xfrm>
                <a:off x="9898756" y="1332622"/>
                <a:ext cx="110160" cy="142920"/>
              </p14:xfrm>
            </p:contentPart>
          </mc:Choice>
          <mc:Fallback>
            <p:pic>
              <p:nvPicPr>
                <p:cNvPr id="71" name="Freihand 70">
                  <a:extLst>
                    <a:ext uri="{FF2B5EF4-FFF2-40B4-BE49-F238E27FC236}">
                      <a16:creationId xmlns:a16="http://schemas.microsoft.com/office/drawing/2014/main" id="{F195F437-B8AB-7693-88EA-D7DDFD15D11C}"/>
                    </a:ext>
                  </a:extLst>
                </p:cNvPr>
                <p:cNvPicPr/>
                <p:nvPr/>
              </p:nvPicPr>
              <p:blipFill>
                <a:blip r:embed="rId110"/>
                <a:stretch>
                  <a:fillRect/>
                </a:stretch>
              </p:blipFill>
              <p:spPr>
                <a:xfrm>
                  <a:off x="9889756" y="1323982"/>
                  <a:ext cx="1278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2" name="Freihand 71">
                  <a:extLst>
                    <a:ext uri="{FF2B5EF4-FFF2-40B4-BE49-F238E27FC236}">
                      <a16:creationId xmlns:a16="http://schemas.microsoft.com/office/drawing/2014/main" id="{711BB54D-6F98-2B98-D591-77FF2E585C5E}"/>
                    </a:ext>
                  </a:extLst>
                </p14:cNvPr>
                <p14:cNvContentPartPr/>
                <p14:nvPr/>
              </p14:nvContentPartPr>
              <p14:xfrm>
                <a:off x="10048876" y="1379782"/>
                <a:ext cx="51480" cy="45360"/>
              </p14:xfrm>
            </p:contentPart>
          </mc:Choice>
          <mc:Fallback>
            <p:pic>
              <p:nvPicPr>
                <p:cNvPr id="72" name="Freihand 71">
                  <a:extLst>
                    <a:ext uri="{FF2B5EF4-FFF2-40B4-BE49-F238E27FC236}">
                      <a16:creationId xmlns:a16="http://schemas.microsoft.com/office/drawing/2014/main" id="{711BB54D-6F98-2B98-D591-77FF2E585C5E}"/>
                    </a:ext>
                  </a:extLst>
                </p:cNvPr>
                <p:cNvPicPr/>
                <p:nvPr/>
              </p:nvPicPr>
              <p:blipFill>
                <a:blip r:embed="rId112"/>
                <a:stretch>
                  <a:fillRect/>
                </a:stretch>
              </p:blipFill>
              <p:spPr>
                <a:xfrm>
                  <a:off x="10040236" y="1371142"/>
                  <a:ext cx="691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8" name="Freihand 77">
                  <a:extLst>
                    <a:ext uri="{FF2B5EF4-FFF2-40B4-BE49-F238E27FC236}">
                      <a16:creationId xmlns:a16="http://schemas.microsoft.com/office/drawing/2014/main" id="{BC0AE7CD-ABF6-67D5-D7C4-4A09C6141AEE}"/>
                    </a:ext>
                  </a:extLst>
                </p14:cNvPr>
                <p14:cNvContentPartPr/>
                <p14:nvPr/>
              </p14:nvContentPartPr>
              <p14:xfrm>
                <a:off x="10011076" y="1351342"/>
                <a:ext cx="113400" cy="100440"/>
              </p14:xfrm>
            </p:contentPart>
          </mc:Choice>
          <mc:Fallback>
            <p:pic>
              <p:nvPicPr>
                <p:cNvPr id="78" name="Freihand 77">
                  <a:extLst>
                    <a:ext uri="{FF2B5EF4-FFF2-40B4-BE49-F238E27FC236}">
                      <a16:creationId xmlns:a16="http://schemas.microsoft.com/office/drawing/2014/main" id="{BC0AE7CD-ABF6-67D5-D7C4-4A09C6141AEE}"/>
                    </a:ext>
                  </a:extLst>
                </p:cNvPr>
                <p:cNvPicPr/>
                <p:nvPr/>
              </p:nvPicPr>
              <p:blipFill>
                <a:blip r:embed="rId114"/>
                <a:stretch>
                  <a:fillRect/>
                </a:stretch>
              </p:blipFill>
              <p:spPr>
                <a:xfrm>
                  <a:off x="10002076" y="1342702"/>
                  <a:ext cx="1310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9" name="Freihand 78">
                  <a:extLst>
                    <a:ext uri="{FF2B5EF4-FFF2-40B4-BE49-F238E27FC236}">
                      <a16:creationId xmlns:a16="http://schemas.microsoft.com/office/drawing/2014/main" id="{8BD85AE7-8FDE-7634-B2FF-B00A2214FC8A}"/>
                    </a:ext>
                  </a:extLst>
                </p14:cNvPr>
                <p14:cNvContentPartPr/>
                <p14:nvPr/>
              </p14:nvContentPartPr>
              <p14:xfrm>
                <a:off x="10137076" y="1344502"/>
                <a:ext cx="144720" cy="122040"/>
              </p14:xfrm>
            </p:contentPart>
          </mc:Choice>
          <mc:Fallback>
            <p:pic>
              <p:nvPicPr>
                <p:cNvPr id="79" name="Freihand 78">
                  <a:extLst>
                    <a:ext uri="{FF2B5EF4-FFF2-40B4-BE49-F238E27FC236}">
                      <a16:creationId xmlns:a16="http://schemas.microsoft.com/office/drawing/2014/main" id="{8BD85AE7-8FDE-7634-B2FF-B00A2214FC8A}"/>
                    </a:ext>
                  </a:extLst>
                </p:cNvPr>
                <p:cNvPicPr/>
                <p:nvPr/>
              </p:nvPicPr>
              <p:blipFill>
                <a:blip r:embed="rId116"/>
                <a:stretch>
                  <a:fillRect/>
                </a:stretch>
              </p:blipFill>
              <p:spPr>
                <a:xfrm>
                  <a:off x="10128436" y="1335862"/>
                  <a:ext cx="1623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1" name="Freihand 80">
                  <a:extLst>
                    <a:ext uri="{FF2B5EF4-FFF2-40B4-BE49-F238E27FC236}">
                      <a16:creationId xmlns:a16="http://schemas.microsoft.com/office/drawing/2014/main" id="{ED3FA688-320B-47BE-63B6-075D54177330}"/>
                    </a:ext>
                  </a:extLst>
                </p14:cNvPr>
                <p14:cNvContentPartPr/>
                <p14:nvPr/>
              </p14:nvContentPartPr>
              <p14:xfrm>
                <a:off x="10396996" y="1338382"/>
                <a:ext cx="126720" cy="110880"/>
              </p14:xfrm>
            </p:contentPart>
          </mc:Choice>
          <mc:Fallback>
            <p:pic>
              <p:nvPicPr>
                <p:cNvPr id="81" name="Freihand 80">
                  <a:extLst>
                    <a:ext uri="{FF2B5EF4-FFF2-40B4-BE49-F238E27FC236}">
                      <a16:creationId xmlns:a16="http://schemas.microsoft.com/office/drawing/2014/main" id="{ED3FA688-320B-47BE-63B6-075D54177330}"/>
                    </a:ext>
                  </a:extLst>
                </p:cNvPr>
                <p:cNvPicPr/>
                <p:nvPr/>
              </p:nvPicPr>
              <p:blipFill>
                <a:blip r:embed="rId118"/>
                <a:stretch>
                  <a:fillRect/>
                </a:stretch>
              </p:blipFill>
              <p:spPr>
                <a:xfrm>
                  <a:off x="10388356" y="1329742"/>
                  <a:ext cx="1443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2" name="Freihand 81">
                  <a:extLst>
                    <a:ext uri="{FF2B5EF4-FFF2-40B4-BE49-F238E27FC236}">
                      <a16:creationId xmlns:a16="http://schemas.microsoft.com/office/drawing/2014/main" id="{AA47CFA5-9C04-AAC9-721E-371948EF7FEE}"/>
                    </a:ext>
                  </a:extLst>
                </p14:cNvPr>
                <p14:cNvContentPartPr/>
                <p14:nvPr/>
              </p14:nvContentPartPr>
              <p14:xfrm>
                <a:off x="10548556" y="1210942"/>
                <a:ext cx="44280" cy="204840"/>
              </p14:xfrm>
            </p:contentPart>
          </mc:Choice>
          <mc:Fallback>
            <p:pic>
              <p:nvPicPr>
                <p:cNvPr id="82" name="Freihand 81">
                  <a:extLst>
                    <a:ext uri="{FF2B5EF4-FFF2-40B4-BE49-F238E27FC236}">
                      <a16:creationId xmlns:a16="http://schemas.microsoft.com/office/drawing/2014/main" id="{AA47CFA5-9C04-AAC9-721E-371948EF7FEE}"/>
                    </a:ext>
                  </a:extLst>
                </p:cNvPr>
                <p:cNvPicPr/>
                <p:nvPr/>
              </p:nvPicPr>
              <p:blipFill>
                <a:blip r:embed="rId120"/>
                <a:stretch>
                  <a:fillRect/>
                </a:stretch>
              </p:blipFill>
              <p:spPr>
                <a:xfrm>
                  <a:off x="10539556" y="1202302"/>
                  <a:ext cx="6192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3" name="Freihand 82">
                  <a:extLst>
                    <a:ext uri="{FF2B5EF4-FFF2-40B4-BE49-F238E27FC236}">
                      <a16:creationId xmlns:a16="http://schemas.microsoft.com/office/drawing/2014/main" id="{6A150631-7C9B-D55D-58FF-3E3FB64D318C}"/>
                    </a:ext>
                  </a:extLst>
                </p14:cNvPr>
                <p14:cNvContentPartPr/>
                <p14:nvPr/>
              </p14:nvContentPartPr>
              <p14:xfrm>
                <a:off x="10629916" y="1302382"/>
                <a:ext cx="114480" cy="126360"/>
              </p14:xfrm>
            </p:contentPart>
          </mc:Choice>
          <mc:Fallback>
            <p:pic>
              <p:nvPicPr>
                <p:cNvPr id="83" name="Freihand 82">
                  <a:extLst>
                    <a:ext uri="{FF2B5EF4-FFF2-40B4-BE49-F238E27FC236}">
                      <a16:creationId xmlns:a16="http://schemas.microsoft.com/office/drawing/2014/main" id="{6A150631-7C9B-D55D-58FF-3E3FB64D318C}"/>
                    </a:ext>
                  </a:extLst>
                </p:cNvPr>
                <p:cNvPicPr/>
                <p:nvPr/>
              </p:nvPicPr>
              <p:blipFill>
                <a:blip r:embed="rId122"/>
                <a:stretch>
                  <a:fillRect/>
                </a:stretch>
              </p:blipFill>
              <p:spPr>
                <a:xfrm>
                  <a:off x="10620916" y="1293742"/>
                  <a:ext cx="132120" cy="144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3">
            <p14:nvContentPartPr>
              <p14:cNvPr id="88" name="Freihand 87">
                <a:extLst>
                  <a:ext uri="{FF2B5EF4-FFF2-40B4-BE49-F238E27FC236}">
                    <a16:creationId xmlns:a16="http://schemas.microsoft.com/office/drawing/2014/main" id="{4B161AC3-4B8C-BE48-BC58-50CE117028C4}"/>
                  </a:ext>
                </a:extLst>
              </p14:cNvPr>
              <p14:cNvContentPartPr/>
              <p14:nvPr/>
            </p14:nvContentPartPr>
            <p14:xfrm>
              <a:off x="6536356" y="1988902"/>
              <a:ext cx="154080" cy="146160"/>
            </p14:xfrm>
          </p:contentPart>
        </mc:Choice>
        <mc:Fallback>
          <p:pic>
            <p:nvPicPr>
              <p:cNvPr id="88" name="Freihand 87">
                <a:extLst>
                  <a:ext uri="{FF2B5EF4-FFF2-40B4-BE49-F238E27FC236}">
                    <a16:creationId xmlns:a16="http://schemas.microsoft.com/office/drawing/2014/main" id="{4B161AC3-4B8C-BE48-BC58-50CE117028C4}"/>
                  </a:ext>
                </a:extLst>
              </p:cNvPr>
              <p:cNvPicPr/>
              <p:nvPr/>
            </p:nvPicPr>
            <p:blipFill>
              <a:blip r:embed="rId124"/>
              <a:stretch>
                <a:fillRect/>
              </a:stretch>
            </p:blipFill>
            <p:spPr>
              <a:xfrm>
                <a:off x="6527716" y="1980262"/>
                <a:ext cx="171720" cy="163800"/>
              </a:xfrm>
              <a:prstGeom prst="rect">
                <a:avLst/>
              </a:prstGeom>
            </p:spPr>
          </p:pic>
        </mc:Fallback>
      </mc:AlternateContent>
      <p:grpSp>
        <p:nvGrpSpPr>
          <p:cNvPr id="97" name="Gruppieren 96">
            <a:extLst>
              <a:ext uri="{FF2B5EF4-FFF2-40B4-BE49-F238E27FC236}">
                <a16:creationId xmlns:a16="http://schemas.microsoft.com/office/drawing/2014/main" id="{BF71FB5B-87A9-14DC-30D9-64D1259E52C9}"/>
              </a:ext>
            </a:extLst>
          </p:cNvPr>
          <p:cNvGrpSpPr/>
          <p:nvPr/>
        </p:nvGrpSpPr>
        <p:grpSpPr>
          <a:xfrm>
            <a:off x="6903916" y="1862182"/>
            <a:ext cx="663840" cy="257040"/>
            <a:chOff x="6903916" y="1862182"/>
            <a:chExt cx="663840" cy="257040"/>
          </a:xfrm>
        </p:grpSpPr>
        <mc:AlternateContent xmlns:mc="http://schemas.openxmlformats.org/markup-compatibility/2006">
          <mc:Choice xmlns:p14="http://schemas.microsoft.com/office/powerpoint/2010/main" Requires="p14">
            <p:contentPart p14:bwMode="auto" r:id="rId125">
              <p14:nvContentPartPr>
                <p14:cNvPr id="89" name="Freihand 88">
                  <a:extLst>
                    <a:ext uri="{FF2B5EF4-FFF2-40B4-BE49-F238E27FC236}">
                      <a16:creationId xmlns:a16="http://schemas.microsoft.com/office/drawing/2014/main" id="{26423E0F-C3E7-F7D6-45AF-ECFEAA311515}"/>
                    </a:ext>
                  </a:extLst>
                </p14:cNvPr>
                <p14:cNvContentPartPr/>
                <p14:nvPr/>
              </p14:nvContentPartPr>
              <p14:xfrm>
                <a:off x="6903916" y="1965502"/>
                <a:ext cx="239760" cy="141120"/>
              </p14:xfrm>
            </p:contentPart>
          </mc:Choice>
          <mc:Fallback>
            <p:pic>
              <p:nvPicPr>
                <p:cNvPr id="89" name="Freihand 88">
                  <a:extLst>
                    <a:ext uri="{FF2B5EF4-FFF2-40B4-BE49-F238E27FC236}">
                      <a16:creationId xmlns:a16="http://schemas.microsoft.com/office/drawing/2014/main" id="{26423E0F-C3E7-F7D6-45AF-ECFEAA311515}"/>
                    </a:ext>
                  </a:extLst>
                </p:cNvPr>
                <p:cNvPicPr/>
                <p:nvPr/>
              </p:nvPicPr>
              <p:blipFill>
                <a:blip r:embed="rId126"/>
                <a:stretch>
                  <a:fillRect/>
                </a:stretch>
              </p:blipFill>
              <p:spPr>
                <a:xfrm>
                  <a:off x="6894916" y="1956502"/>
                  <a:ext cx="2574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90" name="Freihand 89">
                  <a:extLst>
                    <a:ext uri="{FF2B5EF4-FFF2-40B4-BE49-F238E27FC236}">
                      <a16:creationId xmlns:a16="http://schemas.microsoft.com/office/drawing/2014/main" id="{9549FA90-2154-D406-18CE-BDA70BD0B965}"/>
                    </a:ext>
                  </a:extLst>
                </p14:cNvPr>
                <p14:cNvContentPartPr/>
                <p14:nvPr/>
              </p14:nvContentPartPr>
              <p14:xfrm>
                <a:off x="7144756" y="1870462"/>
                <a:ext cx="86400" cy="201960"/>
              </p14:xfrm>
            </p:contentPart>
          </mc:Choice>
          <mc:Fallback>
            <p:pic>
              <p:nvPicPr>
                <p:cNvPr id="90" name="Freihand 89">
                  <a:extLst>
                    <a:ext uri="{FF2B5EF4-FFF2-40B4-BE49-F238E27FC236}">
                      <a16:creationId xmlns:a16="http://schemas.microsoft.com/office/drawing/2014/main" id="{9549FA90-2154-D406-18CE-BDA70BD0B965}"/>
                    </a:ext>
                  </a:extLst>
                </p:cNvPr>
                <p:cNvPicPr/>
                <p:nvPr/>
              </p:nvPicPr>
              <p:blipFill>
                <a:blip r:embed="rId128"/>
                <a:stretch>
                  <a:fillRect/>
                </a:stretch>
              </p:blipFill>
              <p:spPr>
                <a:xfrm>
                  <a:off x="7135756" y="1861822"/>
                  <a:ext cx="1040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91" name="Freihand 90">
                  <a:extLst>
                    <a:ext uri="{FF2B5EF4-FFF2-40B4-BE49-F238E27FC236}">
                      <a16:creationId xmlns:a16="http://schemas.microsoft.com/office/drawing/2014/main" id="{2D4E535F-F60B-901B-C422-04CF8B038562}"/>
                    </a:ext>
                  </a:extLst>
                </p14:cNvPr>
                <p14:cNvContentPartPr/>
                <p14:nvPr/>
              </p14:nvContentPartPr>
              <p14:xfrm>
                <a:off x="7136836" y="1862182"/>
                <a:ext cx="29880" cy="3960"/>
              </p14:xfrm>
            </p:contentPart>
          </mc:Choice>
          <mc:Fallback>
            <p:pic>
              <p:nvPicPr>
                <p:cNvPr id="91" name="Freihand 90">
                  <a:extLst>
                    <a:ext uri="{FF2B5EF4-FFF2-40B4-BE49-F238E27FC236}">
                      <a16:creationId xmlns:a16="http://schemas.microsoft.com/office/drawing/2014/main" id="{2D4E535F-F60B-901B-C422-04CF8B038562}"/>
                    </a:ext>
                  </a:extLst>
                </p:cNvPr>
                <p:cNvPicPr/>
                <p:nvPr/>
              </p:nvPicPr>
              <p:blipFill>
                <a:blip r:embed="rId130"/>
                <a:stretch>
                  <a:fillRect/>
                </a:stretch>
              </p:blipFill>
              <p:spPr>
                <a:xfrm>
                  <a:off x="7128196" y="1853182"/>
                  <a:ext cx="475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92" name="Freihand 91">
                  <a:extLst>
                    <a:ext uri="{FF2B5EF4-FFF2-40B4-BE49-F238E27FC236}">
                      <a16:creationId xmlns:a16="http://schemas.microsoft.com/office/drawing/2014/main" id="{539C5DA9-2B73-BAB4-E948-533D83D46473}"/>
                    </a:ext>
                  </a:extLst>
                </p14:cNvPr>
                <p14:cNvContentPartPr/>
                <p14:nvPr/>
              </p14:nvContentPartPr>
              <p14:xfrm>
                <a:off x="7361476" y="1894942"/>
                <a:ext cx="206280" cy="224280"/>
              </p14:xfrm>
            </p:contentPart>
          </mc:Choice>
          <mc:Fallback>
            <p:pic>
              <p:nvPicPr>
                <p:cNvPr id="92" name="Freihand 91">
                  <a:extLst>
                    <a:ext uri="{FF2B5EF4-FFF2-40B4-BE49-F238E27FC236}">
                      <a16:creationId xmlns:a16="http://schemas.microsoft.com/office/drawing/2014/main" id="{539C5DA9-2B73-BAB4-E948-533D83D46473}"/>
                    </a:ext>
                  </a:extLst>
                </p:cNvPr>
                <p:cNvPicPr/>
                <p:nvPr/>
              </p:nvPicPr>
              <p:blipFill>
                <a:blip r:embed="rId132"/>
                <a:stretch>
                  <a:fillRect/>
                </a:stretch>
              </p:blipFill>
              <p:spPr>
                <a:xfrm>
                  <a:off x="7352476" y="1885942"/>
                  <a:ext cx="223920" cy="241920"/>
                </a:xfrm>
                <a:prstGeom prst="rect">
                  <a:avLst/>
                </a:prstGeom>
              </p:spPr>
            </p:pic>
          </mc:Fallback>
        </mc:AlternateContent>
      </p:grpSp>
      <p:grpSp>
        <p:nvGrpSpPr>
          <p:cNvPr id="96" name="Gruppieren 95">
            <a:extLst>
              <a:ext uri="{FF2B5EF4-FFF2-40B4-BE49-F238E27FC236}">
                <a16:creationId xmlns:a16="http://schemas.microsoft.com/office/drawing/2014/main" id="{971099C2-9882-E88C-4D39-A5FCB53F1075}"/>
              </a:ext>
            </a:extLst>
          </p:cNvPr>
          <p:cNvGrpSpPr/>
          <p:nvPr/>
        </p:nvGrpSpPr>
        <p:grpSpPr>
          <a:xfrm>
            <a:off x="7838116" y="1874062"/>
            <a:ext cx="386640" cy="241200"/>
            <a:chOff x="7838116" y="1874062"/>
            <a:chExt cx="386640" cy="241200"/>
          </a:xfrm>
        </p:grpSpPr>
        <mc:AlternateContent xmlns:mc="http://schemas.openxmlformats.org/markup-compatibility/2006">
          <mc:Choice xmlns:p14="http://schemas.microsoft.com/office/powerpoint/2010/main" Requires="p14">
            <p:contentPart p14:bwMode="auto" r:id="rId133">
              <p14:nvContentPartPr>
                <p14:cNvPr id="93" name="Freihand 92">
                  <a:extLst>
                    <a:ext uri="{FF2B5EF4-FFF2-40B4-BE49-F238E27FC236}">
                      <a16:creationId xmlns:a16="http://schemas.microsoft.com/office/drawing/2014/main" id="{B262E2BB-5748-F632-70BF-EBA5E8F0AC19}"/>
                    </a:ext>
                  </a:extLst>
                </p14:cNvPr>
                <p14:cNvContentPartPr/>
                <p14:nvPr/>
              </p14:nvContentPartPr>
              <p14:xfrm>
                <a:off x="7838116" y="1937422"/>
                <a:ext cx="245520" cy="7200"/>
              </p14:xfrm>
            </p:contentPart>
          </mc:Choice>
          <mc:Fallback>
            <p:pic>
              <p:nvPicPr>
                <p:cNvPr id="93" name="Freihand 92">
                  <a:extLst>
                    <a:ext uri="{FF2B5EF4-FFF2-40B4-BE49-F238E27FC236}">
                      <a16:creationId xmlns:a16="http://schemas.microsoft.com/office/drawing/2014/main" id="{B262E2BB-5748-F632-70BF-EBA5E8F0AC19}"/>
                    </a:ext>
                  </a:extLst>
                </p:cNvPr>
                <p:cNvPicPr/>
                <p:nvPr/>
              </p:nvPicPr>
              <p:blipFill>
                <a:blip r:embed="rId134"/>
                <a:stretch>
                  <a:fillRect/>
                </a:stretch>
              </p:blipFill>
              <p:spPr>
                <a:xfrm>
                  <a:off x="7829476" y="1928782"/>
                  <a:ext cx="2631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4" name="Freihand 93">
                  <a:extLst>
                    <a:ext uri="{FF2B5EF4-FFF2-40B4-BE49-F238E27FC236}">
                      <a16:creationId xmlns:a16="http://schemas.microsoft.com/office/drawing/2014/main" id="{5DA404C2-B2C9-AE46-AD95-CB0AF5BAEC9B}"/>
                    </a:ext>
                  </a:extLst>
                </p14:cNvPr>
                <p14:cNvContentPartPr/>
                <p14:nvPr/>
              </p14:nvContentPartPr>
              <p14:xfrm>
                <a:off x="7864036" y="2000422"/>
                <a:ext cx="237240" cy="48960"/>
              </p14:xfrm>
            </p:contentPart>
          </mc:Choice>
          <mc:Fallback>
            <p:pic>
              <p:nvPicPr>
                <p:cNvPr id="94" name="Freihand 93">
                  <a:extLst>
                    <a:ext uri="{FF2B5EF4-FFF2-40B4-BE49-F238E27FC236}">
                      <a16:creationId xmlns:a16="http://schemas.microsoft.com/office/drawing/2014/main" id="{5DA404C2-B2C9-AE46-AD95-CB0AF5BAEC9B}"/>
                    </a:ext>
                  </a:extLst>
                </p:cNvPr>
                <p:cNvPicPr/>
                <p:nvPr/>
              </p:nvPicPr>
              <p:blipFill>
                <a:blip r:embed="rId136"/>
                <a:stretch>
                  <a:fillRect/>
                </a:stretch>
              </p:blipFill>
              <p:spPr>
                <a:xfrm>
                  <a:off x="7855036" y="1991782"/>
                  <a:ext cx="2548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5" name="Freihand 94">
                  <a:extLst>
                    <a:ext uri="{FF2B5EF4-FFF2-40B4-BE49-F238E27FC236}">
                      <a16:creationId xmlns:a16="http://schemas.microsoft.com/office/drawing/2014/main" id="{388951BF-234D-23AB-20CA-004FEE76F395}"/>
                    </a:ext>
                  </a:extLst>
                </p14:cNvPr>
                <p14:cNvContentPartPr/>
                <p14:nvPr/>
              </p14:nvContentPartPr>
              <p14:xfrm>
                <a:off x="8095156" y="1874062"/>
                <a:ext cx="129600" cy="241200"/>
              </p14:xfrm>
            </p:contentPart>
          </mc:Choice>
          <mc:Fallback>
            <p:pic>
              <p:nvPicPr>
                <p:cNvPr id="95" name="Freihand 94">
                  <a:extLst>
                    <a:ext uri="{FF2B5EF4-FFF2-40B4-BE49-F238E27FC236}">
                      <a16:creationId xmlns:a16="http://schemas.microsoft.com/office/drawing/2014/main" id="{388951BF-234D-23AB-20CA-004FEE76F395}"/>
                    </a:ext>
                  </a:extLst>
                </p:cNvPr>
                <p:cNvPicPr/>
                <p:nvPr/>
              </p:nvPicPr>
              <p:blipFill>
                <a:blip r:embed="rId138"/>
                <a:stretch>
                  <a:fillRect/>
                </a:stretch>
              </p:blipFill>
              <p:spPr>
                <a:xfrm>
                  <a:off x="8086156" y="1865062"/>
                  <a:ext cx="147240" cy="258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9">
            <p14:nvContentPartPr>
              <p14:cNvPr id="98" name="Freihand 97">
                <a:extLst>
                  <a:ext uri="{FF2B5EF4-FFF2-40B4-BE49-F238E27FC236}">
                    <a16:creationId xmlns:a16="http://schemas.microsoft.com/office/drawing/2014/main" id="{26E5C144-0A0F-4674-364A-06B459CCB720}"/>
                  </a:ext>
                </a:extLst>
              </p14:cNvPr>
              <p14:cNvContentPartPr/>
              <p14:nvPr/>
            </p14:nvContentPartPr>
            <p14:xfrm>
              <a:off x="2506516" y="2899342"/>
              <a:ext cx="20160" cy="368640"/>
            </p14:xfrm>
          </p:contentPart>
        </mc:Choice>
        <mc:Fallback>
          <p:pic>
            <p:nvPicPr>
              <p:cNvPr id="98" name="Freihand 97">
                <a:extLst>
                  <a:ext uri="{FF2B5EF4-FFF2-40B4-BE49-F238E27FC236}">
                    <a16:creationId xmlns:a16="http://schemas.microsoft.com/office/drawing/2014/main" id="{26E5C144-0A0F-4674-364A-06B459CCB720}"/>
                  </a:ext>
                </a:extLst>
              </p:cNvPr>
              <p:cNvPicPr/>
              <p:nvPr/>
            </p:nvPicPr>
            <p:blipFill>
              <a:blip r:embed="rId140"/>
              <a:stretch>
                <a:fillRect/>
              </a:stretch>
            </p:blipFill>
            <p:spPr>
              <a:xfrm>
                <a:off x="2497516" y="2890342"/>
                <a:ext cx="37800" cy="3862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05" name="Freihand 104">
                <a:extLst>
                  <a:ext uri="{FF2B5EF4-FFF2-40B4-BE49-F238E27FC236}">
                    <a16:creationId xmlns:a16="http://schemas.microsoft.com/office/drawing/2014/main" id="{2FA4C1F8-8E70-115F-E68B-21DED425D22D}"/>
                  </a:ext>
                </a:extLst>
              </p14:cNvPr>
              <p14:cNvContentPartPr/>
              <p14:nvPr/>
            </p14:nvContentPartPr>
            <p14:xfrm>
              <a:off x="8620396" y="1836262"/>
              <a:ext cx="139680" cy="200880"/>
            </p14:xfrm>
          </p:contentPart>
        </mc:Choice>
        <mc:Fallback>
          <p:pic>
            <p:nvPicPr>
              <p:cNvPr id="105" name="Freihand 104">
                <a:extLst>
                  <a:ext uri="{FF2B5EF4-FFF2-40B4-BE49-F238E27FC236}">
                    <a16:creationId xmlns:a16="http://schemas.microsoft.com/office/drawing/2014/main" id="{2FA4C1F8-8E70-115F-E68B-21DED425D22D}"/>
                  </a:ext>
                </a:extLst>
              </p:cNvPr>
              <p:cNvPicPr/>
              <p:nvPr/>
            </p:nvPicPr>
            <p:blipFill>
              <a:blip r:embed="rId142"/>
              <a:stretch>
                <a:fillRect/>
              </a:stretch>
            </p:blipFill>
            <p:spPr>
              <a:xfrm>
                <a:off x="8611396" y="1827262"/>
                <a:ext cx="157320" cy="218520"/>
              </a:xfrm>
              <a:prstGeom prst="rect">
                <a:avLst/>
              </a:prstGeom>
            </p:spPr>
          </p:pic>
        </mc:Fallback>
      </mc:AlternateContent>
      <p:grpSp>
        <p:nvGrpSpPr>
          <p:cNvPr id="110" name="Gruppieren 109">
            <a:extLst>
              <a:ext uri="{FF2B5EF4-FFF2-40B4-BE49-F238E27FC236}">
                <a16:creationId xmlns:a16="http://schemas.microsoft.com/office/drawing/2014/main" id="{B4FD7826-547D-FF4B-E4F1-A75745B6C707}"/>
              </a:ext>
            </a:extLst>
          </p:cNvPr>
          <p:cNvGrpSpPr/>
          <p:nvPr/>
        </p:nvGrpSpPr>
        <p:grpSpPr>
          <a:xfrm>
            <a:off x="9109636" y="1789102"/>
            <a:ext cx="356760" cy="237600"/>
            <a:chOff x="9109636" y="1789102"/>
            <a:chExt cx="356760" cy="237600"/>
          </a:xfrm>
        </p:grpSpPr>
        <mc:AlternateContent xmlns:mc="http://schemas.openxmlformats.org/markup-compatibility/2006">
          <mc:Choice xmlns:p14="http://schemas.microsoft.com/office/powerpoint/2010/main" Requires="p14">
            <p:contentPart p14:bwMode="auto" r:id="rId143">
              <p14:nvContentPartPr>
                <p14:cNvPr id="106" name="Freihand 105">
                  <a:extLst>
                    <a:ext uri="{FF2B5EF4-FFF2-40B4-BE49-F238E27FC236}">
                      <a16:creationId xmlns:a16="http://schemas.microsoft.com/office/drawing/2014/main" id="{B0F3E4B0-964A-DEF1-0608-B57F8CC8F785}"/>
                    </a:ext>
                  </a:extLst>
                </p14:cNvPr>
                <p14:cNvContentPartPr/>
                <p14:nvPr/>
              </p14:nvContentPartPr>
              <p14:xfrm>
                <a:off x="9109636" y="1895662"/>
                <a:ext cx="28080" cy="131040"/>
              </p14:xfrm>
            </p:contentPart>
          </mc:Choice>
          <mc:Fallback>
            <p:pic>
              <p:nvPicPr>
                <p:cNvPr id="106" name="Freihand 105">
                  <a:extLst>
                    <a:ext uri="{FF2B5EF4-FFF2-40B4-BE49-F238E27FC236}">
                      <a16:creationId xmlns:a16="http://schemas.microsoft.com/office/drawing/2014/main" id="{B0F3E4B0-964A-DEF1-0608-B57F8CC8F785}"/>
                    </a:ext>
                  </a:extLst>
                </p:cNvPr>
                <p:cNvPicPr/>
                <p:nvPr/>
              </p:nvPicPr>
              <p:blipFill>
                <a:blip r:embed="rId144"/>
                <a:stretch>
                  <a:fillRect/>
                </a:stretch>
              </p:blipFill>
              <p:spPr>
                <a:xfrm>
                  <a:off x="9100636" y="1887022"/>
                  <a:ext cx="457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07" name="Freihand 106">
                  <a:extLst>
                    <a:ext uri="{FF2B5EF4-FFF2-40B4-BE49-F238E27FC236}">
                      <a16:creationId xmlns:a16="http://schemas.microsoft.com/office/drawing/2014/main" id="{7AA0F411-AFFE-2B0B-25D9-7B065BE4FB03}"/>
                    </a:ext>
                  </a:extLst>
                </p14:cNvPr>
                <p14:cNvContentPartPr/>
                <p14:nvPr/>
              </p14:nvContentPartPr>
              <p14:xfrm>
                <a:off x="9124036" y="1802782"/>
                <a:ext cx="26280" cy="30240"/>
              </p14:xfrm>
            </p:contentPart>
          </mc:Choice>
          <mc:Fallback>
            <p:pic>
              <p:nvPicPr>
                <p:cNvPr id="107" name="Freihand 106">
                  <a:extLst>
                    <a:ext uri="{FF2B5EF4-FFF2-40B4-BE49-F238E27FC236}">
                      <a16:creationId xmlns:a16="http://schemas.microsoft.com/office/drawing/2014/main" id="{7AA0F411-AFFE-2B0B-25D9-7B065BE4FB03}"/>
                    </a:ext>
                  </a:extLst>
                </p:cNvPr>
                <p:cNvPicPr/>
                <p:nvPr/>
              </p:nvPicPr>
              <p:blipFill>
                <a:blip r:embed="rId146"/>
                <a:stretch>
                  <a:fillRect/>
                </a:stretch>
              </p:blipFill>
              <p:spPr>
                <a:xfrm>
                  <a:off x="9115036" y="1794142"/>
                  <a:ext cx="439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08" name="Freihand 107">
                  <a:extLst>
                    <a:ext uri="{FF2B5EF4-FFF2-40B4-BE49-F238E27FC236}">
                      <a16:creationId xmlns:a16="http://schemas.microsoft.com/office/drawing/2014/main" id="{812A1F43-E680-3021-53A6-B16A90D412FC}"/>
                    </a:ext>
                  </a:extLst>
                </p14:cNvPr>
                <p14:cNvContentPartPr/>
                <p14:nvPr/>
              </p14:nvContentPartPr>
              <p14:xfrm>
                <a:off x="9197836" y="1881262"/>
                <a:ext cx="130320" cy="110160"/>
              </p14:xfrm>
            </p:contentPart>
          </mc:Choice>
          <mc:Fallback>
            <p:pic>
              <p:nvPicPr>
                <p:cNvPr id="108" name="Freihand 107">
                  <a:extLst>
                    <a:ext uri="{FF2B5EF4-FFF2-40B4-BE49-F238E27FC236}">
                      <a16:creationId xmlns:a16="http://schemas.microsoft.com/office/drawing/2014/main" id="{812A1F43-E680-3021-53A6-B16A90D412FC}"/>
                    </a:ext>
                  </a:extLst>
                </p:cNvPr>
                <p:cNvPicPr/>
                <p:nvPr/>
              </p:nvPicPr>
              <p:blipFill>
                <a:blip r:embed="rId148"/>
                <a:stretch>
                  <a:fillRect/>
                </a:stretch>
              </p:blipFill>
              <p:spPr>
                <a:xfrm>
                  <a:off x="9189196" y="1872262"/>
                  <a:ext cx="1479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09" name="Freihand 108">
                  <a:extLst>
                    <a:ext uri="{FF2B5EF4-FFF2-40B4-BE49-F238E27FC236}">
                      <a16:creationId xmlns:a16="http://schemas.microsoft.com/office/drawing/2014/main" id="{6338C9BE-591B-5FB3-476C-7E0403E8C9EC}"/>
                    </a:ext>
                  </a:extLst>
                </p14:cNvPr>
                <p14:cNvContentPartPr/>
                <p14:nvPr/>
              </p14:nvContentPartPr>
              <p14:xfrm>
                <a:off x="9358396" y="1789102"/>
                <a:ext cx="108000" cy="164520"/>
              </p14:xfrm>
            </p:contentPart>
          </mc:Choice>
          <mc:Fallback>
            <p:pic>
              <p:nvPicPr>
                <p:cNvPr id="109" name="Freihand 108">
                  <a:extLst>
                    <a:ext uri="{FF2B5EF4-FFF2-40B4-BE49-F238E27FC236}">
                      <a16:creationId xmlns:a16="http://schemas.microsoft.com/office/drawing/2014/main" id="{6338C9BE-591B-5FB3-476C-7E0403E8C9EC}"/>
                    </a:ext>
                  </a:extLst>
                </p:cNvPr>
                <p:cNvPicPr/>
                <p:nvPr/>
              </p:nvPicPr>
              <p:blipFill>
                <a:blip r:embed="rId150"/>
                <a:stretch>
                  <a:fillRect/>
                </a:stretch>
              </p:blipFill>
              <p:spPr>
                <a:xfrm>
                  <a:off x="9349756" y="1780102"/>
                  <a:ext cx="125640" cy="182160"/>
                </a:xfrm>
                <a:prstGeom prst="rect">
                  <a:avLst/>
                </a:prstGeom>
              </p:spPr>
            </p:pic>
          </mc:Fallback>
        </mc:AlternateContent>
      </p:grpSp>
      <p:grpSp>
        <p:nvGrpSpPr>
          <p:cNvPr id="124" name="Gruppieren 123">
            <a:extLst>
              <a:ext uri="{FF2B5EF4-FFF2-40B4-BE49-F238E27FC236}">
                <a16:creationId xmlns:a16="http://schemas.microsoft.com/office/drawing/2014/main" id="{5297CFD7-F364-3A82-D9BC-2F0FADE378AC}"/>
              </a:ext>
            </a:extLst>
          </p:cNvPr>
          <p:cNvGrpSpPr/>
          <p:nvPr/>
        </p:nvGrpSpPr>
        <p:grpSpPr>
          <a:xfrm>
            <a:off x="9656476" y="1685782"/>
            <a:ext cx="1509840" cy="282240"/>
            <a:chOff x="9656476" y="1685782"/>
            <a:chExt cx="1509840" cy="282240"/>
          </a:xfrm>
        </p:grpSpPr>
        <mc:AlternateContent xmlns:mc="http://schemas.openxmlformats.org/markup-compatibility/2006">
          <mc:Choice xmlns:p14="http://schemas.microsoft.com/office/powerpoint/2010/main" Requires="p14">
            <p:contentPart p14:bwMode="auto" r:id="rId151">
              <p14:nvContentPartPr>
                <p14:cNvPr id="111" name="Freihand 110">
                  <a:extLst>
                    <a:ext uri="{FF2B5EF4-FFF2-40B4-BE49-F238E27FC236}">
                      <a16:creationId xmlns:a16="http://schemas.microsoft.com/office/drawing/2014/main" id="{CBA8C429-C226-BC21-E897-E311221E934C}"/>
                    </a:ext>
                  </a:extLst>
                </p14:cNvPr>
                <p14:cNvContentPartPr/>
                <p14:nvPr/>
              </p14:nvContentPartPr>
              <p14:xfrm>
                <a:off x="9656476" y="1685782"/>
                <a:ext cx="89280" cy="240840"/>
              </p14:xfrm>
            </p:contentPart>
          </mc:Choice>
          <mc:Fallback>
            <p:pic>
              <p:nvPicPr>
                <p:cNvPr id="111" name="Freihand 110">
                  <a:extLst>
                    <a:ext uri="{FF2B5EF4-FFF2-40B4-BE49-F238E27FC236}">
                      <a16:creationId xmlns:a16="http://schemas.microsoft.com/office/drawing/2014/main" id="{CBA8C429-C226-BC21-E897-E311221E934C}"/>
                    </a:ext>
                  </a:extLst>
                </p:cNvPr>
                <p:cNvPicPr/>
                <p:nvPr/>
              </p:nvPicPr>
              <p:blipFill>
                <a:blip r:embed="rId152"/>
                <a:stretch>
                  <a:fillRect/>
                </a:stretch>
              </p:blipFill>
              <p:spPr>
                <a:xfrm>
                  <a:off x="9647836" y="1677142"/>
                  <a:ext cx="10692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12" name="Freihand 111">
                  <a:extLst>
                    <a:ext uri="{FF2B5EF4-FFF2-40B4-BE49-F238E27FC236}">
                      <a16:creationId xmlns:a16="http://schemas.microsoft.com/office/drawing/2014/main" id="{82B9E488-CF55-34C6-AFB1-CE7593F99F7C}"/>
                    </a:ext>
                  </a:extLst>
                </p14:cNvPr>
                <p14:cNvContentPartPr/>
                <p14:nvPr/>
              </p14:nvContentPartPr>
              <p14:xfrm>
                <a:off x="9805876" y="1836982"/>
                <a:ext cx="70200" cy="104040"/>
              </p14:xfrm>
            </p:contentPart>
          </mc:Choice>
          <mc:Fallback>
            <p:pic>
              <p:nvPicPr>
                <p:cNvPr id="112" name="Freihand 111">
                  <a:extLst>
                    <a:ext uri="{FF2B5EF4-FFF2-40B4-BE49-F238E27FC236}">
                      <a16:creationId xmlns:a16="http://schemas.microsoft.com/office/drawing/2014/main" id="{82B9E488-CF55-34C6-AFB1-CE7593F99F7C}"/>
                    </a:ext>
                  </a:extLst>
                </p:cNvPr>
                <p:cNvPicPr/>
                <p:nvPr/>
              </p:nvPicPr>
              <p:blipFill>
                <a:blip r:embed="rId154"/>
                <a:stretch>
                  <a:fillRect/>
                </a:stretch>
              </p:blipFill>
              <p:spPr>
                <a:xfrm>
                  <a:off x="9797236" y="1827982"/>
                  <a:ext cx="878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13" name="Freihand 112">
                  <a:extLst>
                    <a:ext uri="{FF2B5EF4-FFF2-40B4-BE49-F238E27FC236}">
                      <a16:creationId xmlns:a16="http://schemas.microsoft.com/office/drawing/2014/main" id="{C84398AD-D961-AEA3-A8F5-52E476E05629}"/>
                    </a:ext>
                  </a:extLst>
                </p14:cNvPr>
                <p14:cNvContentPartPr/>
                <p14:nvPr/>
              </p14:nvContentPartPr>
              <p14:xfrm>
                <a:off x="9930436" y="1828702"/>
                <a:ext cx="110160" cy="108360"/>
              </p14:xfrm>
            </p:contentPart>
          </mc:Choice>
          <mc:Fallback>
            <p:pic>
              <p:nvPicPr>
                <p:cNvPr id="113" name="Freihand 112">
                  <a:extLst>
                    <a:ext uri="{FF2B5EF4-FFF2-40B4-BE49-F238E27FC236}">
                      <a16:creationId xmlns:a16="http://schemas.microsoft.com/office/drawing/2014/main" id="{C84398AD-D961-AEA3-A8F5-52E476E05629}"/>
                    </a:ext>
                  </a:extLst>
                </p:cNvPr>
                <p:cNvPicPr/>
                <p:nvPr/>
              </p:nvPicPr>
              <p:blipFill>
                <a:blip r:embed="rId156"/>
                <a:stretch>
                  <a:fillRect/>
                </a:stretch>
              </p:blipFill>
              <p:spPr>
                <a:xfrm>
                  <a:off x="9921796" y="1819702"/>
                  <a:ext cx="1278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14" name="Freihand 113">
                  <a:extLst>
                    <a:ext uri="{FF2B5EF4-FFF2-40B4-BE49-F238E27FC236}">
                      <a16:creationId xmlns:a16="http://schemas.microsoft.com/office/drawing/2014/main" id="{71ECCEF0-D771-7163-FA93-EE2CC4FC295B}"/>
                    </a:ext>
                  </a:extLst>
                </p14:cNvPr>
                <p14:cNvContentPartPr/>
                <p14:nvPr/>
              </p14:nvContentPartPr>
              <p14:xfrm>
                <a:off x="10051756" y="1830142"/>
                <a:ext cx="102240" cy="100440"/>
              </p14:xfrm>
            </p:contentPart>
          </mc:Choice>
          <mc:Fallback>
            <p:pic>
              <p:nvPicPr>
                <p:cNvPr id="114" name="Freihand 113">
                  <a:extLst>
                    <a:ext uri="{FF2B5EF4-FFF2-40B4-BE49-F238E27FC236}">
                      <a16:creationId xmlns:a16="http://schemas.microsoft.com/office/drawing/2014/main" id="{71ECCEF0-D771-7163-FA93-EE2CC4FC295B}"/>
                    </a:ext>
                  </a:extLst>
                </p:cNvPr>
                <p:cNvPicPr/>
                <p:nvPr/>
              </p:nvPicPr>
              <p:blipFill>
                <a:blip r:embed="rId158"/>
                <a:stretch>
                  <a:fillRect/>
                </a:stretch>
              </p:blipFill>
              <p:spPr>
                <a:xfrm>
                  <a:off x="10042756" y="1821502"/>
                  <a:ext cx="1198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5" name="Freihand 114">
                  <a:extLst>
                    <a:ext uri="{FF2B5EF4-FFF2-40B4-BE49-F238E27FC236}">
                      <a16:creationId xmlns:a16="http://schemas.microsoft.com/office/drawing/2014/main" id="{90FAB00F-14AD-112E-6655-CAB195406559}"/>
                    </a:ext>
                  </a:extLst>
                </p14:cNvPr>
                <p14:cNvContentPartPr/>
                <p14:nvPr/>
              </p14:nvContentPartPr>
              <p14:xfrm>
                <a:off x="10162996" y="1851382"/>
                <a:ext cx="66600" cy="37080"/>
              </p14:xfrm>
            </p:contentPart>
          </mc:Choice>
          <mc:Fallback>
            <p:pic>
              <p:nvPicPr>
                <p:cNvPr id="115" name="Freihand 114">
                  <a:extLst>
                    <a:ext uri="{FF2B5EF4-FFF2-40B4-BE49-F238E27FC236}">
                      <a16:creationId xmlns:a16="http://schemas.microsoft.com/office/drawing/2014/main" id="{90FAB00F-14AD-112E-6655-CAB195406559}"/>
                    </a:ext>
                  </a:extLst>
                </p:cNvPr>
                <p:cNvPicPr/>
                <p:nvPr/>
              </p:nvPicPr>
              <p:blipFill>
                <a:blip r:embed="rId160"/>
                <a:stretch>
                  <a:fillRect/>
                </a:stretch>
              </p:blipFill>
              <p:spPr>
                <a:xfrm>
                  <a:off x="10154356" y="1842382"/>
                  <a:ext cx="842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7" name="Freihand 116">
                  <a:extLst>
                    <a:ext uri="{FF2B5EF4-FFF2-40B4-BE49-F238E27FC236}">
                      <a16:creationId xmlns:a16="http://schemas.microsoft.com/office/drawing/2014/main" id="{B6285BC3-023D-DC01-5A36-DAD8024ACFE1}"/>
                    </a:ext>
                  </a:extLst>
                </p14:cNvPr>
                <p14:cNvContentPartPr/>
                <p14:nvPr/>
              </p14:nvContentPartPr>
              <p14:xfrm>
                <a:off x="10182796" y="1849582"/>
                <a:ext cx="95760" cy="90720"/>
              </p14:xfrm>
            </p:contentPart>
          </mc:Choice>
          <mc:Fallback>
            <p:pic>
              <p:nvPicPr>
                <p:cNvPr id="117" name="Freihand 116">
                  <a:extLst>
                    <a:ext uri="{FF2B5EF4-FFF2-40B4-BE49-F238E27FC236}">
                      <a16:creationId xmlns:a16="http://schemas.microsoft.com/office/drawing/2014/main" id="{B6285BC3-023D-DC01-5A36-DAD8024ACFE1}"/>
                    </a:ext>
                  </a:extLst>
                </p:cNvPr>
                <p:cNvPicPr/>
                <p:nvPr/>
              </p:nvPicPr>
              <p:blipFill>
                <a:blip r:embed="rId162"/>
                <a:stretch>
                  <a:fillRect/>
                </a:stretch>
              </p:blipFill>
              <p:spPr>
                <a:xfrm>
                  <a:off x="10173796" y="1840582"/>
                  <a:ext cx="1134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8" name="Freihand 117">
                  <a:extLst>
                    <a:ext uri="{FF2B5EF4-FFF2-40B4-BE49-F238E27FC236}">
                      <a16:creationId xmlns:a16="http://schemas.microsoft.com/office/drawing/2014/main" id="{DF96B9B2-2CD2-FA47-B2FA-F70C1F8BC6B7}"/>
                    </a:ext>
                  </a:extLst>
                </p14:cNvPr>
                <p14:cNvContentPartPr/>
                <p14:nvPr/>
              </p14:nvContentPartPr>
              <p14:xfrm>
                <a:off x="10305556" y="1831942"/>
                <a:ext cx="99720" cy="136080"/>
              </p14:xfrm>
            </p:contentPart>
          </mc:Choice>
          <mc:Fallback>
            <p:pic>
              <p:nvPicPr>
                <p:cNvPr id="118" name="Freihand 117">
                  <a:extLst>
                    <a:ext uri="{FF2B5EF4-FFF2-40B4-BE49-F238E27FC236}">
                      <a16:creationId xmlns:a16="http://schemas.microsoft.com/office/drawing/2014/main" id="{DF96B9B2-2CD2-FA47-B2FA-F70C1F8BC6B7}"/>
                    </a:ext>
                  </a:extLst>
                </p:cNvPr>
                <p:cNvPicPr/>
                <p:nvPr/>
              </p:nvPicPr>
              <p:blipFill>
                <a:blip r:embed="rId164"/>
                <a:stretch>
                  <a:fillRect/>
                </a:stretch>
              </p:blipFill>
              <p:spPr>
                <a:xfrm>
                  <a:off x="10296556" y="1823302"/>
                  <a:ext cx="1173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20" name="Freihand 119">
                  <a:extLst>
                    <a:ext uri="{FF2B5EF4-FFF2-40B4-BE49-F238E27FC236}">
                      <a16:creationId xmlns:a16="http://schemas.microsoft.com/office/drawing/2014/main" id="{60133F1C-4BCF-92E6-9308-65B47EB55B27}"/>
                    </a:ext>
                  </a:extLst>
                </p14:cNvPr>
                <p14:cNvContentPartPr/>
                <p14:nvPr/>
              </p14:nvContentPartPr>
              <p14:xfrm>
                <a:off x="10513996" y="1705582"/>
                <a:ext cx="227160" cy="220320"/>
              </p14:xfrm>
            </p:contentPart>
          </mc:Choice>
          <mc:Fallback>
            <p:pic>
              <p:nvPicPr>
                <p:cNvPr id="120" name="Freihand 119">
                  <a:extLst>
                    <a:ext uri="{FF2B5EF4-FFF2-40B4-BE49-F238E27FC236}">
                      <a16:creationId xmlns:a16="http://schemas.microsoft.com/office/drawing/2014/main" id="{60133F1C-4BCF-92E6-9308-65B47EB55B27}"/>
                    </a:ext>
                  </a:extLst>
                </p:cNvPr>
                <p:cNvPicPr/>
                <p:nvPr/>
              </p:nvPicPr>
              <p:blipFill>
                <a:blip r:embed="rId166"/>
                <a:stretch>
                  <a:fillRect/>
                </a:stretch>
              </p:blipFill>
              <p:spPr>
                <a:xfrm>
                  <a:off x="10504996" y="1696942"/>
                  <a:ext cx="24480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21" name="Freihand 120">
                  <a:extLst>
                    <a:ext uri="{FF2B5EF4-FFF2-40B4-BE49-F238E27FC236}">
                      <a16:creationId xmlns:a16="http://schemas.microsoft.com/office/drawing/2014/main" id="{7E52DD30-3423-B80E-2D20-A251525E73FA}"/>
                    </a:ext>
                  </a:extLst>
                </p14:cNvPr>
                <p14:cNvContentPartPr/>
                <p14:nvPr/>
              </p14:nvContentPartPr>
              <p14:xfrm>
                <a:off x="10746196" y="1810702"/>
                <a:ext cx="81720" cy="85320"/>
              </p14:xfrm>
            </p:contentPart>
          </mc:Choice>
          <mc:Fallback>
            <p:pic>
              <p:nvPicPr>
                <p:cNvPr id="121" name="Freihand 120">
                  <a:extLst>
                    <a:ext uri="{FF2B5EF4-FFF2-40B4-BE49-F238E27FC236}">
                      <a16:creationId xmlns:a16="http://schemas.microsoft.com/office/drawing/2014/main" id="{7E52DD30-3423-B80E-2D20-A251525E73FA}"/>
                    </a:ext>
                  </a:extLst>
                </p:cNvPr>
                <p:cNvPicPr/>
                <p:nvPr/>
              </p:nvPicPr>
              <p:blipFill>
                <a:blip r:embed="rId168"/>
                <a:stretch>
                  <a:fillRect/>
                </a:stretch>
              </p:blipFill>
              <p:spPr>
                <a:xfrm>
                  <a:off x="10737556" y="1802062"/>
                  <a:ext cx="993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22" name="Freihand 121">
                  <a:extLst>
                    <a:ext uri="{FF2B5EF4-FFF2-40B4-BE49-F238E27FC236}">
                      <a16:creationId xmlns:a16="http://schemas.microsoft.com/office/drawing/2014/main" id="{2D0F51AF-5B1C-C45B-B86B-3C97867EAF90}"/>
                    </a:ext>
                  </a:extLst>
                </p14:cNvPr>
                <p14:cNvContentPartPr/>
                <p14:nvPr/>
              </p14:nvContentPartPr>
              <p14:xfrm>
                <a:off x="10982716" y="1695502"/>
                <a:ext cx="25560" cy="187200"/>
              </p14:xfrm>
            </p:contentPart>
          </mc:Choice>
          <mc:Fallback>
            <p:pic>
              <p:nvPicPr>
                <p:cNvPr id="122" name="Freihand 121">
                  <a:extLst>
                    <a:ext uri="{FF2B5EF4-FFF2-40B4-BE49-F238E27FC236}">
                      <a16:creationId xmlns:a16="http://schemas.microsoft.com/office/drawing/2014/main" id="{2D0F51AF-5B1C-C45B-B86B-3C97867EAF90}"/>
                    </a:ext>
                  </a:extLst>
                </p:cNvPr>
                <p:cNvPicPr/>
                <p:nvPr/>
              </p:nvPicPr>
              <p:blipFill>
                <a:blip r:embed="rId170"/>
                <a:stretch>
                  <a:fillRect/>
                </a:stretch>
              </p:blipFill>
              <p:spPr>
                <a:xfrm>
                  <a:off x="10973716" y="1686502"/>
                  <a:ext cx="4320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23" name="Freihand 122">
                  <a:extLst>
                    <a:ext uri="{FF2B5EF4-FFF2-40B4-BE49-F238E27FC236}">
                      <a16:creationId xmlns:a16="http://schemas.microsoft.com/office/drawing/2014/main" id="{8EF6AC25-77D9-2A26-A39D-AC0A4922DAD3}"/>
                    </a:ext>
                  </a:extLst>
                </p14:cNvPr>
                <p14:cNvContentPartPr/>
                <p14:nvPr/>
              </p14:nvContentPartPr>
              <p14:xfrm>
                <a:off x="10884796" y="1686142"/>
                <a:ext cx="281520" cy="237600"/>
              </p14:xfrm>
            </p:contentPart>
          </mc:Choice>
          <mc:Fallback>
            <p:pic>
              <p:nvPicPr>
                <p:cNvPr id="123" name="Freihand 122">
                  <a:extLst>
                    <a:ext uri="{FF2B5EF4-FFF2-40B4-BE49-F238E27FC236}">
                      <a16:creationId xmlns:a16="http://schemas.microsoft.com/office/drawing/2014/main" id="{8EF6AC25-77D9-2A26-A39D-AC0A4922DAD3}"/>
                    </a:ext>
                  </a:extLst>
                </p:cNvPr>
                <p:cNvPicPr/>
                <p:nvPr/>
              </p:nvPicPr>
              <p:blipFill>
                <a:blip r:embed="rId172"/>
                <a:stretch>
                  <a:fillRect/>
                </a:stretch>
              </p:blipFill>
              <p:spPr>
                <a:xfrm>
                  <a:off x="10876156" y="1677502"/>
                  <a:ext cx="299160" cy="255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3">
            <p14:nvContentPartPr>
              <p14:cNvPr id="99" name="Freihand 98">
                <a:extLst>
                  <a:ext uri="{FF2B5EF4-FFF2-40B4-BE49-F238E27FC236}">
                    <a16:creationId xmlns:a16="http://schemas.microsoft.com/office/drawing/2014/main" id="{634B8E06-CF58-61C5-C674-C298903CD9AC}"/>
                  </a:ext>
                </a:extLst>
              </p14:cNvPr>
              <p14:cNvContentPartPr/>
              <p14:nvPr/>
            </p14:nvContentPartPr>
            <p14:xfrm>
              <a:off x="2503636" y="2495422"/>
              <a:ext cx="249120" cy="829440"/>
            </p14:xfrm>
          </p:contentPart>
        </mc:Choice>
        <mc:Fallback>
          <p:pic>
            <p:nvPicPr>
              <p:cNvPr id="99" name="Freihand 98">
                <a:extLst>
                  <a:ext uri="{FF2B5EF4-FFF2-40B4-BE49-F238E27FC236}">
                    <a16:creationId xmlns:a16="http://schemas.microsoft.com/office/drawing/2014/main" id="{634B8E06-CF58-61C5-C674-C298903CD9AC}"/>
                  </a:ext>
                </a:extLst>
              </p:cNvPr>
              <p:cNvPicPr/>
              <p:nvPr/>
            </p:nvPicPr>
            <p:blipFill>
              <a:blip r:embed="rId174"/>
              <a:stretch>
                <a:fillRect/>
              </a:stretch>
            </p:blipFill>
            <p:spPr>
              <a:xfrm>
                <a:off x="2494996" y="2486422"/>
                <a:ext cx="266760" cy="8470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0" name="Freihand 99">
                <a:extLst>
                  <a:ext uri="{FF2B5EF4-FFF2-40B4-BE49-F238E27FC236}">
                    <a16:creationId xmlns:a16="http://schemas.microsoft.com/office/drawing/2014/main" id="{0E1D2C61-6326-7348-2F71-7015909AA637}"/>
                  </a:ext>
                </a:extLst>
              </p14:cNvPr>
              <p14:cNvContentPartPr/>
              <p14:nvPr/>
            </p14:nvContentPartPr>
            <p14:xfrm>
              <a:off x="2502196" y="2477062"/>
              <a:ext cx="631080" cy="795240"/>
            </p14:xfrm>
          </p:contentPart>
        </mc:Choice>
        <mc:Fallback>
          <p:pic>
            <p:nvPicPr>
              <p:cNvPr id="100" name="Freihand 99">
                <a:extLst>
                  <a:ext uri="{FF2B5EF4-FFF2-40B4-BE49-F238E27FC236}">
                    <a16:creationId xmlns:a16="http://schemas.microsoft.com/office/drawing/2014/main" id="{0E1D2C61-6326-7348-2F71-7015909AA637}"/>
                  </a:ext>
                </a:extLst>
              </p:cNvPr>
              <p:cNvPicPr/>
              <p:nvPr/>
            </p:nvPicPr>
            <p:blipFill>
              <a:blip r:embed="rId176"/>
              <a:stretch>
                <a:fillRect/>
              </a:stretch>
            </p:blipFill>
            <p:spPr>
              <a:xfrm>
                <a:off x="2493556" y="2468422"/>
                <a:ext cx="648720" cy="8128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25" name="Freihand 124">
                <a:extLst>
                  <a:ext uri="{FF2B5EF4-FFF2-40B4-BE49-F238E27FC236}">
                    <a16:creationId xmlns:a16="http://schemas.microsoft.com/office/drawing/2014/main" id="{7442CDD0-DA92-DDEC-E9E4-064A32E32F82}"/>
                  </a:ext>
                </a:extLst>
              </p14:cNvPr>
              <p14:cNvContentPartPr/>
              <p14:nvPr/>
            </p14:nvContentPartPr>
            <p14:xfrm>
              <a:off x="1561156" y="3249982"/>
              <a:ext cx="239400" cy="15480"/>
            </p14:xfrm>
          </p:contentPart>
        </mc:Choice>
        <mc:Fallback>
          <p:pic>
            <p:nvPicPr>
              <p:cNvPr id="125" name="Freihand 124">
                <a:extLst>
                  <a:ext uri="{FF2B5EF4-FFF2-40B4-BE49-F238E27FC236}">
                    <a16:creationId xmlns:a16="http://schemas.microsoft.com/office/drawing/2014/main" id="{7442CDD0-DA92-DDEC-E9E4-064A32E32F82}"/>
                  </a:ext>
                </a:extLst>
              </p:cNvPr>
              <p:cNvPicPr/>
              <p:nvPr/>
            </p:nvPicPr>
            <p:blipFill>
              <a:blip r:embed="rId178"/>
              <a:stretch>
                <a:fillRect/>
              </a:stretch>
            </p:blipFill>
            <p:spPr>
              <a:xfrm>
                <a:off x="1552516" y="3240982"/>
                <a:ext cx="2570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26" name="Freihand 125">
                <a:extLst>
                  <a:ext uri="{FF2B5EF4-FFF2-40B4-BE49-F238E27FC236}">
                    <a16:creationId xmlns:a16="http://schemas.microsoft.com/office/drawing/2014/main" id="{4BEB59DD-90B5-B200-614B-593003AD85AD}"/>
                  </a:ext>
                </a:extLst>
              </p14:cNvPr>
              <p14:cNvContentPartPr/>
              <p14:nvPr/>
            </p14:nvContentPartPr>
            <p14:xfrm>
              <a:off x="1612636" y="1902862"/>
              <a:ext cx="68400" cy="9000"/>
            </p14:xfrm>
          </p:contentPart>
        </mc:Choice>
        <mc:Fallback>
          <p:pic>
            <p:nvPicPr>
              <p:cNvPr id="126" name="Freihand 125">
                <a:extLst>
                  <a:ext uri="{FF2B5EF4-FFF2-40B4-BE49-F238E27FC236}">
                    <a16:creationId xmlns:a16="http://schemas.microsoft.com/office/drawing/2014/main" id="{4BEB59DD-90B5-B200-614B-593003AD85AD}"/>
                  </a:ext>
                </a:extLst>
              </p:cNvPr>
              <p:cNvPicPr/>
              <p:nvPr/>
            </p:nvPicPr>
            <p:blipFill>
              <a:blip r:embed="rId180"/>
              <a:stretch>
                <a:fillRect/>
              </a:stretch>
            </p:blipFill>
            <p:spPr>
              <a:xfrm>
                <a:off x="1603996" y="1894222"/>
                <a:ext cx="86040" cy="26640"/>
              </a:xfrm>
              <a:prstGeom prst="rect">
                <a:avLst/>
              </a:prstGeom>
            </p:spPr>
          </p:pic>
        </mc:Fallback>
      </mc:AlternateContent>
      <p:grpSp>
        <p:nvGrpSpPr>
          <p:cNvPr id="130" name="Gruppieren 129">
            <a:extLst>
              <a:ext uri="{FF2B5EF4-FFF2-40B4-BE49-F238E27FC236}">
                <a16:creationId xmlns:a16="http://schemas.microsoft.com/office/drawing/2014/main" id="{6C090F01-E2DE-8E69-EEB7-B2DD946A3CE9}"/>
              </a:ext>
            </a:extLst>
          </p:cNvPr>
          <p:cNvGrpSpPr/>
          <p:nvPr/>
        </p:nvGrpSpPr>
        <p:grpSpPr>
          <a:xfrm>
            <a:off x="6484156" y="2346382"/>
            <a:ext cx="239760" cy="238680"/>
            <a:chOff x="6484156" y="2346382"/>
            <a:chExt cx="239760" cy="238680"/>
          </a:xfrm>
        </p:grpSpPr>
        <mc:AlternateContent xmlns:mc="http://schemas.openxmlformats.org/markup-compatibility/2006">
          <mc:Choice xmlns:p14="http://schemas.microsoft.com/office/powerpoint/2010/main" Requires="p14">
            <p:contentPart p14:bwMode="auto" r:id="rId181">
              <p14:nvContentPartPr>
                <p14:cNvPr id="128" name="Freihand 127">
                  <a:extLst>
                    <a:ext uri="{FF2B5EF4-FFF2-40B4-BE49-F238E27FC236}">
                      <a16:creationId xmlns:a16="http://schemas.microsoft.com/office/drawing/2014/main" id="{EB429A6A-B0E2-7219-0E79-072E395B3484}"/>
                    </a:ext>
                  </a:extLst>
                </p14:cNvPr>
                <p14:cNvContentPartPr/>
                <p14:nvPr/>
              </p14:nvContentPartPr>
              <p14:xfrm>
                <a:off x="6601156" y="2400742"/>
                <a:ext cx="12240" cy="177480"/>
              </p14:xfrm>
            </p:contentPart>
          </mc:Choice>
          <mc:Fallback>
            <p:pic>
              <p:nvPicPr>
                <p:cNvPr id="128" name="Freihand 127">
                  <a:extLst>
                    <a:ext uri="{FF2B5EF4-FFF2-40B4-BE49-F238E27FC236}">
                      <a16:creationId xmlns:a16="http://schemas.microsoft.com/office/drawing/2014/main" id="{EB429A6A-B0E2-7219-0E79-072E395B3484}"/>
                    </a:ext>
                  </a:extLst>
                </p:cNvPr>
                <p:cNvPicPr/>
                <p:nvPr/>
              </p:nvPicPr>
              <p:blipFill>
                <a:blip r:embed="rId182"/>
                <a:stretch>
                  <a:fillRect/>
                </a:stretch>
              </p:blipFill>
              <p:spPr>
                <a:xfrm>
                  <a:off x="6592516" y="2391742"/>
                  <a:ext cx="298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29" name="Freihand 128">
                  <a:extLst>
                    <a:ext uri="{FF2B5EF4-FFF2-40B4-BE49-F238E27FC236}">
                      <a16:creationId xmlns:a16="http://schemas.microsoft.com/office/drawing/2014/main" id="{CF70BA1E-8311-1B31-AA3D-B551D82A36EC}"/>
                    </a:ext>
                  </a:extLst>
                </p14:cNvPr>
                <p14:cNvContentPartPr/>
                <p14:nvPr/>
              </p14:nvContentPartPr>
              <p14:xfrm>
                <a:off x="6484156" y="2346382"/>
                <a:ext cx="239760" cy="238680"/>
              </p14:xfrm>
            </p:contentPart>
          </mc:Choice>
          <mc:Fallback>
            <p:pic>
              <p:nvPicPr>
                <p:cNvPr id="129" name="Freihand 128">
                  <a:extLst>
                    <a:ext uri="{FF2B5EF4-FFF2-40B4-BE49-F238E27FC236}">
                      <a16:creationId xmlns:a16="http://schemas.microsoft.com/office/drawing/2014/main" id="{CF70BA1E-8311-1B31-AA3D-B551D82A36EC}"/>
                    </a:ext>
                  </a:extLst>
                </p:cNvPr>
                <p:cNvPicPr/>
                <p:nvPr/>
              </p:nvPicPr>
              <p:blipFill>
                <a:blip r:embed="rId184"/>
                <a:stretch>
                  <a:fillRect/>
                </a:stretch>
              </p:blipFill>
              <p:spPr>
                <a:xfrm>
                  <a:off x="6475516" y="2337742"/>
                  <a:ext cx="257400" cy="256320"/>
                </a:xfrm>
                <a:prstGeom prst="rect">
                  <a:avLst/>
                </a:prstGeom>
              </p:spPr>
            </p:pic>
          </mc:Fallback>
        </mc:AlternateContent>
      </p:grpSp>
      <p:grpSp>
        <p:nvGrpSpPr>
          <p:cNvPr id="137" name="Gruppieren 136">
            <a:extLst>
              <a:ext uri="{FF2B5EF4-FFF2-40B4-BE49-F238E27FC236}">
                <a16:creationId xmlns:a16="http://schemas.microsoft.com/office/drawing/2014/main" id="{39B41B6E-FCCF-D5C3-98C2-6F134289821E}"/>
              </a:ext>
            </a:extLst>
          </p:cNvPr>
          <p:cNvGrpSpPr/>
          <p:nvPr/>
        </p:nvGrpSpPr>
        <p:grpSpPr>
          <a:xfrm>
            <a:off x="6907516" y="2289502"/>
            <a:ext cx="672480" cy="273240"/>
            <a:chOff x="6907516" y="2289502"/>
            <a:chExt cx="672480" cy="273240"/>
          </a:xfrm>
        </p:grpSpPr>
        <mc:AlternateContent xmlns:mc="http://schemas.openxmlformats.org/markup-compatibility/2006">
          <mc:Choice xmlns:p14="http://schemas.microsoft.com/office/powerpoint/2010/main" Requires="p14">
            <p:contentPart p14:bwMode="auto" r:id="rId185">
              <p14:nvContentPartPr>
                <p14:cNvPr id="131" name="Freihand 130">
                  <a:extLst>
                    <a:ext uri="{FF2B5EF4-FFF2-40B4-BE49-F238E27FC236}">
                      <a16:creationId xmlns:a16="http://schemas.microsoft.com/office/drawing/2014/main" id="{B28B8C1D-352E-5CA3-6056-E513F5500E67}"/>
                    </a:ext>
                  </a:extLst>
                </p14:cNvPr>
                <p14:cNvContentPartPr/>
                <p14:nvPr/>
              </p14:nvContentPartPr>
              <p14:xfrm>
                <a:off x="6907516" y="2423782"/>
                <a:ext cx="211320" cy="138960"/>
              </p14:xfrm>
            </p:contentPart>
          </mc:Choice>
          <mc:Fallback>
            <p:pic>
              <p:nvPicPr>
                <p:cNvPr id="131" name="Freihand 130">
                  <a:extLst>
                    <a:ext uri="{FF2B5EF4-FFF2-40B4-BE49-F238E27FC236}">
                      <a16:creationId xmlns:a16="http://schemas.microsoft.com/office/drawing/2014/main" id="{B28B8C1D-352E-5CA3-6056-E513F5500E67}"/>
                    </a:ext>
                  </a:extLst>
                </p:cNvPr>
                <p:cNvPicPr/>
                <p:nvPr/>
              </p:nvPicPr>
              <p:blipFill>
                <a:blip r:embed="rId186"/>
                <a:stretch>
                  <a:fillRect/>
                </a:stretch>
              </p:blipFill>
              <p:spPr>
                <a:xfrm>
                  <a:off x="6898516" y="2415142"/>
                  <a:ext cx="2289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32" name="Freihand 131">
                  <a:extLst>
                    <a:ext uri="{FF2B5EF4-FFF2-40B4-BE49-F238E27FC236}">
                      <a16:creationId xmlns:a16="http://schemas.microsoft.com/office/drawing/2014/main" id="{04C2F1BE-0331-8D7F-C827-071A6C206DAA}"/>
                    </a:ext>
                  </a:extLst>
                </p14:cNvPr>
                <p14:cNvContentPartPr/>
                <p14:nvPr/>
              </p14:nvContentPartPr>
              <p14:xfrm>
                <a:off x="7151236" y="2424142"/>
                <a:ext cx="11160" cy="109080"/>
              </p14:xfrm>
            </p:contentPart>
          </mc:Choice>
          <mc:Fallback>
            <p:pic>
              <p:nvPicPr>
                <p:cNvPr id="132" name="Freihand 131">
                  <a:extLst>
                    <a:ext uri="{FF2B5EF4-FFF2-40B4-BE49-F238E27FC236}">
                      <a16:creationId xmlns:a16="http://schemas.microsoft.com/office/drawing/2014/main" id="{04C2F1BE-0331-8D7F-C827-071A6C206DAA}"/>
                    </a:ext>
                  </a:extLst>
                </p:cNvPr>
                <p:cNvPicPr/>
                <p:nvPr/>
              </p:nvPicPr>
              <p:blipFill>
                <a:blip r:embed="rId188"/>
                <a:stretch>
                  <a:fillRect/>
                </a:stretch>
              </p:blipFill>
              <p:spPr>
                <a:xfrm>
                  <a:off x="7142596" y="2415142"/>
                  <a:ext cx="288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33" name="Freihand 132">
                  <a:extLst>
                    <a:ext uri="{FF2B5EF4-FFF2-40B4-BE49-F238E27FC236}">
                      <a16:creationId xmlns:a16="http://schemas.microsoft.com/office/drawing/2014/main" id="{22612108-1440-8A9E-BF40-2D276F639AD6}"/>
                    </a:ext>
                  </a:extLst>
                </p14:cNvPr>
                <p14:cNvContentPartPr/>
                <p14:nvPr/>
              </p14:nvContentPartPr>
              <p14:xfrm>
                <a:off x="7156996" y="2310382"/>
                <a:ext cx="131760" cy="191520"/>
              </p14:xfrm>
            </p:contentPart>
          </mc:Choice>
          <mc:Fallback>
            <p:pic>
              <p:nvPicPr>
                <p:cNvPr id="133" name="Freihand 132">
                  <a:extLst>
                    <a:ext uri="{FF2B5EF4-FFF2-40B4-BE49-F238E27FC236}">
                      <a16:creationId xmlns:a16="http://schemas.microsoft.com/office/drawing/2014/main" id="{22612108-1440-8A9E-BF40-2D276F639AD6}"/>
                    </a:ext>
                  </a:extLst>
                </p:cNvPr>
                <p:cNvPicPr/>
                <p:nvPr/>
              </p:nvPicPr>
              <p:blipFill>
                <a:blip r:embed="rId190"/>
                <a:stretch>
                  <a:fillRect/>
                </a:stretch>
              </p:blipFill>
              <p:spPr>
                <a:xfrm>
                  <a:off x="7148356" y="2301742"/>
                  <a:ext cx="14940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34" name="Freihand 133">
                  <a:extLst>
                    <a:ext uri="{FF2B5EF4-FFF2-40B4-BE49-F238E27FC236}">
                      <a16:creationId xmlns:a16="http://schemas.microsoft.com/office/drawing/2014/main" id="{B1A1BB71-D683-4D90-7E46-31A14A3D77CB}"/>
                    </a:ext>
                  </a:extLst>
                </p14:cNvPr>
                <p14:cNvContentPartPr/>
                <p14:nvPr/>
              </p14:nvContentPartPr>
              <p14:xfrm>
                <a:off x="7140076" y="2289502"/>
                <a:ext cx="22680" cy="11160"/>
              </p14:xfrm>
            </p:contentPart>
          </mc:Choice>
          <mc:Fallback>
            <p:pic>
              <p:nvPicPr>
                <p:cNvPr id="134" name="Freihand 133">
                  <a:extLst>
                    <a:ext uri="{FF2B5EF4-FFF2-40B4-BE49-F238E27FC236}">
                      <a16:creationId xmlns:a16="http://schemas.microsoft.com/office/drawing/2014/main" id="{B1A1BB71-D683-4D90-7E46-31A14A3D77CB}"/>
                    </a:ext>
                  </a:extLst>
                </p:cNvPr>
                <p:cNvPicPr/>
                <p:nvPr/>
              </p:nvPicPr>
              <p:blipFill>
                <a:blip r:embed="rId192"/>
                <a:stretch>
                  <a:fillRect/>
                </a:stretch>
              </p:blipFill>
              <p:spPr>
                <a:xfrm>
                  <a:off x="7131076" y="2280502"/>
                  <a:ext cx="403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35" name="Freihand 134">
                  <a:extLst>
                    <a:ext uri="{FF2B5EF4-FFF2-40B4-BE49-F238E27FC236}">
                      <a16:creationId xmlns:a16="http://schemas.microsoft.com/office/drawing/2014/main" id="{A27C202D-988B-AA89-4D08-2BB8E9630352}"/>
                    </a:ext>
                  </a:extLst>
                </p14:cNvPr>
                <p14:cNvContentPartPr/>
                <p14:nvPr/>
              </p14:nvContentPartPr>
              <p14:xfrm>
                <a:off x="7421236" y="2324422"/>
                <a:ext cx="120600" cy="207720"/>
              </p14:xfrm>
            </p:contentPart>
          </mc:Choice>
          <mc:Fallback>
            <p:pic>
              <p:nvPicPr>
                <p:cNvPr id="135" name="Freihand 134">
                  <a:extLst>
                    <a:ext uri="{FF2B5EF4-FFF2-40B4-BE49-F238E27FC236}">
                      <a16:creationId xmlns:a16="http://schemas.microsoft.com/office/drawing/2014/main" id="{A27C202D-988B-AA89-4D08-2BB8E9630352}"/>
                    </a:ext>
                  </a:extLst>
                </p:cNvPr>
                <p:cNvPicPr/>
                <p:nvPr/>
              </p:nvPicPr>
              <p:blipFill>
                <a:blip r:embed="rId194"/>
                <a:stretch>
                  <a:fillRect/>
                </a:stretch>
              </p:blipFill>
              <p:spPr>
                <a:xfrm>
                  <a:off x="7412236" y="2315782"/>
                  <a:ext cx="13824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36" name="Freihand 135">
                  <a:extLst>
                    <a:ext uri="{FF2B5EF4-FFF2-40B4-BE49-F238E27FC236}">
                      <a16:creationId xmlns:a16="http://schemas.microsoft.com/office/drawing/2014/main" id="{D77AFCEB-C8E8-DCAE-C1D4-208C70FA4D30}"/>
                    </a:ext>
                  </a:extLst>
                </p14:cNvPr>
                <p14:cNvContentPartPr/>
                <p14:nvPr/>
              </p14:nvContentPartPr>
              <p14:xfrm>
                <a:off x="7468036" y="2324422"/>
                <a:ext cx="111960" cy="180360"/>
              </p14:xfrm>
            </p:contentPart>
          </mc:Choice>
          <mc:Fallback>
            <p:pic>
              <p:nvPicPr>
                <p:cNvPr id="136" name="Freihand 135">
                  <a:extLst>
                    <a:ext uri="{FF2B5EF4-FFF2-40B4-BE49-F238E27FC236}">
                      <a16:creationId xmlns:a16="http://schemas.microsoft.com/office/drawing/2014/main" id="{D77AFCEB-C8E8-DCAE-C1D4-208C70FA4D30}"/>
                    </a:ext>
                  </a:extLst>
                </p:cNvPr>
                <p:cNvPicPr/>
                <p:nvPr/>
              </p:nvPicPr>
              <p:blipFill>
                <a:blip r:embed="rId196"/>
                <a:stretch>
                  <a:fillRect/>
                </a:stretch>
              </p:blipFill>
              <p:spPr>
                <a:xfrm>
                  <a:off x="7459396" y="2315782"/>
                  <a:ext cx="129600" cy="198000"/>
                </a:xfrm>
                <a:prstGeom prst="rect">
                  <a:avLst/>
                </a:prstGeom>
              </p:spPr>
            </p:pic>
          </mc:Fallback>
        </mc:AlternateContent>
      </p:grpSp>
      <p:grpSp>
        <p:nvGrpSpPr>
          <p:cNvPr id="141" name="Gruppieren 140">
            <a:extLst>
              <a:ext uri="{FF2B5EF4-FFF2-40B4-BE49-F238E27FC236}">
                <a16:creationId xmlns:a16="http://schemas.microsoft.com/office/drawing/2014/main" id="{A322FA4A-78CA-27D5-F59B-7FA18CF02AEE}"/>
              </a:ext>
            </a:extLst>
          </p:cNvPr>
          <p:cNvGrpSpPr/>
          <p:nvPr/>
        </p:nvGrpSpPr>
        <p:grpSpPr>
          <a:xfrm>
            <a:off x="7884196" y="2315782"/>
            <a:ext cx="366120" cy="216720"/>
            <a:chOff x="7884196" y="2315782"/>
            <a:chExt cx="366120" cy="216720"/>
          </a:xfrm>
        </p:grpSpPr>
        <mc:AlternateContent xmlns:mc="http://schemas.openxmlformats.org/markup-compatibility/2006">
          <mc:Choice xmlns:p14="http://schemas.microsoft.com/office/powerpoint/2010/main" Requires="p14">
            <p:contentPart p14:bwMode="auto" r:id="rId197">
              <p14:nvContentPartPr>
                <p14:cNvPr id="138" name="Freihand 137">
                  <a:extLst>
                    <a:ext uri="{FF2B5EF4-FFF2-40B4-BE49-F238E27FC236}">
                      <a16:creationId xmlns:a16="http://schemas.microsoft.com/office/drawing/2014/main" id="{35B2431D-F930-E788-AF61-C05D074217BD}"/>
                    </a:ext>
                  </a:extLst>
                </p14:cNvPr>
                <p14:cNvContentPartPr/>
                <p14:nvPr/>
              </p14:nvContentPartPr>
              <p14:xfrm>
                <a:off x="7905796" y="2356822"/>
                <a:ext cx="192240" cy="17280"/>
              </p14:xfrm>
            </p:contentPart>
          </mc:Choice>
          <mc:Fallback>
            <p:pic>
              <p:nvPicPr>
                <p:cNvPr id="138" name="Freihand 137">
                  <a:extLst>
                    <a:ext uri="{FF2B5EF4-FFF2-40B4-BE49-F238E27FC236}">
                      <a16:creationId xmlns:a16="http://schemas.microsoft.com/office/drawing/2014/main" id="{35B2431D-F930-E788-AF61-C05D074217BD}"/>
                    </a:ext>
                  </a:extLst>
                </p:cNvPr>
                <p:cNvPicPr/>
                <p:nvPr/>
              </p:nvPicPr>
              <p:blipFill>
                <a:blip r:embed="rId198"/>
                <a:stretch>
                  <a:fillRect/>
                </a:stretch>
              </p:blipFill>
              <p:spPr>
                <a:xfrm>
                  <a:off x="7896796" y="2348182"/>
                  <a:ext cx="2098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39" name="Freihand 138">
                  <a:extLst>
                    <a:ext uri="{FF2B5EF4-FFF2-40B4-BE49-F238E27FC236}">
                      <a16:creationId xmlns:a16="http://schemas.microsoft.com/office/drawing/2014/main" id="{1C27702C-CF6E-0036-D6BD-5F6146360171}"/>
                    </a:ext>
                  </a:extLst>
                </p14:cNvPr>
                <p14:cNvContentPartPr/>
                <p14:nvPr/>
              </p14:nvContentPartPr>
              <p14:xfrm>
                <a:off x="7884196" y="2439982"/>
                <a:ext cx="211320" cy="31680"/>
              </p14:xfrm>
            </p:contentPart>
          </mc:Choice>
          <mc:Fallback>
            <p:pic>
              <p:nvPicPr>
                <p:cNvPr id="139" name="Freihand 138">
                  <a:extLst>
                    <a:ext uri="{FF2B5EF4-FFF2-40B4-BE49-F238E27FC236}">
                      <a16:creationId xmlns:a16="http://schemas.microsoft.com/office/drawing/2014/main" id="{1C27702C-CF6E-0036-D6BD-5F6146360171}"/>
                    </a:ext>
                  </a:extLst>
                </p:cNvPr>
                <p:cNvPicPr/>
                <p:nvPr/>
              </p:nvPicPr>
              <p:blipFill>
                <a:blip r:embed="rId200"/>
                <a:stretch>
                  <a:fillRect/>
                </a:stretch>
              </p:blipFill>
              <p:spPr>
                <a:xfrm>
                  <a:off x="7875196" y="2431342"/>
                  <a:ext cx="2289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40" name="Freihand 139">
                  <a:extLst>
                    <a:ext uri="{FF2B5EF4-FFF2-40B4-BE49-F238E27FC236}">
                      <a16:creationId xmlns:a16="http://schemas.microsoft.com/office/drawing/2014/main" id="{25C8E5B3-C7E0-1807-A44C-3098988226FF}"/>
                    </a:ext>
                  </a:extLst>
                </p14:cNvPr>
                <p14:cNvContentPartPr/>
                <p14:nvPr/>
              </p14:nvContentPartPr>
              <p14:xfrm>
                <a:off x="8118196" y="2315782"/>
                <a:ext cx="132120" cy="216720"/>
              </p14:xfrm>
            </p:contentPart>
          </mc:Choice>
          <mc:Fallback>
            <p:pic>
              <p:nvPicPr>
                <p:cNvPr id="140" name="Freihand 139">
                  <a:extLst>
                    <a:ext uri="{FF2B5EF4-FFF2-40B4-BE49-F238E27FC236}">
                      <a16:creationId xmlns:a16="http://schemas.microsoft.com/office/drawing/2014/main" id="{25C8E5B3-C7E0-1807-A44C-3098988226FF}"/>
                    </a:ext>
                  </a:extLst>
                </p:cNvPr>
                <p:cNvPicPr/>
                <p:nvPr/>
              </p:nvPicPr>
              <p:blipFill>
                <a:blip r:embed="rId202"/>
                <a:stretch>
                  <a:fillRect/>
                </a:stretch>
              </p:blipFill>
              <p:spPr>
                <a:xfrm>
                  <a:off x="8109556" y="2306782"/>
                  <a:ext cx="149760" cy="234360"/>
                </a:xfrm>
                <a:prstGeom prst="rect">
                  <a:avLst/>
                </a:prstGeom>
              </p:spPr>
            </p:pic>
          </mc:Fallback>
        </mc:AlternateContent>
      </p:grpSp>
      <p:grpSp>
        <p:nvGrpSpPr>
          <p:cNvPr id="149" name="Gruppieren 148">
            <a:extLst>
              <a:ext uri="{FF2B5EF4-FFF2-40B4-BE49-F238E27FC236}">
                <a16:creationId xmlns:a16="http://schemas.microsoft.com/office/drawing/2014/main" id="{BD998551-3E52-1621-8092-F3F627F37E89}"/>
              </a:ext>
            </a:extLst>
          </p:cNvPr>
          <p:cNvGrpSpPr/>
          <p:nvPr/>
        </p:nvGrpSpPr>
        <p:grpSpPr>
          <a:xfrm>
            <a:off x="2437396" y="1544302"/>
            <a:ext cx="1073880" cy="446760"/>
            <a:chOff x="2437396" y="1544302"/>
            <a:chExt cx="1073880" cy="446760"/>
          </a:xfrm>
        </p:grpSpPr>
        <mc:AlternateContent xmlns:mc="http://schemas.openxmlformats.org/markup-compatibility/2006">
          <mc:Choice xmlns:p14="http://schemas.microsoft.com/office/powerpoint/2010/main" Requires="p14">
            <p:contentPart p14:bwMode="auto" r:id="rId203">
              <p14:nvContentPartPr>
                <p14:cNvPr id="147" name="Freihand 146">
                  <a:extLst>
                    <a:ext uri="{FF2B5EF4-FFF2-40B4-BE49-F238E27FC236}">
                      <a16:creationId xmlns:a16="http://schemas.microsoft.com/office/drawing/2014/main" id="{FA5B4E6E-0AC8-3538-1F08-4CD840641F44}"/>
                    </a:ext>
                  </a:extLst>
                </p14:cNvPr>
                <p14:cNvContentPartPr/>
                <p14:nvPr/>
              </p14:nvContentPartPr>
              <p14:xfrm>
                <a:off x="2437396" y="1603702"/>
                <a:ext cx="343800" cy="387360"/>
              </p14:xfrm>
            </p:contentPart>
          </mc:Choice>
          <mc:Fallback>
            <p:pic>
              <p:nvPicPr>
                <p:cNvPr id="147" name="Freihand 146">
                  <a:extLst>
                    <a:ext uri="{FF2B5EF4-FFF2-40B4-BE49-F238E27FC236}">
                      <a16:creationId xmlns:a16="http://schemas.microsoft.com/office/drawing/2014/main" id="{FA5B4E6E-0AC8-3538-1F08-4CD840641F44}"/>
                    </a:ext>
                  </a:extLst>
                </p:cNvPr>
                <p:cNvPicPr/>
                <p:nvPr/>
              </p:nvPicPr>
              <p:blipFill>
                <a:blip r:embed="rId204"/>
                <a:stretch>
                  <a:fillRect/>
                </a:stretch>
              </p:blipFill>
              <p:spPr>
                <a:xfrm>
                  <a:off x="2428396" y="1594702"/>
                  <a:ext cx="361440" cy="4050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48" name="Freihand 147">
                  <a:extLst>
                    <a:ext uri="{FF2B5EF4-FFF2-40B4-BE49-F238E27FC236}">
                      <a16:creationId xmlns:a16="http://schemas.microsoft.com/office/drawing/2014/main" id="{76B93892-CA02-6C70-9F3D-5CE6B24E73F5}"/>
                    </a:ext>
                  </a:extLst>
                </p14:cNvPr>
                <p14:cNvContentPartPr/>
                <p14:nvPr/>
              </p14:nvContentPartPr>
              <p14:xfrm>
                <a:off x="2507956" y="1544302"/>
                <a:ext cx="1003320" cy="409680"/>
              </p14:xfrm>
            </p:contentPart>
          </mc:Choice>
          <mc:Fallback>
            <p:pic>
              <p:nvPicPr>
                <p:cNvPr id="148" name="Freihand 147">
                  <a:extLst>
                    <a:ext uri="{FF2B5EF4-FFF2-40B4-BE49-F238E27FC236}">
                      <a16:creationId xmlns:a16="http://schemas.microsoft.com/office/drawing/2014/main" id="{76B93892-CA02-6C70-9F3D-5CE6B24E73F5}"/>
                    </a:ext>
                  </a:extLst>
                </p:cNvPr>
                <p:cNvPicPr/>
                <p:nvPr/>
              </p:nvPicPr>
              <p:blipFill>
                <a:blip r:embed="rId206"/>
                <a:stretch>
                  <a:fillRect/>
                </a:stretch>
              </p:blipFill>
              <p:spPr>
                <a:xfrm>
                  <a:off x="2499316" y="1535662"/>
                  <a:ext cx="1020960" cy="427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7">
            <p14:nvContentPartPr>
              <p14:cNvPr id="151" name="Freihand 150">
                <a:extLst>
                  <a:ext uri="{FF2B5EF4-FFF2-40B4-BE49-F238E27FC236}">
                    <a16:creationId xmlns:a16="http://schemas.microsoft.com/office/drawing/2014/main" id="{D169D3E3-F06A-9A15-09CB-19FD17626996}"/>
                  </a:ext>
                </a:extLst>
              </p14:cNvPr>
              <p14:cNvContentPartPr/>
              <p14:nvPr/>
            </p14:nvContentPartPr>
            <p14:xfrm>
              <a:off x="3944356" y="1528462"/>
              <a:ext cx="658440" cy="421560"/>
            </p14:xfrm>
          </p:contentPart>
        </mc:Choice>
        <mc:Fallback>
          <p:pic>
            <p:nvPicPr>
              <p:cNvPr id="151" name="Freihand 150">
                <a:extLst>
                  <a:ext uri="{FF2B5EF4-FFF2-40B4-BE49-F238E27FC236}">
                    <a16:creationId xmlns:a16="http://schemas.microsoft.com/office/drawing/2014/main" id="{D169D3E3-F06A-9A15-09CB-19FD17626996}"/>
                  </a:ext>
                </a:extLst>
              </p:cNvPr>
              <p:cNvPicPr/>
              <p:nvPr/>
            </p:nvPicPr>
            <p:blipFill>
              <a:blip r:embed="rId208"/>
              <a:stretch>
                <a:fillRect/>
              </a:stretch>
            </p:blipFill>
            <p:spPr>
              <a:xfrm>
                <a:off x="3935716" y="1519462"/>
                <a:ext cx="676080" cy="439200"/>
              </a:xfrm>
              <a:prstGeom prst="rect">
                <a:avLst/>
              </a:prstGeom>
            </p:spPr>
          </p:pic>
        </mc:Fallback>
      </mc:AlternateContent>
      <p:grpSp>
        <p:nvGrpSpPr>
          <p:cNvPr id="154" name="Gruppieren 153">
            <a:extLst>
              <a:ext uri="{FF2B5EF4-FFF2-40B4-BE49-F238E27FC236}">
                <a16:creationId xmlns:a16="http://schemas.microsoft.com/office/drawing/2014/main" id="{4FDF17E2-76D7-DEC6-34E6-7EBF4143BAF2}"/>
              </a:ext>
            </a:extLst>
          </p:cNvPr>
          <p:cNvGrpSpPr/>
          <p:nvPr/>
        </p:nvGrpSpPr>
        <p:grpSpPr>
          <a:xfrm>
            <a:off x="2507956" y="2810782"/>
            <a:ext cx="2109960" cy="550800"/>
            <a:chOff x="2507956" y="2810782"/>
            <a:chExt cx="2109960" cy="550800"/>
          </a:xfrm>
        </p:grpSpPr>
        <mc:AlternateContent xmlns:mc="http://schemas.openxmlformats.org/markup-compatibility/2006">
          <mc:Choice xmlns:p14="http://schemas.microsoft.com/office/powerpoint/2010/main" Requires="p14">
            <p:contentPart p14:bwMode="auto" r:id="rId209">
              <p14:nvContentPartPr>
                <p14:cNvPr id="142" name="Freihand 141">
                  <a:extLst>
                    <a:ext uri="{FF2B5EF4-FFF2-40B4-BE49-F238E27FC236}">
                      <a16:creationId xmlns:a16="http://schemas.microsoft.com/office/drawing/2014/main" id="{10460C4D-BBCA-C3E9-CABC-1501BB890F83}"/>
                    </a:ext>
                  </a:extLst>
                </p14:cNvPr>
                <p14:cNvContentPartPr/>
                <p14:nvPr/>
              </p14:nvContentPartPr>
              <p14:xfrm>
                <a:off x="2507956" y="2834182"/>
                <a:ext cx="577440" cy="527400"/>
              </p14:xfrm>
            </p:contentPart>
          </mc:Choice>
          <mc:Fallback>
            <p:pic>
              <p:nvPicPr>
                <p:cNvPr id="142" name="Freihand 141">
                  <a:extLst>
                    <a:ext uri="{FF2B5EF4-FFF2-40B4-BE49-F238E27FC236}">
                      <a16:creationId xmlns:a16="http://schemas.microsoft.com/office/drawing/2014/main" id="{10460C4D-BBCA-C3E9-CABC-1501BB890F83}"/>
                    </a:ext>
                  </a:extLst>
                </p:cNvPr>
                <p:cNvPicPr/>
                <p:nvPr/>
              </p:nvPicPr>
              <p:blipFill>
                <a:blip r:embed="rId210"/>
                <a:stretch>
                  <a:fillRect/>
                </a:stretch>
              </p:blipFill>
              <p:spPr>
                <a:xfrm>
                  <a:off x="2498956" y="2825542"/>
                  <a:ext cx="595080" cy="5450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43" name="Freihand 142">
                  <a:extLst>
                    <a:ext uri="{FF2B5EF4-FFF2-40B4-BE49-F238E27FC236}">
                      <a16:creationId xmlns:a16="http://schemas.microsoft.com/office/drawing/2014/main" id="{64C27F3B-4560-B997-29BF-2FAA9FC15613}"/>
                    </a:ext>
                  </a:extLst>
                </p14:cNvPr>
                <p14:cNvContentPartPr/>
                <p14:nvPr/>
              </p14:nvContentPartPr>
              <p14:xfrm>
                <a:off x="2529556" y="2810782"/>
                <a:ext cx="987840" cy="145440"/>
              </p14:xfrm>
            </p:contentPart>
          </mc:Choice>
          <mc:Fallback>
            <p:pic>
              <p:nvPicPr>
                <p:cNvPr id="143" name="Freihand 142">
                  <a:extLst>
                    <a:ext uri="{FF2B5EF4-FFF2-40B4-BE49-F238E27FC236}">
                      <a16:creationId xmlns:a16="http://schemas.microsoft.com/office/drawing/2014/main" id="{64C27F3B-4560-B997-29BF-2FAA9FC15613}"/>
                    </a:ext>
                  </a:extLst>
                </p:cNvPr>
                <p:cNvPicPr/>
                <p:nvPr/>
              </p:nvPicPr>
              <p:blipFill>
                <a:blip r:embed="rId212"/>
                <a:stretch>
                  <a:fillRect/>
                </a:stretch>
              </p:blipFill>
              <p:spPr>
                <a:xfrm>
                  <a:off x="2520916" y="2801782"/>
                  <a:ext cx="10054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45" name="Freihand 144">
                  <a:extLst>
                    <a:ext uri="{FF2B5EF4-FFF2-40B4-BE49-F238E27FC236}">
                      <a16:creationId xmlns:a16="http://schemas.microsoft.com/office/drawing/2014/main" id="{DCECF696-BC9F-8003-E819-240A89B36697}"/>
                    </a:ext>
                  </a:extLst>
                </p14:cNvPr>
                <p14:cNvContentPartPr/>
                <p14:nvPr/>
              </p14:nvContentPartPr>
              <p14:xfrm>
                <a:off x="3457996" y="2852902"/>
                <a:ext cx="21600" cy="432360"/>
              </p14:xfrm>
            </p:contentPart>
          </mc:Choice>
          <mc:Fallback>
            <p:pic>
              <p:nvPicPr>
                <p:cNvPr id="145" name="Freihand 144">
                  <a:extLst>
                    <a:ext uri="{FF2B5EF4-FFF2-40B4-BE49-F238E27FC236}">
                      <a16:creationId xmlns:a16="http://schemas.microsoft.com/office/drawing/2014/main" id="{DCECF696-BC9F-8003-E819-240A89B36697}"/>
                    </a:ext>
                  </a:extLst>
                </p:cNvPr>
                <p:cNvPicPr/>
                <p:nvPr/>
              </p:nvPicPr>
              <p:blipFill>
                <a:blip r:embed="rId214"/>
                <a:stretch>
                  <a:fillRect/>
                </a:stretch>
              </p:blipFill>
              <p:spPr>
                <a:xfrm>
                  <a:off x="3448996" y="2843902"/>
                  <a:ext cx="39240" cy="4500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46" name="Freihand 145">
                  <a:extLst>
                    <a:ext uri="{FF2B5EF4-FFF2-40B4-BE49-F238E27FC236}">
                      <a16:creationId xmlns:a16="http://schemas.microsoft.com/office/drawing/2014/main" id="{993862FE-6801-1EE3-D6A6-3A3CA3A182E5}"/>
                    </a:ext>
                  </a:extLst>
                </p14:cNvPr>
                <p14:cNvContentPartPr/>
                <p14:nvPr/>
              </p14:nvContentPartPr>
              <p14:xfrm>
                <a:off x="2809996" y="3255022"/>
                <a:ext cx="624240" cy="42120"/>
              </p14:xfrm>
            </p:contentPart>
          </mc:Choice>
          <mc:Fallback>
            <p:pic>
              <p:nvPicPr>
                <p:cNvPr id="146" name="Freihand 145">
                  <a:extLst>
                    <a:ext uri="{FF2B5EF4-FFF2-40B4-BE49-F238E27FC236}">
                      <a16:creationId xmlns:a16="http://schemas.microsoft.com/office/drawing/2014/main" id="{993862FE-6801-1EE3-D6A6-3A3CA3A182E5}"/>
                    </a:ext>
                  </a:extLst>
                </p:cNvPr>
                <p:cNvPicPr/>
                <p:nvPr/>
              </p:nvPicPr>
              <p:blipFill>
                <a:blip r:embed="rId216"/>
                <a:stretch>
                  <a:fillRect/>
                </a:stretch>
              </p:blipFill>
              <p:spPr>
                <a:xfrm>
                  <a:off x="2800996" y="3246022"/>
                  <a:ext cx="6418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52" name="Freihand 151">
                  <a:extLst>
                    <a:ext uri="{FF2B5EF4-FFF2-40B4-BE49-F238E27FC236}">
                      <a16:creationId xmlns:a16="http://schemas.microsoft.com/office/drawing/2014/main" id="{7520984B-AA06-FAAD-3056-63EE067D1F55}"/>
                    </a:ext>
                  </a:extLst>
                </p14:cNvPr>
                <p14:cNvContentPartPr/>
                <p14:nvPr/>
              </p14:nvContentPartPr>
              <p14:xfrm>
                <a:off x="3933556" y="2879182"/>
                <a:ext cx="24480" cy="387000"/>
              </p14:xfrm>
            </p:contentPart>
          </mc:Choice>
          <mc:Fallback>
            <p:pic>
              <p:nvPicPr>
                <p:cNvPr id="152" name="Freihand 151">
                  <a:extLst>
                    <a:ext uri="{FF2B5EF4-FFF2-40B4-BE49-F238E27FC236}">
                      <a16:creationId xmlns:a16="http://schemas.microsoft.com/office/drawing/2014/main" id="{7520984B-AA06-FAAD-3056-63EE067D1F55}"/>
                    </a:ext>
                  </a:extLst>
                </p:cNvPr>
                <p:cNvPicPr/>
                <p:nvPr/>
              </p:nvPicPr>
              <p:blipFill>
                <a:blip r:embed="rId218"/>
                <a:stretch>
                  <a:fillRect/>
                </a:stretch>
              </p:blipFill>
              <p:spPr>
                <a:xfrm>
                  <a:off x="3924556" y="2870542"/>
                  <a:ext cx="42120" cy="4046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53" name="Freihand 152">
                  <a:extLst>
                    <a:ext uri="{FF2B5EF4-FFF2-40B4-BE49-F238E27FC236}">
                      <a16:creationId xmlns:a16="http://schemas.microsoft.com/office/drawing/2014/main" id="{2010572A-70BE-D783-0934-5AD323DE6F60}"/>
                    </a:ext>
                  </a:extLst>
                </p14:cNvPr>
                <p14:cNvContentPartPr/>
                <p14:nvPr/>
              </p14:nvContentPartPr>
              <p14:xfrm>
                <a:off x="3967756" y="2896102"/>
                <a:ext cx="650160" cy="379440"/>
              </p14:xfrm>
            </p:contentPart>
          </mc:Choice>
          <mc:Fallback>
            <p:pic>
              <p:nvPicPr>
                <p:cNvPr id="153" name="Freihand 152">
                  <a:extLst>
                    <a:ext uri="{FF2B5EF4-FFF2-40B4-BE49-F238E27FC236}">
                      <a16:creationId xmlns:a16="http://schemas.microsoft.com/office/drawing/2014/main" id="{2010572A-70BE-D783-0934-5AD323DE6F60}"/>
                    </a:ext>
                  </a:extLst>
                </p:cNvPr>
                <p:cNvPicPr/>
                <p:nvPr/>
              </p:nvPicPr>
              <p:blipFill>
                <a:blip r:embed="rId220"/>
                <a:stretch>
                  <a:fillRect/>
                </a:stretch>
              </p:blipFill>
              <p:spPr>
                <a:xfrm>
                  <a:off x="3958756" y="2887462"/>
                  <a:ext cx="667800" cy="397080"/>
                </a:xfrm>
                <a:prstGeom prst="rect">
                  <a:avLst/>
                </a:prstGeom>
              </p:spPr>
            </p:pic>
          </mc:Fallback>
        </mc:AlternateContent>
      </p:grpSp>
      <p:grpSp>
        <p:nvGrpSpPr>
          <p:cNvPr id="157" name="Gruppieren 156">
            <a:extLst>
              <a:ext uri="{FF2B5EF4-FFF2-40B4-BE49-F238E27FC236}">
                <a16:creationId xmlns:a16="http://schemas.microsoft.com/office/drawing/2014/main" id="{31223654-3E45-A71C-4D75-6697C1966679}"/>
              </a:ext>
            </a:extLst>
          </p:cNvPr>
          <p:cNvGrpSpPr/>
          <p:nvPr/>
        </p:nvGrpSpPr>
        <p:grpSpPr>
          <a:xfrm>
            <a:off x="8609956" y="2205982"/>
            <a:ext cx="190080" cy="237600"/>
            <a:chOff x="8609956" y="2205982"/>
            <a:chExt cx="190080" cy="237600"/>
          </a:xfrm>
        </p:grpSpPr>
        <mc:AlternateContent xmlns:mc="http://schemas.openxmlformats.org/markup-compatibility/2006">
          <mc:Choice xmlns:p14="http://schemas.microsoft.com/office/powerpoint/2010/main" Requires="p14">
            <p:contentPart p14:bwMode="auto" r:id="rId221">
              <p14:nvContentPartPr>
                <p14:cNvPr id="155" name="Freihand 154">
                  <a:extLst>
                    <a:ext uri="{FF2B5EF4-FFF2-40B4-BE49-F238E27FC236}">
                      <a16:creationId xmlns:a16="http://schemas.microsoft.com/office/drawing/2014/main" id="{BEE48551-626D-48F1-139B-27BA1069AA69}"/>
                    </a:ext>
                  </a:extLst>
                </p14:cNvPr>
                <p14:cNvContentPartPr/>
                <p14:nvPr/>
              </p14:nvContentPartPr>
              <p14:xfrm>
                <a:off x="8699596" y="2239102"/>
                <a:ext cx="11160" cy="143280"/>
              </p14:xfrm>
            </p:contentPart>
          </mc:Choice>
          <mc:Fallback>
            <p:pic>
              <p:nvPicPr>
                <p:cNvPr id="155" name="Freihand 154">
                  <a:extLst>
                    <a:ext uri="{FF2B5EF4-FFF2-40B4-BE49-F238E27FC236}">
                      <a16:creationId xmlns:a16="http://schemas.microsoft.com/office/drawing/2014/main" id="{BEE48551-626D-48F1-139B-27BA1069AA69}"/>
                    </a:ext>
                  </a:extLst>
                </p:cNvPr>
                <p:cNvPicPr/>
                <p:nvPr/>
              </p:nvPicPr>
              <p:blipFill>
                <a:blip r:embed="rId222"/>
                <a:stretch>
                  <a:fillRect/>
                </a:stretch>
              </p:blipFill>
              <p:spPr>
                <a:xfrm>
                  <a:off x="8690596" y="2230462"/>
                  <a:ext cx="288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56" name="Freihand 155">
                  <a:extLst>
                    <a:ext uri="{FF2B5EF4-FFF2-40B4-BE49-F238E27FC236}">
                      <a16:creationId xmlns:a16="http://schemas.microsoft.com/office/drawing/2014/main" id="{DF04A81F-283E-913B-6F36-3002D6867B5B}"/>
                    </a:ext>
                  </a:extLst>
                </p14:cNvPr>
                <p14:cNvContentPartPr/>
                <p14:nvPr/>
              </p14:nvContentPartPr>
              <p14:xfrm>
                <a:off x="8609956" y="2205982"/>
                <a:ext cx="190080" cy="237600"/>
              </p14:xfrm>
            </p:contentPart>
          </mc:Choice>
          <mc:Fallback>
            <p:pic>
              <p:nvPicPr>
                <p:cNvPr id="156" name="Freihand 155">
                  <a:extLst>
                    <a:ext uri="{FF2B5EF4-FFF2-40B4-BE49-F238E27FC236}">
                      <a16:creationId xmlns:a16="http://schemas.microsoft.com/office/drawing/2014/main" id="{DF04A81F-283E-913B-6F36-3002D6867B5B}"/>
                    </a:ext>
                  </a:extLst>
                </p:cNvPr>
                <p:cNvPicPr/>
                <p:nvPr/>
              </p:nvPicPr>
              <p:blipFill>
                <a:blip r:embed="rId224"/>
                <a:stretch>
                  <a:fillRect/>
                </a:stretch>
              </p:blipFill>
              <p:spPr>
                <a:xfrm>
                  <a:off x="8600956" y="2197342"/>
                  <a:ext cx="207720" cy="255240"/>
                </a:xfrm>
                <a:prstGeom prst="rect">
                  <a:avLst/>
                </a:prstGeom>
              </p:spPr>
            </p:pic>
          </mc:Fallback>
        </mc:AlternateContent>
      </p:grpSp>
      <p:grpSp>
        <p:nvGrpSpPr>
          <p:cNvPr id="173" name="Gruppieren 172">
            <a:extLst>
              <a:ext uri="{FF2B5EF4-FFF2-40B4-BE49-F238E27FC236}">
                <a16:creationId xmlns:a16="http://schemas.microsoft.com/office/drawing/2014/main" id="{4410956E-082C-127D-8A8F-BF2CE9069BCF}"/>
              </a:ext>
            </a:extLst>
          </p:cNvPr>
          <p:cNvGrpSpPr/>
          <p:nvPr/>
        </p:nvGrpSpPr>
        <p:grpSpPr>
          <a:xfrm>
            <a:off x="9190636" y="2161342"/>
            <a:ext cx="324720" cy="222840"/>
            <a:chOff x="9190636" y="2161342"/>
            <a:chExt cx="324720" cy="222840"/>
          </a:xfrm>
        </p:grpSpPr>
        <mc:AlternateContent xmlns:mc="http://schemas.openxmlformats.org/markup-compatibility/2006">
          <mc:Choice xmlns:p14="http://schemas.microsoft.com/office/powerpoint/2010/main" Requires="p14">
            <p:contentPart p14:bwMode="auto" r:id="rId225">
              <p14:nvContentPartPr>
                <p14:cNvPr id="158" name="Freihand 157">
                  <a:extLst>
                    <a:ext uri="{FF2B5EF4-FFF2-40B4-BE49-F238E27FC236}">
                      <a16:creationId xmlns:a16="http://schemas.microsoft.com/office/drawing/2014/main" id="{9C02841D-4B62-79F4-3698-C427A79C8DCD}"/>
                    </a:ext>
                  </a:extLst>
                </p14:cNvPr>
                <p14:cNvContentPartPr/>
                <p14:nvPr/>
              </p14:nvContentPartPr>
              <p14:xfrm>
                <a:off x="9197116" y="2291302"/>
                <a:ext cx="9720" cy="92880"/>
              </p14:xfrm>
            </p:contentPart>
          </mc:Choice>
          <mc:Fallback>
            <p:pic>
              <p:nvPicPr>
                <p:cNvPr id="158" name="Freihand 157">
                  <a:extLst>
                    <a:ext uri="{FF2B5EF4-FFF2-40B4-BE49-F238E27FC236}">
                      <a16:creationId xmlns:a16="http://schemas.microsoft.com/office/drawing/2014/main" id="{9C02841D-4B62-79F4-3698-C427A79C8DCD}"/>
                    </a:ext>
                  </a:extLst>
                </p:cNvPr>
                <p:cNvPicPr/>
                <p:nvPr/>
              </p:nvPicPr>
              <p:blipFill>
                <a:blip r:embed="rId226"/>
                <a:stretch>
                  <a:fillRect/>
                </a:stretch>
              </p:blipFill>
              <p:spPr>
                <a:xfrm>
                  <a:off x="9188476" y="2282662"/>
                  <a:ext cx="273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59" name="Freihand 158">
                  <a:extLst>
                    <a:ext uri="{FF2B5EF4-FFF2-40B4-BE49-F238E27FC236}">
                      <a16:creationId xmlns:a16="http://schemas.microsoft.com/office/drawing/2014/main" id="{200A3B4A-7F85-0A45-CC13-196A0983F1F2}"/>
                    </a:ext>
                  </a:extLst>
                </p14:cNvPr>
                <p14:cNvContentPartPr/>
                <p14:nvPr/>
              </p14:nvContentPartPr>
              <p14:xfrm>
                <a:off x="9190636" y="2177902"/>
                <a:ext cx="35280" cy="27720"/>
              </p14:xfrm>
            </p:contentPart>
          </mc:Choice>
          <mc:Fallback>
            <p:pic>
              <p:nvPicPr>
                <p:cNvPr id="159" name="Freihand 158">
                  <a:extLst>
                    <a:ext uri="{FF2B5EF4-FFF2-40B4-BE49-F238E27FC236}">
                      <a16:creationId xmlns:a16="http://schemas.microsoft.com/office/drawing/2014/main" id="{200A3B4A-7F85-0A45-CC13-196A0983F1F2}"/>
                    </a:ext>
                  </a:extLst>
                </p:cNvPr>
                <p:cNvPicPr/>
                <p:nvPr/>
              </p:nvPicPr>
              <p:blipFill>
                <a:blip r:embed="rId228"/>
                <a:stretch>
                  <a:fillRect/>
                </a:stretch>
              </p:blipFill>
              <p:spPr>
                <a:xfrm>
                  <a:off x="9181636" y="2169262"/>
                  <a:ext cx="529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60" name="Freihand 159">
                  <a:extLst>
                    <a:ext uri="{FF2B5EF4-FFF2-40B4-BE49-F238E27FC236}">
                      <a16:creationId xmlns:a16="http://schemas.microsoft.com/office/drawing/2014/main" id="{EA9DC14F-C9E7-CFC3-46AF-CE1657DDCA28}"/>
                    </a:ext>
                  </a:extLst>
                </p14:cNvPr>
                <p14:cNvContentPartPr/>
                <p14:nvPr/>
              </p14:nvContentPartPr>
              <p14:xfrm>
                <a:off x="9275956" y="2267182"/>
                <a:ext cx="109080" cy="117000"/>
              </p14:xfrm>
            </p:contentPart>
          </mc:Choice>
          <mc:Fallback>
            <p:pic>
              <p:nvPicPr>
                <p:cNvPr id="160" name="Freihand 159">
                  <a:extLst>
                    <a:ext uri="{FF2B5EF4-FFF2-40B4-BE49-F238E27FC236}">
                      <a16:creationId xmlns:a16="http://schemas.microsoft.com/office/drawing/2014/main" id="{EA9DC14F-C9E7-CFC3-46AF-CE1657DDCA28}"/>
                    </a:ext>
                  </a:extLst>
                </p:cNvPr>
                <p:cNvPicPr/>
                <p:nvPr/>
              </p:nvPicPr>
              <p:blipFill>
                <a:blip r:embed="rId230"/>
                <a:stretch>
                  <a:fillRect/>
                </a:stretch>
              </p:blipFill>
              <p:spPr>
                <a:xfrm>
                  <a:off x="9266956" y="2258542"/>
                  <a:ext cx="1267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61" name="Freihand 160">
                  <a:extLst>
                    <a:ext uri="{FF2B5EF4-FFF2-40B4-BE49-F238E27FC236}">
                      <a16:creationId xmlns:a16="http://schemas.microsoft.com/office/drawing/2014/main" id="{720A9FA4-1237-D579-4C48-CCD364268555}"/>
                    </a:ext>
                  </a:extLst>
                </p14:cNvPr>
                <p14:cNvContentPartPr/>
                <p14:nvPr/>
              </p14:nvContentPartPr>
              <p14:xfrm>
                <a:off x="9387196" y="2161342"/>
                <a:ext cx="128160" cy="183600"/>
              </p14:xfrm>
            </p:contentPart>
          </mc:Choice>
          <mc:Fallback>
            <p:pic>
              <p:nvPicPr>
                <p:cNvPr id="161" name="Freihand 160">
                  <a:extLst>
                    <a:ext uri="{FF2B5EF4-FFF2-40B4-BE49-F238E27FC236}">
                      <a16:creationId xmlns:a16="http://schemas.microsoft.com/office/drawing/2014/main" id="{720A9FA4-1237-D579-4C48-CCD364268555}"/>
                    </a:ext>
                  </a:extLst>
                </p:cNvPr>
                <p:cNvPicPr/>
                <p:nvPr/>
              </p:nvPicPr>
              <p:blipFill>
                <a:blip r:embed="rId232"/>
                <a:stretch>
                  <a:fillRect/>
                </a:stretch>
              </p:blipFill>
              <p:spPr>
                <a:xfrm>
                  <a:off x="9378556" y="2152702"/>
                  <a:ext cx="145800" cy="201240"/>
                </a:xfrm>
                <a:prstGeom prst="rect">
                  <a:avLst/>
                </a:prstGeom>
              </p:spPr>
            </p:pic>
          </mc:Fallback>
        </mc:AlternateContent>
      </p:grpSp>
      <p:grpSp>
        <p:nvGrpSpPr>
          <p:cNvPr id="172" name="Gruppieren 171">
            <a:extLst>
              <a:ext uri="{FF2B5EF4-FFF2-40B4-BE49-F238E27FC236}">
                <a16:creationId xmlns:a16="http://schemas.microsoft.com/office/drawing/2014/main" id="{ED7820CF-230D-1EE7-25CD-70A113CD6697}"/>
              </a:ext>
            </a:extLst>
          </p:cNvPr>
          <p:cNvGrpSpPr/>
          <p:nvPr/>
        </p:nvGrpSpPr>
        <p:grpSpPr>
          <a:xfrm>
            <a:off x="9693196" y="2112742"/>
            <a:ext cx="1484280" cy="260280"/>
            <a:chOff x="9693196" y="2112742"/>
            <a:chExt cx="1484280" cy="260280"/>
          </a:xfrm>
        </p:grpSpPr>
        <mc:AlternateContent xmlns:mc="http://schemas.openxmlformats.org/markup-compatibility/2006">
          <mc:Choice xmlns:p14="http://schemas.microsoft.com/office/powerpoint/2010/main" Requires="p14">
            <p:contentPart p14:bwMode="auto" r:id="rId233">
              <p14:nvContentPartPr>
                <p14:cNvPr id="162" name="Freihand 161">
                  <a:extLst>
                    <a:ext uri="{FF2B5EF4-FFF2-40B4-BE49-F238E27FC236}">
                      <a16:creationId xmlns:a16="http://schemas.microsoft.com/office/drawing/2014/main" id="{C25C789F-27D8-8E4E-D6B6-D14064080938}"/>
                    </a:ext>
                  </a:extLst>
                </p14:cNvPr>
                <p14:cNvContentPartPr/>
                <p14:nvPr/>
              </p14:nvContentPartPr>
              <p14:xfrm>
                <a:off x="9693196" y="2112742"/>
                <a:ext cx="148680" cy="240480"/>
              </p14:xfrm>
            </p:contentPart>
          </mc:Choice>
          <mc:Fallback>
            <p:pic>
              <p:nvPicPr>
                <p:cNvPr id="162" name="Freihand 161">
                  <a:extLst>
                    <a:ext uri="{FF2B5EF4-FFF2-40B4-BE49-F238E27FC236}">
                      <a16:creationId xmlns:a16="http://schemas.microsoft.com/office/drawing/2014/main" id="{C25C789F-27D8-8E4E-D6B6-D14064080938}"/>
                    </a:ext>
                  </a:extLst>
                </p:cNvPr>
                <p:cNvPicPr/>
                <p:nvPr/>
              </p:nvPicPr>
              <p:blipFill>
                <a:blip r:embed="rId234"/>
                <a:stretch>
                  <a:fillRect/>
                </a:stretch>
              </p:blipFill>
              <p:spPr>
                <a:xfrm>
                  <a:off x="9684196" y="2104102"/>
                  <a:ext cx="16632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63" name="Freihand 162">
                  <a:extLst>
                    <a:ext uri="{FF2B5EF4-FFF2-40B4-BE49-F238E27FC236}">
                      <a16:creationId xmlns:a16="http://schemas.microsoft.com/office/drawing/2014/main" id="{63BBD32E-159B-81CF-EFB6-B631631F1D4C}"/>
                    </a:ext>
                  </a:extLst>
                </p14:cNvPr>
                <p14:cNvContentPartPr/>
                <p14:nvPr/>
              </p14:nvContentPartPr>
              <p14:xfrm>
                <a:off x="9867436" y="2260702"/>
                <a:ext cx="83160" cy="92880"/>
              </p14:xfrm>
            </p:contentPart>
          </mc:Choice>
          <mc:Fallback>
            <p:pic>
              <p:nvPicPr>
                <p:cNvPr id="163" name="Freihand 162">
                  <a:extLst>
                    <a:ext uri="{FF2B5EF4-FFF2-40B4-BE49-F238E27FC236}">
                      <a16:creationId xmlns:a16="http://schemas.microsoft.com/office/drawing/2014/main" id="{63BBD32E-159B-81CF-EFB6-B631631F1D4C}"/>
                    </a:ext>
                  </a:extLst>
                </p:cNvPr>
                <p:cNvPicPr/>
                <p:nvPr/>
              </p:nvPicPr>
              <p:blipFill>
                <a:blip r:embed="rId236"/>
                <a:stretch>
                  <a:fillRect/>
                </a:stretch>
              </p:blipFill>
              <p:spPr>
                <a:xfrm>
                  <a:off x="9858436" y="2252062"/>
                  <a:ext cx="1008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64" name="Freihand 163">
                  <a:extLst>
                    <a:ext uri="{FF2B5EF4-FFF2-40B4-BE49-F238E27FC236}">
                      <a16:creationId xmlns:a16="http://schemas.microsoft.com/office/drawing/2014/main" id="{456D04A3-E2FB-F2C5-226A-F34EC01B5DDA}"/>
                    </a:ext>
                  </a:extLst>
                </p14:cNvPr>
                <p14:cNvContentPartPr/>
                <p14:nvPr/>
              </p14:nvContentPartPr>
              <p14:xfrm>
                <a:off x="9991636" y="2247022"/>
                <a:ext cx="108000" cy="114120"/>
              </p14:xfrm>
            </p:contentPart>
          </mc:Choice>
          <mc:Fallback>
            <p:pic>
              <p:nvPicPr>
                <p:cNvPr id="164" name="Freihand 163">
                  <a:extLst>
                    <a:ext uri="{FF2B5EF4-FFF2-40B4-BE49-F238E27FC236}">
                      <a16:creationId xmlns:a16="http://schemas.microsoft.com/office/drawing/2014/main" id="{456D04A3-E2FB-F2C5-226A-F34EC01B5DDA}"/>
                    </a:ext>
                  </a:extLst>
                </p:cNvPr>
                <p:cNvPicPr/>
                <p:nvPr/>
              </p:nvPicPr>
              <p:blipFill>
                <a:blip r:embed="rId238"/>
                <a:stretch>
                  <a:fillRect/>
                </a:stretch>
              </p:blipFill>
              <p:spPr>
                <a:xfrm>
                  <a:off x="9982996" y="2238382"/>
                  <a:ext cx="1256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65" name="Freihand 164">
                  <a:extLst>
                    <a:ext uri="{FF2B5EF4-FFF2-40B4-BE49-F238E27FC236}">
                      <a16:creationId xmlns:a16="http://schemas.microsoft.com/office/drawing/2014/main" id="{3B54EAFF-E9EB-1E5D-A8A1-01BEBAE39CBC}"/>
                    </a:ext>
                  </a:extLst>
                </p14:cNvPr>
                <p14:cNvContentPartPr/>
                <p14:nvPr/>
              </p14:nvContentPartPr>
              <p14:xfrm>
                <a:off x="10101076" y="2263942"/>
                <a:ext cx="88920" cy="106920"/>
              </p14:xfrm>
            </p:contentPart>
          </mc:Choice>
          <mc:Fallback>
            <p:pic>
              <p:nvPicPr>
                <p:cNvPr id="165" name="Freihand 164">
                  <a:extLst>
                    <a:ext uri="{FF2B5EF4-FFF2-40B4-BE49-F238E27FC236}">
                      <a16:creationId xmlns:a16="http://schemas.microsoft.com/office/drawing/2014/main" id="{3B54EAFF-E9EB-1E5D-A8A1-01BEBAE39CBC}"/>
                    </a:ext>
                  </a:extLst>
                </p:cNvPr>
                <p:cNvPicPr/>
                <p:nvPr/>
              </p:nvPicPr>
              <p:blipFill>
                <a:blip r:embed="rId240"/>
                <a:stretch>
                  <a:fillRect/>
                </a:stretch>
              </p:blipFill>
              <p:spPr>
                <a:xfrm>
                  <a:off x="10092076" y="2254942"/>
                  <a:ext cx="1065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66" name="Freihand 165">
                  <a:extLst>
                    <a:ext uri="{FF2B5EF4-FFF2-40B4-BE49-F238E27FC236}">
                      <a16:creationId xmlns:a16="http://schemas.microsoft.com/office/drawing/2014/main" id="{73F5C6E8-08A3-4FAA-1262-9D9858AFCE43}"/>
                    </a:ext>
                  </a:extLst>
                </p14:cNvPr>
                <p14:cNvContentPartPr/>
                <p14:nvPr/>
              </p14:nvContentPartPr>
              <p14:xfrm>
                <a:off x="10215556" y="2255302"/>
                <a:ext cx="167760" cy="95760"/>
              </p14:xfrm>
            </p:contentPart>
          </mc:Choice>
          <mc:Fallback>
            <p:pic>
              <p:nvPicPr>
                <p:cNvPr id="166" name="Freihand 165">
                  <a:extLst>
                    <a:ext uri="{FF2B5EF4-FFF2-40B4-BE49-F238E27FC236}">
                      <a16:creationId xmlns:a16="http://schemas.microsoft.com/office/drawing/2014/main" id="{73F5C6E8-08A3-4FAA-1262-9D9858AFCE43}"/>
                    </a:ext>
                  </a:extLst>
                </p:cNvPr>
                <p:cNvPicPr/>
                <p:nvPr/>
              </p:nvPicPr>
              <p:blipFill>
                <a:blip r:embed="rId242"/>
                <a:stretch>
                  <a:fillRect/>
                </a:stretch>
              </p:blipFill>
              <p:spPr>
                <a:xfrm>
                  <a:off x="10206916" y="2246662"/>
                  <a:ext cx="1854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67" name="Freihand 166">
                  <a:extLst>
                    <a:ext uri="{FF2B5EF4-FFF2-40B4-BE49-F238E27FC236}">
                      <a16:creationId xmlns:a16="http://schemas.microsoft.com/office/drawing/2014/main" id="{6337FF64-4EDE-BC75-CEEC-D39EF2B1A598}"/>
                    </a:ext>
                  </a:extLst>
                </p14:cNvPr>
                <p14:cNvContentPartPr/>
                <p14:nvPr/>
              </p14:nvContentPartPr>
              <p14:xfrm>
                <a:off x="10527316" y="2255662"/>
                <a:ext cx="172800" cy="107280"/>
              </p14:xfrm>
            </p:contentPart>
          </mc:Choice>
          <mc:Fallback>
            <p:pic>
              <p:nvPicPr>
                <p:cNvPr id="167" name="Freihand 166">
                  <a:extLst>
                    <a:ext uri="{FF2B5EF4-FFF2-40B4-BE49-F238E27FC236}">
                      <a16:creationId xmlns:a16="http://schemas.microsoft.com/office/drawing/2014/main" id="{6337FF64-4EDE-BC75-CEEC-D39EF2B1A598}"/>
                    </a:ext>
                  </a:extLst>
                </p:cNvPr>
                <p:cNvPicPr/>
                <p:nvPr/>
              </p:nvPicPr>
              <p:blipFill>
                <a:blip r:embed="rId244"/>
                <a:stretch>
                  <a:fillRect/>
                </a:stretch>
              </p:blipFill>
              <p:spPr>
                <a:xfrm>
                  <a:off x="10518676" y="2247022"/>
                  <a:ext cx="1904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68" name="Freihand 167">
                  <a:extLst>
                    <a:ext uri="{FF2B5EF4-FFF2-40B4-BE49-F238E27FC236}">
                      <a16:creationId xmlns:a16="http://schemas.microsoft.com/office/drawing/2014/main" id="{4FEF5DC0-DF85-6F12-B5F0-161AA9858EC6}"/>
                    </a:ext>
                  </a:extLst>
                </p14:cNvPr>
                <p14:cNvContentPartPr/>
                <p14:nvPr/>
              </p14:nvContentPartPr>
              <p14:xfrm>
                <a:off x="10724596" y="2140102"/>
                <a:ext cx="22680" cy="200520"/>
              </p14:xfrm>
            </p:contentPart>
          </mc:Choice>
          <mc:Fallback>
            <p:pic>
              <p:nvPicPr>
                <p:cNvPr id="168" name="Freihand 167">
                  <a:extLst>
                    <a:ext uri="{FF2B5EF4-FFF2-40B4-BE49-F238E27FC236}">
                      <a16:creationId xmlns:a16="http://schemas.microsoft.com/office/drawing/2014/main" id="{4FEF5DC0-DF85-6F12-B5F0-161AA9858EC6}"/>
                    </a:ext>
                  </a:extLst>
                </p:cNvPr>
                <p:cNvPicPr/>
                <p:nvPr/>
              </p:nvPicPr>
              <p:blipFill>
                <a:blip r:embed="rId246"/>
                <a:stretch>
                  <a:fillRect/>
                </a:stretch>
              </p:blipFill>
              <p:spPr>
                <a:xfrm>
                  <a:off x="10715596" y="2131462"/>
                  <a:ext cx="403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69" name="Freihand 168">
                  <a:extLst>
                    <a:ext uri="{FF2B5EF4-FFF2-40B4-BE49-F238E27FC236}">
                      <a16:creationId xmlns:a16="http://schemas.microsoft.com/office/drawing/2014/main" id="{F6CD2674-6D55-2579-AF21-FFB4297964EE}"/>
                    </a:ext>
                  </a:extLst>
                </p14:cNvPr>
                <p14:cNvContentPartPr/>
                <p14:nvPr/>
              </p14:nvContentPartPr>
              <p14:xfrm>
                <a:off x="10785436" y="2204902"/>
                <a:ext cx="125640" cy="147240"/>
              </p14:xfrm>
            </p:contentPart>
          </mc:Choice>
          <mc:Fallback>
            <p:pic>
              <p:nvPicPr>
                <p:cNvPr id="169" name="Freihand 168">
                  <a:extLst>
                    <a:ext uri="{FF2B5EF4-FFF2-40B4-BE49-F238E27FC236}">
                      <a16:creationId xmlns:a16="http://schemas.microsoft.com/office/drawing/2014/main" id="{F6CD2674-6D55-2579-AF21-FFB4297964EE}"/>
                    </a:ext>
                  </a:extLst>
                </p:cNvPr>
                <p:cNvPicPr/>
                <p:nvPr/>
              </p:nvPicPr>
              <p:blipFill>
                <a:blip r:embed="rId248"/>
                <a:stretch>
                  <a:fillRect/>
                </a:stretch>
              </p:blipFill>
              <p:spPr>
                <a:xfrm>
                  <a:off x="10776436" y="2196262"/>
                  <a:ext cx="1432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70" name="Freihand 169">
                  <a:extLst>
                    <a:ext uri="{FF2B5EF4-FFF2-40B4-BE49-F238E27FC236}">
                      <a16:creationId xmlns:a16="http://schemas.microsoft.com/office/drawing/2014/main" id="{D8943005-F87C-D48C-4A65-AFB05F7AD831}"/>
                    </a:ext>
                  </a:extLst>
                </p14:cNvPr>
                <p14:cNvContentPartPr/>
                <p14:nvPr/>
              </p14:nvContentPartPr>
              <p14:xfrm>
                <a:off x="11010076" y="2115262"/>
                <a:ext cx="150840" cy="218880"/>
              </p14:xfrm>
            </p:contentPart>
          </mc:Choice>
          <mc:Fallback>
            <p:pic>
              <p:nvPicPr>
                <p:cNvPr id="170" name="Freihand 169">
                  <a:extLst>
                    <a:ext uri="{FF2B5EF4-FFF2-40B4-BE49-F238E27FC236}">
                      <a16:creationId xmlns:a16="http://schemas.microsoft.com/office/drawing/2014/main" id="{D8943005-F87C-D48C-4A65-AFB05F7AD831}"/>
                    </a:ext>
                  </a:extLst>
                </p:cNvPr>
                <p:cNvPicPr/>
                <p:nvPr/>
              </p:nvPicPr>
              <p:blipFill>
                <a:blip r:embed="rId250"/>
                <a:stretch>
                  <a:fillRect/>
                </a:stretch>
              </p:blipFill>
              <p:spPr>
                <a:xfrm>
                  <a:off x="11001076" y="2106622"/>
                  <a:ext cx="16848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71" name="Freihand 170">
                  <a:extLst>
                    <a:ext uri="{FF2B5EF4-FFF2-40B4-BE49-F238E27FC236}">
                      <a16:creationId xmlns:a16="http://schemas.microsoft.com/office/drawing/2014/main" id="{945EBF1C-B687-2F9F-748B-6809688A65DB}"/>
                    </a:ext>
                  </a:extLst>
                </p14:cNvPr>
                <p14:cNvContentPartPr/>
                <p14:nvPr/>
              </p14:nvContentPartPr>
              <p14:xfrm>
                <a:off x="11047516" y="2122822"/>
                <a:ext cx="129960" cy="250200"/>
              </p14:xfrm>
            </p:contentPart>
          </mc:Choice>
          <mc:Fallback>
            <p:pic>
              <p:nvPicPr>
                <p:cNvPr id="171" name="Freihand 170">
                  <a:extLst>
                    <a:ext uri="{FF2B5EF4-FFF2-40B4-BE49-F238E27FC236}">
                      <a16:creationId xmlns:a16="http://schemas.microsoft.com/office/drawing/2014/main" id="{945EBF1C-B687-2F9F-748B-6809688A65DB}"/>
                    </a:ext>
                  </a:extLst>
                </p:cNvPr>
                <p:cNvPicPr/>
                <p:nvPr/>
              </p:nvPicPr>
              <p:blipFill>
                <a:blip r:embed="rId252"/>
                <a:stretch>
                  <a:fillRect/>
                </a:stretch>
              </p:blipFill>
              <p:spPr>
                <a:xfrm>
                  <a:off x="11038876" y="2113822"/>
                  <a:ext cx="147600" cy="267840"/>
                </a:xfrm>
                <a:prstGeom prst="rect">
                  <a:avLst/>
                </a:prstGeom>
              </p:spPr>
            </p:pic>
          </mc:Fallback>
        </mc:AlternateContent>
      </p:grpSp>
      <p:grpSp>
        <p:nvGrpSpPr>
          <p:cNvPr id="176" name="Gruppieren 175">
            <a:extLst>
              <a:ext uri="{FF2B5EF4-FFF2-40B4-BE49-F238E27FC236}">
                <a16:creationId xmlns:a16="http://schemas.microsoft.com/office/drawing/2014/main" id="{F03EB733-438C-0B14-AA6E-08E9AC092F91}"/>
              </a:ext>
            </a:extLst>
          </p:cNvPr>
          <p:cNvGrpSpPr/>
          <p:nvPr/>
        </p:nvGrpSpPr>
        <p:grpSpPr>
          <a:xfrm>
            <a:off x="6454636" y="2805742"/>
            <a:ext cx="241920" cy="248760"/>
            <a:chOff x="6454636" y="2805742"/>
            <a:chExt cx="241920" cy="248760"/>
          </a:xfrm>
        </p:grpSpPr>
        <mc:AlternateContent xmlns:mc="http://schemas.openxmlformats.org/markup-compatibility/2006">
          <mc:Choice xmlns:p14="http://schemas.microsoft.com/office/powerpoint/2010/main" Requires="p14">
            <p:contentPart p14:bwMode="auto" r:id="rId253">
              <p14:nvContentPartPr>
                <p14:cNvPr id="174" name="Freihand 173">
                  <a:extLst>
                    <a:ext uri="{FF2B5EF4-FFF2-40B4-BE49-F238E27FC236}">
                      <a16:creationId xmlns:a16="http://schemas.microsoft.com/office/drawing/2014/main" id="{9B2AFB79-22AA-FC50-DCF4-735B201B96ED}"/>
                    </a:ext>
                  </a:extLst>
                </p14:cNvPr>
                <p14:cNvContentPartPr/>
                <p14:nvPr/>
              </p14:nvContentPartPr>
              <p14:xfrm>
                <a:off x="6579556" y="2841382"/>
                <a:ext cx="13680" cy="175680"/>
              </p14:xfrm>
            </p:contentPart>
          </mc:Choice>
          <mc:Fallback>
            <p:pic>
              <p:nvPicPr>
                <p:cNvPr id="174" name="Freihand 173">
                  <a:extLst>
                    <a:ext uri="{FF2B5EF4-FFF2-40B4-BE49-F238E27FC236}">
                      <a16:creationId xmlns:a16="http://schemas.microsoft.com/office/drawing/2014/main" id="{9B2AFB79-22AA-FC50-DCF4-735B201B96ED}"/>
                    </a:ext>
                  </a:extLst>
                </p:cNvPr>
                <p:cNvPicPr/>
                <p:nvPr/>
              </p:nvPicPr>
              <p:blipFill>
                <a:blip r:embed="rId254"/>
                <a:stretch>
                  <a:fillRect/>
                </a:stretch>
              </p:blipFill>
              <p:spPr>
                <a:xfrm>
                  <a:off x="6570916" y="2832382"/>
                  <a:ext cx="313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75" name="Freihand 174">
                  <a:extLst>
                    <a:ext uri="{FF2B5EF4-FFF2-40B4-BE49-F238E27FC236}">
                      <a16:creationId xmlns:a16="http://schemas.microsoft.com/office/drawing/2014/main" id="{91620461-851B-63D1-A2BC-41761156FD59}"/>
                    </a:ext>
                  </a:extLst>
                </p14:cNvPr>
                <p14:cNvContentPartPr/>
                <p14:nvPr/>
              </p14:nvContentPartPr>
              <p14:xfrm>
                <a:off x="6454636" y="2805742"/>
                <a:ext cx="241920" cy="248760"/>
              </p14:xfrm>
            </p:contentPart>
          </mc:Choice>
          <mc:Fallback>
            <p:pic>
              <p:nvPicPr>
                <p:cNvPr id="175" name="Freihand 174">
                  <a:extLst>
                    <a:ext uri="{FF2B5EF4-FFF2-40B4-BE49-F238E27FC236}">
                      <a16:creationId xmlns:a16="http://schemas.microsoft.com/office/drawing/2014/main" id="{91620461-851B-63D1-A2BC-41761156FD59}"/>
                    </a:ext>
                  </a:extLst>
                </p:cNvPr>
                <p:cNvPicPr/>
                <p:nvPr/>
              </p:nvPicPr>
              <p:blipFill>
                <a:blip r:embed="rId256"/>
                <a:stretch>
                  <a:fillRect/>
                </a:stretch>
              </p:blipFill>
              <p:spPr>
                <a:xfrm>
                  <a:off x="6445636" y="2796742"/>
                  <a:ext cx="259560" cy="266400"/>
                </a:xfrm>
                <a:prstGeom prst="rect">
                  <a:avLst/>
                </a:prstGeom>
              </p:spPr>
            </p:pic>
          </mc:Fallback>
        </mc:AlternateContent>
      </p:grpSp>
      <p:grpSp>
        <p:nvGrpSpPr>
          <p:cNvPr id="183" name="Gruppieren 182">
            <a:extLst>
              <a:ext uri="{FF2B5EF4-FFF2-40B4-BE49-F238E27FC236}">
                <a16:creationId xmlns:a16="http://schemas.microsoft.com/office/drawing/2014/main" id="{0AE63E4A-0A9F-E0EA-5838-64B4D17363CF}"/>
              </a:ext>
            </a:extLst>
          </p:cNvPr>
          <p:cNvGrpSpPr/>
          <p:nvPr/>
        </p:nvGrpSpPr>
        <p:grpSpPr>
          <a:xfrm>
            <a:off x="6919036" y="2717542"/>
            <a:ext cx="697320" cy="333720"/>
            <a:chOff x="6919036" y="2717542"/>
            <a:chExt cx="697320" cy="333720"/>
          </a:xfrm>
        </p:grpSpPr>
        <mc:AlternateContent xmlns:mc="http://schemas.openxmlformats.org/markup-compatibility/2006">
          <mc:Choice xmlns:p14="http://schemas.microsoft.com/office/powerpoint/2010/main" Requires="p14">
            <p:contentPart p14:bwMode="auto" r:id="rId257">
              <p14:nvContentPartPr>
                <p14:cNvPr id="177" name="Freihand 176">
                  <a:extLst>
                    <a:ext uri="{FF2B5EF4-FFF2-40B4-BE49-F238E27FC236}">
                      <a16:creationId xmlns:a16="http://schemas.microsoft.com/office/drawing/2014/main" id="{70F2ED87-DBF5-5D92-7483-90E4F75CBC1C}"/>
                    </a:ext>
                  </a:extLst>
                </p14:cNvPr>
                <p14:cNvContentPartPr/>
                <p14:nvPr/>
              </p14:nvContentPartPr>
              <p14:xfrm>
                <a:off x="6919036" y="2838502"/>
                <a:ext cx="235080" cy="182160"/>
              </p14:xfrm>
            </p:contentPart>
          </mc:Choice>
          <mc:Fallback>
            <p:pic>
              <p:nvPicPr>
                <p:cNvPr id="177" name="Freihand 176">
                  <a:extLst>
                    <a:ext uri="{FF2B5EF4-FFF2-40B4-BE49-F238E27FC236}">
                      <a16:creationId xmlns:a16="http://schemas.microsoft.com/office/drawing/2014/main" id="{70F2ED87-DBF5-5D92-7483-90E4F75CBC1C}"/>
                    </a:ext>
                  </a:extLst>
                </p:cNvPr>
                <p:cNvPicPr/>
                <p:nvPr/>
              </p:nvPicPr>
              <p:blipFill>
                <a:blip r:embed="rId258"/>
                <a:stretch>
                  <a:fillRect/>
                </a:stretch>
              </p:blipFill>
              <p:spPr>
                <a:xfrm>
                  <a:off x="6910396" y="2829502"/>
                  <a:ext cx="2527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78" name="Freihand 177">
                  <a:extLst>
                    <a:ext uri="{FF2B5EF4-FFF2-40B4-BE49-F238E27FC236}">
                      <a16:creationId xmlns:a16="http://schemas.microsoft.com/office/drawing/2014/main" id="{CB85D32C-A0D0-6DA4-8D4B-4108FCF13BE7}"/>
                    </a:ext>
                  </a:extLst>
                </p14:cNvPr>
                <p14:cNvContentPartPr/>
                <p14:nvPr/>
              </p14:nvContentPartPr>
              <p14:xfrm>
                <a:off x="7149796" y="2861182"/>
                <a:ext cx="38160" cy="145800"/>
              </p14:xfrm>
            </p:contentPart>
          </mc:Choice>
          <mc:Fallback>
            <p:pic>
              <p:nvPicPr>
                <p:cNvPr id="178" name="Freihand 177">
                  <a:extLst>
                    <a:ext uri="{FF2B5EF4-FFF2-40B4-BE49-F238E27FC236}">
                      <a16:creationId xmlns:a16="http://schemas.microsoft.com/office/drawing/2014/main" id="{CB85D32C-A0D0-6DA4-8D4B-4108FCF13BE7}"/>
                    </a:ext>
                  </a:extLst>
                </p:cNvPr>
                <p:cNvPicPr/>
                <p:nvPr/>
              </p:nvPicPr>
              <p:blipFill>
                <a:blip r:embed="rId260"/>
                <a:stretch>
                  <a:fillRect/>
                </a:stretch>
              </p:blipFill>
              <p:spPr>
                <a:xfrm>
                  <a:off x="7141156" y="2852182"/>
                  <a:ext cx="558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79" name="Freihand 178">
                  <a:extLst>
                    <a:ext uri="{FF2B5EF4-FFF2-40B4-BE49-F238E27FC236}">
                      <a16:creationId xmlns:a16="http://schemas.microsoft.com/office/drawing/2014/main" id="{79C6F43F-3446-AB43-933D-C72837B7207D}"/>
                    </a:ext>
                  </a:extLst>
                </p14:cNvPr>
                <p14:cNvContentPartPr/>
                <p14:nvPr/>
              </p14:nvContentPartPr>
              <p14:xfrm>
                <a:off x="7195876" y="2747062"/>
                <a:ext cx="111240" cy="237240"/>
              </p14:xfrm>
            </p:contentPart>
          </mc:Choice>
          <mc:Fallback>
            <p:pic>
              <p:nvPicPr>
                <p:cNvPr id="179" name="Freihand 178">
                  <a:extLst>
                    <a:ext uri="{FF2B5EF4-FFF2-40B4-BE49-F238E27FC236}">
                      <a16:creationId xmlns:a16="http://schemas.microsoft.com/office/drawing/2014/main" id="{79C6F43F-3446-AB43-933D-C72837B7207D}"/>
                    </a:ext>
                  </a:extLst>
                </p:cNvPr>
                <p:cNvPicPr/>
                <p:nvPr/>
              </p:nvPicPr>
              <p:blipFill>
                <a:blip r:embed="rId262"/>
                <a:stretch>
                  <a:fillRect/>
                </a:stretch>
              </p:blipFill>
              <p:spPr>
                <a:xfrm>
                  <a:off x="7186876" y="2738062"/>
                  <a:ext cx="12888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80" name="Freihand 179">
                  <a:extLst>
                    <a:ext uri="{FF2B5EF4-FFF2-40B4-BE49-F238E27FC236}">
                      <a16:creationId xmlns:a16="http://schemas.microsoft.com/office/drawing/2014/main" id="{332B84A1-E267-9DA4-24A1-D3BE5EDACF83}"/>
                    </a:ext>
                  </a:extLst>
                </p14:cNvPr>
                <p14:cNvContentPartPr/>
                <p14:nvPr/>
              </p14:nvContentPartPr>
              <p14:xfrm>
                <a:off x="7163836" y="2717542"/>
                <a:ext cx="9000" cy="7560"/>
              </p14:xfrm>
            </p:contentPart>
          </mc:Choice>
          <mc:Fallback>
            <p:pic>
              <p:nvPicPr>
                <p:cNvPr id="180" name="Freihand 179">
                  <a:extLst>
                    <a:ext uri="{FF2B5EF4-FFF2-40B4-BE49-F238E27FC236}">
                      <a16:creationId xmlns:a16="http://schemas.microsoft.com/office/drawing/2014/main" id="{332B84A1-E267-9DA4-24A1-D3BE5EDACF83}"/>
                    </a:ext>
                  </a:extLst>
                </p:cNvPr>
                <p:cNvPicPr/>
                <p:nvPr/>
              </p:nvPicPr>
              <p:blipFill>
                <a:blip r:embed="rId264"/>
                <a:stretch>
                  <a:fillRect/>
                </a:stretch>
              </p:blipFill>
              <p:spPr>
                <a:xfrm>
                  <a:off x="7154836" y="2708902"/>
                  <a:ext cx="266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81" name="Freihand 180">
                  <a:extLst>
                    <a:ext uri="{FF2B5EF4-FFF2-40B4-BE49-F238E27FC236}">
                      <a16:creationId xmlns:a16="http://schemas.microsoft.com/office/drawing/2014/main" id="{6B67AC66-5593-572F-4D9B-9217A1ACF2D8}"/>
                    </a:ext>
                  </a:extLst>
                </p14:cNvPr>
                <p14:cNvContentPartPr/>
                <p14:nvPr/>
              </p14:nvContentPartPr>
              <p14:xfrm>
                <a:off x="7510876" y="2790982"/>
                <a:ext cx="9360" cy="202320"/>
              </p14:xfrm>
            </p:contentPart>
          </mc:Choice>
          <mc:Fallback>
            <p:pic>
              <p:nvPicPr>
                <p:cNvPr id="181" name="Freihand 180">
                  <a:extLst>
                    <a:ext uri="{FF2B5EF4-FFF2-40B4-BE49-F238E27FC236}">
                      <a16:creationId xmlns:a16="http://schemas.microsoft.com/office/drawing/2014/main" id="{6B67AC66-5593-572F-4D9B-9217A1ACF2D8}"/>
                    </a:ext>
                  </a:extLst>
                </p:cNvPr>
                <p:cNvPicPr/>
                <p:nvPr/>
              </p:nvPicPr>
              <p:blipFill>
                <a:blip r:embed="rId266"/>
                <a:stretch>
                  <a:fillRect/>
                </a:stretch>
              </p:blipFill>
              <p:spPr>
                <a:xfrm>
                  <a:off x="7502236" y="2781982"/>
                  <a:ext cx="2700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82" name="Freihand 181">
                  <a:extLst>
                    <a:ext uri="{FF2B5EF4-FFF2-40B4-BE49-F238E27FC236}">
                      <a16:creationId xmlns:a16="http://schemas.microsoft.com/office/drawing/2014/main" id="{FEBA0547-44B7-B64E-1EC2-48EE28F07C94}"/>
                    </a:ext>
                  </a:extLst>
                </p14:cNvPr>
                <p14:cNvContentPartPr/>
                <p14:nvPr/>
              </p14:nvContentPartPr>
              <p14:xfrm>
                <a:off x="7414396" y="2781262"/>
                <a:ext cx="201960" cy="270000"/>
              </p14:xfrm>
            </p:contentPart>
          </mc:Choice>
          <mc:Fallback>
            <p:pic>
              <p:nvPicPr>
                <p:cNvPr id="182" name="Freihand 181">
                  <a:extLst>
                    <a:ext uri="{FF2B5EF4-FFF2-40B4-BE49-F238E27FC236}">
                      <a16:creationId xmlns:a16="http://schemas.microsoft.com/office/drawing/2014/main" id="{FEBA0547-44B7-B64E-1EC2-48EE28F07C94}"/>
                    </a:ext>
                  </a:extLst>
                </p:cNvPr>
                <p:cNvPicPr/>
                <p:nvPr/>
              </p:nvPicPr>
              <p:blipFill>
                <a:blip r:embed="rId268"/>
                <a:stretch>
                  <a:fillRect/>
                </a:stretch>
              </p:blipFill>
              <p:spPr>
                <a:xfrm>
                  <a:off x="7405756" y="2772262"/>
                  <a:ext cx="219600" cy="287640"/>
                </a:xfrm>
                <a:prstGeom prst="rect">
                  <a:avLst/>
                </a:prstGeom>
              </p:spPr>
            </p:pic>
          </mc:Fallback>
        </mc:AlternateContent>
      </p:grpSp>
      <p:grpSp>
        <p:nvGrpSpPr>
          <p:cNvPr id="187" name="Gruppieren 186">
            <a:extLst>
              <a:ext uri="{FF2B5EF4-FFF2-40B4-BE49-F238E27FC236}">
                <a16:creationId xmlns:a16="http://schemas.microsoft.com/office/drawing/2014/main" id="{B725E75A-2D1D-7529-98CC-C12E0F039D96}"/>
              </a:ext>
            </a:extLst>
          </p:cNvPr>
          <p:cNvGrpSpPr/>
          <p:nvPr/>
        </p:nvGrpSpPr>
        <p:grpSpPr>
          <a:xfrm>
            <a:off x="7879516" y="2809342"/>
            <a:ext cx="404280" cy="246600"/>
            <a:chOff x="7879516" y="2809342"/>
            <a:chExt cx="404280" cy="246600"/>
          </a:xfrm>
        </p:grpSpPr>
        <mc:AlternateContent xmlns:mc="http://schemas.openxmlformats.org/markup-compatibility/2006">
          <mc:Choice xmlns:p14="http://schemas.microsoft.com/office/powerpoint/2010/main" Requires="p14">
            <p:contentPart p14:bwMode="auto" r:id="rId269">
              <p14:nvContentPartPr>
                <p14:cNvPr id="184" name="Freihand 183">
                  <a:extLst>
                    <a:ext uri="{FF2B5EF4-FFF2-40B4-BE49-F238E27FC236}">
                      <a16:creationId xmlns:a16="http://schemas.microsoft.com/office/drawing/2014/main" id="{5B3BD004-CA75-C6F8-D823-1BE5B294BD4A}"/>
                    </a:ext>
                  </a:extLst>
                </p14:cNvPr>
                <p14:cNvContentPartPr/>
                <p14:nvPr/>
              </p14:nvContentPartPr>
              <p14:xfrm>
                <a:off x="7885636" y="2895742"/>
                <a:ext cx="195840" cy="36000"/>
              </p14:xfrm>
            </p:contentPart>
          </mc:Choice>
          <mc:Fallback>
            <p:pic>
              <p:nvPicPr>
                <p:cNvPr id="184" name="Freihand 183">
                  <a:extLst>
                    <a:ext uri="{FF2B5EF4-FFF2-40B4-BE49-F238E27FC236}">
                      <a16:creationId xmlns:a16="http://schemas.microsoft.com/office/drawing/2014/main" id="{5B3BD004-CA75-C6F8-D823-1BE5B294BD4A}"/>
                    </a:ext>
                  </a:extLst>
                </p:cNvPr>
                <p:cNvPicPr/>
                <p:nvPr/>
              </p:nvPicPr>
              <p:blipFill>
                <a:blip r:embed="rId270"/>
                <a:stretch>
                  <a:fillRect/>
                </a:stretch>
              </p:blipFill>
              <p:spPr>
                <a:xfrm>
                  <a:off x="7881316" y="2891422"/>
                  <a:ext cx="2044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85" name="Freihand 184">
                  <a:extLst>
                    <a:ext uri="{FF2B5EF4-FFF2-40B4-BE49-F238E27FC236}">
                      <a16:creationId xmlns:a16="http://schemas.microsoft.com/office/drawing/2014/main" id="{1F72F471-0FD5-8BB2-E474-84532E74FAB1}"/>
                    </a:ext>
                  </a:extLst>
                </p14:cNvPr>
                <p14:cNvContentPartPr/>
                <p14:nvPr/>
              </p14:nvContentPartPr>
              <p14:xfrm>
                <a:off x="7879516" y="2979262"/>
                <a:ext cx="205560" cy="13680"/>
              </p14:xfrm>
            </p:contentPart>
          </mc:Choice>
          <mc:Fallback>
            <p:pic>
              <p:nvPicPr>
                <p:cNvPr id="185" name="Freihand 184">
                  <a:extLst>
                    <a:ext uri="{FF2B5EF4-FFF2-40B4-BE49-F238E27FC236}">
                      <a16:creationId xmlns:a16="http://schemas.microsoft.com/office/drawing/2014/main" id="{1F72F471-0FD5-8BB2-E474-84532E74FAB1}"/>
                    </a:ext>
                  </a:extLst>
                </p:cNvPr>
                <p:cNvPicPr/>
                <p:nvPr/>
              </p:nvPicPr>
              <p:blipFill>
                <a:blip r:embed="rId272"/>
                <a:stretch>
                  <a:fillRect/>
                </a:stretch>
              </p:blipFill>
              <p:spPr>
                <a:xfrm>
                  <a:off x="7875196" y="2974942"/>
                  <a:ext cx="2142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86" name="Freihand 185">
                  <a:extLst>
                    <a:ext uri="{FF2B5EF4-FFF2-40B4-BE49-F238E27FC236}">
                      <a16:creationId xmlns:a16="http://schemas.microsoft.com/office/drawing/2014/main" id="{BBD8B049-9334-4499-EDED-1AB57D3D9BCD}"/>
                    </a:ext>
                  </a:extLst>
                </p14:cNvPr>
                <p14:cNvContentPartPr/>
                <p14:nvPr/>
              </p14:nvContentPartPr>
              <p14:xfrm>
                <a:off x="8116756" y="2809342"/>
                <a:ext cx="167040" cy="246600"/>
              </p14:xfrm>
            </p:contentPart>
          </mc:Choice>
          <mc:Fallback>
            <p:pic>
              <p:nvPicPr>
                <p:cNvPr id="186" name="Freihand 185">
                  <a:extLst>
                    <a:ext uri="{FF2B5EF4-FFF2-40B4-BE49-F238E27FC236}">
                      <a16:creationId xmlns:a16="http://schemas.microsoft.com/office/drawing/2014/main" id="{BBD8B049-9334-4499-EDED-1AB57D3D9BCD}"/>
                    </a:ext>
                  </a:extLst>
                </p:cNvPr>
                <p:cNvPicPr/>
                <p:nvPr/>
              </p:nvPicPr>
              <p:blipFill>
                <a:blip r:embed="rId274"/>
                <a:stretch>
                  <a:fillRect/>
                </a:stretch>
              </p:blipFill>
              <p:spPr>
                <a:xfrm>
                  <a:off x="8112436" y="2805022"/>
                  <a:ext cx="175680" cy="255240"/>
                </a:xfrm>
                <a:prstGeom prst="rect">
                  <a:avLst/>
                </a:prstGeom>
              </p:spPr>
            </p:pic>
          </mc:Fallback>
        </mc:AlternateContent>
      </p:grpSp>
      <p:grpSp>
        <p:nvGrpSpPr>
          <p:cNvPr id="192" name="Gruppieren 191">
            <a:extLst>
              <a:ext uri="{FF2B5EF4-FFF2-40B4-BE49-F238E27FC236}">
                <a16:creationId xmlns:a16="http://schemas.microsoft.com/office/drawing/2014/main" id="{24295FC1-8513-49FD-2AC3-C68787EEFCF0}"/>
              </a:ext>
            </a:extLst>
          </p:cNvPr>
          <p:cNvGrpSpPr/>
          <p:nvPr/>
        </p:nvGrpSpPr>
        <p:grpSpPr>
          <a:xfrm>
            <a:off x="2473756" y="2862982"/>
            <a:ext cx="1024920" cy="479880"/>
            <a:chOff x="2473756" y="2862982"/>
            <a:chExt cx="1024920" cy="479880"/>
          </a:xfrm>
        </p:grpSpPr>
        <mc:AlternateContent xmlns:mc="http://schemas.openxmlformats.org/markup-compatibility/2006">
          <mc:Choice xmlns:p14="http://schemas.microsoft.com/office/powerpoint/2010/main" Requires="p14">
            <p:contentPart p14:bwMode="auto" r:id="rId275">
              <p14:nvContentPartPr>
                <p14:cNvPr id="188" name="Freihand 187">
                  <a:extLst>
                    <a:ext uri="{FF2B5EF4-FFF2-40B4-BE49-F238E27FC236}">
                      <a16:creationId xmlns:a16="http://schemas.microsoft.com/office/drawing/2014/main" id="{AC07E25C-0BB5-8EBB-B79B-6456B7091337}"/>
                    </a:ext>
                  </a:extLst>
                </p14:cNvPr>
                <p14:cNvContentPartPr/>
                <p14:nvPr/>
              </p14:nvContentPartPr>
              <p14:xfrm>
                <a:off x="2498956" y="2862982"/>
                <a:ext cx="568440" cy="479880"/>
              </p14:xfrm>
            </p:contentPart>
          </mc:Choice>
          <mc:Fallback>
            <p:pic>
              <p:nvPicPr>
                <p:cNvPr id="188" name="Freihand 187">
                  <a:extLst>
                    <a:ext uri="{FF2B5EF4-FFF2-40B4-BE49-F238E27FC236}">
                      <a16:creationId xmlns:a16="http://schemas.microsoft.com/office/drawing/2014/main" id="{AC07E25C-0BB5-8EBB-B79B-6456B7091337}"/>
                    </a:ext>
                  </a:extLst>
                </p:cNvPr>
                <p:cNvPicPr/>
                <p:nvPr/>
              </p:nvPicPr>
              <p:blipFill>
                <a:blip r:embed="rId276"/>
                <a:stretch>
                  <a:fillRect/>
                </a:stretch>
              </p:blipFill>
              <p:spPr>
                <a:xfrm>
                  <a:off x="2494636" y="2858662"/>
                  <a:ext cx="577080" cy="4885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89" name="Freihand 188">
                  <a:extLst>
                    <a:ext uri="{FF2B5EF4-FFF2-40B4-BE49-F238E27FC236}">
                      <a16:creationId xmlns:a16="http://schemas.microsoft.com/office/drawing/2014/main" id="{476E958A-1731-7267-1517-AB01136DFC53}"/>
                    </a:ext>
                  </a:extLst>
                </p14:cNvPr>
                <p14:cNvContentPartPr/>
                <p14:nvPr/>
              </p14:nvContentPartPr>
              <p14:xfrm>
                <a:off x="2508316" y="2890342"/>
                <a:ext cx="527400" cy="352080"/>
              </p14:xfrm>
            </p:contentPart>
          </mc:Choice>
          <mc:Fallback>
            <p:pic>
              <p:nvPicPr>
                <p:cNvPr id="189" name="Freihand 188">
                  <a:extLst>
                    <a:ext uri="{FF2B5EF4-FFF2-40B4-BE49-F238E27FC236}">
                      <a16:creationId xmlns:a16="http://schemas.microsoft.com/office/drawing/2014/main" id="{476E958A-1731-7267-1517-AB01136DFC53}"/>
                    </a:ext>
                  </a:extLst>
                </p:cNvPr>
                <p:cNvPicPr/>
                <p:nvPr/>
              </p:nvPicPr>
              <p:blipFill>
                <a:blip r:embed="rId278"/>
                <a:stretch>
                  <a:fillRect/>
                </a:stretch>
              </p:blipFill>
              <p:spPr>
                <a:xfrm>
                  <a:off x="2503996" y="2886022"/>
                  <a:ext cx="536040" cy="3607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91" name="Freihand 190">
                  <a:extLst>
                    <a:ext uri="{FF2B5EF4-FFF2-40B4-BE49-F238E27FC236}">
                      <a16:creationId xmlns:a16="http://schemas.microsoft.com/office/drawing/2014/main" id="{AF9ADEFA-AAB1-413B-4DCB-19506544BDCE}"/>
                    </a:ext>
                  </a:extLst>
                </p14:cNvPr>
                <p14:cNvContentPartPr/>
                <p14:nvPr/>
              </p14:nvContentPartPr>
              <p14:xfrm>
                <a:off x="2473756" y="2868382"/>
                <a:ext cx="1024920" cy="383040"/>
              </p14:xfrm>
            </p:contentPart>
          </mc:Choice>
          <mc:Fallback>
            <p:pic>
              <p:nvPicPr>
                <p:cNvPr id="191" name="Freihand 190">
                  <a:extLst>
                    <a:ext uri="{FF2B5EF4-FFF2-40B4-BE49-F238E27FC236}">
                      <a16:creationId xmlns:a16="http://schemas.microsoft.com/office/drawing/2014/main" id="{AF9ADEFA-AAB1-413B-4DCB-19506544BDCE}"/>
                    </a:ext>
                  </a:extLst>
                </p:cNvPr>
                <p:cNvPicPr/>
                <p:nvPr/>
              </p:nvPicPr>
              <p:blipFill>
                <a:blip r:embed="rId280"/>
                <a:stretch>
                  <a:fillRect/>
                </a:stretch>
              </p:blipFill>
              <p:spPr>
                <a:xfrm>
                  <a:off x="2469436" y="2864062"/>
                  <a:ext cx="1033560" cy="391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1">
            <p14:nvContentPartPr>
              <p14:cNvPr id="193" name="Freihand 192">
                <a:extLst>
                  <a:ext uri="{FF2B5EF4-FFF2-40B4-BE49-F238E27FC236}">
                    <a16:creationId xmlns:a16="http://schemas.microsoft.com/office/drawing/2014/main" id="{CC333C74-9CBB-7666-D1D7-5938D9353B8F}"/>
                  </a:ext>
                </a:extLst>
              </p14:cNvPr>
              <p14:cNvContentPartPr/>
              <p14:nvPr/>
            </p14:nvContentPartPr>
            <p14:xfrm>
              <a:off x="2439196" y="1969822"/>
              <a:ext cx="1067400" cy="396000"/>
            </p14:xfrm>
          </p:contentPart>
        </mc:Choice>
        <mc:Fallback>
          <p:pic>
            <p:nvPicPr>
              <p:cNvPr id="193" name="Freihand 192">
                <a:extLst>
                  <a:ext uri="{FF2B5EF4-FFF2-40B4-BE49-F238E27FC236}">
                    <a16:creationId xmlns:a16="http://schemas.microsoft.com/office/drawing/2014/main" id="{CC333C74-9CBB-7666-D1D7-5938D9353B8F}"/>
                  </a:ext>
                </a:extLst>
              </p:cNvPr>
              <p:cNvPicPr/>
              <p:nvPr/>
            </p:nvPicPr>
            <p:blipFill>
              <a:blip r:embed="rId282"/>
              <a:stretch>
                <a:fillRect/>
              </a:stretch>
            </p:blipFill>
            <p:spPr>
              <a:xfrm>
                <a:off x="2434876" y="1965502"/>
                <a:ext cx="1076040" cy="4046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94" name="Freihand 193">
                <a:extLst>
                  <a:ext uri="{FF2B5EF4-FFF2-40B4-BE49-F238E27FC236}">
                    <a16:creationId xmlns:a16="http://schemas.microsoft.com/office/drawing/2014/main" id="{B8B4AC1D-3B84-959B-9351-A95E69BD30D8}"/>
                  </a:ext>
                </a:extLst>
              </p14:cNvPr>
              <p14:cNvContentPartPr/>
              <p14:nvPr/>
            </p14:nvContentPartPr>
            <p14:xfrm>
              <a:off x="3580756" y="2887822"/>
              <a:ext cx="867240" cy="373680"/>
            </p14:xfrm>
          </p:contentPart>
        </mc:Choice>
        <mc:Fallback>
          <p:pic>
            <p:nvPicPr>
              <p:cNvPr id="194" name="Freihand 193">
                <a:extLst>
                  <a:ext uri="{FF2B5EF4-FFF2-40B4-BE49-F238E27FC236}">
                    <a16:creationId xmlns:a16="http://schemas.microsoft.com/office/drawing/2014/main" id="{B8B4AC1D-3B84-959B-9351-A95E69BD30D8}"/>
                  </a:ext>
                </a:extLst>
              </p:cNvPr>
              <p:cNvPicPr/>
              <p:nvPr/>
            </p:nvPicPr>
            <p:blipFill>
              <a:blip r:embed="rId284"/>
              <a:stretch>
                <a:fillRect/>
              </a:stretch>
            </p:blipFill>
            <p:spPr>
              <a:xfrm>
                <a:off x="3576436" y="2883502"/>
                <a:ext cx="875880" cy="3823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95" name="Freihand 194">
                <a:extLst>
                  <a:ext uri="{FF2B5EF4-FFF2-40B4-BE49-F238E27FC236}">
                    <a16:creationId xmlns:a16="http://schemas.microsoft.com/office/drawing/2014/main" id="{D5DC2B53-53FE-4CBC-7C18-048082998340}"/>
                  </a:ext>
                </a:extLst>
              </p14:cNvPr>
              <p14:cNvContentPartPr/>
              <p14:nvPr/>
            </p14:nvContentPartPr>
            <p14:xfrm>
              <a:off x="3555196" y="1993222"/>
              <a:ext cx="964440" cy="461160"/>
            </p14:xfrm>
          </p:contentPart>
        </mc:Choice>
        <mc:Fallback>
          <p:pic>
            <p:nvPicPr>
              <p:cNvPr id="195" name="Freihand 194">
                <a:extLst>
                  <a:ext uri="{FF2B5EF4-FFF2-40B4-BE49-F238E27FC236}">
                    <a16:creationId xmlns:a16="http://schemas.microsoft.com/office/drawing/2014/main" id="{D5DC2B53-53FE-4CBC-7C18-048082998340}"/>
                  </a:ext>
                </a:extLst>
              </p:cNvPr>
              <p:cNvPicPr/>
              <p:nvPr/>
            </p:nvPicPr>
            <p:blipFill>
              <a:blip r:embed="rId286"/>
              <a:stretch>
                <a:fillRect/>
              </a:stretch>
            </p:blipFill>
            <p:spPr>
              <a:xfrm>
                <a:off x="3550876" y="1988902"/>
                <a:ext cx="973080" cy="469800"/>
              </a:xfrm>
              <a:prstGeom prst="rect">
                <a:avLst/>
              </a:prstGeom>
            </p:spPr>
          </p:pic>
        </mc:Fallback>
      </mc:AlternateContent>
      <p:grpSp>
        <p:nvGrpSpPr>
          <p:cNvPr id="212" name="Gruppieren 211">
            <a:extLst>
              <a:ext uri="{FF2B5EF4-FFF2-40B4-BE49-F238E27FC236}">
                <a16:creationId xmlns:a16="http://schemas.microsoft.com/office/drawing/2014/main" id="{C70BDD00-2CC7-C139-4239-7962F06C587F}"/>
              </a:ext>
            </a:extLst>
          </p:cNvPr>
          <p:cNvGrpSpPr/>
          <p:nvPr/>
        </p:nvGrpSpPr>
        <p:grpSpPr>
          <a:xfrm>
            <a:off x="8556316" y="2702422"/>
            <a:ext cx="260640" cy="250560"/>
            <a:chOff x="8556316" y="2702422"/>
            <a:chExt cx="260640" cy="250560"/>
          </a:xfrm>
        </p:grpSpPr>
        <mc:AlternateContent xmlns:mc="http://schemas.openxmlformats.org/markup-compatibility/2006">
          <mc:Choice xmlns:p14="http://schemas.microsoft.com/office/powerpoint/2010/main" Requires="p14">
            <p:contentPart p14:bwMode="auto" r:id="rId287">
              <p14:nvContentPartPr>
                <p14:cNvPr id="196" name="Freihand 195">
                  <a:extLst>
                    <a:ext uri="{FF2B5EF4-FFF2-40B4-BE49-F238E27FC236}">
                      <a16:creationId xmlns:a16="http://schemas.microsoft.com/office/drawing/2014/main" id="{938D5054-354B-9087-9995-194DC0ACB1D3}"/>
                    </a:ext>
                  </a:extLst>
                </p14:cNvPr>
                <p14:cNvContentPartPr/>
                <p14:nvPr/>
              </p14:nvContentPartPr>
              <p14:xfrm>
                <a:off x="8708956" y="2719702"/>
                <a:ext cx="9000" cy="147240"/>
              </p14:xfrm>
            </p:contentPart>
          </mc:Choice>
          <mc:Fallback>
            <p:pic>
              <p:nvPicPr>
                <p:cNvPr id="196" name="Freihand 195">
                  <a:extLst>
                    <a:ext uri="{FF2B5EF4-FFF2-40B4-BE49-F238E27FC236}">
                      <a16:creationId xmlns:a16="http://schemas.microsoft.com/office/drawing/2014/main" id="{938D5054-354B-9087-9995-194DC0ACB1D3}"/>
                    </a:ext>
                  </a:extLst>
                </p:cNvPr>
                <p:cNvPicPr/>
                <p:nvPr/>
              </p:nvPicPr>
              <p:blipFill>
                <a:blip r:embed="rId288"/>
                <a:stretch>
                  <a:fillRect/>
                </a:stretch>
              </p:blipFill>
              <p:spPr>
                <a:xfrm>
                  <a:off x="8704636" y="2715382"/>
                  <a:ext cx="176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97" name="Freihand 196">
                  <a:extLst>
                    <a:ext uri="{FF2B5EF4-FFF2-40B4-BE49-F238E27FC236}">
                      <a16:creationId xmlns:a16="http://schemas.microsoft.com/office/drawing/2014/main" id="{17BEAA12-1A69-67DE-5114-4F66A000B7F9}"/>
                    </a:ext>
                  </a:extLst>
                </p14:cNvPr>
                <p14:cNvContentPartPr/>
                <p14:nvPr/>
              </p14:nvContentPartPr>
              <p14:xfrm>
                <a:off x="8556316" y="2702422"/>
                <a:ext cx="260640" cy="250560"/>
              </p14:xfrm>
            </p:contentPart>
          </mc:Choice>
          <mc:Fallback>
            <p:pic>
              <p:nvPicPr>
                <p:cNvPr id="197" name="Freihand 196">
                  <a:extLst>
                    <a:ext uri="{FF2B5EF4-FFF2-40B4-BE49-F238E27FC236}">
                      <a16:creationId xmlns:a16="http://schemas.microsoft.com/office/drawing/2014/main" id="{17BEAA12-1A69-67DE-5114-4F66A000B7F9}"/>
                    </a:ext>
                  </a:extLst>
                </p:cNvPr>
                <p:cNvPicPr/>
                <p:nvPr/>
              </p:nvPicPr>
              <p:blipFill>
                <a:blip r:embed="rId290"/>
                <a:stretch>
                  <a:fillRect/>
                </a:stretch>
              </p:blipFill>
              <p:spPr>
                <a:xfrm>
                  <a:off x="8551996" y="2698102"/>
                  <a:ext cx="269280" cy="259200"/>
                </a:xfrm>
                <a:prstGeom prst="rect">
                  <a:avLst/>
                </a:prstGeom>
              </p:spPr>
            </p:pic>
          </mc:Fallback>
        </mc:AlternateContent>
      </p:grpSp>
      <p:grpSp>
        <p:nvGrpSpPr>
          <p:cNvPr id="211" name="Gruppieren 210">
            <a:extLst>
              <a:ext uri="{FF2B5EF4-FFF2-40B4-BE49-F238E27FC236}">
                <a16:creationId xmlns:a16="http://schemas.microsoft.com/office/drawing/2014/main" id="{75EF38E9-8AF2-A2E8-101F-702D0FFDF905}"/>
              </a:ext>
            </a:extLst>
          </p:cNvPr>
          <p:cNvGrpSpPr/>
          <p:nvPr/>
        </p:nvGrpSpPr>
        <p:grpSpPr>
          <a:xfrm>
            <a:off x="9075436" y="2712502"/>
            <a:ext cx="517680" cy="161280"/>
            <a:chOff x="9075436" y="2712502"/>
            <a:chExt cx="517680" cy="161280"/>
          </a:xfrm>
        </p:grpSpPr>
        <mc:AlternateContent xmlns:mc="http://schemas.openxmlformats.org/markup-compatibility/2006">
          <mc:Choice xmlns:p14="http://schemas.microsoft.com/office/powerpoint/2010/main" Requires="p14">
            <p:contentPart p14:bwMode="auto" r:id="rId291">
              <p14:nvContentPartPr>
                <p14:cNvPr id="198" name="Freihand 197">
                  <a:extLst>
                    <a:ext uri="{FF2B5EF4-FFF2-40B4-BE49-F238E27FC236}">
                      <a16:creationId xmlns:a16="http://schemas.microsoft.com/office/drawing/2014/main" id="{B8DD092B-D4C4-A99D-AEF9-32AEE986FFDC}"/>
                    </a:ext>
                  </a:extLst>
                </p14:cNvPr>
                <p14:cNvContentPartPr/>
                <p14:nvPr/>
              </p14:nvContentPartPr>
              <p14:xfrm>
                <a:off x="9075436" y="2767582"/>
                <a:ext cx="318240" cy="106200"/>
              </p14:xfrm>
            </p:contentPart>
          </mc:Choice>
          <mc:Fallback>
            <p:pic>
              <p:nvPicPr>
                <p:cNvPr id="198" name="Freihand 197">
                  <a:extLst>
                    <a:ext uri="{FF2B5EF4-FFF2-40B4-BE49-F238E27FC236}">
                      <a16:creationId xmlns:a16="http://schemas.microsoft.com/office/drawing/2014/main" id="{B8DD092B-D4C4-A99D-AEF9-32AEE986FFDC}"/>
                    </a:ext>
                  </a:extLst>
                </p:cNvPr>
                <p:cNvPicPr/>
                <p:nvPr/>
              </p:nvPicPr>
              <p:blipFill>
                <a:blip r:embed="rId292"/>
                <a:stretch>
                  <a:fillRect/>
                </a:stretch>
              </p:blipFill>
              <p:spPr>
                <a:xfrm>
                  <a:off x="9071116" y="2763262"/>
                  <a:ext cx="3268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99" name="Freihand 198">
                  <a:extLst>
                    <a:ext uri="{FF2B5EF4-FFF2-40B4-BE49-F238E27FC236}">
                      <a16:creationId xmlns:a16="http://schemas.microsoft.com/office/drawing/2014/main" id="{32129F77-3459-955C-8653-A6785EF1CF6D}"/>
                    </a:ext>
                  </a:extLst>
                </p14:cNvPr>
                <p14:cNvContentPartPr/>
                <p14:nvPr/>
              </p14:nvContentPartPr>
              <p14:xfrm>
                <a:off x="9427156" y="2712502"/>
                <a:ext cx="165960" cy="136440"/>
              </p14:xfrm>
            </p:contentPart>
          </mc:Choice>
          <mc:Fallback>
            <p:pic>
              <p:nvPicPr>
                <p:cNvPr id="199" name="Freihand 198">
                  <a:extLst>
                    <a:ext uri="{FF2B5EF4-FFF2-40B4-BE49-F238E27FC236}">
                      <a16:creationId xmlns:a16="http://schemas.microsoft.com/office/drawing/2014/main" id="{32129F77-3459-955C-8653-A6785EF1CF6D}"/>
                    </a:ext>
                  </a:extLst>
                </p:cNvPr>
                <p:cNvPicPr/>
                <p:nvPr/>
              </p:nvPicPr>
              <p:blipFill>
                <a:blip r:embed="rId294"/>
                <a:stretch>
                  <a:fillRect/>
                </a:stretch>
              </p:blipFill>
              <p:spPr>
                <a:xfrm>
                  <a:off x="9422836" y="2708182"/>
                  <a:ext cx="174600" cy="145080"/>
                </a:xfrm>
                <a:prstGeom prst="rect">
                  <a:avLst/>
                </a:prstGeom>
              </p:spPr>
            </p:pic>
          </mc:Fallback>
        </mc:AlternateContent>
      </p:grpSp>
      <p:grpSp>
        <p:nvGrpSpPr>
          <p:cNvPr id="210" name="Gruppieren 209">
            <a:extLst>
              <a:ext uri="{FF2B5EF4-FFF2-40B4-BE49-F238E27FC236}">
                <a16:creationId xmlns:a16="http://schemas.microsoft.com/office/drawing/2014/main" id="{1B7992F7-6D8E-34FB-4C6A-7E35B6900262}"/>
              </a:ext>
            </a:extLst>
          </p:cNvPr>
          <p:cNvGrpSpPr/>
          <p:nvPr/>
        </p:nvGrpSpPr>
        <p:grpSpPr>
          <a:xfrm>
            <a:off x="9758356" y="2544742"/>
            <a:ext cx="2136960" cy="448200"/>
            <a:chOff x="9758356" y="2544742"/>
            <a:chExt cx="2136960" cy="448200"/>
          </a:xfrm>
        </p:grpSpPr>
        <mc:AlternateContent xmlns:mc="http://schemas.openxmlformats.org/markup-compatibility/2006">
          <mc:Choice xmlns:p14="http://schemas.microsoft.com/office/powerpoint/2010/main" Requires="p14">
            <p:contentPart p14:bwMode="auto" r:id="rId295">
              <p14:nvContentPartPr>
                <p14:cNvPr id="200" name="Freihand 199">
                  <a:extLst>
                    <a:ext uri="{FF2B5EF4-FFF2-40B4-BE49-F238E27FC236}">
                      <a16:creationId xmlns:a16="http://schemas.microsoft.com/office/drawing/2014/main" id="{C992FEC7-6C44-B943-236C-EDF308D1D5C8}"/>
                    </a:ext>
                  </a:extLst>
                </p14:cNvPr>
                <p14:cNvContentPartPr/>
                <p14:nvPr/>
              </p14:nvContentPartPr>
              <p14:xfrm>
                <a:off x="9836116" y="2649142"/>
                <a:ext cx="34920" cy="173160"/>
              </p14:xfrm>
            </p:contentPart>
          </mc:Choice>
          <mc:Fallback>
            <p:pic>
              <p:nvPicPr>
                <p:cNvPr id="200" name="Freihand 199">
                  <a:extLst>
                    <a:ext uri="{FF2B5EF4-FFF2-40B4-BE49-F238E27FC236}">
                      <a16:creationId xmlns:a16="http://schemas.microsoft.com/office/drawing/2014/main" id="{C992FEC7-6C44-B943-236C-EDF308D1D5C8}"/>
                    </a:ext>
                  </a:extLst>
                </p:cNvPr>
                <p:cNvPicPr/>
                <p:nvPr/>
              </p:nvPicPr>
              <p:blipFill>
                <a:blip r:embed="rId296"/>
                <a:stretch>
                  <a:fillRect/>
                </a:stretch>
              </p:blipFill>
              <p:spPr>
                <a:xfrm>
                  <a:off x="9831796" y="2644822"/>
                  <a:ext cx="435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01" name="Freihand 200">
                  <a:extLst>
                    <a:ext uri="{FF2B5EF4-FFF2-40B4-BE49-F238E27FC236}">
                      <a16:creationId xmlns:a16="http://schemas.microsoft.com/office/drawing/2014/main" id="{8454E1E3-5E24-F3C1-DC6A-3A474BBE1A46}"/>
                    </a:ext>
                  </a:extLst>
                </p14:cNvPr>
                <p14:cNvContentPartPr/>
                <p14:nvPr/>
              </p14:nvContentPartPr>
              <p14:xfrm>
                <a:off x="9758356" y="2640502"/>
                <a:ext cx="176400" cy="226440"/>
              </p14:xfrm>
            </p:contentPart>
          </mc:Choice>
          <mc:Fallback>
            <p:pic>
              <p:nvPicPr>
                <p:cNvPr id="201" name="Freihand 200">
                  <a:extLst>
                    <a:ext uri="{FF2B5EF4-FFF2-40B4-BE49-F238E27FC236}">
                      <a16:creationId xmlns:a16="http://schemas.microsoft.com/office/drawing/2014/main" id="{8454E1E3-5E24-F3C1-DC6A-3A474BBE1A46}"/>
                    </a:ext>
                  </a:extLst>
                </p:cNvPr>
                <p:cNvPicPr/>
                <p:nvPr/>
              </p:nvPicPr>
              <p:blipFill>
                <a:blip r:embed="rId298"/>
                <a:stretch>
                  <a:fillRect/>
                </a:stretch>
              </p:blipFill>
              <p:spPr>
                <a:xfrm>
                  <a:off x="9754036" y="2636182"/>
                  <a:ext cx="18504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02" name="Freihand 201">
                  <a:extLst>
                    <a:ext uri="{FF2B5EF4-FFF2-40B4-BE49-F238E27FC236}">
                      <a16:creationId xmlns:a16="http://schemas.microsoft.com/office/drawing/2014/main" id="{026826A4-2101-BED0-DE86-2B2061671823}"/>
                    </a:ext>
                  </a:extLst>
                </p14:cNvPr>
                <p14:cNvContentPartPr/>
                <p14:nvPr/>
              </p14:nvContentPartPr>
              <p14:xfrm>
                <a:off x="10045636" y="2716102"/>
                <a:ext cx="126360" cy="120600"/>
              </p14:xfrm>
            </p:contentPart>
          </mc:Choice>
          <mc:Fallback>
            <p:pic>
              <p:nvPicPr>
                <p:cNvPr id="202" name="Freihand 201">
                  <a:extLst>
                    <a:ext uri="{FF2B5EF4-FFF2-40B4-BE49-F238E27FC236}">
                      <a16:creationId xmlns:a16="http://schemas.microsoft.com/office/drawing/2014/main" id="{026826A4-2101-BED0-DE86-2B2061671823}"/>
                    </a:ext>
                  </a:extLst>
                </p:cNvPr>
                <p:cNvPicPr/>
                <p:nvPr/>
              </p:nvPicPr>
              <p:blipFill>
                <a:blip r:embed="rId300"/>
                <a:stretch>
                  <a:fillRect/>
                </a:stretch>
              </p:blipFill>
              <p:spPr>
                <a:xfrm>
                  <a:off x="10041316" y="2711782"/>
                  <a:ext cx="1350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03" name="Freihand 202">
                  <a:extLst>
                    <a:ext uri="{FF2B5EF4-FFF2-40B4-BE49-F238E27FC236}">
                      <a16:creationId xmlns:a16="http://schemas.microsoft.com/office/drawing/2014/main" id="{F171F11C-C91A-10DA-CFCA-F95BDACFA8F2}"/>
                    </a:ext>
                  </a:extLst>
                </p14:cNvPr>
                <p14:cNvContentPartPr/>
                <p14:nvPr/>
              </p14:nvContentPartPr>
              <p14:xfrm>
                <a:off x="10261636" y="2717542"/>
                <a:ext cx="172080" cy="114480"/>
              </p14:xfrm>
            </p:contentPart>
          </mc:Choice>
          <mc:Fallback>
            <p:pic>
              <p:nvPicPr>
                <p:cNvPr id="203" name="Freihand 202">
                  <a:extLst>
                    <a:ext uri="{FF2B5EF4-FFF2-40B4-BE49-F238E27FC236}">
                      <a16:creationId xmlns:a16="http://schemas.microsoft.com/office/drawing/2014/main" id="{F171F11C-C91A-10DA-CFCA-F95BDACFA8F2}"/>
                    </a:ext>
                  </a:extLst>
                </p:cNvPr>
                <p:cNvPicPr/>
                <p:nvPr/>
              </p:nvPicPr>
              <p:blipFill>
                <a:blip r:embed="rId302"/>
                <a:stretch>
                  <a:fillRect/>
                </a:stretch>
              </p:blipFill>
              <p:spPr>
                <a:xfrm>
                  <a:off x="10257316" y="2713222"/>
                  <a:ext cx="1807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04" name="Freihand 203">
                  <a:extLst>
                    <a:ext uri="{FF2B5EF4-FFF2-40B4-BE49-F238E27FC236}">
                      <a16:creationId xmlns:a16="http://schemas.microsoft.com/office/drawing/2014/main" id="{7E34C229-EBE8-358B-C7AD-2D88F37F5C75}"/>
                    </a:ext>
                  </a:extLst>
                </p14:cNvPr>
                <p14:cNvContentPartPr/>
                <p14:nvPr/>
              </p14:nvContentPartPr>
              <p14:xfrm>
                <a:off x="10387996" y="2674702"/>
                <a:ext cx="68040" cy="32760"/>
              </p14:xfrm>
            </p:contentPart>
          </mc:Choice>
          <mc:Fallback>
            <p:pic>
              <p:nvPicPr>
                <p:cNvPr id="204" name="Freihand 203">
                  <a:extLst>
                    <a:ext uri="{FF2B5EF4-FFF2-40B4-BE49-F238E27FC236}">
                      <a16:creationId xmlns:a16="http://schemas.microsoft.com/office/drawing/2014/main" id="{7E34C229-EBE8-358B-C7AD-2D88F37F5C75}"/>
                    </a:ext>
                  </a:extLst>
                </p:cNvPr>
                <p:cNvPicPr/>
                <p:nvPr/>
              </p:nvPicPr>
              <p:blipFill>
                <a:blip r:embed="rId304"/>
                <a:stretch>
                  <a:fillRect/>
                </a:stretch>
              </p:blipFill>
              <p:spPr>
                <a:xfrm>
                  <a:off x="10383676" y="2670382"/>
                  <a:ext cx="766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05" name="Freihand 204">
                  <a:extLst>
                    <a:ext uri="{FF2B5EF4-FFF2-40B4-BE49-F238E27FC236}">
                      <a16:creationId xmlns:a16="http://schemas.microsoft.com/office/drawing/2014/main" id="{D3DFF2F5-52EE-B74F-00A0-EE06FB93BFC6}"/>
                    </a:ext>
                  </a:extLst>
                </p14:cNvPr>
                <p14:cNvContentPartPr/>
                <p14:nvPr/>
              </p14:nvContentPartPr>
              <p14:xfrm>
                <a:off x="10485916" y="2645902"/>
                <a:ext cx="175680" cy="182160"/>
              </p14:xfrm>
            </p:contentPart>
          </mc:Choice>
          <mc:Fallback>
            <p:pic>
              <p:nvPicPr>
                <p:cNvPr id="205" name="Freihand 204">
                  <a:extLst>
                    <a:ext uri="{FF2B5EF4-FFF2-40B4-BE49-F238E27FC236}">
                      <a16:creationId xmlns:a16="http://schemas.microsoft.com/office/drawing/2014/main" id="{D3DFF2F5-52EE-B74F-00A0-EE06FB93BFC6}"/>
                    </a:ext>
                  </a:extLst>
                </p:cNvPr>
                <p:cNvPicPr/>
                <p:nvPr/>
              </p:nvPicPr>
              <p:blipFill>
                <a:blip r:embed="rId306"/>
                <a:stretch>
                  <a:fillRect/>
                </a:stretch>
              </p:blipFill>
              <p:spPr>
                <a:xfrm>
                  <a:off x="10481596" y="2641582"/>
                  <a:ext cx="1843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06" name="Freihand 205">
                  <a:extLst>
                    <a:ext uri="{FF2B5EF4-FFF2-40B4-BE49-F238E27FC236}">
                      <a16:creationId xmlns:a16="http://schemas.microsoft.com/office/drawing/2014/main" id="{6B161B47-1C60-43AD-6929-12EA72DC04BB}"/>
                    </a:ext>
                  </a:extLst>
                </p14:cNvPr>
                <p14:cNvContentPartPr/>
                <p14:nvPr/>
              </p14:nvContentPartPr>
              <p14:xfrm>
                <a:off x="10769956" y="2578222"/>
                <a:ext cx="411840" cy="414720"/>
              </p14:xfrm>
            </p:contentPart>
          </mc:Choice>
          <mc:Fallback>
            <p:pic>
              <p:nvPicPr>
                <p:cNvPr id="206" name="Freihand 205">
                  <a:extLst>
                    <a:ext uri="{FF2B5EF4-FFF2-40B4-BE49-F238E27FC236}">
                      <a16:creationId xmlns:a16="http://schemas.microsoft.com/office/drawing/2014/main" id="{6B161B47-1C60-43AD-6929-12EA72DC04BB}"/>
                    </a:ext>
                  </a:extLst>
                </p:cNvPr>
                <p:cNvPicPr/>
                <p:nvPr/>
              </p:nvPicPr>
              <p:blipFill>
                <a:blip r:embed="rId308"/>
                <a:stretch>
                  <a:fillRect/>
                </a:stretch>
              </p:blipFill>
              <p:spPr>
                <a:xfrm>
                  <a:off x="10765636" y="2573902"/>
                  <a:ext cx="420480" cy="4233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07" name="Freihand 206">
                  <a:extLst>
                    <a:ext uri="{FF2B5EF4-FFF2-40B4-BE49-F238E27FC236}">
                      <a16:creationId xmlns:a16="http://schemas.microsoft.com/office/drawing/2014/main" id="{204AE386-716A-51ED-C078-5E7F5F92D111}"/>
                    </a:ext>
                  </a:extLst>
                </p14:cNvPr>
                <p14:cNvContentPartPr/>
                <p14:nvPr/>
              </p14:nvContentPartPr>
              <p14:xfrm>
                <a:off x="11182876" y="2597302"/>
                <a:ext cx="19800" cy="26280"/>
              </p14:xfrm>
            </p:contentPart>
          </mc:Choice>
          <mc:Fallback>
            <p:pic>
              <p:nvPicPr>
                <p:cNvPr id="207" name="Freihand 206">
                  <a:extLst>
                    <a:ext uri="{FF2B5EF4-FFF2-40B4-BE49-F238E27FC236}">
                      <a16:creationId xmlns:a16="http://schemas.microsoft.com/office/drawing/2014/main" id="{204AE386-716A-51ED-C078-5E7F5F92D111}"/>
                    </a:ext>
                  </a:extLst>
                </p:cNvPr>
                <p:cNvPicPr/>
                <p:nvPr/>
              </p:nvPicPr>
              <p:blipFill>
                <a:blip r:embed="rId310"/>
                <a:stretch>
                  <a:fillRect/>
                </a:stretch>
              </p:blipFill>
              <p:spPr>
                <a:xfrm>
                  <a:off x="11178556" y="2592982"/>
                  <a:ext cx="284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08" name="Freihand 207">
                  <a:extLst>
                    <a:ext uri="{FF2B5EF4-FFF2-40B4-BE49-F238E27FC236}">
                      <a16:creationId xmlns:a16="http://schemas.microsoft.com/office/drawing/2014/main" id="{865BC841-67D4-6780-E246-98E78ABB6861}"/>
                    </a:ext>
                  </a:extLst>
                </p14:cNvPr>
                <p14:cNvContentPartPr/>
                <p14:nvPr/>
              </p14:nvContentPartPr>
              <p14:xfrm>
                <a:off x="11214556" y="2564902"/>
                <a:ext cx="216720" cy="221760"/>
              </p14:xfrm>
            </p:contentPart>
          </mc:Choice>
          <mc:Fallback>
            <p:pic>
              <p:nvPicPr>
                <p:cNvPr id="208" name="Freihand 207">
                  <a:extLst>
                    <a:ext uri="{FF2B5EF4-FFF2-40B4-BE49-F238E27FC236}">
                      <a16:creationId xmlns:a16="http://schemas.microsoft.com/office/drawing/2014/main" id="{865BC841-67D4-6780-E246-98E78ABB6861}"/>
                    </a:ext>
                  </a:extLst>
                </p:cNvPr>
                <p:cNvPicPr/>
                <p:nvPr/>
              </p:nvPicPr>
              <p:blipFill>
                <a:blip r:embed="rId312"/>
                <a:stretch>
                  <a:fillRect/>
                </a:stretch>
              </p:blipFill>
              <p:spPr>
                <a:xfrm>
                  <a:off x="11210236" y="2560582"/>
                  <a:ext cx="22536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09" name="Freihand 208">
                  <a:extLst>
                    <a:ext uri="{FF2B5EF4-FFF2-40B4-BE49-F238E27FC236}">
                      <a16:creationId xmlns:a16="http://schemas.microsoft.com/office/drawing/2014/main" id="{B7C63653-D1D3-E45E-D713-DA11EC967637}"/>
                    </a:ext>
                  </a:extLst>
                </p14:cNvPr>
                <p14:cNvContentPartPr/>
                <p14:nvPr/>
              </p14:nvContentPartPr>
              <p14:xfrm>
                <a:off x="11470876" y="2544742"/>
                <a:ext cx="424440" cy="385200"/>
              </p14:xfrm>
            </p:contentPart>
          </mc:Choice>
          <mc:Fallback>
            <p:pic>
              <p:nvPicPr>
                <p:cNvPr id="209" name="Freihand 208">
                  <a:extLst>
                    <a:ext uri="{FF2B5EF4-FFF2-40B4-BE49-F238E27FC236}">
                      <a16:creationId xmlns:a16="http://schemas.microsoft.com/office/drawing/2014/main" id="{B7C63653-D1D3-E45E-D713-DA11EC967637}"/>
                    </a:ext>
                  </a:extLst>
                </p:cNvPr>
                <p:cNvPicPr/>
                <p:nvPr/>
              </p:nvPicPr>
              <p:blipFill>
                <a:blip r:embed="rId314"/>
                <a:stretch>
                  <a:fillRect/>
                </a:stretch>
              </p:blipFill>
              <p:spPr>
                <a:xfrm>
                  <a:off x="11466556" y="2540422"/>
                  <a:ext cx="433080" cy="393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5">
            <p14:nvContentPartPr>
              <p14:cNvPr id="213" name="Freihand 212">
                <a:extLst>
                  <a:ext uri="{FF2B5EF4-FFF2-40B4-BE49-F238E27FC236}">
                    <a16:creationId xmlns:a16="http://schemas.microsoft.com/office/drawing/2014/main" id="{3F72B03F-2F9A-D1C8-32CB-6D5938DE4C17}"/>
                  </a:ext>
                </a:extLst>
              </p14:cNvPr>
              <p14:cNvContentPartPr/>
              <p14:nvPr/>
            </p14:nvContentPartPr>
            <p14:xfrm>
              <a:off x="5638516" y="1406422"/>
              <a:ext cx="32400" cy="13320"/>
            </p14:xfrm>
          </p:contentPart>
        </mc:Choice>
        <mc:Fallback>
          <p:pic>
            <p:nvPicPr>
              <p:cNvPr id="213" name="Freihand 212">
                <a:extLst>
                  <a:ext uri="{FF2B5EF4-FFF2-40B4-BE49-F238E27FC236}">
                    <a16:creationId xmlns:a16="http://schemas.microsoft.com/office/drawing/2014/main" id="{3F72B03F-2F9A-D1C8-32CB-6D5938DE4C17}"/>
                  </a:ext>
                </a:extLst>
              </p:cNvPr>
              <p:cNvPicPr/>
              <p:nvPr/>
            </p:nvPicPr>
            <p:blipFill>
              <a:blip r:embed="rId316"/>
              <a:stretch>
                <a:fillRect/>
              </a:stretch>
            </p:blipFill>
            <p:spPr>
              <a:xfrm>
                <a:off x="5634196" y="1402102"/>
                <a:ext cx="41040" cy="21960"/>
              </a:xfrm>
              <a:prstGeom prst="rect">
                <a:avLst/>
              </a:prstGeom>
            </p:spPr>
          </p:pic>
        </mc:Fallback>
      </mc:AlternateContent>
      <p:grpSp>
        <p:nvGrpSpPr>
          <p:cNvPr id="216" name="Gruppieren 215">
            <a:extLst>
              <a:ext uri="{FF2B5EF4-FFF2-40B4-BE49-F238E27FC236}">
                <a16:creationId xmlns:a16="http://schemas.microsoft.com/office/drawing/2014/main" id="{397D9553-FB1B-797E-BFE3-840783A043D0}"/>
              </a:ext>
            </a:extLst>
          </p:cNvPr>
          <p:cNvGrpSpPr/>
          <p:nvPr/>
        </p:nvGrpSpPr>
        <p:grpSpPr>
          <a:xfrm>
            <a:off x="6458596" y="3194182"/>
            <a:ext cx="208080" cy="233280"/>
            <a:chOff x="6458596" y="3194182"/>
            <a:chExt cx="208080" cy="233280"/>
          </a:xfrm>
        </p:grpSpPr>
        <mc:AlternateContent xmlns:mc="http://schemas.openxmlformats.org/markup-compatibility/2006">
          <mc:Choice xmlns:p14="http://schemas.microsoft.com/office/powerpoint/2010/main" Requires="p14">
            <p:contentPart p14:bwMode="auto" r:id="rId317">
              <p14:nvContentPartPr>
                <p14:cNvPr id="214" name="Freihand 213">
                  <a:extLst>
                    <a:ext uri="{FF2B5EF4-FFF2-40B4-BE49-F238E27FC236}">
                      <a16:creationId xmlns:a16="http://schemas.microsoft.com/office/drawing/2014/main" id="{BDAD7868-B828-B54A-D33E-E06EDF4CD035}"/>
                    </a:ext>
                  </a:extLst>
                </p14:cNvPr>
                <p14:cNvContentPartPr/>
                <p14:nvPr/>
              </p14:nvContentPartPr>
              <p14:xfrm>
                <a:off x="6458596" y="3195622"/>
                <a:ext cx="174240" cy="231840"/>
              </p14:xfrm>
            </p:contentPart>
          </mc:Choice>
          <mc:Fallback>
            <p:pic>
              <p:nvPicPr>
                <p:cNvPr id="214" name="Freihand 213">
                  <a:extLst>
                    <a:ext uri="{FF2B5EF4-FFF2-40B4-BE49-F238E27FC236}">
                      <a16:creationId xmlns:a16="http://schemas.microsoft.com/office/drawing/2014/main" id="{BDAD7868-B828-B54A-D33E-E06EDF4CD035}"/>
                    </a:ext>
                  </a:extLst>
                </p:cNvPr>
                <p:cNvPicPr/>
                <p:nvPr/>
              </p:nvPicPr>
              <p:blipFill>
                <a:blip r:embed="rId318"/>
                <a:stretch>
                  <a:fillRect/>
                </a:stretch>
              </p:blipFill>
              <p:spPr>
                <a:xfrm>
                  <a:off x="6454276" y="3191302"/>
                  <a:ext cx="18288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15" name="Freihand 214">
                  <a:extLst>
                    <a:ext uri="{FF2B5EF4-FFF2-40B4-BE49-F238E27FC236}">
                      <a16:creationId xmlns:a16="http://schemas.microsoft.com/office/drawing/2014/main" id="{F331E8B6-DE19-C7BF-0126-9D501A93E76B}"/>
                    </a:ext>
                  </a:extLst>
                </p14:cNvPr>
                <p14:cNvContentPartPr/>
                <p14:nvPr/>
              </p14:nvContentPartPr>
              <p14:xfrm>
                <a:off x="6559396" y="3194182"/>
                <a:ext cx="107280" cy="227160"/>
              </p14:xfrm>
            </p:contentPart>
          </mc:Choice>
          <mc:Fallback>
            <p:pic>
              <p:nvPicPr>
                <p:cNvPr id="215" name="Freihand 214">
                  <a:extLst>
                    <a:ext uri="{FF2B5EF4-FFF2-40B4-BE49-F238E27FC236}">
                      <a16:creationId xmlns:a16="http://schemas.microsoft.com/office/drawing/2014/main" id="{F331E8B6-DE19-C7BF-0126-9D501A93E76B}"/>
                    </a:ext>
                  </a:extLst>
                </p:cNvPr>
                <p:cNvPicPr/>
                <p:nvPr/>
              </p:nvPicPr>
              <p:blipFill>
                <a:blip r:embed="rId320"/>
                <a:stretch>
                  <a:fillRect/>
                </a:stretch>
              </p:blipFill>
              <p:spPr>
                <a:xfrm>
                  <a:off x="6555076" y="3189862"/>
                  <a:ext cx="115920" cy="235800"/>
                </a:xfrm>
                <a:prstGeom prst="rect">
                  <a:avLst/>
                </a:prstGeom>
              </p:spPr>
            </p:pic>
          </mc:Fallback>
        </mc:AlternateContent>
      </p:grpSp>
      <p:grpSp>
        <p:nvGrpSpPr>
          <p:cNvPr id="224" name="Gruppieren 223">
            <a:extLst>
              <a:ext uri="{FF2B5EF4-FFF2-40B4-BE49-F238E27FC236}">
                <a16:creationId xmlns:a16="http://schemas.microsoft.com/office/drawing/2014/main" id="{4FEA7C92-0B7B-56D6-FC08-F66D71851693}"/>
              </a:ext>
            </a:extLst>
          </p:cNvPr>
          <p:cNvGrpSpPr/>
          <p:nvPr/>
        </p:nvGrpSpPr>
        <p:grpSpPr>
          <a:xfrm>
            <a:off x="6896356" y="3167182"/>
            <a:ext cx="341280" cy="242280"/>
            <a:chOff x="6896356" y="3167182"/>
            <a:chExt cx="341280" cy="242280"/>
          </a:xfrm>
        </p:grpSpPr>
        <mc:AlternateContent xmlns:mc="http://schemas.openxmlformats.org/markup-compatibility/2006">
          <mc:Choice xmlns:p14="http://schemas.microsoft.com/office/powerpoint/2010/main" Requires="p14">
            <p:contentPart p14:bwMode="auto" r:id="rId321">
              <p14:nvContentPartPr>
                <p14:cNvPr id="217" name="Freihand 216">
                  <a:extLst>
                    <a:ext uri="{FF2B5EF4-FFF2-40B4-BE49-F238E27FC236}">
                      <a16:creationId xmlns:a16="http://schemas.microsoft.com/office/drawing/2014/main" id="{CF37F5CB-C793-EF1F-1CA2-6069AF9F0C5B}"/>
                    </a:ext>
                  </a:extLst>
                </p14:cNvPr>
                <p14:cNvContentPartPr/>
                <p14:nvPr/>
              </p14:nvContentPartPr>
              <p14:xfrm>
                <a:off x="6896356" y="3174022"/>
                <a:ext cx="341280" cy="235440"/>
              </p14:xfrm>
            </p:contentPart>
          </mc:Choice>
          <mc:Fallback>
            <p:pic>
              <p:nvPicPr>
                <p:cNvPr id="217" name="Freihand 216">
                  <a:extLst>
                    <a:ext uri="{FF2B5EF4-FFF2-40B4-BE49-F238E27FC236}">
                      <a16:creationId xmlns:a16="http://schemas.microsoft.com/office/drawing/2014/main" id="{CF37F5CB-C793-EF1F-1CA2-6069AF9F0C5B}"/>
                    </a:ext>
                  </a:extLst>
                </p:cNvPr>
                <p:cNvPicPr/>
                <p:nvPr/>
              </p:nvPicPr>
              <p:blipFill>
                <a:blip r:embed="rId322"/>
                <a:stretch>
                  <a:fillRect/>
                </a:stretch>
              </p:blipFill>
              <p:spPr>
                <a:xfrm>
                  <a:off x="6892036" y="3169702"/>
                  <a:ext cx="34992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18" name="Freihand 217">
                  <a:extLst>
                    <a:ext uri="{FF2B5EF4-FFF2-40B4-BE49-F238E27FC236}">
                      <a16:creationId xmlns:a16="http://schemas.microsoft.com/office/drawing/2014/main" id="{0DD98CF7-E618-7EF5-4618-5E91F6009B4D}"/>
                    </a:ext>
                  </a:extLst>
                </p14:cNvPr>
                <p14:cNvContentPartPr/>
                <p14:nvPr/>
              </p14:nvContentPartPr>
              <p14:xfrm>
                <a:off x="7136476" y="3167182"/>
                <a:ext cx="12600" cy="11880"/>
              </p14:xfrm>
            </p:contentPart>
          </mc:Choice>
          <mc:Fallback>
            <p:pic>
              <p:nvPicPr>
                <p:cNvPr id="218" name="Freihand 217">
                  <a:extLst>
                    <a:ext uri="{FF2B5EF4-FFF2-40B4-BE49-F238E27FC236}">
                      <a16:creationId xmlns:a16="http://schemas.microsoft.com/office/drawing/2014/main" id="{0DD98CF7-E618-7EF5-4618-5E91F6009B4D}"/>
                    </a:ext>
                  </a:extLst>
                </p:cNvPr>
                <p:cNvPicPr/>
                <p:nvPr/>
              </p:nvPicPr>
              <p:blipFill>
                <a:blip r:embed="rId324"/>
                <a:stretch>
                  <a:fillRect/>
                </a:stretch>
              </p:blipFill>
              <p:spPr>
                <a:xfrm>
                  <a:off x="7132156" y="3162862"/>
                  <a:ext cx="21240" cy="20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5">
            <p14:nvContentPartPr>
              <p14:cNvPr id="219" name="Freihand 218">
                <a:extLst>
                  <a:ext uri="{FF2B5EF4-FFF2-40B4-BE49-F238E27FC236}">
                    <a16:creationId xmlns:a16="http://schemas.microsoft.com/office/drawing/2014/main" id="{3E0CF8E9-D7F4-B70C-96D3-F056A9CF135F}"/>
                  </a:ext>
                </a:extLst>
              </p14:cNvPr>
              <p14:cNvContentPartPr/>
              <p14:nvPr/>
            </p14:nvContentPartPr>
            <p14:xfrm>
              <a:off x="7423756" y="3209662"/>
              <a:ext cx="163440" cy="178560"/>
            </p14:xfrm>
          </p:contentPart>
        </mc:Choice>
        <mc:Fallback>
          <p:pic>
            <p:nvPicPr>
              <p:cNvPr id="219" name="Freihand 218">
                <a:extLst>
                  <a:ext uri="{FF2B5EF4-FFF2-40B4-BE49-F238E27FC236}">
                    <a16:creationId xmlns:a16="http://schemas.microsoft.com/office/drawing/2014/main" id="{3E0CF8E9-D7F4-B70C-96D3-F056A9CF135F}"/>
                  </a:ext>
                </a:extLst>
              </p:cNvPr>
              <p:cNvPicPr/>
              <p:nvPr/>
            </p:nvPicPr>
            <p:blipFill>
              <a:blip r:embed="rId326"/>
              <a:stretch>
                <a:fillRect/>
              </a:stretch>
            </p:blipFill>
            <p:spPr>
              <a:xfrm>
                <a:off x="7419436" y="3205342"/>
                <a:ext cx="172080" cy="187200"/>
              </a:xfrm>
              <a:prstGeom prst="rect">
                <a:avLst/>
              </a:prstGeom>
            </p:spPr>
          </p:pic>
        </mc:Fallback>
      </mc:AlternateContent>
      <p:grpSp>
        <p:nvGrpSpPr>
          <p:cNvPr id="223" name="Gruppieren 222">
            <a:extLst>
              <a:ext uri="{FF2B5EF4-FFF2-40B4-BE49-F238E27FC236}">
                <a16:creationId xmlns:a16="http://schemas.microsoft.com/office/drawing/2014/main" id="{59D40854-B198-6DA9-A56A-3433D96C7E08}"/>
              </a:ext>
            </a:extLst>
          </p:cNvPr>
          <p:cNvGrpSpPr/>
          <p:nvPr/>
        </p:nvGrpSpPr>
        <p:grpSpPr>
          <a:xfrm>
            <a:off x="7912996" y="3181942"/>
            <a:ext cx="394560" cy="244080"/>
            <a:chOff x="7912996" y="3181942"/>
            <a:chExt cx="394560" cy="244080"/>
          </a:xfrm>
        </p:grpSpPr>
        <mc:AlternateContent xmlns:mc="http://schemas.openxmlformats.org/markup-compatibility/2006">
          <mc:Choice xmlns:p14="http://schemas.microsoft.com/office/powerpoint/2010/main" Requires="p14">
            <p:contentPart p14:bwMode="auto" r:id="rId327">
              <p14:nvContentPartPr>
                <p14:cNvPr id="220" name="Freihand 219">
                  <a:extLst>
                    <a:ext uri="{FF2B5EF4-FFF2-40B4-BE49-F238E27FC236}">
                      <a16:creationId xmlns:a16="http://schemas.microsoft.com/office/drawing/2014/main" id="{B8F41B03-3D82-ED70-7042-66C75D653F66}"/>
                    </a:ext>
                  </a:extLst>
                </p14:cNvPr>
                <p14:cNvContentPartPr/>
                <p14:nvPr/>
              </p14:nvContentPartPr>
              <p14:xfrm>
                <a:off x="7912996" y="3257902"/>
                <a:ext cx="238320" cy="14400"/>
              </p14:xfrm>
            </p:contentPart>
          </mc:Choice>
          <mc:Fallback>
            <p:pic>
              <p:nvPicPr>
                <p:cNvPr id="220" name="Freihand 219">
                  <a:extLst>
                    <a:ext uri="{FF2B5EF4-FFF2-40B4-BE49-F238E27FC236}">
                      <a16:creationId xmlns:a16="http://schemas.microsoft.com/office/drawing/2014/main" id="{B8F41B03-3D82-ED70-7042-66C75D653F66}"/>
                    </a:ext>
                  </a:extLst>
                </p:cNvPr>
                <p:cNvPicPr/>
                <p:nvPr/>
              </p:nvPicPr>
              <p:blipFill>
                <a:blip r:embed="rId328"/>
                <a:stretch>
                  <a:fillRect/>
                </a:stretch>
              </p:blipFill>
              <p:spPr>
                <a:xfrm>
                  <a:off x="7908676" y="3253582"/>
                  <a:ext cx="2469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21" name="Freihand 220">
                  <a:extLst>
                    <a:ext uri="{FF2B5EF4-FFF2-40B4-BE49-F238E27FC236}">
                      <a16:creationId xmlns:a16="http://schemas.microsoft.com/office/drawing/2014/main" id="{915FAD74-4F02-46A4-1384-4E54A4AC70F3}"/>
                    </a:ext>
                  </a:extLst>
                </p14:cNvPr>
                <p14:cNvContentPartPr/>
                <p14:nvPr/>
              </p14:nvContentPartPr>
              <p14:xfrm>
                <a:off x="7950076" y="3322702"/>
                <a:ext cx="221040" cy="26280"/>
              </p14:xfrm>
            </p:contentPart>
          </mc:Choice>
          <mc:Fallback>
            <p:pic>
              <p:nvPicPr>
                <p:cNvPr id="221" name="Freihand 220">
                  <a:extLst>
                    <a:ext uri="{FF2B5EF4-FFF2-40B4-BE49-F238E27FC236}">
                      <a16:creationId xmlns:a16="http://schemas.microsoft.com/office/drawing/2014/main" id="{915FAD74-4F02-46A4-1384-4E54A4AC70F3}"/>
                    </a:ext>
                  </a:extLst>
                </p:cNvPr>
                <p:cNvPicPr/>
                <p:nvPr/>
              </p:nvPicPr>
              <p:blipFill>
                <a:blip r:embed="rId330"/>
                <a:stretch>
                  <a:fillRect/>
                </a:stretch>
              </p:blipFill>
              <p:spPr>
                <a:xfrm>
                  <a:off x="7945756" y="3318382"/>
                  <a:ext cx="2296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22" name="Freihand 221">
                  <a:extLst>
                    <a:ext uri="{FF2B5EF4-FFF2-40B4-BE49-F238E27FC236}">
                      <a16:creationId xmlns:a16="http://schemas.microsoft.com/office/drawing/2014/main" id="{05DDB0DC-BF67-2DAB-B4BB-F14BC650E20C}"/>
                    </a:ext>
                  </a:extLst>
                </p14:cNvPr>
                <p14:cNvContentPartPr/>
                <p14:nvPr/>
              </p14:nvContentPartPr>
              <p14:xfrm>
                <a:off x="8143756" y="3181942"/>
                <a:ext cx="163800" cy="244080"/>
              </p14:xfrm>
            </p:contentPart>
          </mc:Choice>
          <mc:Fallback>
            <p:pic>
              <p:nvPicPr>
                <p:cNvPr id="222" name="Freihand 221">
                  <a:extLst>
                    <a:ext uri="{FF2B5EF4-FFF2-40B4-BE49-F238E27FC236}">
                      <a16:creationId xmlns:a16="http://schemas.microsoft.com/office/drawing/2014/main" id="{05DDB0DC-BF67-2DAB-B4BB-F14BC650E20C}"/>
                    </a:ext>
                  </a:extLst>
                </p:cNvPr>
                <p:cNvPicPr/>
                <p:nvPr/>
              </p:nvPicPr>
              <p:blipFill>
                <a:blip r:embed="rId332"/>
                <a:stretch>
                  <a:fillRect/>
                </a:stretch>
              </p:blipFill>
              <p:spPr>
                <a:xfrm>
                  <a:off x="8139436" y="3177622"/>
                  <a:ext cx="172440" cy="252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3">
            <p14:nvContentPartPr>
              <p14:cNvPr id="225" name="Freihand 224">
                <a:extLst>
                  <a:ext uri="{FF2B5EF4-FFF2-40B4-BE49-F238E27FC236}">
                    <a16:creationId xmlns:a16="http://schemas.microsoft.com/office/drawing/2014/main" id="{2D046A15-B4E4-A76A-F692-16BC00A07040}"/>
                  </a:ext>
                </a:extLst>
              </p14:cNvPr>
              <p14:cNvContentPartPr/>
              <p14:nvPr/>
            </p14:nvContentPartPr>
            <p14:xfrm>
              <a:off x="2506516" y="1551142"/>
              <a:ext cx="597960" cy="362880"/>
            </p14:xfrm>
          </p:contentPart>
        </mc:Choice>
        <mc:Fallback>
          <p:pic>
            <p:nvPicPr>
              <p:cNvPr id="225" name="Freihand 224">
                <a:extLst>
                  <a:ext uri="{FF2B5EF4-FFF2-40B4-BE49-F238E27FC236}">
                    <a16:creationId xmlns:a16="http://schemas.microsoft.com/office/drawing/2014/main" id="{2D046A15-B4E4-A76A-F692-16BC00A07040}"/>
                  </a:ext>
                </a:extLst>
              </p:cNvPr>
              <p:cNvPicPr/>
              <p:nvPr/>
            </p:nvPicPr>
            <p:blipFill>
              <a:blip r:embed="rId334"/>
              <a:stretch>
                <a:fillRect/>
              </a:stretch>
            </p:blipFill>
            <p:spPr>
              <a:xfrm>
                <a:off x="2502196" y="1546822"/>
                <a:ext cx="606600" cy="3715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28" name="Freihand 227">
                <a:extLst>
                  <a:ext uri="{FF2B5EF4-FFF2-40B4-BE49-F238E27FC236}">
                    <a16:creationId xmlns:a16="http://schemas.microsoft.com/office/drawing/2014/main" id="{ED4AC452-9A40-B670-6888-89E08E235D6A}"/>
                  </a:ext>
                </a:extLst>
              </p14:cNvPr>
              <p14:cNvContentPartPr/>
              <p14:nvPr/>
            </p14:nvContentPartPr>
            <p14:xfrm>
              <a:off x="3985036" y="1595062"/>
              <a:ext cx="532800" cy="287280"/>
            </p14:xfrm>
          </p:contentPart>
        </mc:Choice>
        <mc:Fallback>
          <p:pic>
            <p:nvPicPr>
              <p:cNvPr id="228" name="Freihand 227">
                <a:extLst>
                  <a:ext uri="{FF2B5EF4-FFF2-40B4-BE49-F238E27FC236}">
                    <a16:creationId xmlns:a16="http://schemas.microsoft.com/office/drawing/2014/main" id="{ED4AC452-9A40-B670-6888-89E08E235D6A}"/>
                  </a:ext>
                </a:extLst>
              </p:cNvPr>
              <p:cNvPicPr/>
              <p:nvPr/>
            </p:nvPicPr>
            <p:blipFill>
              <a:blip r:embed="rId336"/>
              <a:stretch>
                <a:fillRect/>
              </a:stretch>
            </p:blipFill>
            <p:spPr>
              <a:xfrm>
                <a:off x="3980716" y="1590742"/>
                <a:ext cx="541440" cy="295920"/>
              </a:xfrm>
              <a:prstGeom prst="rect">
                <a:avLst/>
              </a:prstGeom>
            </p:spPr>
          </p:pic>
        </mc:Fallback>
      </mc:AlternateContent>
      <p:grpSp>
        <p:nvGrpSpPr>
          <p:cNvPr id="231" name="Gruppieren 230">
            <a:extLst>
              <a:ext uri="{FF2B5EF4-FFF2-40B4-BE49-F238E27FC236}">
                <a16:creationId xmlns:a16="http://schemas.microsoft.com/office/drawing/2014/main" id="{A0A13B78-09D3-6E3F-C956-2F6E8798E231}"/>
              </a:ext>
            </a:extLst>
          </p:cNvPr>
          <p:cNvGrpSpPr/>
          <p:nvPr/>
        </p:nvGrpSpPr>
        <p:grpSpPr>
          <a:xfrm>
            <a:off x="2547196" y="2431342"/>
            <a:ext cx="1959120" cy="382680"/>
            <a:chOff x="2547196" y="2431342"/>
            <a:chExt cx="1959120" cy="382680"/>
          </a:xfrm>
        </p:grpSpPr>
        <mc:AlternateContent xmlns:mc="http://schemas.openxmlformats.org/markup-compatibility/2006">
          <mc:Choice xmlns:p14="http://schemas.microsoft.com/office/powerpoint/2010/main" Requires="p14">
            <p:contentPart p14:bwMode="auto" r:id="rId337">
              <p14:nvContentPartPr>
                <p14:cNvPr id="226" name="Freihand 225">
                  <a:extLst>
                    <a:ext uri="{FF2B5EF4-FFF2-40B4-BE49-F238E27FC236}">
                      <a16:creationId xmlns:a16="http://schemas.microsoft.com/office/drawing/2014/main" id="{8AC7EE3D-798B-32E3-0270-EC50B1E9E1CC}"/>
                    </a:ext>
                  </a:extLst>
                </p14:cNvPr>
                <p14:cNvContentPartPr/>
                <p14:nvPr/>
              </p14:nvContentPartPr>
              <p14:xfrm>
                <a:off x="2547196" y="2456182"/>
                <a:ext cx="582120" cy="354960"/>
              </p14:xfrm>
            </p:contentPart>
          </mc:Choice>
          <mc:Fallback>
            <p:pic>
              <p:nvPicPr>
                <p:cNvPr id="226" name="Freihand 225">
                  <a:extLst>
                    <a:ext uri="{FF2B5EF4-FFF2-40B4-BE49-F238E27FC236}">
                      <a16:creationId xmlns:a16="http://schemas.microsoft.com/office/drawing/2014/main" id="{8AC7EE3D-798B-32E3-0270-EC50B1E9E1CC}"/>
                    </a:ext>
                  </a:extLst>
                </p:cNvPr>
                <p:cNvPicPr/>
                <p:nvPr/>
              </p:nvPicPr>
              <p:blipFill>
                <a:blip r:embed="rId338"/>
                <a:stretch>
                  <a:fillRect/>
                </a:stretch>
              </p:blipFill>
              <p:spPr>
                <a:xfrm>
                  <a:off x="2542876" y="2451862"/>
                  <a:ext cx="590760" cy="3636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27" name="Freihand 226">
                  <a:extLst>
                    <a:ext uri="{FF2B5EF4-FFF2-40B4-BE49-F238E27FC236}">
                      <a16:creationId xmlns:a16="http://schemas.microsoft.com/office/drawing/2014/main" id="{3E059EE3-78F4-7FF9-5681-EB837843CDB2}"/>
                    </a:ext>
                  </a:extLst>
                </p14:cNvPr>
                <p14:cNvContentPartPr/>
                <p14:nvPr/>
              </p14:nvContentPartPr>
              <p14:xfrm>
                <a:off x="3913756" y="2431342"/>
                <a:ext cx="592560" cy="371520"/>
              </p14:xfrm>
            </p:contentPart>
          </mc:Choice>
          <mc:Fallback>
            <p:pic>
              <p:nvPicPr>
                <p:cNvPr id="227" name="Freihand 226">
                  <a:extLst>
                    <a:ext uri="{FF2B5EF4-FFF2-40B4-BE49-F238E27FC236}">
                      <a16:creationId xmlns:a16="http://schemas.microsoft.com/office/drawing/2014/main" id="{3E059EE3-78F4-7FF9-5681-EB837843CDB2}"/>
                    </a:ext>
                  </a:extLst>
                </p:cNvPr>
                <p:cNvPicPr/>
                <p:nvPr/>
              </p:nvPicPr>
              <p:blipFill>
                <a:blip r:embed="rId340"/>
                <a:stretch>
                  <a:fillRect/>
                </a:stretch>
              </p:blipFill>
              <p:spPr>
                <a:xfrm>
                  <a:off x="3909436" y="2427022"/>
                  <a:ext cx="601200" cy="3801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29" name="Freihand 228">
                  <a:extLst>
                    <a:ext uri="{FF2B5EF4-FFF2-40B4-BE49-F238E27FC236}">
                      <a16:creationId xmlns:a16="http://schemas.microsoft.com/office/drawing/2014/main" id="{8EA67275-3A7D-3C14-0423-3E5EF48030F9}"/>
                    </a:ext>
                  </a:extLst>
                </p14:cNvPr>
                <p14:cNvContentPartPr/>
                <p14:nvPr/>
              </p14:nvContentPartPr>
              <p14:xfrm>
                <a:off x="3275116" y="2446102"/>
                <a:ext cx="550800" cy="367920"/>
              </p14:xfrm>
            </p:contentPart>
          </mc:Choice>
          <mc:Fallback>
            <p:pic>
              <p:nvPicPr>
                <p:cNvPr id="229" name="Freihand 228">
                  <a:extLst>
                    <a:ext uri="{FF2B5EF4-FFF2-40B4-BE49-F238E27FC236}">
                      <a16:creationId xmlns:a16="http://schemas.microsoft.com/office/drawing/2014/main" id="{8EA67275-3A7D-3C14-0423-3E5EF48030F9}"/>
                    </a:ext>
                  </a:extLst>
                </p:cNvPr>
                <p:cNvPicPr/>
                <p:nvPr/>
              </p:nvPicPr>
              <p:blipFill>
                <a:blip r:embed="rId342"/>
                <a:stretch>
                  <a:fillRect/>
                </a:stretch>
              </p:blipFill>
              <p:spPr>
                <a:xfrm>
                  <a:off x="3270796" y="2441782"/>
                  <a:ext cx="559440" cy="376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3">
            <p14:nvContentPartPr>
              <p14:cNvPr id="230" name="Freihand 229">
                <a:extLst>
                  <a:ext uri="{FF2B5EF4-FFF2-40B4-BE49-F238E27FC236}">
                    <a16:creationId xmlns:a16="http://schemas.microsoft.com/office/drawing/2014/main" id="{AFB39FE2-E5F1-E492-4827-5635DCEFF116}"/>
                  </a:ext>
                </a:extLst>
              </p14:cNvPr>
              <p14:cNvContentPartPr/>
              <p14:nvPr/>
            </p14:nvContentPartPr>
            <p14:xfrm>
              <a:off x="3262156" y="1563382"/>
              <a:ext cx="540360" cy="367920"/>
            </p14:xfrm>
          </p:contentPart>
        </mc:Choice>
        <mc:Fallback>
          <p:pic>
            <p:nvPicPr>
              <p:cNvPr id="230" name="Freihand 229">
                <a:extLst>
                  <a:ext uri="{FF2B5EF4-FFF2-40B4-BE49-F238E27FC236}">
                    <a16:creationId xmlns:a16="http://schemas.microsoft.com/office/drawing/2014/main" id="{AFB39FE2-E5F1-E492-4827-5635DCEFF116}"/>
                  </a:ext>
                </a:extLst>
              </p:cNvPr>
              <p:cNvPicPr/>
              <p:nvPr/>
            </p:nvPicPr>
            <p:blipFill>
              <a:blip r:embed="rId344"/>
              <a:stretch>
                <a:fillRect/>
              </a:stretch>
            </p:blipFill>
            <p:spPr>
              <a:xfrm>
                <a:off x="3257836" y="1559062"/>
                <a:ext cx="549000" cy="3765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32" name="Freihand 231">
                <a:extLst>
                  <a:ext uri="{FF2B5EF4-FFF2-40B4-BE49-F238E27FC236}">
                    <a16:creationId xmlns:a16="http://schemas.microsoft.com/office/drawing/2014/main" id="{0C67AA34-7809-4492-AF52-541274D2078F}"/>
                  </a:ext>
                </a:extLst>
              </p14:cNvPr>
              <p14:cNvContentPartPr/>
              <p14:nvPr/>
            </p14:nvContentPartPr>
            <p14:xfrm>
              <a:off x="8647036" y="3165742"/>
              <a:ext cx="155880" cy="146880"/>
            </p14:xfrm>
          </p:contentPart>
        </mc:Choice>
        <mc:Fallback>
          <p:pic>
            <p:nvPicPr>
              <p:cNvPr id="232" name="Freihand 231">
                <a:extLst>
                  <a:ext uri="{FF2B5EF4-FFF2-40B4-BE49-F238E27FC236}">
                    <a16:creationId xmlns:a16="http://schemas.microsoft.com/office/drawing/2014/main" id="{0C67AA34-7809-4492-AF52-541274D2078F}"/>
                  </a:ext>
                </a:extLst>
              </p:cNvPr>
              <p:cNvPicPr/>
              <p:nvPr/>
            </p:nvPicPr>
            <p:blipFill>
              <a:blip r:embed="rId346"/>
              <a:stretch>
                <a:fillRect/>
              </a:stretch>
            </p:blipFill>
            <p:spPr>
              <a:xfrm>
                <a:off x="8642716" y="3161422"/>
                <a:ext cx="164520" cy="155520"/>
              </a:xfrm>
              <a:prstGeom prst="rect">
                <a:avLst/>
              </a:prstGeom>
            </p:spPr>
          </p:pic>
        </mc:Fallback>
      </mc:AlternateContent>
      <p:grpSp>
        <p:nvGrpSpPr>
          <p:cNvPr id="244" name="Gruppieren 243">
            <a:extLst>
              <a:ext uri="{FF2B5EF4-FFF2-40B4-BE49-F238E27FC236}">
                <a16:creationId xmlns:a16="http://schemas.microsoft.com/office/drawing/2014/main" id="{A33B5530-3EC9-88FE-A14E-CC7A8E280123}"/>
              </a:ext>
            </a:extLst>
          </p:cNvPr>
          <p:cNvGrpSpPr/>
          <p:nvPr/>
        </p:nvGrpSpPr>
        <p:grpSpPr>
          <a:xfrm>
            <a:off x="9097756" y="3074302"/>
            <a:ext cx="706320" cy="217800"/>
            <a:chOff x="9097756" y="3074302"/>
            <a:chExt cx="706320" cy="217800"/>
          </a:xfrm>
        </p:grpSpPr>
        <mc:AlternateContent xmlns:mc="http://schemas.openxmlformats.org/markup-compatibility/2006">
          <mc:Choice xmlns:p14="http://schemas.microsoft.com/office/powerpoint/2010/main" Requires="p14">
            <p:contentPart p14:bwMode="auto" r:id="rId347">
              <p14:nvContentPartPr>
                <p14:cNvPr id="233" name="Freihand 232">
                  <a:extLst>
                    <a:ext uri="{FF2B5EF4-FFF2-40B4-BE49-F238E27FC236}">
                      <a16:creationId xmlns:a16="http://schemas.microsoft.com/office/drawing/2014/main" id="{814F5119-2007-EACB-CE9A-F78DE43ADDD2}"/>
                    </a:ext>
                  </a:extLst>
                </p14:cNvPr>
                <p14:cNvContentPartPr/>
                <p14:nvPr/>
              </p14:nvContentPartPr>
              <p14:xfrm>
                <a:off x="9097756" y="3074302"/>
                <a:ext cx="100440" cy="210600"/>
              </p14:xfrm>
            </p:contentPart>
          </mc:Choice>
          <mc:Fallback>
            <p:pic>
              <p:nvPicPr>
                <p:cNvPr id="233" name="Freihand 232">
                  <a:extLst>
                    <a:ext uri="{FF2B5EF4-FFF2-40B4-BE49-F238E27FC236}">
                      <a16:creationId xmlns:a16="http://schemas.microsoft.com/office/drawing/2014/main" id="{814F5119-2007-EACB-CE9A-F78DE43ADDD2}"/>
                    </a:ext>
                  </a:extLst>
                </p:cNvPr>
                <p:cNvPicPr/>
                <p:nvPr/>
              </p:nvPicPr>
              <p:blipFill>
                <a:blip r:embed="rId348"/>
                <a:stretch>
                  <a:fillRect/>
                </a:stretch>
              </p:blipFill>
              <p:spPr>
                <a:xfrm>
                  <a:off x="9093436" y="3069982"/>
                  <a:ext cx="10908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34" name="Freihand 233">
                  <a:extLst>
                    <a:ext uri="{FF2B5EF4-FFF2-40B4-BE49-F238E27FC236}">
                      <a16:creationId xmlns:a16="http://schemas.microsoft.com/office/drawing/2014/main" id="{4CDC12DF-3C9F-F88F-8B7C-4ED694615AA2}"/>
                    </a:ext>
                  </a:extLst>
                </p14:cNvPr>
                <p14:cNvContentPartPr/>
                <p14:nvPr/>
              </p14:nvContentPartPr>
              <p14:xfrm>
                <a:off x="9288556" y="3178702"/>
                <a:ext cx="97200" cy="93240"/>
              </p14:xfrm>
            </p:contentPart>
          </mc:Choice>
          <mc:Fallback>
            <p:pic>
              <p:nvPicPr>
                <p:cNvPr id="234" name="Freihand 233">
                  <a:extLst>
                    <a:ext uri="{FF2B5EF4-FFF2-40B4-BE49-F238E27FC236}">
                      <a16:creationId xmlns:a16="http://schemas.microsoft.com/office/drawing/2014/main" id="{4CDC12DF-3C9F-F88F-8B7C-4ED694615AA2}"/>
                    </a:ext>
                  </a:extLst>
                </p:cNvPr>
                <p:cNvPicPr/>
                <p:nvPr/>
              </p:nvPicPr>
              <p:blipFill>
                <a:blip r:embed="rId350"/>
                <a:stretch>
                  <a:fillRect/>
                </a:stretch>
              </p:blipFill>
              <p:spPr>
                <a:xfrm>
                  <a:off x="9284236" y="3174382"/>
                  <a:ext cx="1058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35" name="Freihand 234">
                  <a:extLst>
                    <a:ext uri="{FF2B5EF4-FFF2-40B4-BE49-F238E27FC236}">
                      <a16:creationId xmlns:a16="http://schemas.microsoft.com/office/drawing/2014/main" id="{5ADC1F4F-A681-C88A-74C9-789466A7805F}"/>
                    </a:ext>
                  </a:extLst>
                </p14:cNvPr>
                <p14:cNvContentPartPr/>
                <p14:nvPr/>
              </p14:nvContentPartPr>
              <p14:xfrm>
                <a:off x="9422836" y="3169702"/>
                <a:ext cx="87480" cy="100080"/>
              </p14:xfrm>
            </p:contentPart>
          </mc:Choice>
          <mc:Fallback>
            <p:pic>
              <p:nvPicPr>
                <p:cNvPr id="235" name="Freihand 234">
                  <a:extLst>
                    <a:ext uri="{FF2B5EF4-FFF2-40B4-BE49-F238E27FC236}">
                      <a16:creationId xmlns:a16="http://schemas.microsoft.com/office/drawing/2014/main" id="{5ADC1F4F-A681-C88A-74C9-789466A7805F}"/>
                    </a:ext>
                  </a:extLst>
                </p:cNvPr>
                <p:cNvPicPr/>
                <p:nvPr/>
              </p:nvPicPr>
              <p:blipFill>
                <a:blip r:embed="rId352"/>
                <a:stretch>
                  <a:fillRect/>
                </a:stretch>
              </p:blipFill>
              <p:spPr>
                <a:xfrm>
                  <a:off x="9418516" y="3165382"/>
                  <a:ext cx="961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36" name="Freihand 235">
                  <a:extLst>
                    <a:ext uri="{FF2B5EF4-FFF2-40B4-BE49-F238E27FC236}">
                      <a16:creationId xmlns:a16="http://schemas.microsoft.com/office/drawing/2014/main" id="{A18C529D-D1A7-749E-B5B5-89EAF2EB87DE}"/>
                    </a:ext>
                  </a:extLst>
                </p14:cNvPr>
                <p14:cNvContentPartPr/>
                <p14:nvPr/>
              </p14:nvContentPartPr>
              <p14:xfrm>
                <a:off x="9553156" y="3204262"/>
                <a:ext cx="76320" cy="87840"/>
              </p14:xfrm>
            </p:contentPart>
          </mc:Choice>
          <mc:Fallback>
            <p:pic>
              <p:nvPicPr>
                <p:cNvPr id="236" name="Freihand 235">
                  <a:extLst>
                    <a:ext uri="{FF2B5EF4-FFF2-40B4-BE49-F238E27FC236}">
                      <a16:creationId xmlns:a16="http://schemas.microsoft.com/office/drawing/2014/main" id="{A18C529D-D1A7-749E-B5B5-89EAF2EB87DE}"/>
                    </a:ext>
                  </a:extLst>
                </p:cNvPr>
                <p:cNvPicPr/>
                <p:nvPr/>
              </p:nvPicPr>
              <p:blipFill>
                <a:blip r:embed="rId354"/>
                <a:stretch>
                  <a:fillRect/>
                </a:stretch>
              </p:blipFill>
              <p:spPr>
                <a:xfrm>
                  <a:off x="9548836" y="3199942"/>
                  <a:ext cx="84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37" name="Freihand 236">
                  <a:extLst>
                    <a:ext uri="{FF2B5EF4-FFF2-40B4-BE49-F238E27FC236}">
                      <a16:creationId xmlns:a16="http://schemas.microsoft.com/office/drawing/2014/main" id="{1FE430A5-66AF-CBC9-9545-E01A1FC31F6C}"/>
                    </a:ext>
                  </a:extLst>
                </p14:cNvPr>
                <p14:cNvContentPartPr/>
                <p14:nvPr/>
              </p14:nvContentPartPr>
              <p14:xfrm>
                <a:off x="9642076" y="3207502"/>
                <a:ext cx="162000" cy="57240"/>
              </p14:xfrm>
            </p:contentPart>
          </mc:Choice>
          <mc:Fallback>
            <p:pic>
              <p:nvPicPr>
                <p:cNvPr id="237" name="Freihand 236">
                  <a:extLst>
                    <a:ext uri="{FF2B5EF4-FFF2-40B4-BE49-F238E27FC236}">
                      <a16:creationId xmlns:a16="http://schemas.microsoft.com/office/drawing/2014/main" id="{1FE430A5-66AF-CBC9-9545-E01A1FC31F6C}"/>
                    </a:ext>
                  </a:extLst>
                </p:cNvPr>
                <p:cNvPicPr/>
                <p:nvPr/>
              </p:nvPicPr>
              <p:blipFill>
                <a:blip r:embed="rId356"/>
                <a:stretch>
                  <a:fillRect/>
                </a:stretch>
              </p:blipFill>
              <p:spPr>
                <a:xfrm>
                  <a:off x="9637756" y="3203182"/>
                  <a:ext cx="170640" cy="65880"/>
                </a:xfrm>
                <a:prstGeom prst="rect">
                  <a:avLst/>
                </a:prstGeom>
              </p:spPr>
            </p:pic>
          </mc:Fallback>
        </mc:AlternateContent>
      </p:grpSp>
      <p:grpSp>
        <p:nvGrpSpPr>
          <p:cNvPr id="243" name="Gruppieren 242">
            <a:extLst>
              <a:ext uri="{FF2B5EF4-FFF2-40B4-BE49-F238E27FC236}">
                <a16:creationId xmlns:a16="http://schemas.microsoft.com/office/drawing/2014/main" id="{5D73FA08-819F-C2C5-B557-F674BB51C700}"/>
              </a:ext>
            </a:extLst>
          </p:cNvPr>
          <p:cNvGrpSpPr/>
          <p:nvPr/>
        </p:nvGrpSpPr>
        <p:grpSpPr>
          <a:xfrm>
            <a:off x="9989116" y="3039022"/>
            <a:ext cx="444960" cy="224640"/>
            <a:chOff x="9989116" y="3039022"/>
            <a:chExt cx="444960" cy="224640"/>
          </a:xfrm>
        </p:grpSpPr>
        <mc:AlternateContent xmlns:mc="http://schemas.openxmlformats.org/markup-compatibility/2006">
          <mc:Choice xmlns:p14="http://schemas.microsoft.com/office/powerpoint/2010/main" Requires="p14">
            <p:contentPart p14:bwMode="auto" r:id="rId357">
              <p14:nvContentPartPr>
                <p14:cNvPr id="238" name="Freihand 237">
                  <a:extLst>
                    <a:ext uri="{FF2B5EF4-FFF2-40B4-BE49-F238E27FC236}">
                      <a16:creationId xmlns:a16="http://schemas.microsoft.com/office/drawing/2014/main" id="{AC0B06AB-E915-A828-59F7-E5EC1403916A}"/>
                    </a:ext>
                  </a:extLst>
                </p14:cNvPr>
                <p14:cNvContentPartPr/>
                <p14:nvPr/>
              </p14:nvContentPartPr>
              <p14:xfrm>
                <a:off x="9989116" y="3039022"/>
                <a:ext cx="297360" cy="224640"/>
              </p14:xfrm>
            </p:contentPart>
          </mc:Choice>
          <mc:Fallback>
            <p:pic>
              <p:nvPicPr>
                <p:cNvPr id="238" name="Freihand 237">
                  <a:extLst>
                    <a:ext uri="{FF2B5EF4-FFF2-40B4-BE49-F238E27FC236}">
                      <a16:creationId xmlns:a16="http://schemas.microsoft.com/office/drawing/2014/main" id="{AC0B06AB-E915-A828-59F7-E5EC1403916A}"/>
                    </a:ext>
                  </a:extLst>
                </p:cNvPr>
                <p:cNvPicPr/>
                <p:nvPr/>
              </p:nvPicPr>
              <p:blipFill>
                <a:blip r:embed="rId358"/>
                <a:stretch>
                  <a:fillRect/>
                </a:stretch>
              </p:blipFill>
              <p:spPr>
                <a:xfrm>
                  <a:off x="9984796" y="3034702"/>
                  <a:ext cx="30600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39" name="Freihand 238">
                  <a:extLst>
                    <a:ext uri="{FF2B5EF4-FFF2-40B4-BE49-F238E27FC236}">
                      <a16:creationId xmlns:a16="http://schemas.microsoft.com/office/drawing/2014/main" id="{3A6EFB4C-C02A-2BE8-D162-53E7A4167973}"/>
                    </a:ext>
                  </a:extLst>
                </p14:cNvPr>
                <p14:cNvContentPartPr/>
                <p14:nvPr/>
              </p14:nvContentPartPr>
              <p14:xfrm>
                <a:off x="10321756" y="3167902"/>
                <a:ext cx="112320" cy="92160"/>
              </p14:xfrm>
            </p:contentPart>
          </mc:Choice>
          <mc:Fallback>
            <p:pic>
              <p:nvPicPr>
                <p:cNvPr id="239" name="Freihand 238">
                  <a:extLst>
                    <a:ext uri="{FF2B5EF4-FFF2-40B4-BE49-F238E27FC236}">
                      <a16:creationId xmlns:a16="http://schemas.microsoft.com/office/drawing/2014/main" id="{3A6EFB4C-C02A-2BE8-D162-53E7A4167973}"/>
                    </a:ext>
                  </a:extLst>
                </p:cNvPr>
                <p:cNvPicPr/>
                <p:nvPr/>
              </p:nvPicPr>
              <p:blipFill>
                <a:blip r:embed="rId360"/>
                <a:stretch>
                  <a:fillRect/>
                </a:stretch>
              </p:blipFill>
              <p:spPr>
                <a:xfrm>
                  <a:off x="10317436" y="3163582"/>
                  <a:ext cx="120960" cy="100800"/>
                </a:xfrm>
                <a:prstGeom prst="rect">
                  <a:avLst/>
                </a:prstGeom>
              </p:spPr>
            </p:pic>
          </mc:Fallback>
        </mc:AlternateContent>
      </p:grpSp>
      <p:grpSp>
        <p:nvGrpSpPr>
          <p:cNvPr id="242" name="Gruppieren 241">
            <a:extLst>
              <a:ext uri="{FF2B5EF4-FFF2-40B4-BE49-F238E27FC236}">
                <a16:creationId xmlns:a16="http://schemas.microsoft.com/office/drawing/2014/main" id="{5FC4467C-CA63-7786-6CCB-92AFA22D5E79}"/>
              </a:ext>
            </a:extLst>
          </p:cNvPr>
          <p:cNvGrpSpPr/>
          <p:nvPr/>
        </p:nvGrpSpPr>
        <p:grpSpPr>
          <a:xfrm>
            <a:off x="10678876" y="3036862"/>
            <a:ext cx="198360" cy="235080"/>
            <a:chOff x="10678876" y="3036862"/>
            <a:chExt cx="198360" cy="235080"/>
          </a:xfrm>
        </p:grpSpPr>
        <mc:AlternateContent xmlns:mc="http://schemas.openxmlformats.org/markup-compatibility/2006">
          <mc:Choice xmlns:p14="http://schemas.microsoft.com/office/powerpoint/2010/main" Requires="p14">
            <p:contentPart p14:bwMode="auto" r:id="rId361">
              <p14:nvContentPartPr>
                <p14:cNvPr id="240" name="Freihand 239">
                  <a:extLst>
                    <a:ext uri="{FF2B5EF4-FFF2-40B4-BE49-F238E27FC236}">
                      <a16:creationId xmlns:a16="http://schemas.microsoft.com/office/drawing/2014/main" id="{F999A520-093C-F729-985A-D2459C6D24B4}"/>
                    </a:ext>
                  </a:extLst>
                </p14:cNvPr>
                <p14:cNvContentPartPr/>
                <p14:nvPr/>
              </p14:nvContentPartPr>
              <p14:xfrm>
                <a:off x="10678876" y="3036862"/>
                <a:ext cx="179640" cy="235080"/>
              </p14:xfrm>
            </p:contentPart>
          </mc:Choice>
          <mc:Fallback>
            <p:pic>
              <p:nvPicPr>
                <p:cNvPr id="240" name="Freihand 239">
                  <a:extLst>
                    <a:ext uri="{FF2B5EF4-FFF2-40B4-BE49-F238E27FC236}">
                      <a16:creationId xmlns:a16="http://schemas.microsoft.com/office/drawing/2014/main" id="{F999A520-093C-F729-985A-D2459C6D24B4}"/>
                    </a:ext>
                  </a:extLst>
                </p:cNvPr>
                <p:cNvPicPr/>
                <p:nvPr/>
              </p:nvPicPr>
              <p:blipFill>
                <a:blip r:embed="rId362"/>
                <a:stretch>
                  <a:fillRect/>
                </a:stretch>
              </p:blipFill>
              <p:spPr>
                <a:xfrm>
                  <a:off x="10674556" y="3032542"/>
                  <a:ext cx="18828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41" name="Freihand 240">
                  <a:extLst>
                    <a:ext uri="{FF2B5EF4-FFF2-40B4-BE49-F238E27FC236}">
                      <a16:creationId xmlns:a16="http://schemas.microsoft.com/office/drawing/2014/main" id="{EEB1C643-8853-4AA0-4C07-A5A65A41F1A6}"/>
                    </a:ext>
                  </a:extLst>
                </p14:cNvPr>
                <p14:cNvContentPartPr/>
                <p14:nvPr/>
              </p14:nvContentPartPr>
              <p14:xfrm>
                <a:off x="10728196" y="3162502"/>
                <a:ext cx="149040" cy="23400"/>
              </p14:xfrm>
            </p:contentPart>
          </mc:Choice>
          <mc:Fallback>
            <p:pic>
              <p:nvPicPr>
                <p:cNvPr id="241" name="Freihand 240">
                  <a:extLst>
                    <a:ext uri="{FF2B5EF4-FFF2-40B4-BE49-F238E27FC236}">
                      <a16:creationId xmlns:a16="http://schemas.microsoft.com/office/drawing/2014/main" id="{EEB1C643-8853-4AA0-4C07-A5A65A41F1A6}"/>
                    </a:ext>
                  </a:extLst>
                </p:cNvPr>
                <p:cNvPicPr/>
                <p:nvPr/>
              </p:nvPicPr>
              <p:blipFill>
                <a:blip r:embed="rId364"/>
                <a:stretch>
                  <a:fillRect/>
                </a:stretch>
              </p:blipFill>
              <p:spPr>
                <a:xfrm>
                  <a:off x="10723876" y="3158182"/>
                  <a:ext cx="157680" cy="32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5">
            <p14:nvContentPartPr>
              <p14:cNvPr id="245" name="Freihand 244">
                <a:extLst>
                  <a:ext uri="{FF2B5EF4-FFF2-40B4-BE49-F238E27FC236}">
                    <a16:creationId xmlns:a16="http://schemas.microsoft.com/office/drawing/2014/main" id="{F2FAECED-F66D-8373-CD1E-78E9A283CB98}"/>
                  </a:ext>
                </a:extLst>
              </p14:cNvPr>
              <p14:cNvContentPartPr/>
              <p14:nvPr/>
            </p14:nvContentPartPr>
            <p14:xfrm>
              <a:off x="5374276" y="2172142"/>
              <a:ext cx="9000" cy="7200"/>
            </p14:xfrm>
          </p:contentPart>
        </mc:Choice>
        <mc:Fallback>
          <p:pic>
            <p:nvPicPr>
              <p:cNvPr id="245" name="Freihand 244">
                <a:extLst>
                  <a:ext uri="{FF2B5EF4-FFF2-40B4-BE49-F238E27FC236}">
                    <a16:creationId xmlns:a16="http://schemas.microsoft.com/office/drawing/2014/main" id="{F2FAECED-F66D-8373-CD1E-78E9A283CB98}"/>
                  </a:ext>
                </a:extLst>
              </p:cNvPr>
              <p:cNvPicPr/>
              <p:nvPr/>
            </p:nvPicPr>
            <p:blipFill>
              <a:blip r:embed="rId366"/>
              <a:stretch>
                <a:fillRect/>
              </a:stretch>
            </p:blipFill>
            <p:spPr>
              <a:xfrm>
                <a:off x="5369956" y="2167822"/>
                <a:ext cx="176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46" name="Freihand 245">
                <a:extLst>
                  <a:ext uri="{FF2B5EF4-FFF2-40B4-BE49-F238E27FC236}">
                    <a16:creationId xmlns:a16="http://schemas.microsoft.com/office/drawing/2014/main" id="{270F4C14-AF7F-9F74-FAC8-28EA16FA2768}"/>
                  </a:ext>
                </a:extLst>
              </p14:cNvPr>
              <p14:cNvContentPartPr/>
              <p14:nvPr/>
            </p14:nvContentPartPr>
            <p14:xfrm>
              <a:off x="6412876" y="827902"/>
              <a:ext cx="413280" cy="542520"/>
            </p14:xfrm>
          </p:contentPart>
        </mc:Choice>
        <mc:Fallback>
          <p:pic>
            <p:nvPicPr>
              <p:cNvPr id="246" name="Freihand 245">
                <a:extLst>
                  <a:ext uri="{FF2B5EF4-FFF2-40B4-BE49-F238E27FC236}">
                    <a16:creationId xmlns:a16="http://schemas.microsoft.com/office/drawing/2014/main" id="{270F4C14-AF7F-9F74-FAC8-28EA16FA2768}"/>
                  </a:ext>
                </a:extLst>
              </p:cNvPr>
              <p:cNvPicPr/>
              <p:nvPr/>
            </p:nvPicPr>
            <p:blipFill>
              <a:blip r:embed="rId368"/>
              <a:stretch>
                <a:fillRect/>
              </a:stretch>
            </p:blipFill>
            <p:spPr>
              <a:xfrm>
                <a:off x="6408556" y="823582"/>
                <a:ext cx="421920" cy="5511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60" name="Freihand 259">
                <a:extLst>
                  <a:ext uri="{FF2B5EF4-FFF2-40B4-BE49-F238E27FC236}">
                    <a16:creationId xmlns:a16="http://schemas.microsoft.com/office/drawing/2014/main" id="{FA7C23F9-C86E-99C1-9E07-A7A7E6A642C4}"/>
                  </a:ext>
                </a:extLst>
              </p14:cNvPr>
              <p14:cNvContentPartPr/>
              <p14:nvPr/>
            </p14:nvContentPartPr>
            <p14:xfrm>
              <a:off x="8530396" y="2464462"/>
              <a:ext cx="380520" cy="72360"/>
            </p14:xfrm>
          </p:contentPart>
        </mc:Choice>
        <mc:Fallback>
          <p:pic>
            <p:nvPicPr>
              <p:cNvPr id="260" name="Freihand 259">
                <a:extLst>
                  <a:ext uri="{FF2B5EF4-FFF2-40B4-BE49-F238E27FC236}">
                    <a16:creationId xmlns:a16="http://schemas.microsoft.com/office/drawing/2014/main" id="{FA7C23F9-C86E-99C1-9E07-A7A7E6A642C4}"/>
                  </a:ext>
                </a:extLst>
              </p:cNvPr>
              <p:cNvPicPr/>
              <p:nvPr/>
            </p:nvPicPr>
            <p:blipFill>
              <a:blip r:embed="rId370"/>
              <a:stretch>
                <a:fillRect/>
              </a:stretch>
            </p:blipFill>
            <p:spPr>
              <a:xfrm>
                <a:off x="8526076" y="2460142"/>
                <a:ext cx="3891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82" name="Freihand 281">
                <a:extLst>
                  <a:ext uri="{FF2B5EF4-FFF2-40B4-BE49-F238E27FC236}">
                    <a16:creationId xmlns:a16="http://schemas.microsoft.com/office/drawing/2014/main" id="{F30484DB-479C-6E96-02E4-891A5027C207}"/>
                  </a:ext>
                </a:extLst>
              </p14:cNvPr>
              <p14:cNvContentPartPr/>
              <p14:nvPr/>
            </p14:nvContentPartPr>
            <p14:xfrm>
              <a:off x="6368956" y="1409302"/>
              <a:ext cx="437760" cy="489600"/>
            </p14:xfrm>
          </p:contentPart>
        </mc:Choice>
        <mc:Fallback>
          <p:pic>
            <p:nvPicPr>
              <p:cNvPr id="282" name="Freihand 281">
                <a:extLst>
                  <a:ext uri="{FF2B5EF4-FFF2-40B4-BE49-F238E27FC236}">
                    <a16:creationId xmlns:a16="http://schemas.microsoft.com/office/drawing/2014/main" id="{F30484DB-479C-6E96-02E4-891A5027C207}"/>
                  </a:ext>
                </a:extLst>
              </p:cNvPr>
              <p:cNvPicPr/>
              <p:nvPr/>
            </p:nvPicPr>
            <p:blipFill>
              <a:blip r:embed="rId372"/>
              <a:stretch>
                <a:fillRect/>
              </a:stretch>
            </p:blipFill>
            <p:spPr>
              <a:xfrm>
                <a:off x="6364636" y="1404982"/>
                <a:ext cx="446400" cy="4982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83" name="Freihand 282">
                <a:extLst>
                  <a:ext uri="{FF2B5EF4-FFF2-40B4-BE49-F238E27FC236}">
                    <a16:creationId xmlns:a16="http://schemas.microsoft.com/office/drawing/2014/main" id="{02002992-95F0-10D2-6019-803EF0E58E06}"/>
                  </a:ext>
                </a:extLst>
              </p14:cNvPr>
              <p14:cNvContentPartPr/>
              <p14:nvPr/>
            </p14:nvContentPartPr>
            <p14:xfrm>
              <a:off x="8567836" y="1628182"/>
              <a:ext cx="349560" cy="33480"/>
            </p14:xfrm>
          </p:contentPart>
        </mc:Choice>
        <mc:Fallback>
          <p:pic>
            <p:nvPicPr>
              <p:cNvPr id="283" name="Freihand 282">
                <a:extLst>
                  <a:ext uri="{FF2B5EF4-FFF2-40B4-BE49-F238E27FC236}">
                    <a16:creationId xmlns:a16="http://schemas.microsoft.com/office/drawing/2014/main" id="{02002992-95F0-10D2-6019-803EF0E58E06}"/>
                  </a:ext>
                </a:extLst>
              </p:cNvPr>
              <p:cNvPicPr/>
              <p:nvPr/>
            </p:nvPicPr>
            <p:blipFill>
              <a:blip r:embed="rId374"/>
              <a:stretch>
                <a:fillRect/>
              </a:stretch>
            </p:blipFill>
            <p:spPr>
              <a:xfrm>
                <a:off x="8563516" y="1623862"/>
                <a:ext cx="3582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88" name="Freihand 287">
                <a:extLst>
                  <a:ext uri="{FF2B5EF4-FFF2-40B4-BE49-F238E27FC236}">
                    <a16:creationId xmlns:a16="http://schemas.microsoft.com/office/drawing/2014/main" id="{48DD3134-F986-9855-20DD-532D05967EE2}"/>
                  </a:ext>
                </a:extLst>
              </p14:cNvPr>
              <p14:cNvContentPartPr/>
              <p14:nvPr/>
            </p14:nvContentPartPr>
            <p14:xfrm>
              <a:off x="4056316" y="4615822"/>
              <a:ext cx="68040" cy="34920"/>
            </p14:xfrm>
          </p:contentPart>
        </mc:Choice>
        <mc:Fallback>
          <p:pic>
            <p:nvPicPr>
              <p:cNvPr id="288" name="Freihand 287">
                <a:extLst>
                  <a:ext uri="{FF2B5EF4-FFF2-40B4-BE49-F238E27FC236}">
                    <a16:creationId xmlns:a16="http://schemas.microsoft.com/office/drawing/2014/main" id="{48DD3134-F986-9855-20DD-532D05967EE2}"/>
                  </a:ext>
                </a:extLst>
              </p:cNvPr>
              <p:cNvPicPr/>
              <p:nvPr/>
            </p:nvPicPr>
            <p:blipFill>
              <a:blip r:embed="rId376"/>
              <a:stretch>
                <a:fillRect/>
              </a:stretch>
            </p:blipFill>
            <p:spPr>
              <a:xfrm>
                <a:off x="4051996" y="4611502"/>
                <a:ext cx="7668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307" name="Freihand 306">
                <a:extLst>
                  <a:ext uri="{FF2B5EF4-FFF2-40B4-BE49-F238E27FC236}">
                    <a16:creationId xmlns:a16="http://schemas.microsoft.com/office/drawing/2014/main" id="{EBEF808F-1AD8-639D-66F7-755FDBCABE43}"/>
                  </a:ext>
                </a:extLst>
              </p14:cNvPr>
              <p14:cNvContentPartPr/>
              <p14:nvPr/>
            </p14:nvContentPartPr>
            <p14:xfrm>
              <a:off x="11396716" y="1397782"/>
              <a:ext cx="11880" cy="5400"/>
            </p14:xfrm>
          </p:contentPart>
        </mc:Choice>
        <mc:Fallback>
          <p:pic>
            <p:nvPicPr>
              <p:cNvPr id="307" name="Freihand 306">
                <a:extLst>
                  <a:ext uri="{FF2B5EF4-FFF2-40B4-BE49-F238E27FC236}">
                    <a16:creationId xmlns:a16="http://schemas.microsoft.com/office/drawing/2014/main" id="{EBEF808F-1AD8-639D-66F7-755FDBCABE43}"/>
                  </a:ext>
                </a:extLst>
              </p:cNvPr>
              <p:cNvPicPr/>
              <p:nvPr/>
            </p:nvPicPr>
            <p:blipFill>
              <a:blip r:embed="rId378"/>
              <a:stretch>
                <a:fillRect/>
              </a:stretch>
            </p:blipFill>
            <p:spPr>
              <a:xfrm>
                <a:off x="11388076" y="1389142"/>
                <a:ext cx="295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309" name="Freihand 308">
                <a:extLst>
                  <a:ext uri="{FF2B5EF4-FFF2-40B4-BE49-F238E27FC236}">
                    <a16:creationId xmlns:a16="http://schemas.microsoft.com/office/drawing/2014/main" id="{DB70B066-147B-5598-0998-67AB9CC274F3}"/>
                  </a:ext>
                </a:extLst>
              </p14:cNvPr>
              <p14:cNvContentPartPr/>
              <p14:nvPr/>
            </p14:nvContentPartPr>
            <p14:xfrm>
              <a:off x="11416516" y="1376182"/>
              <a:ext cx="20880" cy="1440"/>
            </p14:xfrm>
          </p:contentPart>
        </mc:Choice>
        <mc:Fallback>
          <p:pic>
            <p:nvPicPr>
              <p:cNvPr id="309" name="Freihand 308">
                <a:extLst>
                  <a:ext uri="{FF2B5EF4-FFF2-40B4-BE49-F238E27FC236}">
                    <a16:creationId xmlns:a16="http://schemas.microsoft.com/office/drawing/2014/main" id="{DB70B066-147B-5598-0998-67AB9CC274F3}"/>
                  </a:ext>
                </a:extLst>
              </p:cNvPr>
              <p:cNvPicPr/>
              <p:nvPr/>
            </p:nvPicPr>
            <p:blipFill>
              <a:blip r:embed="rId380"/>
              <a:stretch>
                <a:fillRect/>
              </a:stretch>
            </p:blipFill>
            <p:spPr>
              <a:xfrm>
                <a:off x="11407516" y="1367182"/>
                <a:ext cx="38520" cy="19080"/>
              </a:xfrm>
              <a:prstGeom prst="rect">
                <a:avLst/>
              </a:prstGeom>
            </p:spPr>
          </p:pic>
        </mc:Fallback>
      </mc:AlternateContent>
      <p:grpSp>
        <p:nvGrpSpPr>
          <p:cNvPr id="315" name="Gruppieren 314">
            <a:extLst>
              <a:ext uri="{FF2B5EF4-FFF2-40B4-BE49-F238E27FC236}">
                <a16:creationId xmlns:a16="http://schemas.microsoft.com/office/drawing/2014/main" id="{6EE73C93-5E26-EBB1-DFEB-1186F3AF5558}"/>
              </a:ext>
            </a:extLst>
          </p:cNvPr>
          <p:cNvGrpSpPr/>
          <p:nvPr/>
        </p:nvGrpSpPr>
        <p:grpSpPr>
          <a:xfrm>
            <a:off x="3248836" y="2405062"/>
            <a:ext cx="1399680" cy="843480"/>
            <a:chOff x="3248836" y="2405062"/>
            <a:chExt cx="1399680" cy="843480"/>
          </a:xfrm>
        </p:grpSpPr>
        <mc:AlternateContent xmlns:mc="http://schemas.openxmlformats.org/markup-compatibility/2006">
          <mc:Choice xmlns:p14="http://schemas.microsoft.com/office/powerpoint/2010/main" Requires="p14">
            <p:contentPart p14:bwMode="auto" r:id="rId381">
              <p14:nvContentPartPr>
                <p14:cNvPr id="102" name="Freihand 101">
                  <a:extLst>
                    <a:ext uri="{FF2B5EF4-FFF2-40B4-BE49-F238E27FC236}">
                      <a16:creationId xmlns:a16="http://schemas.microsoft.com/office/drawing/2014/main" id="{D8186E93-A0BB-FA3A-029F-18DDC64CD71E}"/>
                    </a:ext>
                  </a:extLst>
                </p14:cNvPr>
                <p14:cNvContentPartPr/>
                <p14:nvPr/>
              </p14:nvContentPartPr>
              <p14:xfrm>
                <a:off x="3611356" y="2456542"/>
                <a:ext cx="34200" cy="776880"/>
              </p14:xfrm>
            </p:contentPart>
          </mc:Choice>
          <mc:Fallback>
            <p:pic>
              <p:nvPicPr>
                <p:cNvPr id="102" name="Freihand 101">
                  <a:extLst>
                    <a:ext uri="{FF2B5EF4-FFF2-40B4-BE49-F238E27FC236}">
                      <a16:creationId xmlns:a16="http://schemas.microsoft.com/office/drawing/2014/main" id="{D8186E93-A0BB-FA3A-029F-18DDC64CD71E}"/>
                    </a:ext>
                  </a:extLst>
                </p:cNvPr>
                <p:cNvPicPr/>
                <p:nvPr/>
              </p:nvPicPr>
              <p:blipFill>
                <a:blip r:embed="rId382"/>
                <a:stretch>
                  <a:fillRect/>
                </a:stretch>
              </p:blipFill>
              <p:spPr>
                <a:xfrm>
                  <a:off x="3602356" y="2447902"/>
                  <a:ext cx="51840" cy="79452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03" name="Freihand 102">
                  <a:extLst>
                    <a:ext uri="{FF2B5EF4-FFF2-40B4-BE49-F238E27FC236}">
                      <a16:creationId xmlns:a16="http://schemas.microsoft.com/office/drawing/2014/main" id="{60FF0B6F-8C82-33AD-0E3D-9791286AC01B}"/>
                    </a:ext>
                  </a:extLst>
                </p14:cNvPr>
                <p14:cNvContentPartPr/>
                <p14:nvPr/>
              </p14:nvContentPartPr>
              <p14:xfrm>
                <a:off x="3531436" y="2405062"/>
                <a:ext cx="1117080" cy="843480"/>
              </p14:xfrm>
            </p:contentPart>
          </mc:Choice>
          <mc:Fallback>
            <p:pic>
              <p:nvPicPr>
                <p:cNvPr id="103" name="Freihand 102">
                  <a:extLst>
                    <a:ext uri="{FF2B5EF4-FFF2-40B4-BE49-F238E27FC236}">
                      <a16:creationId xmlns:a16="http://schemas.microsoft.com/office/drawing/2014/main" id="{60FF0B6F-8C82-33AD-0E3D-9791286AC01B}"/>
                    </a:ext>
                  </a:extLst>
                </p:cNvPr>
                <p:cNvPicPr/>
                <p:nvPr/>
              </p:nvPicPr>
              <p:blipFill>
                <a:blip r:embed="rId384"/>
                <a:stretch>
                  <a:fillRect/>
                </a:stretch>
              </p:blipFill>
              <p:spPr>
                <a:xfrm>
                  <a:off x="3522436" y="2396062"/>
                  <a:ext cx="1134720" cy="8611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310" name="Freihand 309">
                  <a:extLst>
                    <a:ext uri="{FF2B5EF4-FFF2-40B4-BE49-F238E27FC236}">
                      <a16:creationId xmlns:a16="http://schemas.microsoft.com/office/drawing/2014/main" id="{776445AD-F234-059C-C2DA-4B0FF1806E30}"/>
                    </a:ext>
                  </a:extLst>
                </p14:cNvPr>
                <p14:cNvContentPartPr/>
                <p14:nvPr/>
              </p14:nvContentPartPr>
              <p14:xfrm>
                <a:off x="3261436" y="2436022"/>
                <a:ext cx="2880" cy="2520"/>
              </p14:xfrm>
            </p:contentPart>
          </mc:Choice>
          <mc:Fallback>
            <p:pic>
              <p:nvPicPr>
                <p:cNvPr id="310" name="Freihand 309">
                  <a:extLst>
                    <a:ext uri="{FF2B5EF4-FFF2-40B4-BE49-F238E27FC236}">
                      <a16:creationId xmlns:a16="http://schemas.microsoft.com/office/drawing/2014/main" id="{776445AD-F234-059C-C2DA-4B0FF1806E30}"/>
                    </a:ext>
                  </a:extLst>
                </p:cNvPr>
                <p:cNvPicPr/>
                <p:nvPr/>
              </p:nvPicPr>
              <p:blipFill>
                <a:blip r:embed="rId386"/>
                <a:stretch>
                  <a:fillRect/>
                </a:stretch>
              </p:blipFill>
              <p:spPr>
                <a:xfrm>
                  <a:off x="3252436" y="2427022"/>
                  <a:ext cx="205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311" name="Freihand 310">
                  <a:extLst>
                    <a:ext uri="{FF2B5EF4-FFF2-40B4-BE49-F238E27FC236}">
                      <a16:creationId xmlns:a16="http://schemas.microsoft.com/office/drawing/2014/main" id="{23C45B4E-2552-87BC-F592-7439AA1FA8FE}"/>
                    </a:ext>
                  </a:extLst>
                </p14:cNvPr>
                <p14:cNvContentPartPr/>
                <p14:nvPr/>
              </p14:nvContentPartPr>
              <p14:xfrm>
                <a:off x="3248836" y="2456902"/>
                <a:ext cx="20520" cy="7200"/>
              </p14:xfrm>
            </p:contentPart>
          </mc:Choice>
          <mc:Fallback>
            <p:pic>
              <p:nvPicPr>
                <p:cNvPr id="311" name="Freihand 310">
                  <a:extLst>
                    <a:ext uri="{FF2B5EF4-FFF2-40B4-BE49-F238E27FC236}">
                      <a16:creationId xmlns:a16="http://schemas.microsoft.com/office/drawing/2014/main" id="{23C45B4E-2552-87BC-F592-7439AA1FA8FE}"/>
                    </a:ext>
                  </a:extLst>
                </p:cNvPr>
                <p:cNvPicPr/>
                <p:nvPr/>
              </p:nvPicPr>
              <p:blipFill>
                <a:blip r:embed="rId388"/>
                <a:stretch>
                  <a:fillRect/>
                </a:stretch>
              </p:blipFill>
              <p:spPr>
                <a:xfrm>
                  <a:off x="3240196" y="2448262"/>
                  <a:ext cx="381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312" name="Freihand 311">
                  <a:extLst>
                    <a:ext uri="{FF2B5EF4-FFF2-40B4-BE49-F238E27FC236}">
                      <a16:creationId xmlns:a16="http://schemas.microsoft.com/office/drawing/2014/main" id="{59ABEDDC-3B8B-DAAD-C241-22A1410A751A}"/>
                    </a:ext>
                  </a:extLst>
                </p14:cNvPr>
                <p14:cNvContentPartPr/>
                <p14:nvPr/>
              </p14:nvContentPartPr>
              <p14:xfrm>
                <a:off x="3331996" y="2449702"/>
                <a:ext cx="720" cy="720"/>
              </p14:xfrm>
            </p:contentPart>
          </mc:Choice>
          <mc:Fallback>
            <p:pic>
              <p:nvPicPr>
                <p:cNvPr id="312" name="Freihand 311">
                  <a:extLst>
                    <a:ext uri="{FF2B5EF4-FFF2-40B4-BE49-F238E27FC236}">
                      <a16:creationId xmlns:a16="http://schemas.microsoft.com/office/drawing/2014/main" id="{59ABEDDC-3B8B-DAAD-C241-22A1410A751A}"/>
                    </a:ext>
                  </a:extLst>
                </p:cNvPr>
                <p:cNvPicPr/>
                <p:nvPr/>
              </p:nvPicPr>
              <p:blipFill>
                <a:blip r:embed="rId390"/>
                <a:stretch>
                  <a:fillRect/>
                </a:stretch>
              </p:blipFill>
              <p:spPr>
                <a:xfrm>
                  <a:off x="3323356" y="2441062"/>
                  <a:ext cx="183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313" name="Freihand 312">
                  <a:extLst>
                    <a:ext uri="{FF2B5EF4-FFF2-40B4-BE49-F238E27FC236}">
                      <a16:creationId xmlns:a16="http://schemas.microsoft.com/office/drawing/2014/main" id="{92979DB0-0A88-33D9-BAF2-C4DCDD2FBFA2}"/>
                    </a:ext>
                  </a:extLst>
                </p14:cNvPr>
                <p14:cNvContentPartPr/>
                <p14:nvPr/>
              </p14:nvContentPartPr>
              <p14:xfrm>
                <a:off x="3330916" y="2448982"/>
                <a:ext cx="6480" cy="5040"/>
              </p14:xfrm>
            </p:contentPart>
          </mc:Choice>
          <mc:Fallback>
            <p:pic>
              <p:nvPicPr>
                <p:cNvPr id="313" name="Freihand 312">
                  <a:extLst>
                    <a:ext uri="{FF2B5EF4-FFF2-40B4-BE49-F238E27FC236}">
                      <a16:creationId xmlns:a16="http://schemas.microsoft.com/office/drawing/2014/main" id="{92979DB0-0A88-33D9-BAF2-C4DCDD2FBFA2}"/>
                    </a:ext>
                  </a:extLst>
                </p:cNvPr>
                <p:cNvPicPr/>
                <p:nvPr/>
              </p:nvPicPr>
              <p:blipFill>
                <a:blip r:embed="rId386"/>
                <a:stretch>
                  <a:fillRect/>
                </a:stretch>
              </p:blipFill>
              <p:spPr>
                <a:xfrm>
                  <a:off x="3322276" y="2439982"/>
                  <a:ext cx="241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314" name="Freihand 313">
                  <a:extLst>
                    <a:ext uri="{FF2B5EF4-FFF2-40B4-BE49-F238E27FC236}">
                      <a16:creationId xmlns:a16="http://schemas.microsoft.com/office/drawing/2014/main" id="{520923B1-636F-348E-0E2B-78D2D2030A96}"/>
                    </a:ext>
                  </a:extLst>
                </p14:cNvPr>
                <p14:cNvContentPartPr/>
                <p14:nvPr/>
              </p14:nvContentPartPr>
              <p14:xfrm>
                <a:off x="3257836" y="2838502"/>
                <a:ext cx="12240" cy="9720"/>
              </p14:xfrm>
            </p:contentPart>
          </mc:Choice>
          <mc:Fallback>
            <p:pic>
              <p:nvPicPr>
                <p:cNvPr id="314" name="Freihand 313">
                  <a:extLst>
                    <a:ext uri="{FF2B5EF4-FFF2-40B4-BE49-F238E27FC236}">
                      <a16:creationId xmlns:a16="http://schemas.microsoft.com/office/drawing/2014/main" id="{520923B1-636F-348E-0E2B-78D2D2030A96}"/>
                    </a:ext>
                  </a:extLst>
                </p:cNvPr>
                <p:cNvPicPr/>
                <p:nvPr/>
              </p:nvPicPr>
              <p:blipFill>
                <a:blip r:embed="rId393"/>
                <a:stretch>
                  <a:fillRect/>
                </a:stretch>
              </p:blipFill>
              <p:spPr>
                <a:xfrm>
                  <a:off x="3248836" y="2829502"/>
                  <a:ext cx="29880" cy="27360"/>
                </a:xfrm>
                <a:prstGeom prst="rect">
                  <a:avLst/>
                </a:prstGeom>
              </p:spPr>
            </p:pic>
          </mc:Fallback>
        </mc:AlternateContent>
      </p:grpSp>
      <p:grpSp>
        <p:nvGrpSpPr>
          <p:cNvPr id="318" name="Gruppieren 317">
            <a:extLst>
              <a:ext uri="{FF2B5EF4-FFF2-40B4-BE49-F238E27FC236}">
                <a16:creationId xmlns:a16="http://schemas.microsoft.com/office/drawing/2014/main" id="{14EF262A-85FC-C7CE-939A-339669EFA2E4}"/>
              </a:ext>
            </a:extLst>
          </p:cNvPr>
          <p:cNvGrpSpPr/>
          <p:nvPr/>
        </p:nvGrpSpPr>
        <p:grpSpPr>
          <a:xfrm>
            <a:off x="8558476" y="1256662"/>
            <a:ext cx="222840" cy="305280"/>
            <a:chOff x="8558476" y="1256662"/>
            <a:chExt cx="222840" cy="305280"/>
          </a:xfrm>
        </p:grpSpPr>
        <mc:AlternateContent xmlns:mc="http://schemas.openxmlformats.org/markup-compatibility/2006">
          <mc:Choice xmlns:p14="http://schemas.microsoft.com/office/powerpoint/2010/main" Requires="p14">
            <p:contentPart p14:bwMode="auto" r:id="rId394">
              <p14:nvContentPartPr>
                <p14:cNvPr id="316" name="Freihand 315">
                  <a:extLst>
                    <a:ext uri="{FF2B5EF4-FFF2-40B4-BE49-F238E27FC236}">
                      <a16:creationId xmlns:a16="http://schemas.microsoft.com/office/drawing/2014/main" id="{5F9D0B6E-8EB1-7E60-14AC-9766884AE629}"/>
                    </a:ext>
                  </a:extLst>
                </p14:cNvPr>
                <p14:cNvContentPartPr/>
                <p14:nvPr/>
              </p14:nvContentPartPr>
              <p14:xfrm>
                <a:off x="8687356" y="1321822"/>
                <a:ext cx="16200" cy="136440"/>
              </p14:xfrm>
            </p:contentPart>
          </mc:Choice>
          <mc:Fallback>
            <p:pic>
              <p:nvPicPr>
                <p:cNvPr id="316" name="Freihand 315">
                  <a:extLst>
                    <a:ext uri="{FF2B5EF4-FFF2-40B4-BE49-F238E27FC236}">
                      <a16:creationId xmlns:a16="http://schemas.microsoft.com/office/drawing/2014/main" id="{5F9D0B6E-8EB1-7E60-14AC-9766884AE629}"/>
                    </a:ext>
                  </a:extLst>
                </p:cNvPr>
                <p:cNvPicPr/>
                <p:nvPr/>
              </p:nvPicPr>
              <p:blipFill>
                <a:blip r:embed="rId395"/>
                <a:stretch>
                  <a:fillRect/>
                </a:stretch>
              </p:blipFill>
              <p:spPr>
                <a:xfrm>
                  <a:off x="8678716" y="1313182"/>
                  <a:ext cx="338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317" name="Freihand 316">
                  <a:extLst>
                    <a:ext uri="{FF2B5EF4-FFF2-40B4-BE49-F238E27FC236}">
                      <a16:creationId xmlns:a16="http://schemas.microsoft.com/office/drawing/2014/main" id="{CBFF768C-B896-93B0-1D22-A6922A75F504}"/>
                    </a:ext>
                  </a:extLst>
                </p14:cNvPr>
                <p14:cNvContentPartPr/>
                <p14:nvPr/>
              </p14:nvContentPartPr>
              <p14:xfrm>
                <a:off x="8558476" y="1256662"/>
                <a:ext cx="222840" cy="305280"/>
              </p14:xfrm>
            </p:contentPart>
          </mc:Choice>
          <mc:Fallback>
            <p:pic>
              <p:nvPicPr>
                <p:cNvPr id="317" name="Freihand 316">
                  <a:extLst>
                    <a:ext uri="{FF2B5EF4-FFF2-40B4-BE49-F238E27FC236}">
                      <a16:creationId xmlns:a16="http://schemas.microsoft.com/office/drawing/2014/main" id="{CBFF768C-B896-93B0-1D22-A6922A75F504}"/>
                    </a:ext>
                  </a:extLst>
                </p:cNvPr>
                <p:cNvPicPr/>
                <p:nvPr/>
              </p:nvPicPr>
              <p:blipFill>
                <a:blip r:embed="rId397"/>
                <a:stretch>
                  <a:fillRect/>
                </a:stretch>
              </p:blipFill>
              <p:spPr>
                <a:xfrm>
                  <a:off x="8549476" y="1248022"/>
                  <a:ext cx="240480" cy="322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98">
            <p14:nvContentPartPr>
              <p14:cNvPr id="319" name="Freihand 318">
                <a:extLst>
                  <a:ext uri="{FF2B5EF4-FFF2-40B4-BE49-F238E27FC236}">
                    <a16:creationId xmlns:a16="http://schemas.microsoft.com/office/drawing/2014/main" id="{D5F0081F-5859-C91D-5C9D-3112A97C6E99}"/>
                  </a:ext>
                </a:extLst>
              </p14:cNvPr>
              <p14:cNvContentPartPr/>
              <p14:nvPr/>
            </p14:nvContentPartPr>
            <p14:xfrm>
              <a:off x="10893796" y="1238302"/>
              <a:ext cx="273240" cy="191880"/>
            </p14:xfrm>
          </p:contentPart>
        </mc:Choice>
        <mc:Fallback>
          <p:pic>
            <p:nvPicPr>
              <p:cNvPr id="319" name="Freihand 318">
                <a:extLst>
                  <a:ext uri="{FF2B5EF4-FFF2-40B4-BE49-F238E27FC236}">
                    <a16:creationId xmlns:a16="http://schemas.microsoft.com/office/drawing/2014/main" id="{D5F0081F-5859-C91D-5C9D-3112A97C6E99}"/>
                  </a:ext>
                </a:extLst>
              </p:cNvPr>
              <p:cNvPicPr/>
              <p:nvPr/>
            </p:nvPicPr>
            <p:blipFill>
              <a:blip r:embed="rId399"/>
              <a:stretch>
                <a:fillRect/>
              </a:stretch>
            </p:blipFill>
            <p:spPr>
              <a:xfrm>
                <a:off x="10885156" y="1229302"/>
                <a:ext cx="2908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320" name="Freihand 319">
                <a:extLst>
                  <a:ext uri="{FF2B5EF4-FFF2-40B4-BE49-F238E27FC236}">
                    <a16:creationId xmlns:a16="http://schemas.microsoft.com/office/drawing/2014/main" id="{F51B1ACC-21C0-CE5C-2F47-C7FF7457BA9D}"/>
                  </a:ext>
                </a:extLst>
              </p14:cNvPr>
              <p14:cNvContentPartPr/>
              <p14:nvPr/>
            </p14:nvContentPartPr>
            <p14:xfrm>
              <a:off x="7820116" y="3831022"/>
              <a:ext cx="12600" cy="22680"/>
            </p14:xfrm>
          </p:contentPart>
        </mc:Choice>
        <mc:Fallback>
          <p:pic>
            <p:nvPicPr>
              <p:cNvPr id="320" name="Freihand 319">
                <a:extLst>
                  <a:ext uri="{FF2B5EF4-FFF2-40B4-BE49-F238E27FC236}">
                    <a16:creationId xmlns:a16="http://schemas.microsoft.com/office/drawing/2014/main" id="{F51B1ACC-21C0-CE5C-2F47-C7FF7457BA9D}"/>
                  </a:ext>
                </a:extLst>
              </p:cNvPr>
              <p:cNvPicPr/>
              <p:nvPr/>
            </p:nvPicPr>
            <p:blipFill>
              <a:blip r:embed="rId401"/>
              <a:stretch>
                <a:fillRect/>
              </a:stretch>
            </p:blipFill>
            <p:spPr>
              <a:xfrm>
                <a:off x="7811116" y="3822382"/>
                <a:ext cx="302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332" name="Freihand 331">
                <a:extLst>
                  <a:ext uri="{FF2B5EF4-FFF2-40B4-BE49-F238E27FC236}">
                    <a16:creationId xmlns:a16="http://schemas.microsoft.com/office/drawing/2014/main" id="{843EADFA-B174-2314-6AAB-428347062D66}"/>
                  </a:ext>
                </a:extLst>
              </p14:cNvPr>
              <p14:cNvContentPartPr/>
              <p14:nvPr/>
            </p14:nvContentPartPr>
            <p14:xfrm>
              <a:off x="8476756" y="722782"/>
              <a:ext cx="431280" cy="402840"/>
            </p14:xfrm>
          </p:contentPart>
        </mc:Choice>
        <mc:Fallback>
          <p:pic>
            <p:nvPicPr>
              <p:cNvPr id="332" name="Freihand 331">
                <a:extLst>
                  <a:ext uri="{FF2B5EF4-FFF2-40B4-BE49-F238E27FC236}">
                    <a16:creationId xmlns:a16="http://schemas.microsoft.com/office/drawing/2014/main" id="{843EADFA-B174-2314-6AAB-428347062D66}"/>
                  </a:ext>
                </a:extLst>
              </p:cNvPr>
              <p:cNvPicPr/>
              <p:nvPr/>
            </p:nvPicPr>
            <p:blipFill>
              <a:blip r:embed="rId403"/>
              <a:stretch>
                <a:fillRect/>
              </a:stretch>
            </p:blipFill>
            <p:spPr>
              <a:xfrm>
                <a:off x="8472436" y="718462"/>
                <a:ext cx="439920" cy="411480"/>
              </a:xfrm>
              <a:prstGeom prst="rect">
                <a:avLst/>
              </a:prstGeom>
            </p:spPr>
          </p:pic>
        </mc:Fallback>
      </mc:AlternateContent>
      <p:grpSp>
        <p:nvGrpSpPr>
          <p:cNvPr id="466" name="Gruppieren 465">
            <a:extLst>
              <a:ext uri="{FF2B5EF4-FFF2-40B4-BE49-F238E27FC236}">
                <a16:creationId xmlns:a16="http://schemas.microsoft.com/office/drawing/2014/main" id="{C7AF3E4C-114C-5B5F-6C78-5C49282B5E51}"/>
              </a:ext>
            </a:extLst>
          </p:cNvPr>
          <p:cNvGrpSpPr/>
          <p:nvPr/>
        </p:nvGrpSpPr>
        <p:grpSpPr>
          <a:xfrm>
            <a:off x="282796" y="4158622"/>
            <a:ext cx="8004600" cy="2561760"/>
            <a:chOff x="282796" y="4158622"/>
            <a:chExt cx="8004600" cy="2561760"/>
          </a:xfrm>
        </p:grpSpPr>
        <mc:AlternateContent xmlns:mc="http://schemas.openxmlformats.org/markup-compatibility/2006">
          <mc:Choice xmlns:p14="http://schemas.microsoft.com/office/powerpoint/2010/main" Requires="p14">
            <p:contentPart p14:bwMode="auto" r:id="rId404">
              <p14:nvContentPartPr>
                <p14:cNvPr id="247" name="Freihand 246">
                  <a:extLst>
                    <a:ext uri="{FF2B5EF4-FFF2-40B4-BE49-F238E27FC236}">
                      <a16:creationId xmlns:a16="http://schemas.microsoft.com/office/drawing/2014/main" id="{DA208068-E929-FBA5-17EC-9DD10F43C3E0}"/>
                    </a:ext>
                  </a:extLst>
                </p14:cNvPr>
                <p14:cNvContentPartPr/>
                <p14:nvPr/>
              </p14:nvContentPartPr>
              <p14:xfrm>
                <a:off x="301876" y="4203262"/>
                <a:ext cx="229320" cy="203040"/>
              </p14:xfrm>
            </p:contentPart>
          </mc:Choice>
          <mc:Fallback>
            <p:pic>
              <p:nvPicPr>
                <p:cNvPr id="247" name="Freihand 246">
                  <a:extLst>
                    <a:ext uri="{FF2B5EF4-FFF2-40B4-BE49-F238E27FC236}">
                      <a16:creationId xmlns:a16="http://schemas.microsoft.com/office/drawing/2014/main" id="{DA208068-E929-FBA5-17EC-9DD10F43C3E0}"/>
                    </a:ext>
                  </a:extLst>
                </p:cNvPr>
                <p:cNvPicPr/>
                <p:nvPr/>
              </p:nvPicPr>
              <p:blipFill>
                <a:blip r:embed="rId405"/>
                <a:stretch>
                  <a:fillRect/>
                </a:stretch>
              </p:blipFill>
              <p:spPr>
                <a:xfrm>
                  <a:off x="297556" y="4198942"/>
                  <a:ext cx="23796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48" name="Freihand 247">
                  <a:extLst>
                    <a:ext uri="{FF2B5EF4-FFF2-40B4-BE49-F238E27FC236}">
                      <a16:creationId xmlns:a16="http://schemas.microsoft.com/office/drawing/2014/main" id="{1744FC31-2A21-430E-0ACA-DA7EC23EAE1B}"/>
                    </a:ext>
                  </a:extLst>
                </p14:cNvPr>
                <p14:cNvContentPartPr/>
                <p14:nvPr/>
              </p14:nvContentPartPr>
              <p14:xfrm>
                <a:off x="589876" y="4278862"/>
                <a:ext cx="191160" cy="106200"/>
              </p14:xfrm>
            </p:contentPart>
          </mc:Choice>
          <mc:Fallback>
            <p:pic>
              <p:nvPicPr>
                <p:cNvPr id="248" name="Freihand 247">
                  <a:extLst>
                    <a:ext uri="{FF2B5EF4-FFF2-40B4-BE49-F238E27FC236}">
                      <a16:creationId xmlns:a16="http://schemas.microsoft.com/office/drawing/2014/main" id="{1744FC31-2A21-430E-0ACA-DA7EC23EAE1B}"/>
                    </a:ext>
                  </a:extLst>
                </p:cNvPr>
                <p:cNvPicPr/>
                <p:nvPr/>
              </p:nvPicPr>
              <p:blipFill>
                <a:blip r:embed="rId407"/>
                <a:stretch>
                  <a:fillRect/>
                </a:stretch>
              </p:blipFill>
              <p:spPr>
                <a:xfrm>
                  <a:off x="585556" y="4274542"/>
                  <a:ext cx="1998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49" name="Freihand 248">
                  <a:extLst>
                    <a:ext uri="{FF2B5EF4-FFF2-40B4-BE49-F238E27FC236}">
                      <a16:creationId xmlns:a16="http://schemas.microsoft.com/office/drawing/2014/main" id="{571B7FA3-53B2-E7B5-4603-B638A3187E93}"/>
                    </a:ext>
                  </a:extLst>
                </p14:cNvPr>
                <p14:cNvContentPartPr/>
                <p14:nvPr/>
              </p14:nvContentPartPr>
              <p14:xfrm>
                <a:off x="696796" y="4190662"/>
                <a:ext cx="45360" cy="6120"/>
              </p14:xfrm>
            </p:contentPart>
          </mc:Choice>
          <mc:Fallback>
            <p:pic>
              <p:nvPicPr>
                <p:cNvPr id="249" name="Freihand 248">
                  <a:extLst>
                    <a:ext uri="{FF2B5EF4-FFF2-40B4-BE49-F238E27FC236}">
                      <a16:creationId xmlns:a16="http://schemas.microsoft.com/office/drawing/2014/main" id="{571B7FA3-53B2-E7B5-4603-B638A3187E93}"/>
                    </a:ext>
                  </a:extLst>
                </p:cNvPr>
                <p:cNvPicPr/>
                <p:nvPr/>
              </p:nvPicPr>
              <p:blipFill>
                <a:blip r:embed="rId409"/>
                <a:stretch>
                  <a:fillRect/>
                </a:stretch>
              </p:blipFill>
              <p:spPr>
                <a:xfrm>
                  <a:off x="692476" y="4186342"/>
                  <a:ext cx="540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50" name="Freihand 249">
                  <a:extLst>
                    <a:ext uri="{FF2B5EF4-FFF2-40B4-BE49-F238E27FC236}">
                      <a16:creationId xmlns:a16="http://schemas.microsoft.com/office/drawing/2014/main" id="{88632220-BEAC-75CA-1D6C-0B52D1B36B4F}"/>
                    </a:ext>
                  </a:extLst>
                </p14:cNvPr>
                <p14:cNvContentPartPr/>
                <p14:nvPr/>
              </p14:nvContentPartPr>
              <p14:xfrm>
                <a:off x="839716" y="4158982"/>
                <a:ext cx="145080" cy="185040"/>
              </p14:xfrm>
            </p:contentPart>
          </mc:Choice>
          <mc:Fallback>
            <p:pic>
              <p:nvPicPr>
                <p:cNvPr id="250" name="Freihand 249">
                  <a:extLst>
                    <a:ext uri="{FF2B5EF4-FFF2-40B4-BE49-F238E27FC236}">
                      <a16:creationId xmlns:a16="http://schemas.microsoft.com/office/drawing/2014/main" id="{88632220-BEAC-75CA-1D6C-0B52D1B36B4F}"/>
                    </a:ext>
                  </a:extLst>
                </p:cNvPr>
                <p:cNvPicPr/>
                <p:nvPr/>
              </p:nvPicPr>
              <p:blipFill>
                <a:blip r:embed="rId411"/>
                <a:stretch>
                  <a:fillRect/>
                </a:stretch>
              </p:blipFill>
              <p:spPr>
                <a:xfrm>
                  <a:off x="835396" y="4154662"/>
                  <a:ext cx="1537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51" name="Freihand 250">
                  <a:extLst>
                    <a:ext uri="{FF2B5EF4-FFF2-40B4-BE49-F238E27FC236}">
                      <a16:creationId xmlns:a16="http://schemas.microsoft.com/office/drawing/2014/main" id="{E4BB22BD-F9B6-34D5-E220-AA789B192531}"/>
                    </a:ext>
                  </a:extLst>
                </p14:cNvPr>
                <p14:cNvContentPartPr/>
                <p14:nvPr/>
              </p14:nvContentPartPr>
              <p14:xfrm>
                <a:off x="1249756" y="4180222"/>
                <a:ext cx="139680" cy="213840"/>
              </p14:xfrm>
            </p:contentPart>
          </mc:Choice>
          <mc:Fallback>
            <p:pic>
              <p:nvPicPr>
                <p:cNvPr id="251" name="Freihand 250">
                  <a:extLst>
                    <a:ext uri="{FF2B5EF4-FFF2-40B4-BE49-F238E27FC236}">
                      <a16:creationId xmlns:a16="http://schemas.microsoft.com/office/drawing/2014/main" id="{E4BB22BD-F9B6-34D5-E220-AA789B192531}"/>
                    </a:ext>
                  </a:extLst>
                </p:cNvPr>
                <p:cNvPicPr/>
                <p:nvPr/>
              </p:nvPicPr>
              <p:blipFill>
                <a:blip r:embed="rId413"/>
                <a:stretch>
                  <a:fillRect/>
                </a:stretch>
              </p:blipFill>
              <p:spPr>
                <a:xfrm>
                  <a:off x="1245436" y="4175902"/>
                  <a:ext cx="14832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52" name="Freihand 251">
                  <a:extLst>
                    <a:ext uri="{FF2B5EF4-FFF2-40B4-BE49-F238E27FC236}">
                      <a16:creationId xmlns:a16="http://schemas.microsoft.com/office/drawing/2014/main" id="{429E1111-9980-F655-AF9E-CEE239AC26F8}"/>
                    </a:ext>
                  </a:extLst>
                </p14:cNvPr>
                <p14:cNvContentPartPr/>
                <p14:nvPr/>
              </p14:nvContentPartPr>
              <p14:xfrm>
                <a:off x="1281436" y="4299022"/>
                <a:ext cx="118080" cy="19440"/>
              </p14:xfrm>
            </p:contentPart>
          </mc:Choice>
          <mc:Fallback>
            <p:pic>
              <p:nvPicPr>
                <p:cNvPr id="252" name="Freihand 251">
                  <a:extLst>
                    <a:ext uri="{FF2B5EF4-FFF2-40B4-BE49-F238E27FC236}">
                      <a16:creationId xmlns:a16="http://schemas.microsoft.com/office/drawing/2014/main" id="{429E1111-9980-F655-AF9E-CEE239AC26F8}"/>
                    </a:ext>
                  </a:extLst>
                </p:cNvPr>
                <p:cNvPicPr/>
                <p:nvPr/>
              </p:nvPicPr>
              <p:blipFill>
                <a:blip r:embed="rId415"/>
                <a:stretch>
                  <a:fillRect/>
                </a:stretch>
              </p:blipFill>
              <p:spPr>
                <a:xfrm>
                  <a:off x="1277116" y="4294702"/>
                  <a:ext cx="1267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53" name="Freihand 252">
                  <a:extLst>
                    <a:ext uri="{FF2B5EF4-FFF2-40B4-BE49-F238E27FC236}">
                      <a16:creationId xmlns:a16="http://schemas.microsoft.com/office/drawing/2014/main" id="{16EC1454-E149-C280-8F76-E2C11B8AA98B}"/>
                    </a:ext>
                  </a:extLst>
                </p14:cNvPr>
                <p14:cNvContentPartPr/>
                <p14:nvPr/>
              </p14:nvContentPartPr>
              <p14:xfrm>
                <a:off x="1588516" y="4241062"/>
                <a:ext cx="471240" cy="269280"/>
              </p14:xfrm>
            </p:contentPart>
          </mc:Choice>
          <mc:Fallback>
            <p:pic>
              <p:nvPicPr>
                <p:cNvPr id="253" name="Freihand 252">
                  <a:extLst>
                    <a:ext uri="{FF2B5EF4-FFF2-40B4-BE49-F238E27FC236}">
                      <a16:creationId xmlns:a16="http://schemas.microsoft.com/office/drawing/2014/main" id="{16EC1454-E149-C280-8F76-E2C11B8AA98B}"/>
                    </a:ext>
                  </a:extLst>
                </p:cNvPr>
                <p:cNvPicPr/>
                <p:nvPr/>
              </p:nvPicPr>
              <p:blipFill>
                <a:blip r:embed="rId417"/>
                <a:stretch>
                  <a:fillRect/>
                </a:stretch>
              </p:blipFill>
              <p:spPr>
                <a:xfrm>
                  <a:off x="1584196" y="4236742"/>
                  <a:ext cx="47988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54" name="Freihand 253">
                  <a:extLst>
                    <a:ext uri="{FF2B5EF4-FFF2-40B4-BE49-F238E27FC236}">
                      <a16:creationId xmlns:a16="http://schemas.microsoft.com/office/drawing/2014/main" id="{30252AF2-E620-77F5-5395-17E5B9831403}"/>
                    </a:ext>
                  </a:extLst>
                </p14:cNvPr>
                <p14:cNvContentPartPr/>
                <p14:nvPr/>
              </p14:nvContentPartPr>
              <p14:xfrm>
                <a:off x="2121676" y="4284262"/>
                <a:ext cx="143640" cy="90360"/>
              </p14:xfrm>
            </p:contentPart>
          </mc:Choice>
          <mc:Fallback>
            <p:pic>
              <p:nvPicPr>
                <p:cNvPr id="254" name="Freihand 253">
                  <a:extLst>
                    <a:ext uri="{FF2B5EF4-FFF2-40B4-BE49-F238E27FC236}">
                      <a16:creationId xmlns:a16="http://schemas.microsoft.com/office/drawing/2014/main" id="{30252AF2-E620-77F5-5395-17E5B9831403}"/>
                    </a:ext>
                  </a:extLst>
                </p:cNvPr>
                <p:cNvPicPr/>
                <p:nvPr/>
              </p:nvPicPr>
              <p:blipFill>
                <a:blip r:embed="rId419"/>
                <a:stretch>
                  <a:fillRect/>
                </a:stretch>
              </p:blipFill>
              <p:spPr>
                <a:xfrm>
                  <a:off x="2117356" y="4279942"/>
                  <a:ext cx="1522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55" name="Freihand 254">
                  <a:extLst>
                    <a:ext uri="{FF2B5EF4-FFF2-40B4-BE49-F238E27FC236}">
                      <a16:creationId xmlns:a16="http://schemas.microsoft.com/office/drawing/2014/main" id="{06C368DB-97B0-8A0A-A17B-93CE3061CAD7}"/>
                    </a:ext>
                  </a:extLst>
                </p14:cNvPr>
                <p14:cNvContentPartPr/>
                <p14:nvPr/>
              </p14:nvContentPartPr>
              <p14:xfrm>
                <a:off x="2272876" y="4190302"/>
                <a:ext cx="89640" cy="187560"/>
              </p14:xfrm>
            </p:contentPart>
          </mc:Choice>
          <mc:Fallback>
            <p:pic>
              <p:nvPicPr>
                <p:cNvPr id="255" name="Freihand 254">
                  <a:extLst>
                    <a:ext uri="{FF2B5EF4-FFF2-40B4-BE49-F238E27FC236}">
                      <a16:creationId xmlns:a16="http://schemas.microsoft.com/office/drawing/2014/main" id="{06C368DB-97B0-8A0A-A17B-93CE3061CAD7}"/>
                    </a:ext>
                  </a:extLst>
                </p:cNvPr>
                <p:cNvPicPr/>
                <p:nvPr/>
              </p:nvPicPr>
              <p:blipFill>
                <a:blip r:embed="rId421"/>
                <a:stretch>
                  <a:fillRect/>
                </a:stretch>
              </p:blipFill>
              <p:spPr>
                <a:xfrm>
                  <a:off x="2268556" y="4185982"/>
                  <a:ext cx="9828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56" name="Freihand 255">
                  <a:extLst>
                    <a:ext uri="{FF2B5EF4-FFF2-40B4-BE49-F238E27FC236}">
                      <a16:creationId xmlns:a16="http://schemas.microsoft.com/office/drawing/2014/main" id="{C07C1885-1E5A-1BD7-0A97-5CA063E4C896}"/>
                    </a:ext>
                  </a:extLst>
                </p14:cNvPr>
                <p14:cNvContentPartPr/>
                <p14:nvPr/>
              </p14:nvContentPartPr>
              <p14:xfrm>
                <a:off x="2437036" y="4172662"/>
                <a:ext cx="113040" cy="213480"/>
              </p14:xfrm>
            </p:contentPart>
          </mc:Choice>
          <mc:Fallback>
            <p:pic>
              <p:nvPicPr>
                <p:cNvPr id="256" name="Freihand 255">
                  <a:extLst>
                    <a:ext uri="{FF2B5EF4-FFF2-40B4-BE49-F238E27FC236}">
                      <a16:creationId xmlns:a16="http://schemas.microsoft.com/office/drawing/2014/main" id="{C07C1885-1E5A-1BD7-0A97-5CA063E4C896}"/>
                    </a:ext>
                  </a:extLst>
                </p:cNvPr>
                <p:cNvPicPr/>
                <p:nvPr/>
              </p:nvPicPr>
              <p:blipFill>
                <a:blip r:embed="rId423"/>
                <a:stretch>
                  <a:fillRect/>
                </a:stretch>
              </p:blipFill>
              <p:spPr>
                <a:xfrm>
                  <a:off x="2432716" y="4168342"/>
                  <a:ext cx="12168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57" name="Freihand 256">
                  <a:extLst>
                    <a:ext uri="{FF2B5EF4-FFF2-40B4-BE49-F238E27FC236}">
                      <a16:creationId xmlns:a16="http://schemas.microsoft.com/office/drawing/2014/main" id="{0B17D3B0-4D04-71A3-2A23-C655B908A8D7}"/>
                    </a:ext>
                  </a:extLst>
                </p14:cNvPr>
                <p14:cNvContentPartPr/>
                <p14:nvPr/>
              </p14:nvContentPartPr>
              <p14:xfrm>
                <a:off x="2537116" y="4158622"/>
                <a:ext cx="91440" cy="211680"/>
              </p14:xfrm>
            </p:contentPart>
          </mc:Choice>
          <mc:Fallback>
            <p:pic>
              <p:nvPicPr>
                <p:cNvPr id="257" name="Freihand 256">
                  <a:extLst>
                    <a:ext uri="{FF2B5EF4-FFF2-40B4-BE49-F238E27FC236}">
                      <a16:creationId xmlns:a16="http://schemas.microsoft.com/office/drawing/2014/main" id="{0B17D3B0-4D04-71A3-2A23-C655B908A8D7}"/>
                    </a:ext>
                  </a:extLst>
                </p:cNvPr>
                <p:cNvPicPr/>
                <p:nvPr/>
              </p:nvPicPr>
              <p:blipFill>
                <a:blip r:embed="rId425"/>
                <a:stretch>
                  <a:fillRect/>
                </a:stretch>
              </p:blipFill>
              <p:spPr>
                <a:xfrm>
                  <a:off x="2532796" y="4154302"/>
                  <a:ext cx="10008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58" name="Freihand 257">
                  <a:extLst>
                    <a:ext uri="{FF2B5EF4-FFF2-40B4-BE49-F238E27FC236}">
                      <a16:creationId xmlns:a16="http://schemas.microsoft.com/office/drawing/2014/main" id="{E32A683B-28E3-7F5C-5C7B-6B4D3DCC0136}"/>
                    </a:ext>
                  </a:extLst>
                </p14:cNvPr>
                <p14:cNvContentPartPr/>
                <p14:nvPr/>
              </p14:nvContentPartPr>
              <p14:xfrm>
                <a:off x="2149396" y="4180222"/>
                <a:ext cx="63360" cy="50760"/>
              </p14:xfrm>
            </p:contentPart>
          </mc:Choice>
          <mc:Fallback>
            <p:pic>
              <p:nvPicPr>
                <p:cNvPr id="258" name="Freihand 257">
                  <a:extLst>
                    <a:ext uri="{FF2B5EF4-FFF2-40B4-BE49-F238E27FC236}">
                      <a16:creationId xmlns:a16="http://schemas.microsoft.com/office/drawing/2014/main" id="{E32A683B-28E3-7F5C-5C7B-6B4D3DCC0136}"/>
                    </a:ext>
                  </a:extLst>
                </p:cNvPr>
                <p:cNvPicPr/>
                <p:nvPr/>
              </p:nvPicPr>
              <p:blipFill>
                <a:blip r:embed="rId427"/>
                <a:stretch>
                  <a:fillRect/>
                </a:stretch>
              </p:blipFill>
              <p:spPr>
                <a:xfrm>
                  <a:off x="2145076" y="4175902"/>
                  <a:ext cx="720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61" name="Freihand 260">
                  <a:extLst>
                    <a:ext uri="{FF2B5EF4-FFF2-40B4-BE49-F238E27FC236}">
                      <a16:creationId xmlns:a16="http://schemas.microsoft.com/office/drawing/2014/main" id="{4F95F29B-F128-E6A6-43B3-3D6A3974F508}"/>
                    </a:ext>
                  </a:extLst>
                </p14:cNvPr>
                <p14:cNvContentPartPr/>
                <p14:nvPr/>
              </p14:nvContentPartPr>
              <p14:xfrm>
                <a:off x="2896036" y="4303702"/>
                <a:ext cx="177480" cy="33120"/>
              </p14:xfrm>
            </p:contentPart>
          </mc:Choice>
          <mc:Fallback>
            <p:pic>
              <p:nvPicPr>
                <p:cNvPr id="261" name="Freihand 260">
                  <a:extLst>
                    <a:ext uri="{FF2B5EF4-FFF2-40B4-BE49-F238E27FC236}">
                      <a16:creationId xmlns:a16="http://schemas.microsoft.com/office/drawing/2014/main" id="{4F95F29B-F128-E6A6-43B3-3D6A3974F508}"/>
                    </a:ext>
                  </a:extLst>
                </p:cNvPr>
                <p:cNvPicPr/>
                <p:nvPr/>
              </p:nvPicPr>
              <p:blipFill>
                <a:blip r:embed="rId429"/>
                <a:stretch>
                  <a:fillRect/>
                </a:stretch>
              </p:blipFill>
              <p:spPr>
                <a:xfrm>
                  <a:off x="2891716" y="4299382"/>
                  <a:ext cx="1861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62" name="Freihand 261">
                  <a:extLst>
                    <a:ext uri="{FF2B5EF4-FFF2-40B4-BE49-F238E27FC236}">
                      <a16:creationId xmlns:a16="http://schemas.microsoft.com/office/drawing/2014/main" id="{E9278573-7405-BB1F-E08C-C3C584118DD1}"/>
                    </a:ext>
                  </a:extLst>
                </p14:cNvPr>
                <p14:cNvContentPartPr/>
                <p14:nvPr/>
              </p14:nvContentPartPr>
              <p14:xfrm>
                <a:off x="2871196" y="4379662"/>
                <a:ext cx="183600" cy="14760"/>
              </p14:xfrm>
            </p:contentPart>
          </mc:Choice>
          <mc:Fallback>
            <p:pic>
              <p:nvPicPr>
                <p:cNvPr id="262" name="Freihand 261">
                  <a:extLst>
                    <a:ext uri="{FF2B5EF4-FFF2-40B4-BE49-F238E27FC236}">
                      <a16:creationId xmlns:a16="http://schemas.microsoft.com/office/drawing/2014/main" id="{E9278573-7405-BB1F-E08C-C3C584118DD1}"/>
                    </a:ext>
                  </a:extLst>
                </p:cNvPr>
                <p:cNvPicPr/>
                <p:nvPr/>
              </p:nvPicPr>
              <p:blipFill>
                <a:blip r:embed="rId431"/>
                <a:stretch>
                  <a:fillRect/>
                </a:stretch>
              </p:blipFill>
              <p:spPr>
                <a:xfrm>
                  <a:off x="2866876" y="4375342"/>
                  <a:ext cx="1922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63" name="Freihand 262">
                  <a:extLst>
                    <a:ext uri="{FF2B5EF4-FFF2-40B4-BE49-F238E27FC236}">
                      <a16:creationId xmlns:a16="http://schemas.microsoft.com/office/drawing/2014/main" id="{D1220FDE-4DB3-65D5-836C-C40AEBF14F61}"/>
                    </a:ext>
                  </a:extLst>
                </p14:cNvPr>
                <p14:cNvContentPartPr/>
                <p14:nvPr/>
              </p14:nvContentPartPr>
              <p14:xfrm>
                <a:off x="3073156" y="4271302"/>
                <a:ext cx="98640" cy="155520"/>
              </p14:xfrm>
            </p:contentPart>
          </mc:Choice>
          <mc:Fallback>
            <p:pic>
              <p:nvPicPr>
                <p:cNvPr id="263" name="Freihand 262">
                  <a:extLst>
                    <a:ext uri="{FF2B5EF4-FFF2-40B4-BE49-F238E27FC236}">
                      <a16:creationId xmlns:a16="http://schemas.microsoft.com/office/drawing/2014/main" id="{D1220FDE-4DB3-65D5-836C-C40AEBF14F61}"/>
                    </a:ext>
                  </a:extLst>
                </p:cNvPr>
                <p:cNvPicPr/>
                <p:nvPr/>
              </p:nvPicPr>
              <p:blipFill>
                <a:blip r:embed="rId433"/>
                <a:stretch>
                  <a:fillRect/>
                </a:stretch>
              </p:blipFill>
              <p:spPr>
                <a:xfrm>
                  <a:off x="3068836" y="4266982"/>
                  <a:ext cx="1072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321" name="Freihand 320">
                  <a:extLst>
                    <a:ext uri="{FF2B5EF4-FFF2-40B4-BE49-F238E27FC236}">
                      <a16:creationId xmlns:a16="http://schemas.microsoft.com/office/drawing/2014/main" id="{4208F380-2AEE-4246-9F03-66C85D0D678A}"/>
                    </a:ext>
                  </a:extLst>
                </p14:cNvPr>
                <p14:cNvContentPartPr/>
                <p14:nvPr/>
              </p14:nvContentPartPr>
              <p14:xfrm>
                <a:off x="310516" y="4647862"/>
                <a:ext cx="218520" cy="214200"/>
              </p14:xfrm>
            </p:contentPart>
          </mc:Choice>
          <mc:Fallback>
            <p:pic>
              <p:nvPicPr>
                <p:cNvPr id="321" name="Freihand 320">
                  <a:extLst>
                    <a:ext uri="{FF2B5EF4-FFF2-40B4-BE49-F238E27FC236}">
                      <a16:creationId xmlns:a16="http://schemas.microsoft.com/office/drawing/2014/main" id="{4208F380-2AEE-4246-9F03-66C85D0D678A}"/>
                    </a:ext>
                  </a:extLst>
                </p:cNvPr>
                <p:cNvPicPr/>
                <p:nvPr/>
              </p:nvPicPr>
              <p:blipFill>
                <a:blip r:embed="rId435"/>
                <a:stretch>
                  <a:fillRect/>
                </a:stretch>
              </p:blipFill>
              <p:spPr>
                <a:xfrm>
                  <a:off x="306196" y="4643542"/>
                  <a:ext cx="22716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322" name="Freihand 321">
                  <a:extLst>
                    <a:ext uri="{FF2B5EF4-FFF2-40B4-BE49-F238E27FC236}">
                      <a16:creationId xmlns:a16="http://schemas.microsoft.com/office/drawing/2014/main" id="{F18C79F0-F658-E412-8596-3C40F7CBD4A5}"/>
                    </a:ext>
                  </a:extLst>
                </p14:cNvPr>
                <p14:cNvContentPartPr/>
                <p14:nvPr/>
              </p14:nvContentPartPr>
              <p14:xfrm>
                <a:off x="599956" y="4724542"/>
                <a:ext cx="176040" cy="120240"/>
              </p14:xfrm>
            </p:contentPart>
          </mc:Choice>
          <mc:Fallback>
            <p:pic>
              <p:nvPicPr>
                <p:cNvPr id="322" name="Freihand 321">
                  <a:extLst>
                    <a:ext uri="{FF2B5EF4-FFF2-40B4-BE49-F238E27FC236}">
                      <a16:creationId xmlns:a16="http://schemas.microsoft.com/office/drawing/2014/main" id="{F18C79F0-F658-E412-8596-3C40F7CBD4A5}"/>
                    </a:ext>
                  </a:extLst>
                </p:cNvPr>
                <p:cNvPicPr/>
                <p:nvPr/>
              </p:nvPicPr>
              <p:blipFill>
                <a:blip r:embed="rId437"/>
                <a:stretch>
                  <a:fillRect/>
                </a:stretch>
              </p:blipFill>
              <p:spPr>
                <a:xfrm>
                  <a:off x="595636" y="4720222"/>
                  <a:ext cx="1846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323" name="Freihand 322">
                  <a:extLst>
                    <a:ext uri="{FF2B5EF4-FFF2-40B4-BE49-F238E27FC236}">
                      <a16:creationId xmlns:a16="http://schemas.microsoft.com/office/drawing/2014/main" id="{394C403C-1960-C628-DAB0-33AA4173C3DE}"/>
                    </a:ext>
                  </a:extLst>
                </p14:cNvPr>
                <p14:cNvContentPartPr/>
                <p14:nvPr/>
              </p14:nvContentPartPr>
              <p14:xfrm>
                <a:off x="714436" y="4663702"/>
                <a:ext cx="42840" cy="20520"/>
              </p14:xfrm>
            </p:contentPart>
          </mc:Choice>
          <mc:Fallback>
            <p:pic>
              <p:nvPicPr>
                <p:cNvPr id="323" name="Freihand 322">
                  <a:extLst>
                    <a:ext uri="{FF2B5EF4-FFF2-40B4-BE49-F238E27FC236}">
                      <a16:creationId xmlns:a16="http://schemas.microsoft.com/office/drawing/2014/main" id="{394C403C-1960-C628-DAB0-33AA4173C3DE}"/>
                    </a:ext>
                  </a:extLst>
                </p:cNvPr>
                <p:cNvPicPr/>
                <p:nvPr/>
              </p:nvPicPr>
              <p:blipFill>
                <a:blip r:embed="rId439"/>
                <a:stretch>
                  <a:fillRect/>
                </a:stretch>
              </p:blipFill>
              <p:spPr>
                <a:xfrm>
                  <a:off x="710116" y="4659382"/>
                  <a:ext cx="514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324" name="Freihand 323">
                  <a:extLst>
                    <a:ext uri="{FF2B5EF4-FFF2-40B4-BE49-F238E27FC236}">
                      <a16:creationId xmlns:a16="http://schemas.microsoft.com/office/drawing/2014/main" id="{33CD1AD8-9B09-9D4D-4D24-D64AD07D3104}"/>
                    </a:ext>
                  </a:extLst>
                </p14:cNvPr>
                <p14:cNvContentPartPr/>
                <p14:nvPr/>
              </p14:nvContentPartPr>
              <p14:xfrm>
                <a:off x="883276" y="4642102"/>
                <a:ext cx="99360" cy="156960"/>
              </p14:xfrm>
            </p:contentPart>
          </mc:Choice>
          <mc:Fallback>
            <p:pic>
              <p:nvPicPr>
                <p:cNvPr id="324" name="Freihand 323">
                  <a:extLst>
                    <a:ext uri="{FF2B5EF4-FFF2-40B4-BE49-F238E27FC236}">
                      <a16:creationId xmlns:a16="http://schemas.microsoft.com/office/drawing/2014/main" id="{33CD1AD8-9B09-9D4D-4D24-D64AD07D3104}"/>
                    </a:ext>
                  </a:extLst>
                </p:cNvPr>
                <p:cNvPicPr/>
                <p:nvPr/>
              </p:nvPicPr>
              <p:blipFill>
                <a:blip r:embed="rId441"/>
                <a:stretch>
                  <a:fillRect/>
                </a:stretch>
              </p:blipFill>
              <p:spPr>
                <a:xfrm>
                  <a:off x="878956" y="4637782"/>
                  <a:ext cx="1080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325" name="Freihand 324">
                  <a:extLst>
                    <a:ext uri="{FF2B5EF4-FFF2-40B4-BE49-F238E27FC236}">
                      <a16:creationId xmlns:a16="http://schemas.microsoft.com/office/drawing/2014/main" id="{EB6BDDF8-AA2F-3852-66A2-2E226EBA3DC4}"/>
                    </a:ext>
                  </a:extLst>
                </p14:cNvPr>
                <p14:cNvContentPartPr/>
                <p14:nvPr/>
              </p14:nvContentPartPr>
              <p14:xfrm>
                <a:off x="1227796" y="4601782"/>
                <a:ext cx="177120" cy="266040"/>
              </p14:xfrm>
            </p:contentPart>
          </mc:Choice>
          <mc:Fallback>
            <p:pic>
              <p:nvPicPr>
                <p:cNvPr id="325" name="Freihand 324">
                  <a:extLst>
                    <a:ext uri="{FF2B5EF4-FFF2-40B4-BE49-F238E27FC236}">
                      <a16:creationId xmlns:a16="http://schemas.microsoft.com/office/drawing/2014/main" id="{EB6BDDF8-AA2F-3852-66A2-2E226EBA3DC4}"/>
                    </a:ext>
                  </a:extLst>
                </p:cNvPr>
                <p:cNvPicPr/>
                <p:nvPr/>
              </p:nvPicPr>
              <p:blipFill>
                <a:blip r:embed="rId443"/>
                <a:stretch>
                  <a:fillRect/>
                </a:stretch>
              </p:blipFill>
              <p:spPr>
                <a:xfrm>
                  <a:off x="1223476" y="4597462"/>
                  <a:ext cx="18576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326" name="Freihand 325">
                  <a:extLst>
                    <a:ext uri="{FF2B5EF4-FFF2-40B4-BE49-F238E27FC236}">
                      <a16:creationId xmlns:a16="http://schemas.microsoft.com/office/drawing/2014/main" id="{D6A575C4-35BE-2369-0D36-62042F911B3B}"/>
                    </a:ext>
                  </a:extLst>
                </p14:cNvPr>
                <p14:cNvContentPartPr/>
                <p14:nvPr/>
              </p14:nvContentPartPr>
              <p14:xfrm>
                <a:off x="2027716" y="4662262"/>
                <a:ext cx="117360" cy="103320"/>
              </p14:xfrm>
            </p:contentPart>
          </mc:Choice>
          <mc:Fallback>
            <p:pic>
              <p:nvPicPr>
                <p:cNvPr id="326" name="Freihand 325">
                  <a:extLst>
                    <a:ext uri="{FF2B5EF4-FFF2-40B4-BE49-F238E27FC236}">
                      <a16:creationId xmlns:a16="http://schemas.microsoft.com/office/drawing/2014/main" id="{D6A575C4-35BE-2369-0D36-62042F911B3B}"/>
                    </a:ext>
                  </a:extLst>
                </p:cNvPr>
                <p:cNvPicPr/>
                <p:nvPr/>
              </p:nvPicPr>
              <p:blipFill>
                <a:blip r:embed="rId445"/>
                <a:stretch>
                  <a:fillRect/>
                </a:stretch>
              </p:blipFill>
              <p:spPr>
                <a:xfrm>
                  <a:off x="2023396" y="4657942"/>
                  <a:ext cx="1260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328" name="Freihand 327">
                  <a:extLst>
                    <a:ext uri="{FF2B5EF4-FFF2-40B4-BE49-F238E27FC236}">
                      <a16:creationId xmlns:a16="http://schemas.microsoft.com/office/drawing/2014/main" id="{CB66DD1D-534A-86CA-5124-29BE09C4C89E}"/>
                    </a:ext>
                  </a:extLst>
                </p14:cNvPr>
                <p14:cNvContentPartPr/>
                <p14:nvPr/>
              </p14:nvContentPartPr>
              <p14:xfrm>
                <a:off x="2869756" y="4686022"/>
                <a:ext cx="191160" cy="28800"/>
              </p14:xfrm>
            </p:contentPart>
          </mc:Choice>
          <mc:Fallback>
            <p:pic>
              <p:nvPicPr>
                <p:cNvPr id="328" name="Freihand 327">
                  <a:extLst>
                    <a:ext uri="{FF2B5EF4-FFF2-40B4-BE49-F238E27FC236}">
                      <a16:creationId xmlns:a16="http://schemas.microsoft.com/office/drawing/2014/main" id="{CB66DD1D-534A-86CA-5124-29BE09C4C89E}"/>
                    </a:ext>
                  </a:extLst>
                </p:cNvPr>
                <p:cNvPicPr/>
                <p:nvPr/>
              </p:nvPicPr>
              <p:blipFill>
                <a:blip r:embed="rId447"/>
                <a:stretch>
                  <a:fillRect/>
                </a:stretch>
              </p:blipFill>
              <p:spPr>
                <a:xfrm>
                  <a:off x="2865436" y="4681702"/>
                  <a:ext cx="1998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329" name="Freihand 328">
                  <a:extLst>
                    <a:ext uri="{FF2B5EF4-FFF2-40B4-BE49-F238E27FC236}">
                      <a16:creationId xmlns:a16="http://schemas.microsoft.com/office/drawing/2014/main" id="{4AF262AD-4092-C198-1816-33B7EEDC7CD2}"/>
                    </a:ext>
                  </a:extLst>
                </p14:cNvPr>
                <p14:cNvContentPartPr/>
                <p14:nvPr/>
              </p14:nvContentPartPr>
              <p14:xfrm>
                <a:off x="2878396" y="4799422"/>
                <a:ext cx="186120" cy="12600"/>
              </p14:xfrm>
            </p:contentPart>
          </mc:Choice>
          <mc:Fallback>
            <p:pic>
              <p:nvPicPr>
                <p:cNvPr id="329" name="Freihand 328">
                  <a:extLst>
                    <a:ext uri="{FF2B5EF4-FFF2-40B4-BE49-F238E27FC236}">
                      <a16:creationId xmlns:a16="http://schemas.microsoft.com/office/drawing/2014/main" id="{4AF262AD-4092-C198-1816-33B7EEDC7CD2}"/>
                    </a:ext>
                  </a:extLst>
                </p:cNvPr>
                <p:cNvPicPr/>
                <p:nvPr/>
              </p:nvPicPr>
              <p:blipFill>
                <a:blip r:embed="rId449"/>
                <a:stretch>
                  <a:fillRect/>
                </a:stretch>
              </p:blipFill>
              <p:spPr>
                <a:xfrm>
                  <a:off x="2874076" y="4795102"/>
                  <a:ext cx="1947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330" name="Freihand 329">
                  <a:extLst>
                    <a:ext uri="{FF2B5EF4-FFF2-40B4-BE49-F238E27FC236}">
                      <a16:creationId xmlns:a16="http://schemas.microsoft.com/office/drawing/2014/main" id="{85D7B021-0573-ECB0-2B23-1ACDCCA38AA6}"/>
                    </a:ext>
                  </a:extLst>
                </p14:cNvPr>
                <p14:cNvContentPartPr/>
                <p14:nvPr/>
              </p14:nvContentPartPr>
              <p14:xfrm>
                <a:off x="3027076" y="4662262"/>
                <a:ext cx="123120" cy="213480"/>
              </p14:xfrm>
            </p:contentPart>
          </mc:Choice>
          <mc:Fallback>
            <p:pic>
              <p:nvPicPr>
                <p:cNvPr id="330" name="Freihand 329">
                  <a:extLst>
                    <a:ext uri="{FF2B5EF4-FFF2-40B4-BE49-F238E27FC236}">
                      <a16:creationId xmlns:a16="http://schemas.microsoft.com/office/drawing/2014/main" id="{85D7B021-0573-ECB0-2B23-1ACDCCA38AA6}"/>
                    </a:ext>
                  </a:extLst>
                </p:cNvPr>
                <p:cNvPicPr/>
                <p:nvPr/>
              </p:nvPicPr>
              <p:blipFill>
                <a:blip r:embed="rId451"/>
                <a:stretch>
                  <a:fillRect/>
                </a:stretch>
              </p:blipFill>
              <p:spPr>
                <a:xfrm>
                  <a:off x="3022756" y="4657942"/>
                  <a:ext cx="13176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344" name="Freihand 343">
                  <a:extLst>
                    <a:ext uri="{FF2B5EF4-FFF2-40B4-BE49-F238E27FC236}">
                      <a16:creationId xmlns:a16="http://schemas.microsoft.com/office/drawing/2014/main" id="{78B28E9B-724E-DFB3-600B-D3B176D3192B}"/>
                    </a:ext>
                  </a:extLst>
                </p14:cNvPr>
                <p14:cNvContentPartPr/>
                <p14:nvPr/>
              </p14:nvContentPartPr>
              <p14:xfrm>
                <a:off x="292516" y="5067262"/>
                <a:ext cx="276840" cy="245880"/>
              </p14:xfrm>
            </p:contentPart>
          </mc:Choice>
          <mc:Fallback>
            <p:pic>
              <p:nvPicPr>
                <p:cNvPr id="344" name="Freihand 343">
                  <a:extLst>
                    <a:ext uri="{FF2B5EF4-FFF2-40B4-BE49-F238E27FC236}">
                      <a16:creationId xmlns:a16="http://schemas.microsoft.com/office/drawing/2014/main" id="{78B28E9B-724E-DFB3-600B-D3B176D3192B}"/>
                    </a:ext>
                  </a:extLst>
                </p:cNvPr>
                <p:cNvPicPr/>
                <p:nvPr/>
              </p:nvPicPr>
              <p:blipFill>
                <a:blip r:embed="rId453"/>
                <a:stretch>
                  <a:fillRect/>
                </a:stretch>
              </p:blipFill>
              <p:spPr>
                <a:xfrm>
                  <a:off x="288196" y="5062942"/>
                  <a:ext cx="28548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345" name="Freihand 344">
                  <a:extLst>
                    <a:ext uri="{FF2B5EF4-FFF2-40B4-BE49-F238E27FC236}">
                      <a16:creationId xmlns:a16="http://schemas.microsoft.com/office/drawing/2014/main" id="{DB41F491-DD86-23F6-BFFE-A26488A1160D}"/>
                    </a:ext>
                  </a:extLst>
                </p14:cNvPr>
                <p14:cNvContentPartPr/>
                <p14:nvPr/>
              </p14:nvContentPartPr>
              <p14:xfrm>
                <a:off x="624076" y="5158702"/>
                <a:ext cx="164880" cy="120240"/>
              </p14:xfrm>
            </p:contentPart>
          </mc:Choice>
          <mc:Fallback>
            <p:pic>
              <p:nvPicPr>
                <p:cNvPr id="345" name="Freihand 344">
                  <a:extLst>
                    <a:ext uri="{FF2B5EF4-FFF2-40B4-BE49-F238E27FC236}">
                      <a16:creationId xmlns:a16="http://schemas.microsoft.com/office/drawing/2014/main" id="{DB41F491-DD86-23F6-BFFE-A26488A1160D}"/>
                    </a:ext>
                  </a:extLst>
                </p:cNvPr>
                <p:cNvPicPr/>
                <p:nvPr/>
              </p:nvPicPr>
              <p:blipFill>
                <a:blip r:embed="rId455"/>
                <a:stretch>
                  <a:fillRect/>
                </a:stretch>
              </p:blipFill>
              <p:spPr>
                <a:xfrm>
                  <a:off x="619756" y="5154382"/>
                  <a:ext cx="1735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346" name="Freihand 345">
                  <a:extLst>
                    <a:ext uri="{FF2B5EF4-FFF2-40B4-BE49-F238E27FC236}">
                      <a16:creationId xmlns:a16="http://schemas.microsoft.com/office/drawing/2014/main" id="{2690F62D-7641-27F0-1534-FBF2F30CF9FE}"/>
                    </a:ext>
                  </a:extLst>
                </p14:cNvPr>
                <p14:cNvContentPartPr/>
                <p14:nvPr/>
              </p14:nvContentPartPr>
              <p14:xfrm>
                <a:off x="702196" y="5067262"/>
                <a:ext cx="70920" cy="32760"/>
              </p14:xfrm>
            </p:contentPart>
          </mc:Choice>
          <mc:Fallback>
            <p:pic>
              <p:nvPicPr>
                <p:cNvPr id="346" name="Freihand 345">
                  <a:extLst>
                    <a:ext uri="{FF2B5EF4-FFF2-40B4-BE49-F238E27FC236}">
                      <a16:creationId xmlns:a16="http://schemas.microsoft.com/office/drawing/2014/main" id="{2690F62D-7641-27F0-1534-FBF2F30CF9FE}"/>
                    </a:ext>
                  </a:extLst>
                </p:cNvPr>
                <p:cNvPicPr/>
                <p:nvPr/>
              </p:nvPicPr>
              <p:blipFill>
                <a:blip r:embed="rId457"/>
                <a:stretch>
                  <a:fillRect/>
                </a:stretch>
              </p:blipFill>
              <p:spPr>
                <a:xfrm>
                  <a:off x="697876" y="5062942"/>
                  <a:ext cx="795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347" name="Freihand 346">
                  <a:extLst>
                    <a:ext uri="{FF2B5EF4-FFF2-40B4-BE49-F238E27FC236}">
                      <a16:creationId xmlns:a16="http://schemas.microsoft.com/office/drawing/2014/main" id="{B6ED50F8-F470-A979-FF85-B28C0087B5E4}"/>
                    </a:ext>
                  </a:extLst>
                </p14:cNvPr>
                <p14:cNvContentPartPr/>
                <p14:nvPr/>
              </p14:nvContentPartPr>
              <p14:xfrm>
                <a:off x="909916" y="5060062"/>
                <a:ext cx="123840" cy="181080"/>
              </p14:xfrm>
            </p:contentPart>
          </mc:Choice>
          <mc:Fallback>
            <p:pic>
              <p:nvPicPr>
                <p:cNvPr id="347" name="Freihand 346">
                  <a:extLst>
                    <a:ext uri="{FF2B5EF4-FFF2-40B4-BE49-F238E27FC236}">
                      <a16:creationId xmlns:a16="http://schemas.microsoft.com/office/drawing/2014/main" id="{B6ED50F8-F470-A979-FF85-B28C0087B5E4}"/>
                    </a:ext>
                  </a:extLst>
                </p:cNvPr>
                <p:cNvPicPr/>
                <p:nvPr/>
              </p:nvPicPr>
              <p:blipFill>
                <a:blip r:embed="rId459"/>
                <a:stretch>
                  <a:fillRect/>
                </a:stretch>
              </p:blipFill>
              <p:spPr>
                <a:xfrm>
                  <a:off x="905596" y="5055742"/>
                  <a:ext cx="1324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348" name="Freihand 347">
                  <a:extLst>
                    <a:ext uri="{FF2B5EF4-FFF2-40B4-BE49-F238E27FC236}">
                      <a16:creationId xmlns:a16="http://schemas.microsoft.com/office/drawing/2014/main" id="{BC2E7D8B-953C-A0A9-DCF4-A4B782222C80}"/>
                    </a:ext>
                  </a:extLst>
                </p14:cNvPr>
                <p14:cNvContentPartPr/>
                <p14:nvPr/>
              </p14:nvContentPartPr>
              <p14:xfrm>
                <a:off x="1262356" y="5082742"/>
                <a:ext cx="163440" cy="164880"/>
              </p14:xfrm>
            </p:contentPart>
          </mc:Choice>
          <mc:Fallback>
            <p:pic>
              <p:nvPicPr>
                <p:cNvPr id="348" name="Freihand 347">
                  <a:extLst>
                    <a:ext uri="{FF2B5EF4-FFF2-40B4-BE49-F238E27FC236}">
                      <a16:creationId xmlns:a16="http://schemas.microsoft.com/office/drawing/2014/main" id="{BC2E7D8B-953C-A0A9-DCF4-A4B782222C80}"/>
                    </a:ext>
                  </a:extLst>
                </p:cNvPr>
                <p:cNvPicPr/>
                <p:nvPr/>
              </p:nvPicPr>
              <p:blipFill>
                <a:blip r:embed="rId461"/>
                <a:stretch>
                  <a:fillRect/>
                </a:stretch>
              </p:blipFill>
              <p:spPr>
                <a:xfrm>
                  <a:off x="1258036" y="5078422"/>
                  <a:ext cx="1720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349" name="Freihand 348">
                  <a:extLst>
                    <a:ext uri="{FF2B5EF4-FFF2-40B4-BE49-F238E27FC236}">
                      <a16:creationId xmlns:a16="http://schemas.microsoft.com/office/drawing/2014/main" id="{6AC19A57-67DF-75D4-1744-AB671CADDDEC}"/>
                    </a:ext>
                  </a:extLst>
                </p14:cNvPr>
                <p14:cNvContentPartPr/>
                <p14:nvPr/>
              </p14:nvContentPartPr>
              <p14:xfrm>
                <a:off x="1965076" y="5059702"/>
                <a:ext cx="156960" cy="137880"/>
              </p14:xfrm>
            </p:contentPart>
          </mc:Choice>
          <mc:Fallback>
            <p:pic>
              <p:nvPicPr>
                <p:cNvPr id="349" name="Freihand 348">
                  <a:extLst>
                    <a:ext uri="{FF2B5EF4-FFF2-40B4-BE49-F238E27FC236}">
                      <a16:creationId xmlns:a16="http://schemas.microsoft.com/office/drawing/2014/main" id="{6AC19A57-67DF-75D4-1744-AB671CADDDEC}"/>
                    </a:ext>
                  </a:extLst>
                </p:cNvPr>
                <p:cNvPicPr/>
                <p:nvPr/>
              </p:nvPicPr>
              <p:blipFill>
                <a:blip r:embed="rId463"/>
                <a:stretch>
                  <a:fillRect/>
                </a:stretch>
              </p:blipFill>
              <p:spPr>
                <a:xfrm>
                  <a:off x="1960756" y="5055382"/>
                  <a:ext cx="1656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351" name="Freihand 350">
                  <a:extLst>
                    <a:ext uri="{FF2B5EF4-FFF2-40B4-BE49-F238E27FC236}">
                      <a16:creationId xmlns:a16="http://schemas.microsoft.com/office/drawing/2014/main" id="{044B4C4F-4174-875C-D6DB-430EEF525EC6}"/>
                    </a:ext>
                  </a:extLst>
                </p14:cNvPr>
                <p14:cNvContentPartPr/>
                <p14:nvPr/>
              </p14:nvContentPartPr>
              <p14:xfrm>
                <a:off x="2848516" y="5138542"/>
                <a:ext cx="254880" cy="38160"/>
              </p14:xfrm>
            </p:contentPart>
          </mc:Choice>
          <mc:Fallback>
            <p:pic>
              <p:nvPicPr>
                <p:cNvPr id="351" name="Freihand 350">
                  <a:extLst>
                    <a:ext uri="{FF2B5EF4-FFF2-40B4-BE49-F238E27FC236}">
                      <a16:creationId xmlns:a16="http://schemas.microsoft.com/office/drawing/2014/main" id="{044B4C4F-4174-875C-D6DB-430EEF525EC6}"/>
                    </a:ext>
                  </a:extLst>
                </p:cNvPr>
                <p:cNvPicPr/>
                <p:nvPr/>
              </p:nvPicPr>
              <p:blipFill>
                <a:blip r:embed="rId465"/>
                <a:stretch>
                  <a:fillRect/>
                </a:stretch>
              </p:blipFill>
              <p:spPr>
                <a:xfrm>
                  <a:off x="2844196" y="5134222"/>
                  <a:ext cx="2635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352" name="Freihand 351">
                  <a:extLst>
                    <a:ext uri="{FF2B5EF4-FFF2-40B4-BE49-F238E27FC236}">
                      <a16:creationId xmlns:a16="http://schemas.microsoft.com/office/drawing/2014/main" id="{06A824FB-7D57-BB74-2AA8-3A50F66639E8}"/>
                    </a:ext>
                  </a:extLst>
                </p14:cNvPr>
                <p14:cNvContentPartPr/>
                <p14:nvPr/>
              </p14:nvContentPartPr>
              <p14:xfrm>
                <a:off x="2878036" y="5226382"/>
                <a:ext cx="223920" cy="38880"/>
              </p14:xfrm>
            </p:contentPart>
          </mc:Choice>
          <mc:Fallback>
            <p:pic>
              <p:nvPicPr>
                <p:cNvPr id="352" name="Freihand 351">
                  <a:extLst>
                    <a:ext uri="{FF2B5EF4-FFF2-40B4-BE49-F238E27FC236}">
                      <a16:creationId xmlns:a16="http://schemas.microsoft.com/office/drawing/2014/main" id="{06A824FB-7D57-BB74-2AA8-3A50F66639E8}"/>
                    </a:ext>
                  </a:extLst>
                </p:cNvPr>
                <p:cNvPicPr/>
                <p:nvPr/>
              </p:nvPicPr>
              <p:blipFill>
                <a:blip r:embed="rId467"/>
                <a:stretch>
                  <a:fillRect/>
                </a:stretch>
              </p:blipFill>
              <p:spPr>
                <a:xfrm>
                  <a:off x="2873716" y="5222062"/>
                  <a:ext cx="2325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355" name="Freihand 354">
                  <a:extLst>
                    <a:ext uri="{FF2B5EF4-FFF2-40B4-BE49-F238E27FC236}">
                      <a16:creationId xmlns:a16="http://schemas.microsoft.com/office/drawing/2014/main" id="{38FFF379-1051-4A0C-98ED-A5EAE8ABF77D}"/>
                    </a:ext>
                  </a:extLst>
                </p14:cNvPr>
                <p14:cNvContentPartPr/>
                <p14:nvPr/>
              </p14:nvContentPartPr>
              <p14:xfrm>
                <a:off x="3103396" y="5074462"/>
                <a:ext cx="166320" cy="261720"/>
              </p14:xfrm>
            </p:contentPart>
          </mc:Choice>
          <mc:Fallback>
            <p:pic>
              <p:nvPicPr>
                <p:cNvPr id="355" name="Freihand 354">
                  <a:extLst>
                    <a:ext uri="{FF2B5EF4-FFF2-40B4-BE49-F238E27FC236}">
                      <a16:creationId xmlns:a16="http://schemas.microsoft.com/office/drawing/2014/main" id="{38FFF379-1051-4A0C-98ED-A5EAE8ABF77D}"/>
                    </a:ext>
                  </a:extLst>
                </p:cNvPr>
                <p:cNvPicPr/>
                <p:nvPr/>
              </p:nvPicPr>
              <p:blipFill>
                <a:blip r:embed="rId469"/>
                <a:stretch>
                  <a:fillRect/>
                </a:stretch>
              </p:blipFill>
              <p:spPr>
                <a:xfrm>
                  <a:off x="3099076" y="5070142"/>
                  <a:ext cx="17496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369" name="Freihand 368">
                  <a:extLst>
                    <a:ext uri="{FF2B5EF4-FFF2-40B4-BE49-F238E27FC236}">
                      <a16:creationId xmlns:a16="http://schemas.microsoft.com/office/drawing/2014/main" id="{A982433F-B0B1-3FF4-3B33-DBE9589658E0}"/>
                    </a:ext>
                  </a:extLst>
                </p14:cNvPr>
                <p14:cNvContentPartPr/>
                <p14:nvPr/>
              </p14:nvContentPartPr>
              <p14:xfrm>
                <a:off x="282796" y="5566582"/>
                <a:ext cx="257400" cy="244440"/>
              </p14:xfrm>
            </p:contentPart>
          </mc:Choice>
          <mc:Fallback>
            <p:pic>
              <p:nvPicPr>
                <p:cNvPr id="369" name="Freihand 368">
                  <a:extLst>
                    <a:ext uri="{FF2B5EF4-FFF2-40B4-BE49-F238E27FC236}">
                      <a16:creationId xmlns:a16="http://schemas.microsoft.com/office/drawing/2014/main" id="{A982433F-B0B1-3FF4-3B33-DBE9589658E0}"/>
                    </a:ext>
                  </a:extLst>
                </p:cNvPr>
                <p:cNvPicPr/>
                <p:nvPr/>
              </p:nvPicPr>
              <p:blipFill>
                <a:blip r:embed="rId471"/>
                <a:stretch>
                  <a:fillRect/>
                </a:stretch>
              </p:blipFill>
              <p:spPr>
                <a:xfrm>
                  <a:off x="278476" y="5562262"/>
                  <a:ext cx="26604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370" name="Freihand 369">
                  <a:extLst>
                    <a:ext uri="{FF2B5EF4-FFF2-40B4-BE49-F238E27FC236}">
                      <a16:creationId xmlns:a16="http://schemas.microsoft.com/office/drawing/2014/main" id="{08B26532-231E-95E0-CBB7-FC69AF8741CF}"/>
                    </a:ext>
                  </a:extLst>
                </p14:cNvPr>
                <p14:cNvContentPartPr/>
                <p14:nvPr/>
              </p14:nvContentPartPr>
              <p14:xfrm>
                <a:off x="626236" y="5628862"/>
                <a:ext cx="185040" cy="152280"/>
              </p14:xfrm>
            </p:contentPart>
          </mc:Choice>
          <mc:Fallback>
            <p:pic>
              <p:nvPicPr>
                <p:cNvPr id="370" name="Freihand 369">
                  <a:extLst>
                    <a:ext uri="{FF2B5EF4-FFF2-40B4-BE49-F238E27FC236}">
                      <a16:creationId xmlns:a16="http://schemas.microsoft.com/office/drawing/2014/main" id="{08B26532-231E-95E0-CBB7-FC69AF8741CF}"/>
                    </a:ext>
                  </a:extLst>
                </p:cNvPr>
                <p:cNvPicPr/>
                <p:nvPr/>
              </p:nvPicPr>
              <p:blipFill>
                <a:blip r:embed="rId473"/>
                <a:stretch>
                  <a:fillRect/>
                </a:stretch>
              </p:blipFill>
              <p:spPr>
                <a:xfrm>
                  <a:off x="621916" y="5624542"/>
                  <a:ext cx="1936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371" name="Freihand 370">
                  <a:extLst>
                    <a:ext uri="{FF2B5EF4-FFF2-40B4-BE49-F238E27FC236}">
                      <a16:creationId xmlns:a16="http://schemas.microsoft.com/office/drawing/2014/main" id="{89825913-5DBC-C184-AB61-7A9D90683F07}"/>
                    </a:ext>
                  </a:extLst>
                </p14:cNvPr>
                <p14:cNvContentPartPr/>
                <p14:nvPr/>
              </p14:nvContentPartPr>
              <p14:xfrm>
                <a:off x="767716" y="5583862"/>
                <a:ext cx="23400" cy="28080"/>
              </p14:xfrm>
            </p:contentPart>
          </mc:Choice>
          <mc:Fallback>
            <p:pic>
              <p:nvPicPr>
                <p:cNvPr id="371" name="Freihand 370">
                  <a:extLst>
                    <a:ext uri="{FF2B5EF4-FFF2-40B4-BE49-F238E27FC236}">
                      <a16:creationId xmlns:a16="http://schemas.microsoft.com/office/drawing/2014/main" id="{89825913-5DBC-C184-AB61-7A9D90683F07}"/>
                    </a:ext>
                  </a:extLst>
                </p:cNvPr>
                <p:cNvPicPr/>
                <p:nvPr/>
              </p:nvPicPr>
              <p:blipFill>
                <a:blip r:embed="rId475"/>
                <a:stretch>
                  <a:fillRect/>
                </a:stretch>
              </p:blipFill>
              <p:spPr>
                <a:xfrm>
                  <a:off x="763396" y="5579542"/>
                  <a:ext cx="320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372" name="Freihand 371">
                  <a:extLst>
                    <a:ext uri="{FF2B5EF4-FFF2-40B4-BE49-F238E27FC236}">
                      <a16:creationId xmlns:a16="http://schemas.microsoft.com/office/drawing/2014/main" id="{85BFAD26-FD8C-A02D-63D2-A2D00E655418}"/>
                    </a:ext>
                  </a:extLst>
                </p14:cNvPr>
                <p14:cNvContentPartPr/>
                <p14:nvPr/>
              </p14:nvContentPartPr>
              <p14:xfrm>
                <a:off x="902356" y="5565862"/>
                <a:ext cx="136440" cy="182880"/>
              </p14:xfrm>
            </p:contentPart>
          </mc:Choice>
          <mc:Fallback>
            <p:pic>
              <p:nvPicPr>
                <p:cNvPr id="372" name="Freihand 371">
                  <a:extLst>
                    <a:ext uri="{FF2B5EF4-FFF2-40B4-BE49-F238E27FC236}">
                      <a16:creationId xmlns:a16="http://schemas.microsoft.com/office/drawing/2014/main" id="{85BFAD26-FD8C-A02D-63D2-A2D00E655418}"/>
                    </a:ext>
                  </a:extLst>
                </p:cNvPr>
                <p:cNvPicPr/>
                <p:nvPr/>
              </p:nvPicPr>
              <p:blipFill>
                <a:blip r:embed="rId477"/>
                <a:stretch>
                  <a:fillRect/>
                </a:stretch>
              </p:blipFill>
              <p:spPr>
                <a:xfrm>
                  <a:off x="898036" y="5561542"/>
                  <a:ext cx="1450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73" name="Freihand 372">
                  <a:extLst>
                    <a:ext uri="{FF2B5EF4-FFF2-40B4-BE49-F238E27FC236}">
                      <a16:creationId xmlns:a16="http://schemas.microsoft.com/office/drawing/2014/main" id="{59CE68DA-EBF6-7DE7-8B3D-DBE0E5C79B0B}"/>
                    </a:ext>
                  </a:extLst>
                </p14:cNvPr>
                <p14:cNvContentPartPr/>
                <p14:nvPr/>
              </p14:nvContentPartPr>
              <p14:xfrm>
                <a:off x="1330396" y="5518342"/>
                <a:ext cx="34920" cy="213840"/>
              </p14:xfrm>
            </p:contentPart>
          </mc:Choice>
          <mc:Fallback>
            <p:pic>
              <p:nvPicPr>
                <p:cNvPr id="373" name="Freihand 372">
                  <a:extLst>
                    <a:ext uri="{FF2B5EF4-FFF2-40B4-BE49-F238E27FC236}">
                      <a16:creationId xmlns:a16="http://schemas.microsoft.com/office/drawing/2014/main" id="{59CE68DA-EBF6-7DE7-8B3D-DBE0E5C79B0B}"/>
                    </a:ext>
                  </a:extLst>
                </p:cNvPr>
                <p:cNvPicPr/>
                <p:nvPr/>
              </p:nvPicPr>
              <p:blipFill>
                <a:blip r:embed="rId479"/>
                <a:stretch>
                  <a:fillRect/>
                </a:stretch>
              </p:blipFill>
              <p:spPr>
                <a:xfrm>
                  <a:off x="1326076" y="5514022"/>
                  <a:ext cx="4356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74" name="Freihand 373">
                  <a:extLst>
                    <a:ext uri="{FF2B5EF4-FFF2-40B4-BE49-F238E27FC236}">
                      <a16:creationId xmlns:a16="http://schemas.microsoft.com/office/drawing/2014/main" id="{475BF61D-04A8-FB3C-BC5A-5A1DEE038592}"/>
                    </a:ext>
                  </a:extLst>
                </p14:cNvPr>
                <p14:cNvContentPartPr/>
                <p14:nvPr/>
              </p14:nvContentPartPr>
              <p14:xfrm>
                <a:off x="1218436" y="5493142"/>
                <a:ext cx="270360" cy="287640"/>
              </p14:xfrm>
            </p:contentPart>
          </mc:Choice>
          <mc:Fallback>
            <p:pic>
              <p:nvPicPr>
                <p:cNvPr id="374" name="Freihand 373">
                  <a:extLst>
                    <a:ext uri="{FF2B5EF4-FFF2-40B4-BE49-F238E27FC236}">
                      <a16:creationId xmlns:a16="http://schemas.microsoft.com/office/drawing/2014/main" id="{475BF61D-04A8-FB3C-BC5A-5A1DEE038592}"/>
                    </a:ext>
                  </a:extLst>
                </p:cNvPr>
                <p:cNvPicPr/>
                <p:nvPr/>
              </p:nvPicPr>
              <p:blipFill>
                <a:blip r:embed="rId481"/>
                <a:stretch>
                  <a:fillRect/>
                </a:stretch>
              </p:blipFill>
              <p:spPr>
                <a:xfrm>
                  <a:off x="1214116" y="5488822"/>
                  <a:ext cx="27900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75" name="Freihand 374">
                  <a:extLst>
                    <a:ext uri="{FF2B5EF4-FFF2-40B4-BE49-F238E27FC236}">
                      <a16:creationId xmlns:a16="http://schemas.microsoft.com/office/drawing/2014/main" id="{A88220A5-E835-5F2C-7548-A1003FF36EC0}"/>
                    </a:ext>
                  </a:extLst>
                </p14:cNvPr>
                <p14:cNvContentPartPr/>
                <p14:nvPr/>
              </p14:nvContentPartPr>
              <p14:xfrm>
                <a:off x="2084236" y="5550742"/>
                <a:ext cx="110520" cy="97200"/>
              </p14:xfrm>
            </p:contentPart>
          </mc:Choice>
          <mc:Fallback>
            <p:pic>
              <p:nvPicPr>
                <p:cNvPr id="375" name="Freihand 374">
                  <a:extLst>
                    <a:ext uri="{FF2B5EF4-FFF2-40B4-BE49-F238E27FC236}">
                      <a16:creationId xmlns:a16="http://schemas.microsoft.com/office/drawing/2014/main" id="{A88220A5-E835-5F2C-7548-A1003FF36EC0}"/>
                    </a:ext>
                  </a:extLst>
                </p:cNvPr>
                <p:cNvPicPr/>
                <p:nvPr/>
              </p:nvPicPr>
              <p:blipFill>
                <a:blip r:embed="rId483"/>
                <a:stretch>
                  <a:fillRect/>
                </a:stretch>
              </p:blipFill>
              <p:spPr>
                <a:xfrm>
                  <a:off x="2079916" y="5546422"/>
                  <a:ext cx="1191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77" name="Freihand 376">
                  <a:extLst>
                    <a:ext uri="{FF2B5EF4-FFF2-40B4-BE49-F238E27FC236}">
                      <a16:creationId xmlns:a16="http://schemas.microsoft.com/office/drawing/2014/main" id="{FBFAC0DB-FFAB-2D25-E99C-0DAC7697CD7B}"/>
                    </a:ext>
                  </a:extLst>
                </p14:cNvPr>
                <p14:cNvContentPartPr/>
                <p14:nvPr/>
              </p14:nvContentPartPr>
              <p14:xfrm>
                <a:off x="2874076" y="5559382"/>
                <a:ext cx="210600" cy="23040"/>
              </p14:xfrm>
            </p:contentPart>
          </mc:Choice>
          <mc:Fallback>
            <p:pic>
              <p:nvPicPr>
                <p:cNvPr id="377" name="Freihand 376">
                  <a:extLst>
                    <a:ext uri="{FF2B5EF4-FFF2-40B4-BE49-F238E27FC236}">
                      <a16:creationId xmlns:a16="http://schemas.microsoft.com/office/drawing/2014/main" id="{FBFAC0DB-FFAB-2D25-E99C-0DAC7697CD7B}"/>
                    </a:ext>
                  </a:extLst>
                </p:cNvPr>
                <p:cNvPicPr/>
                <p:nvPr/>
              </p:nvPicPr>
              <p:blipFill>
                <a:blip r:embed="rId485"/>
                <a:stretch>
                  <a:fillRect/>
                </a:stretch>
              </p:blipFill>
              <p:spPr>
                <a:xfrm>
                  <a:off x="2869756" y="5555062"/>
                  <a:ext cx="2192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78" name="Freihand 377">
                  <a:extLst>
                    <a:ext uri="{FF2B5EF4-FFF2-40B4-BE49-F238E27FC236}">
                      <a16:creationId xmlns:a16="http://schemas.microsoft.com/office/drawing/2014/main" id="{587BD3C7-FF35-033A-3BFE-26E9182D8522}"/>
                    </a:ext>
                  </a:extLst>
                </p14:cNvPr>
                <p14:cNvContentPartPr/>
                <p14:nvPr/>
              </p14:nvContentPartPr>
              <p14:xfrm>
                <a:off x="2910436" y="5625982"/>
                <a:ext cx="200520" cy="46440"/>
              </p14:xfrm>
            </p:contentPart>
          </mc:Choice>
          <mc:Fallback>
            <p:pic>
              <p:nvPicPr>
                <p:cNvPr id="378" name="Freihand 377">
                  <a:extLst>
                    <a:ext uri="{FF2B5EF4-FFF2-40B4-BE49-F238E27FC236}">
                      <a16:creationId xmlns:a16="http://schemas.microsoft.com/office/drawing/2014/main" id="{587BD3C7-FF35-033A-3BFE-26E9182D8522}"/>
                    </a:ext>
                  </a:extLst>
                </p:cNvPr>
                <p:cNvPicPr/>
                <p:nvPr/>
              </p:nvPicPr>
              <p:blipFill>
                <a:blip r:embed="rId487"/>
                <a:stretch>
                  <a:fillRect/>
                </a:stretch>
              </p:blipFill>
              <p:spPr>
                <a:xfrm>
                  <a:off x="2906116" y="5621662"/>
                  <a:ext cx="2091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79" name="Freihand 378">
                  <a:extLst>
                    <a:ext uri="{FF2B5EF4-FFF2-40B4-BE49-F238E27FC236}">
                      <a16:creationId xmlns:a16="http://schemas.microsoft.com/office/drawing/2014/main" id="{0B78543F-DD16-8DA1-C045-EB78A2C33184}"/>
                    </a:ext>
                  </a:extLst>
                </p14:cNvPr>
                <p14:cNvContentPartPr/>
                <p14:nvPr/>
              </p14:nvContentPartPr>
              <p14:xfrm>
                <a:off x="3117436" y="5517262"/>
                <a:ext cx="162720" cy="244800"/>
              </p14:xfrm>
            </p:contentPart>
          </mc:Choice>
          <mc:Fallback>
            <p:pic>
              <p:nvPicPr>
                <p:cNvPr id="379" name="Freihand 378">
                  <a:extLst>
                    <a:ext uri="{FF2B5EF4-FFF2-40B4-BE49-F238E27FC236}">
                      <a16:creationId xmlns:a16="http://schemas.microsoft.com/office/drawing/2014/main" id="{0B78543F-DD16-8DA1-C045-EB78A2C33184}"/>
                    </a:ext>
                  </a:extLst>
                </p:cNvPr>
                <p:cNvPicPr/>
                <p:nvPr/>
              </p:nvPicPr>
              <p:blipFill>
                <a:blip r:embed="rId489"/>
                <a:stretch>
                  <a:fillRect/>
                </a:stretch>
              </p:blipFill>
              <p:spPr>
                <a:xfrm>
                  <a:off x="3113116" y="5512942"/>
                  <a:ext cx="17136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64" name="Freihand 263">
                  <a:extLst>
                    <a:ext uri="{FF2B5EF4-FFF2-40B4-BE49-F238E27FC236}">
                      <a16:creationId xmlns:a16="http://schemas.microsoft.com/office/drawing/2014/main" id="{2D2842A9-71DA-76CA-DDD5-4A04035C2085}"/>
                    </a:ext>
                  </a:extLst>
                </p14:cNvPr>
                <p14:cNvContentPartPr/>
                <p14:nvPr/>
              </p14:nvContentPartPr>
              <p14:xfrm>
                <a:off x="3634756" y="4236742"/>
                <a:ext cx="16200" cy="181800"/>
              </p14:xfrm>
            </p:contentPart>
          </mc:Choice>
          <mc:Fallback>
            <p:pic>
              <p:nvPicPr>
                <p:cNvPr id="264" name="Freihand 263">
                  <a:extLst>
                    <a:ext uri="{FF2B5EF4-FFF2-40B4-BE49-F238E27FC236}">
                      <a16:creationId xmlns:a16="http://schemas.microsoft.com/office/drawing/2014/main" id="{2D2842A9-71DA-76CA-DDD5-4A04035C2085}"/>
                    </a:ext>
                  </a:extLst>
                </p:cNvPr>
                <p:cNvPicPr/>
                <p:nvPr/>
              </p:nvPicPr>
              <p:blipFill>
                <a:blip r:embed="rId491"/>
                <a:stretch>
                  <a:fillRect/>
                </a:stretch>
              </p:blipFill>
              <p:spPr>
                <a:xfrm>
                  <a:off x="3630436" y="4232422"/>
                  <a:ext cx="248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65" name="Freihand 264">
                  <a:extLst>
                    <a:ext uri="{FF2B5EF4-FFF2-40B4-BE49-F238E27FC236}">
                      <a16:creationId xmlns:a16="http://schemas.microsoft.com/office/drawing/2014/main" id="{400041EB-1931-091B-A723-114D07103E5B}"/>
                    </a:ext>
                  </a:extLst>
                </p14:cNvPr>
                <p14:cNvContentPartPr/>
                <p14:nvPr/>
              </p14:nvContentPartPr>
              <p14:xfrm>
                <a:off x="3503356" y="4237822"/>
                <a:ext cx="241920" cy="203760"/>
              </p14:xfrm>
            </p:contentPart>
          </mc:Choice>
          <mc:Fallback>
            <p:pic>
              <p:nvPicPr>
                <p:cNvPr id="265" name="Freihand 264">
                  <a:extLst>
                    <a:ext uri="{FF2B5EF4-FFF2-40B4-BE49-F238E27FC236}">
                      <a16:creationId xmlns:a16="http://schemas.microsoft.com/office/drawing/2014/main" id="{400041EB-1931-091B-A723-114D07103E5B}"/>
                    </a:ext>
                  </a:extLst>
                </p:cNvPr>
                <p:cNvPicPr/>
                <p:nvPr/>
              </p:nvPicPr>
              <p:blipFill>
                <a:blip r:embed="rId493"/>
                <a:stretch>
                  <a:fillRect/>
                </a:stretch>
              </p:blipFill>
              <p:spPr>
                <a:xfrm>
                  <a:off x="3499036" y="4233502"/>
                  <a:ext cx="2505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66" name="Freihand 265">
                  <a:extLst>
                    <a:ext uri="{FF2B5EF4-FFF2-40B4-BE49-F238E27FC236}">
                      <a16:creationId xmlns:a16="http://schemas.microsoft.com/office/drawing/2014/main" id="{BBF2E2CA-4D65-CB2C-72AA-8310739726D0}"/>
                    </a:ext>
                  </a:extLst>
                </p14:cNvPr>
                <p14:cNvContentPartPr/>
                <p14:nvPr/>
              </p14:nvContentPartPr>
              <p14:xfrm>
                <a:off x="3935356" y="4236742"/>
                <a:ext cx="34560" cy="182880"/>
              </p14:xfrm>
            </p:contentPart>
          </mc:Choice>
          <mc:Fallback>
            <p:pic>
              <p:nvPicPr>
                <p:cNvPr id="266" name="Freihand 265">
                  <a:extLst>
                    <a:ext uri="{FF2B5EF4-FFF2-40B4-BE49-F238E27FC236}">
                      <a16:creationId xmlns:a16="http://schemas.microsoft.com/office/drawing/2014/main" id="{BBF2E2CA-4D65-CB2C-72AA-8310739726D0}"/>
                    </a:ext>
                  </a:extLst>
                </p:cNvPr>
                <p:cNvPicPr/>
                <p:nvPr/>
              </p:nvPicPr>
              <p:blipFill>
                <a:blip r:embed="rId495"/>
                <a:stretch>
                  <a:fillRect/>
                </a:stretch>
              </p:blipFill>
              <p:spPr>
                <a:xfrm>
                  <a:off x="3931036" y="4232422"/>
                  <a:ext cx="432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67" name="Freihand 266">
                  <a:extLst>
                    <a:ext uri="{FF2B5EF4-FFF2-40B4-BE49-F238E27FC236}">
                      <a16:creationId xmlns:a16="http://schemas.microsoft.com/office/drawing/2014/main" id="{5C84020A-8FC1-0243-7095-AA668C7A3059}"/>
                    </a:ext>
                  </a:extLst>
                </p14:cNvPr>
                <p14:cNvContentPartPr/>
                <p14:nvPr/>
              </p14:nvContentPartPr>
              <p14:xfrm>
                <a:off x="4030396" y="4313062"/>
                <a:ext cx="108360" cy="128160"/>
              </p14:xfrm>
            </p:contentPart>
          </mc:Choice>
          <mc:Fallback>
            <p:pic>
              <p:nvPicPr>
                <p:cNvPr id="267" name="Freihand 266">
                  <a:extLst>
                    <a:ext uri="{FF2B5EF4-FFF2-40B4-BE49-F238E27FC236}">
                      <a16:creationId xmlns:a16="http://schemas.microsoft.com/office/drawing/2014/main" id="{5C84020A-8FC1-0243-7095-AA668C7A3059}"/>
                    </a:ext>
                  </a:extLst>
                </p:cNvPr>
                <p:cNvPicPr/>
                <p:nvPr/>
              </p:nvPicPr>
              <p:blipFill>
                <a:blip r:embed="rId497"/>
                <a:stretch>
                  <a:fillRect/>
                </a:stretch>
              </p:blipFill>
              <p:spPr>
                <a:xfrm>
                  <a:off x="4026076" y="4308742"/>
                  <a:ext cx="1170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68" name="Freihand 267">
                  <a:extLst>
                    <a:ext uri="{FF2B5EF4-FFF2-40B4-BE49-F238E27FC236}">
                      <a16:creationId xmlns:a16="http://schemas.microsoft.com/office/drawing/2014/main" id="{FE1925C8-78E9-644B-5C36-225355CF689B}"/>
                    </a:ext>
                  </a:extLst>
                </p14:cNvPr>
                <p14:cNvContentPartPr/>
                <p14:nvPr/>
              </p14:nvContentPartPr>
              <p14:xfrm>
                <a:off x="4171156" y="4241782"/>
                <a:ext cx="119520" cy="174240"/>
              </p14:xfrm>
            </p:contentPart>
          </mc:Choice>
          <mc:Fallback>
            <p:pic>
              <p:nvPicPr>
                <p:cNvPr id="268" name="Freihand 267">
                  <a:extLst>
                    <a:ext uri="{FF2B5EF4-FFF2-40B4-BE49-F238E27FC236}">
                      <a16:creationId xmlns:a16="http://schemas.microsoft.com/office/drawing/2014/main" id="{FE1925C8-78E9-644B-5C36-225355CF689B}"/>
                    </a:ext>
                  </a:extLst>
                </p:cNvPr>
                <p:cNvPicPr/>
                <p:nvPr/>
              </p:nvPicPr>
              <p:blipFill>
                <a:blip r:embed="rId499"/>
                <a:stretch>
                  <a:fillRect/>
                </a:stretch>
              </p:blipFill>
              <p:spPr>
                <a:xfrm>
                  <a:off x="4166836" y="4237462"/>
                  <a:ext cx="1281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69" name="Freihand 268">
                  <a:extLst>
                    <a:ext uri="{FF2B5EF4-FFF2-40B4-BE49-F238E27FC236}">
                      <a16:creationId xmlns:a16="http://schemas.microsoft.com/office/drawing/2014/main" id="{883432C7-1391-F063-C7C7-22E28A3AD257}"/>
                    </a:ext>
                  </a:extLst>
                </p14:cNvPr>
                <p14:cNvContentPartPr/>
                <p14:nvPr/>
              </p14:nvContentPartPr>
              <p14:xfrm>
                <a:off x="4568596" y="4203622"/>
                <a:ext cx="108720" cy="220320"/>
              </p14:xfrm>
            </p:contentPart>
          </mc:Choice>
          <mc:Fallback>
            <p:pic>
              <p:nvPicPr>
                <p:cNvPr id="269" name="Freihand 268">
                  <a:extLst>
                    <a:ext uri="{FF2B5EF4-FFF2-40B4-BE49-F238E27FC236}">
                      <a16:creationId xmlns:a16="http://schemas.microsoft.com/office/drawing/2014/main" id="{883432C7-1391-F063-C7C7-22E28A3AD257}"/>
                    </a:ext>
                  </a:extLst>
                </p:cNvPr>
                <p:cNvPicPr/>
                <p:nvPr/>
              </p:nvPicPr>
              <p:blipFill>
                <a:blip r:embed="rId501"/>
                <a:stretch>
                  <a:fillRect/>
                </a:stretch>
              </p:blipFill>
              <p:spPr>
                <a:xfrm>
                  <a:off x="4564276" y="4199302"/>
                  <a:ext cx="1173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70" name="Freihand 269">
                  <a:extLst>
                    <a:ext uri="{FF2B5EF4-FFF2-40B4-BE49-F238E27FC236}">
                      <a16:creationId xmlns:a16="http://schemas.microsoft.com/office/drawing/2014/main" id="{E5A1B0CC-D689-99D6-764D-8F6279CC1C7D}"/>
                    </a:ext>
                  </a:extLst>
                </p14:cNvPr>
                <p14:cNvContentPartPr/>
                <p14:nvPr/>
              </p14:nvContentPartPr>
              <p14:xfrm>
                <a:off x="4764436" y="4319182"/>
                <a:ext cx="99000" cy="97560"/>
              </p14:xfrm>
            </p:contentPart>
          </mc:Choice>
          <mc:Fallback>
            <p:pic>
              <p:nvPicPr>
                <p:cNvPr id="270" name="Freihand 269">
                  <a:extLst>
                    <a:ext uri="{FF2B5EF4-FFF2-40B4-BE49-F238E27FC236}">
                      <a16:creationId xmlns:a16="http://schemas.microsoft.com/office/drawing/2014/main" id="{E5A1B0CC-D689-99D6-764D-8F6279CC1C7D}"/>
                    </a:ext>
                  </a:extLst>
                </p:cNvPr>
                <p:cNvPicPr/>
                <p:nvPr/>
              </p:nvPicPr>
              <p:blipFill>
                <a:blip r:embed="rId503"/>
                <a:stretch>
                  <a:fillRect/>
                </a:stretch>
              </p:blipFill>
              <p:spPr>
                <a:xfrm>
                  <a:off x="4760116" y="4314862"/>
                  <a:ext cx="1076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71" name="Freihand 270">
                  <a:extLst>
                    <a:ext uri="{FF2B5EF4-FFF2-40B4-BE49-F238E27FC236}">
                      <a16:creationId xmlns:a16="http://schemas.microsoft.com/office/drawing/2014/main" id="{D773C29E-94B4-A851-7D5A-1D8716DAB8FB}"/>
                    </a:ext>
                  </a:extLst>
                </p14:cNvPr>
                <p14:cNvContentPartPr/>
                <p14:nvPr/>
              </p14:nvContentPartPr>
              <p14:xfrm>
                <a:off x="4922476" y="4291462"/>
                <a:ext cx="122040" cy="122400"/>
              </p14:xfrm>
            </p:contentPart>
          </mc:Choice>
          <mc:Fallback>
            <p:pic>
              <p:nvPicPr>
                <p:cNvPr id="271" name="Freihand 270">
                  <a:extLst>
                    <a:ext uri="{FF2B5EF4-FFF2-40B4-BE49-F238E27FC236}">
                      <a16:creationId xmlns:a16="http://schemas.microsoft.com/office/drawing/2014/main" id="{D773C29E-94B4-A851-7D5A-1D8716DAB8FB}"/>
                    </a:ext>
                  </a:extLst>
                </p:cNvPr>
                <p:cNvPicPr/>
                <p:nvPr/>
              </p:nvPicPr>
              <p:blipFill>
                <a:blip r:embed="rId505"/>
                <a:stretch>
                  <a:fillRect/>
                </a:stretch>
              </p:blipFill>
              <p:spPr>
                <a:xfrm>
                  <a:off x="4918156" y="4287142"/>
                  <a:ext cx="1306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72" name="Freihand 271">
                  <a:extLst>
                    <a:ext uri="{FF2B5EF4-FFF2-40B4-BE49-F238E27FC236}">
                      <a16:creationId xmlns:a16="http://schemas.microsoft.com/office/drawing/2014/main" id="{5BFD2C91-5173-7E48-F8F8-9F7A8B9B573B}"/>
                    </a:ext>
                  </a:extLst>
                </p14:cNvPr>
                <p14:cNvContentPartPr/>
                <p14:nvPr/>
              </p14:nvContentPartPr>
              <p14:xfrm>
                <a:off x="5069716" y="4291102"/>
                <a:ext cx="112320" cy="135720"/>
              </p14:xfrm>
            </p:contentPart>
          </mc:Choice>
          <mc:Fallback>
            <p:pic>
              <p:nvPicPr>
                <p:cNvPr id="272" name="Freihand 271">
                  <a:extLst>
                    <a:ext uri="{FF2B5EF4-FFF2-40B4-BE49-F238E27FC236}">
                      <a16:creationId xmlns:a16="http://schemas.microsoft.com/office/drawing/2014/main" id="{5BFD2C91-5173-7E48-F8F8-9F7A8B9B573B}"/>
                    </a:ext>
                  </a:extLst>
                </p:cNvPr>
                <p:cNvPicPr/>
                <p:nvPr/>
              </p:nvPicPr>
              <p:blipFill>
                <a:blip r:embed="rId507"/>
                <a:stretch>
                  <a:fillRect/>
                </a:stretch>
              </p:blipFill>
              <p:spPr>
                <a:xfrm>
                  <a:off x="5065396" y="4286782"/>
                  <a:ext cx="1209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273" name="Freihand 272">
                  <a:extLst>
                    <a:ext uri="{FF2B5EF4-FFF2-40B4-BE49-F238E27FC236}">
                      <a16:creationId xmlns:a16="http://schemas.microsoft.com/office/drawing/2014/main" id="{B8DC9040-DF54-BD4D-7A9D-12CFD138CB57}"/>
                    </a:ext>
                  </a:extLst>
                </p14:cNvPr>
                <p14:cNvContentPartPr/>
                <p14:nvPr/>
              </p14:nvContentPartPr>
              <p14:xfrm>
                <a:off x="5221996" y="4275262"/>
                <a:ext cx="263880" cy="118080"/>
              </p14:xfrm>
            </p:contentPart>
          </mc:Choice>
          <mc:Fallback>
            <p:pic>
              <p:nvPicPr>
                <p:cNvPr id="273" name="Freihand 272">
                  <a:extLst>
                    <a:ext uri="{FF2B5EF4-FFF2-40B4-BE49-F238E27FC236}">
                      <a16:creationId xmlns:a16="http://schemas.microsoft.com/office/drawing/2014/main" id="{B8DC9040-DF54-BD4D-7A9D-12CFD138CB57}"/>
                    </a:ext>
                  </a:extLst>
                </p:cNvPr>
                <p:cNvPicPr/>
                <p:nvPr/>
              </p:nvPicPr>
              <p:blipFill>
                <a:blip r:embed="rId509"/>
                <a:stretch>
                  <a:fillRect/>
                </a:stretch>
              </p:blipFill>
              <p:spPr>
                <a:xfrm>
                  <a:off x="5217676" y="4270942"/>
                  <a:ext cx="2725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33" name="Freihand 332">
                  <a:extLst>
                    <a:ext uri="{FF2B5EF4-FFF2-40B4-BE49-F238E27FC236}">
                      <a16:creationId xmlns:a16="http://schemas.microsoft.com/office/drawing/2014/main" id="{73220D31-79C4-8012-B67B-05D3FA7E161C}"/>
                    </a:ext>
                  </a:extLst>
                </p14:cNvPr>
                <p14:cNvContentPartPr/>
                <p14:nvPr/>
              </p14:nvContentPartPr>
              <p14:xfrm>
                <a:off x="3536116" y="4631662"/>
                <a:ext cx="153360" cy="207360"/>
              </p14:xfrm>
            </p:contentPart>
          </mc:Choice>
          <mc:Fallback>
            <p:pic>
              <p:nvPicPr>
                <p:cNvPr id="333" name="Freihand 332">
                  <a:extLst>
                    <a:ext uri="{FF2B5EF4-FFF2-40B4-BE49-F238E27FC236}">
                      <a16:creationId xmlns:a16="http://schemas.microsoft.com/office/drawing/2014/main" id="{73220D31-79C4-8012-B67B-05D3FA7E161C}"/>
                    </a:ext>
                  </a:extLst>
                </p:cNvPr>
                <p:cNvPicPr/>
                <p:nvPr/>
              </p:nvPicPr>
              <p:blipFill>
                <a:blip r:embed="rId511"/>
                <a:stretch>
                  <a:fillRect/>
                </a:stretch>
              </p:blipFill>
              <p:spPr>
                <a:xfrm>
                  <a:off x="3531796" y="4627342"/>
                  <a:ext cx="162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34" name="Freihand 333">
                  <a:extLst>
                    <a:ext uri="{FF2B5EF4-FFF2-40B4-BE49-F238E27FC236}">
                      <a16:creationId xmlns:a16="http://schemas.microsoft.com/office/drawing/2014/main" id="{EFD76F7E-3D86-DCA6-C897-B470A9011776}"/>
                    </a:ext>
                  </a:extLst>
                </p14:cNvPr>
                <p14:cNvContentPartPr/>
                <p14:nvPr/>
              </p14:nvContentPartPr>
              <p14:xfrm>
                <a:off x="3572116" y="4612222"/>
                <a:ext cx="178200" cy="219600"/>
              </p14:xfrm>
            </p:contentPart>
          </mc:Choice>
          <mc:Fallback>
            <p:pic>
              <p:nvPicPr>
                <p:cNvPr id="334" name="Freihand 333">
                  <a:extLst>
                    <a:ext uri="{FF2B5EF4-FFF2-40B4-BE49-F238E27FC236}">
                      <a16:creationId xmlns:a16="http://schemas.microsoft.com/office/drawing/2014/main" id="{EFD76F7E-3D86-DCA6-C897-B470A9011776}"/>
                    </a:ext>
                  </a:extLst>
                </p:cNvPr>
                <p:cNvPicPr/>
                <p:nvPr/>
              </p:nvPicPr>
              <p:blipFill>
                <a:blip r:embed="rId513"/>
                <a:stretch>
                  <a:fillRect/>
                </a:stretch>
              </p:blipFill>
              <p:spPr>
                <a:xfrm>
                  <a:off x="3567796" y="4607902"/>
                  <a:ext cx="18684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35" name="Freihand 334">
                  <a:extLst>
                    <a:ext uri="{FF2B5EF4-FFF2-40B4-BE49-F238E27FC236}">
                      <a16:creationId xmlns:a16="http://schemas.microsoft.com/office/drawing/2014/main" id="{809260BD-0154-4D30-FBAC-B0E24601D475}"/>
                    </a:ext>
                  </a:extLst>
                </p14:cNvPr>
                <p14:cNvContentPartPr/>
                <p14:nvPr/>
              </p14:nvContentPartPr>
              <p14:xfrm>
                <a:off x="3976036" y="4617982"/>
                <a:ext cx="32760" cy="172080"/>
              </p14:xfrm>
            </p:contentPart>
          </mc:Choice>
          <mc:Fallback>
            <p:pic>
              <p:nvPicPr>
                <p:cNvPr id="335" name="Freihand 334">
                  <a:extLst>
                    <a:ext uri="{FF2B5EF4-FFF2-40B4-BE49-F238E27FC236}">
                      <a16:creationId xmlns:a16="http://schemas.microsoft.com/office/drawing/2014/main" id="{809260BD-0154-4D30-FBAC-B0E24601D475}"/>
                    </a:ext>
                  </a:extLst>
                </p:cNvPr>
                <p:cNvPicPr/>
                <p:nvPr/>
              </p:nvPicPr>
              <p:blipFill>
                <a:blip r:embed="rId515"/>
                <a:stretch>
                  <a:fillRect/>
                </a:stretch>
              </p:blipFill>
              <p:spPr>
                <a:xfrm>
                  <a:off x="3971716" y="4613662"/>
                  <a:ext cx="414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36" name="Freihand 335">
                  <a:extLst>
                    <a:ext uri="{FF2B5EF4-FFF2-40B4-BE49-F238E27FC236}">
                      <a16:creationId xmlns:a16="http://schemas.microsoft.com/office/drawing/2014/main" id="{9F6C453B-230E-8E5D-4B81-70CB32B67D4E}"/>
                    </a:ext>
                  </a:extLst>
                </p14:cNvPr>
                <p14:cNvContentPartPr/>
                <p14:nvPr/>
              </p14:nvContentPartPr>
              <p14:xfrm>
                <a:off x="4068196" y="4688182"/>
                <a:ext cx="120240" cy="149040"/>
              </p14:xfrm>
            </p:contentPart>
          </mc:Choice>
          <mc:Fallback>
            <p:pic>
              <p:nvPicPr>
                <p:cNvPr id="336" name="Freihand 335">
                  <a:extLst>
                    <a:ext uri="{FF2B5EF4-FFF2-40B4-BE49-F238E27FC236}">
                      <a16:creationId xmlns:a16="http://schemas.microsoft.com/office/drawing/2014/main" id="{9F6C453B-230E-8E5D-4B81-70CB32B67D4E}"/>
                    </a:ext>
                  </a:extLst>
                </p:cNvPr>
                <p:cNvPicPr/>
                <p:nvPr/>
              </p:nvPicPr>
              <p:blipFill>
                <a:blip r:embed="rId517"/>
                <a:stretch>
                  <a:fillRect/>
                </a:stretch>
              </p:blipFill>
              <p:spPr>
                <a:xfrm>
                  <a:off x="4063876" y="4683862"/>
                  <a:ext cx="1288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37" name="Freihand 336">
                  <a:extLst>
                    <a:ext uri="{FF2B5EF4-FFF2-40B4-BE49-F238E27FC236}">
                      <a16:creationId xmlns:a16="http://schemas.microsoft.com/office/drawing/2014/main" id="{D73D9ABD-F594-CFD0-67E9-012A40F98761}"/>
                    </a:ext>
                  </a:extLst>
                </p14:cNvPr>
                <p14:cNvContentPartPr/>
                <p14:nvPr/>
              </p14:nvContentPartPr>
              <p14:xfrm>
                <a:off x="4236316" y="4604302"/>
                <a:ext cx="106920" cy="190800"/>
              </p14:xfrm>
            </p:contentPart>
          </mc:Choice>
          <mc:Fallback>
            <p:pic>
              <p:nvPicPr>
                <p:cNvPr id="337" name="Freihand 336">
                  <a:extLst>
                    <a:ext uri="{FF2B5EF4-FFF2-40B4-BE49-F238E27FC236}">
                      <a16:creationId xmlns:a16="http://schemas.microsoft.com/office/drawing/2014/main" id="{D73D9ABD-F594-CFD0-67E9-012A40F98761}"/>
                    </a:ext>
                  </a:extLst>
                </p:cNvPr>
                <p:cNvPicPr/>
                <p:nvPr/>
              </p:nvPicPr>
              <p:blipFill>
                <a:blip r:embed="rId519"/>
                <a:stretch>
                  <a:fillRect/>
                </a:stretch>
              </p:blipFill>
              <p:spPr>
                <a:xfrm>
                  <a:off x="4231996" y="4599982"/>
                  <a:ext cx="11556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38" name="Freihand 337">
                  <a:extLst>
                    <a:ext uri="{FF2B5EF4-FFF2-40B4-BE49-F238E27FC236}">
                      <a16:creationId xmlns:a16="http://schemas.microsoft.com/office/drawing/2014/main" id="{42D3B197-CF6D-F847-50F3-4121DA2677E8}"/>
                    </a:ext>
                  </a:extLst>
                </p14:cNvPr>
                <p14:cNvContentPartPr/>
                <p14:nvPr/>
              </p14:nvContentPartPr>
              <p14:xfrm>
                <a:off x="4563556" y="4612582"/>
                <a:ext cx="112320" cy="201600"/>
              </p14:xfrm>
            </p:contentPart>
          </mc:Choice>
          <mc:Fallback>
            <p:pic>
              <p:nvPicPr>
                <p:cNvPr id="338" name="Freihand 337">
                  <a:extLst>
                    <a:ext uri="{FF2B5EF4-FFF2-40B4-BE49-F238E27FC236}">
                      <a16:creationId xmlns:a16="http://schemas.microsoft.com/office/drawing/2014/main" id="{42D3B197-CF6D-F847-50F3-4121DA2677E8}"/>
                    </a:ext>
                  </a:extLst>
                </p:cNvPr>
                <p:cNvPicPr/>
                <p:nvPr/>
              </p:nvPicPr>
              <p:blipFill>
                <a:blip r:embed="rId521"/>
                <a:stretch>
                  <a:fillRect/>
                </a:stretch>
              </p:blipFill>
              <p:spPr>
                <a:xfrm>
                  <a:off x="4559236" y="4608262"/>
                  <a:ext cx="12096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39" name="Freihand 338">
                  <a:extLst>
                    <a:ext uri="{FF2B5EF4-FFF2-40B4-BE49-F238E27FC236}">
                      <a16:creationId xmlns:a16="http://schemas.microsoft.com/office/drawing/2014/main" id="{E6DEE362-B38F-24EE-0275-443BB11302E7}"/>
                    </a:ext>
                  </a:extLst>
                </p14:cNvPr>
                <p14:cNvContentPartPr/>
                <p14:nvPr/>
              </p14:nvContentPartPr>
              <p14:xfrm>
                <a:off x="4764796" y="4666942"/>
                <a:ext cx="107280" cy="138960"/>
              </p14:xfrm>
            </p:contentPart>
          </mc:Choice>
          <mc:Fallback>
            <p:pic>
              <p:nvPicPr>
                <p:cNvPr id="339" name="Freihand 338">
                  <a:extLst>
                    <a:ext uri="{FF2B5EF4-FFF2-40B4-BE49-F238E27FC236}">
                      <a16:creationId xmlns:a16="http://schemas.microsoft.com/office/drawing/2014/main" id="{E6DEE362-B38F-24EE-0275-443BB11302E7}"/>
                    </a:ext>
                  </a:extLst>
                </p:cNvPr>
                <p:cNvPicPr/>
                <p:nvPr/>
              </p:nvPicPr>
              <p:blipFill>
                <a:blip r:embed="rId523"/>
                <a:stretch>
                  <a:fillRect/>
                </a:stretch>
              </p:blipFill>
              <p:spPr>
                <a:xfrm>
                  <a:off x="4760476" y="4662622"/>
                  <a:ext cx="1159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40" name="Freihand 339">
                  <a:extLst>
                    <a:ext uri="{FF2B5EF4-FFF2-40B4-BE49-F238E27FC236}">
                      <a16:creationId xmlns:a16="http://schemas.microsoft.com/office/drawing/2014/main" id="{30467B3D-C1C2-7B00-DD1F-A90AC24A9FDA}"/>
                    </a:ext>
                  </a:extLst>
                </p14:cNvPr>
                <p14:cNvContentPartPr/>
                <p14:nvPr/>
              </p14:nvContentPartPr>
              <p14:xfrm>
                <a:off x="4927156" y="4656502"/>
                <a:ext cx="135360" cy="146880"/>
              </p14:xfrm>
            </p:contentPart>
          </mc:Choice>
          <mc:Fallback>
            <p:pic>
              <p:nvPicPr>
                <p:cNvPr id="340" name="Freihand 339">
                  <a:extLst>
                    <a:ext uri="{FF2B5EF4-FFF2-40B4-BE49-F238E27FC236}">
                      <a16:creationId xmlns:a16="http://schemas.microsoft.com/office/drawing/2014/main" id="{30467B3D-C1C2-7B00-DD1F-A90AC24A9FDA}"/>
                    </a:ext>
                  </a:extLst>
                </p:cNvPr>
                <p:cNvPicPr/>
                <p:nvPr/>
              </p:nvPicPr>
              <p:blipFill>
                <a:blip r:embed="rId525"/>
                <a:stretch>
                  <a:fillRect/>
                </a:stretch>
              </p:blipFill>
              <p:spPr>
                <a:xfrm>
                  <a:off x="4922836" y="4652182"/>
                  <a:ext cx="1440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41" name="Freihand 340">
                  <a:extLst>
                    <a:ext uri="{FF2B5EF4-FFF2-40B4-BE49-F238E27FC236}">
                      <a16:creationId xmlns:a16="http://schemas.microsoft.com/office/drawing/2014/main" id="{EFC30C77-6F6D-45EB-43E4-4FDA5756E04A}"/>
                    </a:ext>
                  </a:extLst>
                </p14:cNvPr>
                <p14:cNvContentPartPr/>
                <p14:nvPr/>
              </p14:nvContentPartPr>
              <p14:xfrm>
                <a:off x="5105356" y="4654342"/>
                <a:ext cx="104760" cy="141840"/>
              </p14:xfrm>
            </p:contentPart>
          </mc:Choice>
          <mc:Fallback>
            <p:pic>
              <p:nvPicPr>
                <p:cNvPr id="341" name="Freihand 340">
                  <a:extLst>
                    <a:ext uri="{FF2B5EF4-FFF2-40B4-BE49-F238E27FC236}">
                      <a16:creationId xmlns:a16="http://schemas.microsoft.com/office/drawing/2014/main" id="{EFC30C77-6F6D-45EB-43E4-4FDA5756E04A}"/>
                    </a:ext>
                  </a:extLst>
                </p:cNvPr>
                <p:cNvPicPr/>
                <p:nvPr/>
              </p:nvPicPr>
              <p:blipFill>
                <a:blip r:embed="rId527"/>
                <a:stretch>
                  <a:fillRect/>
                </a:stretch>
              </p:blipFill>
              <p:spPr>
                <a:xfrm>
                  <a:off x="5101036" y="4650022"/>
                  <a:ext cx="1134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42" name="Freihand 341">
                  <a:extLst>
                    <a:ext uri="{FF2B5EF4-FFF2-40B4-BE49-F238E27FC236}">
                      <a16:creationId xmlns:a16="http://schemas.microsoft.com/office/drawing/2014/main" id="{A0E256FA-6742-1EFB-751F-7512EC7F2948}"/>
                    </a:ext>
                  </a:extLst>
                </p14:cNvPr>
                <p14:cNvContentPartPr/>
                <p14:nvPr/>
              </p14:nvContentPartPr>
              <p14:xfrm>
                <a:off x="5238196" y="4634902"/>
                <a:ext cx="254160" cy="128880"/>
              </p14:xfrm>
            </p:contentPart>
          </mc:Choice>
          <mc:Fallback>
            <p:pic>
              <p:nvPicPr>
                <p:cNvPr id="342" name="Freihand 341">
                  <a:extLst>
                    <a:ext uri="{FF2B5EF4-FFF2-40B4-BE49-F238E27FC236}">
                      <a16:creationId xmlns:a16="http://schemas.microsoft.com/office/drawing/2014/main" id="{A0E256FA-6742-1EFB-751F-7512EC7F2948}"/>
                    </a:ext>
                  </a:extLst>
                </p:cNvPr>
                <p:cNvPicPr/>
                <p:nvPr/>
              </p:nvPicPr>
              <p:blipFill>
                <a:blip r:embed="rId529"/>
                <a:stretch>
                  <a:fillRect/>
                </a:stretch>
              </p:blipFill>
              <p:spPr>
                <a:xfrm>
                  <a:off x="5233876" y="4630582"/>
                  <a:ext cx="2628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57" name="Freihand 356">
                  <a:extLst>
                    <a:ext uri="{FF2B5EF4-FFF2-40B4-BE49-F238E27FC236}">
                      <a16:creationId xmlns:a16="http://schemas.microsoft.com/office/drawing/2014/main" id="{59FCC156-41B9-15AA-F609-A8B545550B32}"/>
                    </a:ext>
                  </a:extLst>
                </p14:cNvPr>
                <p14:cNvContentPartPr/>
                <p14:nvPr/>
              </p14:nvContentPartPr>
              <p14:xfrm>
                <a:off x="3601276" y="5080582"/>
                <a:ext cx="30960" cy="201240"/>
              </p14:xfrm>
            </p:contentPart>
          </mc:Choice>
          <mc:Fallback>
            <p:pic>
              <p:nvPicPr>
                <p:cNvPr id="357" name="Freihand 356">
                  <a:extLst>
                    <a:ext uri="{FF2B5EF4-FFF2-40B4-BE49-F238E27FC236}">
                      <a16:creationId xmlns:a16="http://schemas.microsoft.com/office/drawing/2014/main" id="{59FCC156-41B9-15AA-F609-A8B545550B32}"/>
                    </a:ext>
                  </a:extLst>
                </p:cNvPr>
                <p:cNvPicPr/>
                <p:nvPr/>
              </p:nvPicPr>
              <p:blipFill>
                <a:blip r:embed="rId531"/>
                <a:stretch>
                  <a:fillRect/>
                </a:stretch>
              </p:blipFill>
              <p:spPr>
                <a:xfrm>
                  <a:off x="3596956" y="5076262"/>
                  <a:ext cx="396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58" name="Freihand 357">
                  <a:extLst>
                    <a:ext uri="{FF2B5EF4-FFF2-40B4-BE49-F238E27FC236}">
                      <a16:creationId xmlns:a16="http://schemas.microsoft.com/office/drawing/2014/main" id="{FA965000-BA3C-4D48-CB35-1C06DA98229A}"/>
                    </a:ext>
                  </a:extLst>
                </p14:cNvPr>
                <p14:cNvContentPartPr/>
                <p14:nvPr/>
              </p14:nvContentPartPr>
              <p14:xfrm>
                <a:off x="3517396" y="5048182"/>
                <a:ext cx="201600" cy="300960"/>
              </p14:xfrm>
            </p:contentPart>
          </mc:Choice>
          <mc:Fallback>
            <p:pic>
              <p:nvPicPr>
                <p:cNvPr id="358" name="Freihand 357">
                  <a:extLst>
                    <a:ext uri="{FF2B5EF4-FFF2-40B4-BE49-F238E27FC236}">
                      <a16:creationId xmlns:a16="http://schemas.microsoft.com/office/drawing/2014/main" id="{FA965000-BA3C-4D48-CB35-1C06DA98229A}"/>
                    </a:ext>
                  </a:extLst>
                </p:cNvPr>
                <p:cNvPicPr/>
                <p:nvPr/>
              </p:nvPicPr>
              <p:blipFill>
                <a:blip r:embed="rId533"/>
                <a:stretch>
                  <a:fillRect/>
                </a:stretch>
              </p:blipFill>
              <p:spPr>
                <a:xfrm>
                  <a:off x="3513076" y="5043862"/>
                  <a:ext cx="21024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59" name="Freihand 358">
                  <a:extLst>
                    <a:ext uri="{FF2B5EF4-FFF2-40B4-BE49-F238E27FC236}">
                      <a16:creationId xmlns:a16="http://schemas.microsoft.com/office/drawing/2014/main" id="{9B997135-6130-8FAC-9A64-8206CD5DE1D0}"/>
                    </a:ext>
                  </a:extLst>
                </p14:cNvPr>
                <p14:cNvContentPartPr/>
                <p14:nvPr/>
              </p14:nvContentPartPr>
              <p14:xfrm>
                <a:off x="4054876" y="5145742"/>
                <a:ext cx="14400" cy="133920"/>
              </p14:xfrm>
            </p:contentPart>
          </mc:Choice>
          <mc:Fallback>
            <p:pic>
              <p:nvPicPr>
                <p:cNvPr id="359" name="Freihand 358">
                  <a:extLst>
                    <a:ext uri="{FF2B5EF4-FFF2-40B4-BE49-F238E27FC236}">
                      <a16:creationId xmlns:a16="http://schemas.microsoft.com/office/drawing/2014/main" id="{9B997135-6130-8FAC-9A64-8206CD5DE1D0}"/>
                    </a:ext>
                  </a:extLst>
                </p:cNvPr>
                <p:cNvPicPr/>
                <p:nvPr/>
              </p:nvPicPr>
              <p:blipFill>
                <a:blip r:embed="rId535"/>
                <a:stretch>
                  <a:fillRect/>
                </a:stretch>
              </p:blipFill>
              <p:spPr>
                <a:xfrm>
                  <a:off x="4050556" y="5141422"/>
                  <a:ext cx="230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60" name="Freihand 359">
                  <a:extLst>
                    <a:ext uri="{FF2B5EF4-FFF2-40B4-BE49-F238E27FC236}">
                      <a16:creationId xmlns:a16="http://schemas.microsoft.com/office/drawing/2014/main" id="{DBDF995B-6FAA-A1C4-CAD5-E27B57503665}"/>
                    </a:ext>
                  </a:extLst>
                </p14:cNvPr>
                <p14:cNvContentPartPr/>
                <p14:nvPr/>
              </p14:nvContentPartPr>
              <p14:xfrm>
                <a:off x="4066756" y="5055022"/>
                <a:ext cx="46440" cy="23040"/>
              </p14:xfrm>
            </p:contentPart>
          </mc:Choice>
          <mc:Fallback>
            <p:pic>
              <p:nvPicPr>
                <p:cNvPr id="360" name="Freihand 359">
                  <a:extLst>
                    <a:ext uri="{FF2B5EF4-FFF2-40B4-BE49-F238E27FC236}">
                      <a16:creationId xmlns:a16="http://schemas.microsoft.com/office/drawing/2014/main" id="{DBDF995B-6FAA-A1C4-CAD5-E27B57503665}"/>
                    </a:ext>
                  </a:extLst>
                </p:cNvPr>
                <p:cNvPicPr/>
                <p:nvPr/>
              </p:nvPicPr>
              <p:blipFill>
                <a:blip r:embed="rId537"/>
                <a:stretch>
                  <a:fillRect/>
                </a:stretch>
              </p:blipFill>
              <p:spPr>
                <a:xfrm>
                  <a:off x="4062436" y="5050702"/>
                  <a:ext cx="550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61" name="Freihand 360">
                  <a:extLst>
                    <a:ext uri="{FF2B5EF4-FFF2-40B4-BE49-F238E27FC236}">
                      <a16:creationId xmlns:a16="http://schemas.microsoft.com/office/drawing/2014/main" id="{4972AC89-E46F-0073-4480-641EE81CE157}"/>
                    </a:ext>
                  </a:extLst>
                </p14:cNvPr>
                <p14:cNvContentPartPr/>
                <p14:nvPr/>
              </p14:nvContentPartPr>
              <p14:xfrm>
                <a:off x="4151716" y="5122702"/>
                <a:ext cx="119160" cy="182520"/>
              </p14:xfrm>
            </p:contentPart>
          </mc:Choice>
          <mc:Fallback>
            <p:pic>
              <p:nvPicPr>
                <p:cNvPr id="361" name="Freihand 360">
                  <a:extLst>
                    <a:ext uri="{FF2B5EF4-FFF2-40B4-BE49-F238E27FC236}">
                      <a16:creationId xmlns:a16="http://schemas.microsoft.com/office/drawing/2014/main" id="{4972AC89-E46F-0073-4480-641EE81CE157}"/>
                    </a:ext>
                  </a:extLst>
                </p:cNvPr>
                <p:cNvPicPr/>
                <p:nvPr/>
              </p:nvPicPr>
              <p:blipFill>
                <a:blip r:embed="rId539"/>
                <a:stretch>
                  <a:fillRect/>
                </a:stretch>
              </p:blipFill>
              <p:spPr>
                <a:xfrm>
                  <a:off x="4147396" y="5118382"/>
                  <a:ext cx="12780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62" name="Freihand 361">
                  <a:extLst>
                    <a:ext uri="{FF2B5EF4-FFF2-40B4-BE49-F238E27FC236}">
                      <a16:creationId xmlns:a16="http://schemas.microsoft.com/office/drawing/2014/main" id="{F9ADA9EB-D969-2EBC-5651-20EA968241D4}"/>
                    </a:ext>
                  </a:extLst>
                </p14:cNvPr>
                <p14:cNvContentPartPr/>
                <p14:nvPr/>
              </p14:nvContentPartPr>
              <p14:xfrm>
                <a:off x="4321636" y="5022982"/>
                <a:ext cx="97200" cy="259920"/>
              </p14:xfrm>
            </p:contentPart>
          </mc:Choice>
          <mc:Fallback>
            <p:pic>
              <p:nvPicPr>
                <p:cNvPr id="362" name="Freihand 361">
                  <a:extLst>
                    <a:ext uri="{FF2B5EF4-FFF2-40B4-BE49-F238E27FC236}">
                      <a16:creationId xmlns:a16="http://schemas.microsoft.com/office/drawing/2014/main" id="{F9ADA9EB-D969-2EBC-5651-20EA968241D4}"/>
                    </a:ext>
                  </a:extLst>
                </p:cNvPr>
                <p:cNvPicPr/>
                <p:nvPr/>
              </p:nvPicPr>
              <p:blipFill>
                <a:blip r:embed="rId541"/>
                <a:stretch>
                  <a:fillRect/>
                </a:stretch>
              </p:blipFill>
              <p:spPr>
                <a:xfrm>
                  <a:off x="4317316" y="5018662"/>
                  <a:ext cx="10584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63" name="Freihand 362">
                  <a:extLst>
                    <a:ext uri="{FF2B5EF4-FFF2-40B4-BE49-F238E27FC236}">
                      <a16:creationId xmlns:a16="http://schemas.microsoft.com/office/drawing/2014/main" id="{BCE51138-E87B-8010-A303-03B47DC1809B}"/>
                    </a:ext>
                  </a:extLst>
                </p14:cNvPr>
                <p14:cNvContentPartPr/>
                <p14:nvPr/>
              </p14:nvContentPartPr>
              <p14:xfrm>
                <a:off x="4609636" y="4999942"/>
                <a:ext cx="161640" cy="258480"/>
              </p14:xfrm>
            </p:contentPart>
          </mc:Choice>
          <mc:Fallback>
            <p:pic>
              <p:nvPicPr>
                <p:cNvPr id="363" name="Freihand 362">
                  <a:extLst>
                    <a:ext uri="{FF2B5EF4-FFF2-40B4-BE49-F238E27FC236}">
                      <a16:creationId xmlns:a16="http://schemas.microsoft.com/office/drawing/2014/main" id="{BCE51138-E87B-8010-A303-03B47DC1809B}"/>
                    </a:ext>
                  </a:extLst>
                </p:cNvPr>
                <p:cNvPicPr/>
                <p:nvPr/>
              </p:nvPicPr>
              <p:blipFill>
                <a:blip r:embed="rId543"/>
                <a:stretch>
                  <a:fillRect/>
                </a:stretch>
              </p:blipFill>
              <p:spPr>
                <a:xfrm>
                  <a:off x="4605316" y="4995622"/>
                  <a:ext cx="17028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64" name="Freihand 363">
                  <a:extLst>
                    <a:ext uri="{FF2B5EF4-FFF2-40B4-BE49-F238E27FC236}">
                      <a16:creationId xmlns:a16="http://schemas.microsoft.com/office/drawing/2014/main" id="{BDD7D52B-D7CB-F480-79A3-E53E21B06715}"/>
                    </a:ext>
                  </a:extLst>
                </p14:cNvPr>
                <p14:cNvContentPartPr/>
                <p14:nvPr/>
              </p14:nvContentPartPr>
              <p14:xfrm>
                <a:off x="4847236" y="5069062"/>
                <a:ext cx="129240" cy="165600"/>
              </p14:xfrm>
            </p:contentPart>
          </mc:Choice>
          <mc:Fallback>
            <p:pic>
              <p:nvPicPr>
                <p:cNvPr id="364" name="Freihand 363">
                  <a:extLst>
                    <a:ext uri="{FF2B5EF4-FFF2-40B4-BE49-F238E27FC236}">
                      <a16:creationId xmlns:a16="http://schemas.microsoft.com/office/drawing/2014/main" id="{BDD7D52B-D7CB-F480-79A3-E53E21B06715}"/>
                    </a:ext>
                  </a:extLst>
                </p:cNvPr>
                <p:cNvPicPr/>
                <p:nvPr/>
              </p:nvPicPr>
              <p:blipFill>
                <a:blip r:embed="rId545"/>
                <a:stretch>
                  <a:fillRect/>
                </a:stretch>
              </p:blipFill>
              <p:spPr>
                <a:xfrm>
                  <a:off x="4842916" y="5064742"/>
                  <a:ext cx="1378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65" name="Freihand 364">
                  <a:extLst>
                    <a:ext uri="{FF2B5EF4-FFF2-40B4-BE49-F238E27FC236}">
                      <a16:creationId xmlns:a16="http://schemas.microsoft.com/office/drawing/2014/main" id="{3F4EE716-4B3E-E3BE-3971-787ACE49112F}"/>
                    </a:ext>
                  </a:extLst>
                </p14:cNvPr>
                <p14:cNvContentPartPr/>
                <p14:nvPr/>
              </p14:nvContentPartPr>
              <p14:xfrm>
                <a:off x="5023276" y="5074462"/>
                <a:ext cx="134640" cy="202320"/>
              </p14:xfrm>
            </p:contentPart>
          </mc:Choice>
          <mc:Fallback>
            <p:pic>
              <p:nvPicPr>
                <p:cNvPr id="365" name="Freihand 364">
                  <a:extLst>
                    <a:ext uri="{FF2B5EF4-FFF2-40B4-BE49-F238E27FC236}">
                      <a16:creationId xmlns:a16="http://schemas.microsoft.com/office/drawing/2014/main" id="{3F4EE716-4B3E-E3BE-3971-787ACE49112F}"/>
                    </a:ext>
                  </a:extLst>
                </p:cNvPr>
                <p:cNvPicPr/>
                <p:nvPr/>
              </p:nvPicPr>
              <p:blipFill>
                <a:blip r:embed="rId547"/>
                <a:stretch>
                  <a:fillRect/>
                </a:stretch>
              </p:blipFill>
              <p:spPr>
                <a:xfrm>
                  <a:off x="5018956" y="5070142"/>
                  <a:ext cx="14328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66" name="Freihand 365">
                  <a:extLst>
                    <a:ext uri="{FF2B5EF4-FFF2-40B4-BE49-F238E27FC236}">
                      <a16:creationId xmlns:a16="http://schemas.microsoft.com/office/drawing/2014/main" id="{91E49F7A-AFA0-5FEE-7174-1F9392D31589}"/>
                    </a:ext>
                  </a:extLst>
                </p14:cNvPr>
                <p14:cNvContentPartPr/>
                <p14:nvPr/>
              </p14:nvContentPartPr>
              <p14:xfrm>
                <a:off x="5165476" y="5066182"/>
                <a:ext cx="134280" cy="206640"/>
              </p14:xfrm>
            </p:contentPart>
          </mc:Choice>
          <mc:Fallback>
            <p:pic>
              <p:nvPicPr>
                <p:cNvPr id="366" name="Freihand 365">
                  <a:extLst>
                    <a:ext uri="{FF2B5EF4-FFF2-40B4-BE49-F238E27FC236}">
                      <a16:creationId xmlns:a16="http://schemas.microsoft.com/office/drawing/2014/main" id="{91E49F7A-AFA0-5FEE-7174-1F9392D31589}"/>
                    </a:ext>
                  </a:extLst>
                </p:cNvPr>
                <p:cNvPicPr/>
                <p:nvPr/>
              </p:nvPicPr>
              <p:blipFill>
                <a:blip r:embed="rId549"/>
                <a:stretch>
                  <a:fillRect/>
                </a:stretch>
              </p:blipFill>
              <p:spPr>
                <a:xfrm>
                  <a:off x="5161156" y="5061862"/>
                  <a:ext cx="14292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67" name="Freihand 366">
                  <a:extLst>
                    <a:ext uri="{FF2B5EF4-FFF2-40B4-BE49-F238E27FC236}">
                      <a16:creationId xmlns:a16="http://schemas.microsoft.com/office/drawing/2014/main" id="{9456EF22-F9BC-A7B2-3F87-AFAD96DD891C}"/>
                    </a:ext>
                  </a:extLst>
                </p14:cNvPr>
                <p14:cNvContentPartPr/>
                <p14:nvPr/>
              </p14:nvContentPartPr>
              <p14:xfrm>
                <a:off x="5339356" y="5078782"/>
                <a:ext cx="256320" cy="121320"/>
              </p14:xfrm>
            </p:contentPart>
          </mc:Choice>
          <mc:Fallback>
            <p:pic>
              <p:nvPicPr>
                <p:cNvPr id="367" name="Freihand 366">
                  <a:extLst>
                    <a:ext uri="{FF2B5EF4-FFF2-40B4-BE49-F238E27FC236}">
                      <a16:creationId xmlns:a16="http://schemas.microsoft.com/office/drawing/2014/main" id="{9456EF22-F9BC-A7B2-3F87-AFAD96DD891C}"/>
                    </a:ext>
                  </a:extLst>
                </p:cNvPr>
                <p:cNvPicPr/>
                <p:nvPr/>
              </p:nvPicPr>
              <p:blipFill>
                <a:blip r:embed="rId551"/>
                <a:stretch>
                  <a:fillRect/>
                </a:stretch>
              </p:blipFill>
              <p:spPr>
                <a:xfrm>
                  <a:off x="5335036" y="5074462"/>
                  <a:ext cx="2649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81" name="Freihand 380">
                  <a:extLst>
                    <a:ext uri="{FF2B5EF4-FFF2-40B4-BE49-F238E27FC236}">
                      <a16:creationId xmlns:a16="http://schemas.microsoft.com/office/drawing/2014/main" id="{86684C35-6FB9-F9DE-90AA-D8BDCEF38FA9}"/>
                    </a:ext>
                  </a:extLst>
                </p14:cNvPr>
                <p14:cNvContentPartPr/>
                <p14:nvPr/>
              </p14:nvContentPartPr>
              <p14:xfrm>
                <a:off x="3536476" y="5524822"/>
                <a:ext cx="193680" cy="250920"/>
              </p14:xfrm>
            </p:contentPart>
          </mc:Choice>
          <mc:Fallback>
            <p:pic>
              <p:nvPicPr>
                <p:cNvPr id="381" name="Freihand 380">
                  <a:extLst>
                    <a:ext uri="{FF2B5EF4-FFF2-40B4-BE49-F238E27FC236}">
                      <a16:creationId xmlns:a16="http://schemas.microsoft.com/office/drawing/2014/main" id="{86684C35-6FB9-F9DE-90AA-D8BDCEF38FA9}"/>
                    </a:ext>
                  </a:extLst>
                </p:cNvPr>
                <p:cNvPicPr/>
                <p:nvPr/>
              </p:nvPicPr>
              <p:blipFill>
                <a:blip r:embed="rId553"/>
                <a:stretch>
                  <a:fillRect/>
                </a:stretch>
              </p:blipFill>
              <p:spPr>
                <a:xfrm>
                  <a:off x="3532156" y="5520502"/>
                  <a:ext cx="20232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82" name="Freihand 381">
                  <a:extLst>
                    <a:ext uri="{FF2B5EF4-FFF2-40B4-BE49-F238E27FC236}">
                      <a16:creationId xmlns:a16="http://schemas.microsoft.com/office/drawing/2014/main" id="{283210D5-0150-5D5F-DD08-8A9B09473529}"/>
                    </a:ext>
                  </a:extLst>
                </p14:cNvPr>
                <p14:cNvContentPartPr/>
                <p14:nvPr/>
              </p14:nvContentPartPr>
              <p14:xfrm>
                <a:off x="4141996" y="5567302"/>
                <a:ext cx="17280" cy="172800"/>
              </p14:xfrm>
            </p:contentPart>
          </mc:Choice>
          <mc:Fallback>
            <p:pic>
              <p:nvPicPr>
                <p:cNvPr id="382" name="Freihand 381">
                  <a:extLst>
                    <a:ext uri="{FF2B5EF4-FFF2-40B4-BE49-F238E27FC236}">
                      <a16:creationId xmlns:a16="http://schemas.microsoft.com/office/drawing/2014/main" id="{283210D5-0150-5D5F-DD08-8A9B09473529}"/>
                    </a:ext>
                  </a:extLst>
                </p:cNvPr>
                <p:cNvPicPr/>
                <p:nvPr/>
              </p:nvPicPr>
              <p:blipFill>
                <a:blip r:embed="rId555"/>
                <a:stretch>
                  <a:fillRect/>
                </a:stretch>
              </p:blipFill>
              <p:spPr>
                <a:xfrm>
                  <a:off x="4137676" y="5562982"/>
                  <a:ext cx="259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83" name="Freihand 382">
                  <a:extLst>
                    <a:ext uri="{FF2B5EF4-FFF2-40B4-BE49-F238E27FC236}">
                      <a16:creationId xmlns:a16="http://schemas.microsoft.com/office/drawing/2014/main" id="{F5E8D7EF-5735-4FBE-79FD-CE7BD4B2B9D8}"/>
                    </a:ext>
                  </a:extLst>
                </p14:cNvPr>
                <p14:cNvContentPartPr/>
                <p14:nvPr/>
              </p14:nvContentPartPr>
              <p14:xfrm>
                <a:off x="4154956" y="5507542"/>
                <a:ext cx="24480" cy="46800"/>
              </p14:xfrm>
            </p:contentPart>
          </mc:Choice>
          <mc:Fallback>
            <p:pic>
              <p:nvPicPr>
                <p:cNvPr id="383" name="Freihand 382">
                  <a:extLst>
                    <a:ext uri="{FF2B5EF4-FFF2-40B4-BE49-F238E27FC236}">
                      <a16:creationId xmlns:a16="http://schemas.microsoft.com/office/drawing/2014/main" id="{F5E8D7EF-5735-4FBE-79FD-CE7BD4B2B9D8}"/>
                    </a:ext>
                  </a:extLst>
                </p:cNvPr>
                <p:cNvPicPr/>
                <p:nvPr/>
              </p:nvPicPr>
              <p:blipFill>
                <a:blip r:embed="rId557"/>
                <a:stretch>
                  <a:fillRect/>
                </a:stretch>
              </p:blipFill>
              <p:spPr>
                <a:xfrm>
                  <a:off x="4150636" y="5503222"/>
                  <a:ext cx="331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84" name="Freihand 383">
                  <a:extLst>
                    <a:ext uri="{FF2B5EF4-FFF2-40B4-BE49-F238E27FC236}">
                      <a16:creationId xmlns:a16="http://schemas.microsoft.com/office/drawing/2014/main" id="{A9AC15E9-1E72-7A3F-82E5-5C64EC7A0E7D}"/>
                    </a:ext>
                  </a:extLst>
                </p14:cNvPr>
                <p14:cNvContentPartPr/>
                <p14:nvPr/>
              </p14:nvContentPartPr>
              <p14:xfrm>
                <a:off x="4247836" y="5581342"/>
                <a:ext cx="123840" cy="184680"/>
              </p14:xfrm>
            </p:contentPart>
          </mc:Choice>
          <mc:Fallback>
            <p:pic>
              <p:nvPicPr>
                <p:cNvPr id="384" name="Freihand 383">
                  <a:extLst>
                    <a:ext uri="{FF2B5EF4-FFF2-40B4-BE49-F238E27FC236}">
                      <a16:creationId xmlns:a16="http://schemas.microsoft.com/office/drawing/2014/main" id="{A9AC15E9-1E72-7A3F-82E5-5C64EC7A0E7D}"/>
                    </a:ext>
                  </a:extLst>
                </p:cNvPr>
                <p:cNvPicPr/>
                <p:nvPr/>
              </p:nvPicPr>
              <p:blipFill>
                <a:blip r:embed="rId559"/>
                <a:stretch>
                  <a:fillRect/>
                </a:stretch>
              </p:blipFill>
              <p:spPr>
                <a:xfrm>
                  <a:off x="4243516" y="5577022"/>
                  <a:ext cx="13248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85" name="Freihand 384">
                  <a:extLst>
                    <a:ext uri="{FF2B5EF4-FFF2-40B4-BE49-F238E27FC236}">
                      <a16:creationId xmlns:a16="http://schemas.microsoft.com/office/drawing/2014/main" id="{84A1A38A-232A-3345-EA67-1DB8B439093C}"/>
                    </a:ext>
                  </a:extLst>
                </p14:cNvPr>
                <p14:cNvContentPartPr/>
                <p14:nvPr/>
              </p14:nvContentPartPr>
              <p14:xfrm>
                <a:off x="4404076" y="5463982"/>
                <a:ext cx="113400" cy="243360"/>
              </p14:xfrm>
            </p:contentPart>
          </mc:Choice>
          <mc:Fallback>
            <p:pic>
              <p:nvPicPr>
                <p:cNvPr id="385" name="Freihand 384">
                  <a:extLst>
                    <a:ext uri="{FF2B5EF4-FFF2-40B4-BE49-F238E27FC236}">
                      <a16:creationId xmlns:a16="http://schemas.microsoft.com/office/drawing/2014/main" id="{84A1A38A-232A-3345-EA67-1DB8B439093C}"/>
                    </a:ext>
                  </a:extLst>
                </p:cNvPr>
                <p:cNvPicPr/>
                <p:nvPr/>
              </p:nvPicPr>
              <p:blipFill>
                <a:blip r:embed="rId561"/>
                <a:stretch>
                  <a:fillRect/>
                </a:stretch>
              </p:blipFill>
              <p:spPr>
                <a:xfrm>
                  <a:off x="4399756" y="5459662"/>
                  <a:ext cx="12204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86" name="Freihand 385">
                  <a:extLst>
                    <a:ext uri="{FF2B5EF4-FFF2-40B4-BE49-F238E27FC236}">
                      <a16:creationId xmlns:a16="http://schemas.microsoft.com/office/drawing/2014/main" id="{4A8CBF93-DA2C-7829-8421-3BC770E0868D}"/>
                    </a:ext>
                  </a:extLst>
                </p14:cNvPr>
                <p14:cNvContentPartPr/>
                <p14:nvPr/>
              </p14:nvContentPartPr>
              <p14:xfrm>
                <a:off x="4709356" y="5448142"/>
                <a:ext cx="139320" cy="264960"/>
              </p14:xfrm>
            </p:contentPart>
          </mc:Choice>
          <mc:Fallback>
            <p:pic>
              <p:nvPicPr>
                <p:cNvPr id="386" name="Freihand 385">
                  <a:extLst>
                    <a:ext uri="{FF2B5EF4-FFF2-40B4-BE49-F238E27FC236}">
                      <a16:creationId xmlns:a16="http://schemas.microsoft.com/office/drawing/2014/main" id="{4A8CBF93-DA2C-7829-8421-3BC770E0868D}"/>
                    </a:ext>
                  </a:extLst>
                </p:cNvPr>
                <p:cNvPicPr/>
                <p:nvPr/>
              </p:nvPicPr>
              <p:blipFill>
                <a:blip r:embed="rId563"/>
                <a:stretch>
                  <a:fillRect/>
                </a:stretch>
              </p:blipFill>
              <p:spPr>
                <a:xfrm>
                  <a:off x="4705036" y="5443822"/>
                  <a:ext cx="14796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87" name="Freihand 386">
                  <a:extLst>
                    <a:ext uri="{FF2B5EF4-FFF2-40B4-BE49-F238E27FC236}">
                      <a16:creationId xmlns:a16="http://schemas.microsoft.com/office/drawing/2014/main" id="{DE33399C-0FA5-0323-21E7-7FC84070A538}"/>
                    </a:ext>
                  </a:extLst>
                </p14:cNvPr>
                <p14:cNvContentPartPr/>
                <p14:nvPr/>
              </p14:nvContentPartPr>
              <p14:xfrm>
                <a:off x="4889356" y="5558662"/>
                <a:ext cx="159480" cy="122040"/>
              </p14:xfrm>
            </p:contentPart>
          </mc:Choice>
          <mc:Fallback>
            <p:pic>
              <p:nvPicPr>
                <p:cNvPr id="387" name="Freihand 386">
                  <a:extLst>
                    <a:ext uri="{FF2B5EF4-FFF2-40B4-BE49-F238E27FC236}">
                      <a16:creationId xmlns:a16="http://schemas.microsoft.com/office/drawing/2014/main" id="{DE33399C-0FA5-0323-21E7-7FC84070A538}"/>
                    </a:ext>
                  </a:extLst>
                </p:cNvPr>
                <p:cNvPicPr/>
                <p:nvPr/>
              </p:nvPicPr>
              <p:blipFill>
                <a:blip r:embed="rId565"/>
                <a:stretch>
                  <a:fillRect/>
                </a:stretch>
              </p:blipFill>
              <p:spPr>
                <a:xfrm>
                  <a:off x="4885036" y="5554342"/>
                  <a:ext cx="1681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88" name="Freihand 387">
                  <a:extLst>
                    <a:ext uri="{FF2B5EF4-FFF2-40B4-BE49-F238E27FC236}">
                      <a16:creationId xmlns:a16="http://schemas.microsoft.com/office/drawing/2014/main" id="{1F3557B5-936E-2277-5644-64D415368689}"/>
                    </a:ext>
                  </a:extLst>
                </p14:cNvPr>
                <p14:cNvContentPartPr/>
                <p14:nvPr/>
              </p14:nvContentPartPr>
              <p14:xfrm>
                <a:off x="5060716" y="5543182"/>
                <a:ext cx="123840" cy="145800"/>
              </p14:xfrm>
            </p:contentPart>
          </mc:Choice>
          <mc:Fallback>
            <p:pic>
              <p:nvPicPr>
                <p:cNvPr id="388" name="Freihand 387">
                  <a:extLst>
                    <a:ext uri="{FF2B5EF4-FFF2-40B4-BE49-F238E27FC236}">
                      <a16:creationId xmlns:a16="http://schemas.microsoft.com/office/drawing/2014/main" id="{1F3557B5-936E-2277-5644-64D415368689}"/>
                    </a:ext>
                  </a:extLst>
                </p:cNvPr>
                <p:cNvPicPr/>
                <p:nvPr/>
              </p:nvPicPr>
              <p:blipFill>
                <a:blip r:embed="rId567"/>
                <a:stretch>
                  <a:fillRect/>
                </a:stretch>
              </p:blipFill>
              <p:spPr>
                <a:xfrm>
                  <a:off x="5056396" y="5538862"/>
                  <a:ext cx="1324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89" name="Freihand 388">
                  <a:extLst>
                    <a:ext uri="{FF2B5EF4-FFF2-40B4-BE49-F238E27FC236}">
                      <a16:creationId xmlns:a16="http://schemas.microsoft.com/office/drawing/2014/main" id="{4C8FB9FA-F520-0633-5823-E9B0788711B1}"/>
                    </a:ext>
                  </a:extLst>
                </p14:cNvPr>
                <p14:cNvContentPartPr/>
                <p14:nvPr/>
              </p14:nvContentPartPr>
              <p14:xfrm>
                <a:off x="5185276" y="5541742"/>
                <a:ext cx="124560" cy="150480"/>
              </p14:xfrm>
            </p:contentPart>
          </mc:Choice>
          <mc:Fallback>
            <p:pic>
              <p:nvPicPr>
                <p:cNvPr id="389" name="Freihand 388">
                  <a:extLst>
                    <a:ext uri="{FF2B5EF4-FFF2-40B4-BE49-F238E27FC236}">
                      <a16:creationId xmlns:a16="http://schemas.microsoft.com/office/drawing/2014/main" id="{4C8FB9FA-F520-0633-5823-E9B0788711B1}"/>
                    </a:ext>
                  </a:extLst>
                </p:cNvPr>
                <p:cNvPicPr/>
                <p:nvPr/>
              </p:nvPicPr>
              <p:blipFill>
                <a:blip r:embed="rId569"/>
                <a:stretch>
                  <a:fillRect/>
                </a:stretch>
              </p:blipFill>
              <p:spPr>
                <a:xfrm>
                  <a:off x="5180956" y="5537422"/>
                  <a:ext cx="1332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90" name="Freihand 389">
                  <a:extLst>
                    <a:ext uri="{FF2B5EF4-FFF2-40B4-BE49-F238E27FC236}">
                      <a16:creationId xmlns:a16="http://schemas.microsoft.com/office/drawing/2014/main" id="{BB31B6AD-7EA3-0AB1-4418-888F76AD674E}"/>
                    </a:ext>
                  </a:extLst>
                </p14:cNvPr>
                <p14:cNvContentPartPr/>
                <p14:nvPr/>
              </p14:nvContentPartPr>
              <p14:xfrm>
                <a:off x="5343676" y="5511142"/>
                <a:ext cx="206640" cy="136440"/>
              </p14:xfrm>
            </p:contentPart>
          </mc:Choice>
          <mc:Fallback>
            <p:pic>
              <p:nvPicPr>
                <p:cNvPr id="390" name="Freihand 389">
                  <a:extLst>
                    <a:ext uri="{FF2B5EF4-FFF2-40B4-BE49-F238E27FC236}">
                      <a16:creationId xmlns:a16="http://schemas.microsoft.com/office/drawing/2014/main" id="{BB31B6AD-7EA3-0AB1-4418-888F76AD674E}"/>
                    </a:ext>
                  </a:extLst>
                </p:cNvPr>
                <p:cNvPicPr/>
                <p:nvPr/>
              </p:nvPicPr>
              <p:blipFill>
                <a:blip r:embed="rId571"/>
                <a:stretch>
                  <a:fillRect/>
                </a:stretch>
              </p:blipFill>
              <p:spPr>
                <a:xfrm>
                  <a:off x="5339356" y="5506822"/>
                  <a:ext cx="2152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91" name="Freihand 390">
                  <a:extLst>
                    <a:ext uri="{FF2B5EF4-FFF2-40B4-BE49-F238E27FC236}">
                      <a16:creationId xmlns:a16="http://schemas.microsoft.com/office/drawing/2014/main" id="{07FE4FA2-E1BA-A63C-46AF-A04959DF0FB7}"/>
                    </a:ext>
                  </a:extLst>
                </p14:cNvPr>
                <p14:cNvContentPartPr/>
                <p14:nvPr/>
              </p14:nvContentPartPr>
              <p14:xfrm>
                <a:off x="5592436" y="4189222"/>
                <a:ext cx="406800" cy="1381680"/>
              </p14:xfrm>
            </p:contentPart>
          </mc:Choice>
          <mc:Fallback>
            <p:pic>
              <p:nvPicPr>
                <p:cNvPr id="391" name="Freihand 390">
                  <a:extLst>
                    <a:ext uri="{FF2B5EF4-FFF2-40B4-BE49-F238E27FC236}">
                      <a16:creationId xmlns:a16="http://schemas.microsoft.com/office/drawing/2014/main" id="{07FE4FA2-E1BA-A63C-46AF-A04959DF0FB7}"/>
                    </a:ext>
                  </a:extLst>
                </p:cNvPr>
                <p:cNvPicPr/>
                <p:nvPr/>
              </p:nvPicPr>
              <p:blipFill>
                <a:blip r:embed="rId573"/>
                <a:stretch>
                  <a:fillRect/>
                </a:stretch>
              </p:blipFill>
              <p:spPr>
                <a:xfrm>
                  <a:off x="5588116" y="4184902"/>
                  <a:ext cx="415440" cy="139032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92" name="Freihand 391">
                  <a:extLst>
                    <a:ext uri="{FF2B5EF4-FFF2-40B4-BE49-F238E27FC236}">
                      <a16:creationId xmlns:a16="http://schemas.microsoft.com/office/drawing/2014/main" id="{CC58D76F-C51D-D064-1584-4594363549AC}"/>
                    </a:ext>
                  </a:extLst>
                </p14:cNvPr>
                <p14:cNvContentPartPr/>
                <p14:nvPr/>
              </p14:nvContentPartPr>
              <p14:xfrm>
                <a:off x="6136756" y="4599622"/>
                <a:ext cx="326160" cy="300600"/>
              </p14:xfrm>
            </p:contentPart>
          </mc:Choice>
          <mc:Fallback>
            <p:pic>
              <p:nvPicPr>
                <p:cNvPr id="392" name="Freihand 391">
                  <a:extLst>
                    <a:ext uri="{FF2B5EF4-FFF2-40B4-BE49-F238E27FC236}">
                      <a16:creationId xmlns:a16="http://schemas.microsoft.com/office/drawing/2014/main" id="{CC58D76F-C51D-D064-1584-4594363549AC}"/>
                    </a:ext>
                  </a:extLst>
                </p:cNvPr>
                <p:cNvPicPr/>
                <p:nvPr/>
              </p:nvPicPr>
              <p:blipFill>
                <a:blip r:embed="rId575"/>
                <a:stretch>
                  <a:fillRect/>
                </a:stretch>
              </p:blipFill>
              <p:spPr>
                <a:xfrm>
                  <a:off x="6132436" y="4595302"/>
                  <a:ext cx="33480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93" name="Freihand 392">
                  <a:extLst>
                    <a:ext uri="{FF2B5EF4-FFF2-40B4-BE49-F238E27FC236}">
                      <a16:creationId xmlns:a16="http://schemas.microsoft.com/office/drawing/2014/main" id="{3E0CAAA6-EC78-D80D-4A20-DC11B4E22774}"/>
                    </a:ext>
                  </a:extLst>
                </p14:cNvPr>
                <p14:cNvContentPartPr/>
                <p14:nvPr/>
              </p14:nvContentPartPr>
              <p14:xfrm>
                <a:off x="6535636" y="4709062"/>
                <a:ext cx="116640" cy="163800"/>
              </p14:xfrm>
            </p:contentPart>
          </mc:Choice>
          <mc:Fallback>
            <p:pic>
              <p:nvPicPr>
                <p:cNvPr id="393" name="Freihand 392">
                  <a:extLst>
                    <a:ext uri="{FF2B5EF4-FFF2-40B4-BE49-F238E27FC236}">
                      <a16:creationId xmlns:a16="http://schemas.microsoft.com/office/drawing/2014/main" id="{3E0CAAA6-EC78-D80D-4A20-DC11B4E22774}"/>
                    </a:ext>
                  </a:extLst>
                </p:cNvPr>
                <p:cNvPicPr/>
                <p:nvPr/>
              </p:nvPicPr>
              <p:blipFill>
                <a:blip r:embed="rId577"/>
                <a:stretch>
                  <a:fillRect/>
                </a:stretch>
              </p:blipFill>
              <p:spPr>
                <a:xfrm>
                  <a:off x="6531316" y="4704742"/>
                  <a:ext cx="1252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95" name="Freihand 394">
                  <a:extLst>
                    <a:ext uri="{FF2B5EF4-FFF2-40B4-BE49-F238E27FC236}">
                      <a16:creationId xmlns:a16="http://schemas.microsoft.com/office/drawing/2014/main" id="{BC82CA02-CAE8-4E95-87D6-BAD9B06D0551}"/>
                    </a:ext>
                  </a:extLst>
                </p14:cNvPr>
                <p14:cNvContentPartPr/>
                <p14:nvPr/>
              </p14:nvContentPartPr>
              <p14:xfrm>
                <a:off x="7230436" y="4575142"/>
                <a:ext cx="83520" cy="33840"/>
              </p14:xfrm>
            </p:contentPart>
          </mc:Choice>
          <mc:Fallback>
            <p:pic>
              <p:nvPicPr>
                <p:cNvPr id="395" name="Freihand 394">
                  <a:extLst>
                    <a:ext uri="{FF2B5EF4-FFF2-40B4-BE49-F238E27FC236}">
                      <a16:creationId xmlns:a16="http://schemas.microsoft.com/office/drawing/2014/main" id="{BC82CA02-CAE8-4E95-87D6-BAD9B06D0551}"/>
                    </a:ext>
                  </a:extLst>
                </p:cNvPr>
                <p:cNvPicPr/>
                <p:nvPr/>
              </p:nvPicPr>
              <p:blipFill>
                <a:blip r:embed="rId579"/>
                <a:stretch>
                  <a:fillRect/>
                </a:stretch>
              </p:blipFill>
              <p:spPr>
                <a:xfrm>
                  <a:off x="7226116" y="4570822"/>
                  <a:ext cx="921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99" name="Freihand 398">
                  <a:extLst>
                    <a:ext uri="{FF2B5EF4-FFF2-40B4-BE49-F238E27FC236}">
                      <a16:creationId xmlns:a16="http://schemas.microsoft.com/office/drawing/2014/main" id="{A924F7C6-FF7F-80B9-D209-5251381AA776}"/>
                    </a:ext>
                  </a:extLst>
                </p14:cNvPr>
                <p14:cNvContentPartPr/>
                <p14:nvPr/>
              </p14:nvContentPartPr>
              <p14:xfrm>
                <a:off x="6745516" y="4749742"/>
                <a:ext cx="121680" cy="107640"/>
              </p14:xfrm>
            </p:contentPart>
          </mc:Choice>
          <mc:Fallback>
            <p:pic>
              <p:nvPicPr>
                <p:cNvPr id="399" name="Freihand 398">
                  <a:extLst>
                    <a:ext uri="{FF2B5EF4-FFF2-40B4-BE49-F238E27FC236}">
                      <a16:creationId xmlns:a16="http://schemas.microsoft.com/office/drawing/2014/main" id="{A924F7C6-FF7F-80B9-D209-5251381AA776}"/>
                    </a:ext>
                  </a:extLst>
                </p:cNvPr>
                <p:cNvPicPr/>
                <p:nvPr/>
              </p:nvPicPr>
              <p:blipFill>
                <a:blip r:embed="rId581"/>
                <a:stretch>
                  <a:fillRect/>
                </a:stretch>
              </p:blipFill>
              <p:spPr>
                <a:xfrm>
                  <a:off x="6741196" y="4745422"/>
                  <a:ext cx="1303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400" name="Freihand 399">
                  <a:extLst>
                    <a:ext uri="{FF2B5EF4-FFF2-40B4-BE49-F238E27FC236}">
                      <a16:creationId xmlns:a16="http://schemas.microsoft.com/office/drawing/2014/main" id="{ADE78FA2-69C9-B3D9-42C6-08F6849D67A7}"/>
                    </a:ext>
                  </a:extLst>
                </p14:cNvPr>
                <p14:cNvContentPartPr/>
                <p14:nvPr/>
              </p14:nvContentPartPr>
              <p14:xfrm>
                <a:off x="7076716" y="4517902"/>
                <a:ext cx="341280" cy="392400"/>
              </p14:xfrm>
            </p:contentPart>
          </mc:Choice>
          <mc:Fallback>
            <p:pic>
              <p:nvPicPr>
                <p:cNvPr id="400" name="Freihand 399">
                  <a:extLst>
                    <a:ext uri="{FF2B5EF4-FFF2-40B4-BE49-F238E27FC236}">
                      <a16:creationId xmlns:a16="http://schemas.microsoft.com/office/drawing/2014/main" id="{ADE78FA2-69C9-B3D9-42C6-08F6849D67A7}"/>
                    </a:ext>
                  </a:extLst>
                </p:cNvPr>
                <p:cNvPicPr/>
                <p:nvPr/>
              </p:nvPicPr>
              <p:blipFill>
                <a:blip r:embed="rId583"/>
                <a:stretch>
                  <a:fillRect/>
                </a:stretch>
              </p:blipFill>
              <p:spPr>
                <a:xfrm>
                  <a:off x="7072396" y="4513582"/>
                  <a:ext cx="349920" cy="40104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401" name="Freihand 400">
                  <a:extLst>
                    <a:ext uri="{FF2B5EF4-FFF2-40B4-BE49-F238E27FC236}">
                      <a16:creationId xmlns:a16="http://schemas.microsoft.com/office/drawing/2014/main" id="{B96665AD-546B-59BA-981B-107B3FDC86E9}"/>
                    </a:ext>
                  </a:extLst>
                </p14:cNvPr>
                <p14:cNvContentPartPr/>
                <p14:nvPr/>
              </p14:nvContentPartPr>
              <p14:xfrm>
                <a:off x="7375156" y="4586302"/>
                <a:ext cx="7560" cy="25200"/>
              </p14:xfrm>
            </p:contentPart>
          </mc:Choice>
          <mc:Fallback>
            <p:pic>
              <p:nvPicPr>
                <p:cNvPr id="401" name="Freihand 400">
                  <a:extLst>
                    <a:ext uri="{FF2B5EF4-FFF2-40B4-BE49-F238E27FC236}">
                      <a16:creationId xmlns:a16="http://schemas.microsoft.com/office/drawing/2014/main" id="{B96665AD-546B-59BA-981B-107B3FDC86E9}"/>
                    </a:ext>
                  </a:extLst>
                </p:cNvPr>
                <p:cNvPicPr/>
                <p:nvPr/>
              </p:nvPicPr>
              <p:blipFill>
                <a:blip r:embed="rId585"/>
                <a:stretch>
                  <a:fillRect/>
                </a:stretch>
              </p:blipFill>
              <p:spPr>
                <a:xfrm>
                  <a:off x="7370836" y="4581982"/>
                  <a:ext cx="162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402" name="Freihand 401">
                  <a:extLst>
                    <a:ext uri="{FF2B5EF4-FFF2-40B4-BE49-F238E27FC236}">
                      <a16:creationId xmlns:a16="http://schemas.microsoft.com/office/drawing/2014/main" id="{ACC29726-D3AA-94BA-B70A-B046B41F96F4}"/>
                    </a:ext>
                  </a:extLst>
                </p14:cNvPr>
                <p14:cNvContentPartPr/>
                <p14:nvPr/>
              </p14:nvContentPartPr>
              <p14:xfrm>
                <a:off x="7531036" y="4524382"/>
                <a:ext cx="116280" cy="305280"/>
              </p14:xfrm>
            </p:contentPart>
          </mc:Choice>
          <mc:Fallback>
            <p:pic>
              <p:nvPicPr>
                <p:cNvPr id="402" name="Freihand 401">
                  <a:extLst>
                    <a:ext uri="{FF2B5EF4-FFF2-40B4-BE49-F238E27FC236}">
                      <a16:creationId xmlns:a16="http://schemas.microsoft.com/office/drawing/2014/main" id="{ACC29726-D3AA-94BA-B70A-B046B41F96F4}"/>
                    </a:ext>
                  </a:extLst>
                </p:cNvPr>
                <p:cNvPicPr/>
                <p:nvPr/>
              </p:nvPicPr>
              <p:blipFill>
                <a:blip r:embed="rId587"/>
                <a:stretch>
                  <a:fillRect/>
                </a:stretch>
              </p:blipFill>
              <p:spPr>
                <a:xfrm>
                  <a:off x="7526716" y="4520062"/>
                  <a:ext cx="12492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403" name="Freihand 402">
                  <a:extLst>
                    <a:ext uri="{FF2B5EF4-FFF2-40B4-BE49-F238E27FC236}">
                      <a16:creationId xmlns:a16="http://schemas.microsoft.com/office/drawing/2014/main" id="{596792E1-946C-4728-D7D9-27E5A98436CB}"/>
                    </a:ext>
                  </a:extLst>
                </p14:cNvPr>
                <p14:cNvContentPartPr/>
                <p14:nvPr/>
              </p14:nvContentPartPr>
              <p14:xfrm>
                <a:off x="7739116" y="4464262"/>
                <a:ext cx="259920" cy="328320"/>
              </p14:xfrm>
            </p:contentPart>
          </mc:Choice>
          <mc:Fallback>
            <p:pic>
              <p:nvPicPr>
                <p:cNvPr id="403" name="Freihand 402">
                  <a:extLst>
                    <a:ext uri="{FF2B5EF4-FFF2-40B4-BE49-F238E27FC236}">
                      <a16:creationId xmlns:a16="http://schemas.microsoft.com/office/drawing/2014/main" id="{596792E1-946C-4728-D7D9-27E5A98436CB}"/>
                    </a:ext>
                  </a:extLst>
                </p:cNvPr>
                <p:cNvPicPr/>
                <p:nvPr/>
              </p:nvPicPr>
              <p:blipFill>
                <a:blip r:embed="rId589"/>
                <a:stretch>
                  <a:fillRect/>
                </a:stretch>
              </p:blipFill>
              <p:spPr>
                <a:xfrm>
                  <a:off x="7734796" y="4459942"/>
                  <a:ext cx="268560" cy="33696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405" name="Freihand 404">
                  <a:extLst>
                    <a:ext uri="{FF2B5EF4-FFF2-40B4-BE49-F238E27FC236}">
                      <a16:creationId xmlns:a16="http://schemas.microsoft.com/office/drawing/2014/main" id="{C97F2EEE-9457-84EB-CF00-D1875A9C28AF}"/>
                    </a:ext>
                  </a:extLst>
                </p14:cNvPr>
                <p14:cNvContentPartPr/>
                <p14:nvPr/>
              </p14:nvContentPartPr>
              <p14:xfrm>
                <a:off x="6191476" y="5100742"/>
                <a:ext cx="295920" cy="176040"/>
              </p14:xfrm>
            </p:contentPart>
          </mc:Choice>
          <mc:Fallback>
            <p:pic>
              <p:nvPicPr>
                <p:cNvPr id="405" name="Freihand 404">
                  <a:extLst>
                    <a:ext uri="{FF2B5EF4-FFF2-40B4-BE49-F238E27FC236}">
                      <a16:creationId xmlns:a16="http://schemas.microsoft.com/office/drawing/2014/main" id="{C97F2EEE-9457-84EB-CF00-D1875A9C28AF}"/>
                    </a:ext>
                  </a:extLst>
                </p:cNvPr>
                <p:cNvPicPr/>
                <p:nvPr/>
              </p:nvPicPr>
              <p:blipFill>
                <a:blip r:embed="rId591"/>
                <a:stretch>
                  <a:fillRect/>
                </a:stretch>
              </p:blipFill>
              <p:spPr>
                <a:xfrm>
                  <a:off x="6187156" y="5096422"/>
                  <a:ext cx="3045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406" name="Freihand 405">
                  <a:extLst>
                    <a:ext uri="{FF2B5EF4-FFF2-40B4-BE49-F238E27FC236}">
                      <a16:creationId xmlns:a16="http://schemas.microsoft.com/office/drawing/2014/main" id="{A74BCF47-2160-8936-53FC-CD2A8158C81A}"/>
                    </a:ext>
                  </a:extLst>
                </p14:cNvPr>
                <p14:cNvContentPartPr/>
                <p14:nvPr/>
              </p14:nvContentPartPr>
              <p14:xfrm>
                <a:off x="6516916" y="5130622"/>
                <a:ext cx="210240" cy="106200"/>
              </p14:xfrm>
            </p:contentPart>
          </mc:Choice>
          <mc:Fallback>
            <p:pic>
              <p:nvPicPr>
                <p:cNvPr id="406" name="Freihand 405">
                  <a:extLst>
                    <a:ext uri="{FF2B5EF4-FFF2-40B4-BE49-F238E27FC236}">
                      <a16:creationId xmlns:a16="http://schemas.microsoft.com/office/drawing/2014/main" id="{A74BCF47-2160-8936-53FC-CD2A8158C81A}"/>
                    </a:ext>
                  </a:extLst>
                </p:cNvPr>
                <p:cNvPicPr/>
                <p:nvPr/>
              </p:nvPicPr>
              <p:blipFill>
                <a:blip r:embed="rId593"/>
                <a:stretch>
                  <a:fillRect/>
                </a:stretch>
              </p:blipFill>
              <p:spPr>
                <a:xfrm>
                  <a:off x="6512596" y="5126302"/>
                  <a:ext cx="2188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407" name="Freihand 406">
                  <a:extLst>
                    <a:ext uri="{FF2B5EF4-FFF2-40B4-BE49-F238E27FC236}">
                      <a16:creationId xmlns:a16="http://schemas.microsoft.com/office/drawing/2014/main" id="{CF3817E5-4F4A-FFDF-9FE2-AD5B13579561}"/>
                    </a:ext>
                  </a:extLst>
                </p14:cNvPr>
                <p14:cNvContentPartPr/>
                <p14:nvPr/>
              </p14:nvContentPartPr>
              <p14:xfrm>
                <a:off x="6941716" y="5120542"/>
                <a:ext cx="220680" cy="118080"/>
              </p14:xfrm>
            </p:contentPart>
          </mc:Choice>
          <mc:Fallback>
            <p:pic>
              <p:nvPicPr>
                <p:cNvPr id="407" name="Freihand 406">
                  <a:extLst>
                    <a:ext uri="{FF2B5EF4-FFF2-40B4-BE49-F238E27FC236}">
                      <a16:creationId xmlns:a16="http://schemas.microsoft.com/office/drawing/2014/main" id="{CF3817E5-4F4A-FFDF-9FE2-AD5B13579561}"/>
                    </a:ext>
                  </a:extLst>
                </p:cNvPr>
                <p:cNvPicPr/>
                <p:nvPr/>
              </p:nvPicPr>
              <p:blipFill>
                <a:blip r:embed="rId595"/>
                <a:stretch>
                  <a:fillRect/>
                </a:stretch>
              </p:blipFill>
              <p:spPr>
                <a:xfrm>
                  <a:off x="6937396" y="5116222"/>
                  <a:ext cx="2293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408" name="Freihand 407">
                  <a:extLst>
                    <a:ext uri="{FF2B5EF4-FFF2-40B4-BE49-F238E27FC236}">
                      <a16:creationId xmlns:a16="http://schemas.microsoft.com/office/drawing/2014/main" id="{425506E8-98C4-1F0E-FA46-BE541B7078D3}"/>
                    </a:ext>
                  </a:extLst>
                </p14:cNvPr>
                <p14:cNvContentPartPr/>
                <p14:nvPr/>
              </p14:nvContentPartPr>
              <p14:xfrm>
                <a:off x="7362196" y="5058622"/>
                <a:ext cx="262800" cy="408240"/>
              </p14:xfrm>
            </p:contentPart>
          </mc:Choice>
          <mc:Fallback>
            <p:pic>
              <p:nvPicPr>
                <p:cNvPr id="408" name="Freihand 407">
                  <a:extLst>
                    <a:ext uri="{FF2B5EF4-FFF2-40B4-BE49-F238E27FC236}">
                      <a16:creationId xmlns:a16="http://schemas.microsoft.com/office/drawing/2014/main" id="{425506E8-98C4-1F0E-FA46-BE541B7078D3}"/>
                    </a:ext>
                  </a:extLst>
                </p:cNvPr>
                <p:cNvPicPr/>
                <p:nvPr/>
              </p:nvPicPr>
              <p:blipFill>
                <a:blip r:embed="rId597"/>
                <a:stretch>
                  <a:fillRect/>
                </a:stretch>
              </p:blipFill>
              <p:spPr>
                <a:xfrm>
                  <a:off x="7357876" y="5054302"/>
                  <a:ext cx="271440" cy="41688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409" name="Freihand 408">
                  <a:extLst>
                    <a:ext uri="{FF2B5EF4-FFF2-40B4-BE49-F238E27FC236}">
                      <a16:creationId xmlns:a16="http://schemas.microsoft.com/office/drawing/2014/main" id="{19DEB342-8644-E093-6794-8EFF1FB2A5B9}"/>
                    </a:ext>
                  </a:extLst>
                </p14:cNvPr>
                <p14:cNvContentPartPr/>
                <p14:nvPr/>
              </p14:nvContentPartPr>
              <p14:xfrm>
                <a:off x="7604836" y="4998862"/>
                <a:ext cx="43560" cy="54360"/>
              </p14:xfrm>
            </p:contentPart>
          </mc:Choice>
          <mc:Fallback>
            <p:pic>
              <p:nvPicPr>
                <p:cNvPr id="409" name="Freihand 408">
                  <a:extLst>
                    <a:ext uri="{FF2B5EF4-FFF2-40B4-BE49-F238E27FC236}">
                      <a16:creationId xmlns:a16="http://schemas.microsoft.com/office/drawing/2014/main" id="{19DEB342-8644-E093-6794-8EFF1FB2A5B9}"/>
                    </a:ext>
                  </a:extLst>
                </p:cNvPr>
                <p:cNvPicPr/>
                <p:nvPr/>
              </p:nvPicPr>
              <p:blipFill>
                <a:blip r:embed="rId599"/>
                <a:stretch>
                  <a:fillRect/>
                </a:stretch>
              </p:blipFill>
              <p:spPr>
                <a:xfrm>
                  <a:off x="7600516" y="4994542"/>
                  <a:ext cx="522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410" name="Freihand 409">
                  <a:extLst>
                    <a:ext uri="{FF2B5EF4-FFF2-40B4-BE49-F238E27FC236}">
                      <a16:creationId xmlns:a16="http://schemas.microsoft.com/office/drawing/2014/main" id="{FFEC5EA7-485A-240B-179E-7BA92E9B59FF}"/>
                    </a:ext>
                  </a:extLst>
                </p14:cNvPr>
                <p14:cNvContentPartPr/>
                <p14:nvPr/>
              </p14:nvContentPartPr>
              <p14:xfrm>
                <a:off x="7711396" y="4988782"/>
                <a:ext cx="139680" cy="200520"/>
              </p14:xfrm>
            </p:contentPart>
          </mc:Choice>
          <mc:Fallback>
            <p:pic>
              <p:nvPicPr>
                <p:cNvPr id="410" name="Freihand 409">
                  <a:extLst>
                    <a:ext uri="{FF2B5EF4-FFF2-40B4-BE49-F238E27FC236}">
                      <a16:creationId xmlns:a16="http://schemas.microsoft.com/office/drawing/2014/main" id="{FFEC5EA7-485A-240B-179E-7BA92E9B59FF}"/>
                    </a:ext>
                  </a:extLst>
                </p:cNvPr>
                <p:cNvPicPr/>
                <p:nvPr/>
              </p:nvPicPr>
              <p:blipFill>
                <a:blip r:embed="rId601"/>
                <a:stretch>
                  <a:fillRect/>
                </a:stretch>
              </p:blipFill>
              <p:spPr>
                <a:xfrm>
                  <a:off x="7707076" y="4984462"/>
                  <a:ext cx="14832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411" name="Freihand 410">
                  <a:extLst>
                    <a:ext uri="{FF2B5EF4-FFF2-40B4-BE49-F238E27FC236}">
                      <a16:creationId xmlns:a16="http://schemas.microsoft.com/office/drawing/2014/main" id="{81B5D272-4F57-6B99-5D30-DC9E5186AA5A}"/>
                    </a:ext>
                  </a:extLst>
                </p14:cNvPr>
                <p14:cNvContentPartPr/>
                <p14:nvPr/>
              </p14:nvContentPartPr>
              <p14:xfrm>
                <a:off x="7878796" y="5052862"/>
                <a:ext cx="363240" cy="108360"/>
              </p14:xfrm>
            </p:contentPart>
          </mc:Choice>
          <mc:Fallback>
            <p:pic>
              <p:nvPicPr>
                <p:cNvPr id="411" name="Freihand 410">
                  <a:extLst>
                    <a:ext uri="{FF2B5EF4-FFF2-40B4-BE49-F238E27FC236}">
                      <a16:creationId xmlns:a16="http://schemas.microsoft.com/office/drawing/2014/main" id="{81B5D272-4F57-6B99-5D30-DC9E5186AA5A}"/>
                    </a:ext>
                  </a:extLst>
                </p:cNvPr>
                <p:cNvPicPr/>
                <p:nvPr/>
              </p:nvPicPr>
              <p:blipFill>
                <a:blip r:embed="rId603"/>
                <a:stretch>
                  <a:fillRect/>
                </a:stretch>
              </p:blipFill>
              <p:spPr>
                <a:xfrm>
                  <a:off x="7874476" y="5048542"/>
                  <a:ext cx="3718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412" name="Freihand 411">
                  <a:extLst>
                    <a:ext uri="{FF2B5EF4-FFF2-40B4-BE49-F238E27FC236}">
                      <a16:creationId xmlns:a16="http://schemas.microsoft.com/office/drawing/2014/main" id="{5D7FDD31-E7B7-5D5F-9994-22430252C8ED}"/>
                    </a:ext>
                  </a:extLst>
                </p14:cNvPr>
                <p14:cNvContentPartPr/>
                <p14:nvPr/>
              </p14:nvContentPartPr>
              <p14:xfrm>
                <a:off x="6222436" y="5439862"/>
                <a:ext cx="274680" cy="274320"/>
              </p14:xfrm>
            </p:contentPart>
          </mc:Choice>
          <mc:Fallback>
            <p:pic>
              <p:nvPicPr>
                <p:cNvPr id="412" name="Freihand 411">
                  <a:extLst>
                    <a:ext uri="{FF2B5EF4-FFF2-40B4-BE49-F238E27FC236}">
                      <a16:creationId xmlns:a16="http://schemas.microsoft.com/office/drawing/2014/main" id="{5D7FDD31-E7B7-5D5F-9994-22430252C8ED}"/>
                    </a:ext>
                  </a:extLst>
                </p:cNvPr>
                <p:cNvPicPr/>
                <p:nvPr/>
              </p:nvPicPr>
              <p:blipFill>
                <a:blip r:embed="rId605"/>
                <a:stretch>
                  <a:fillRect/>
                </a:stretch>
              </p:blipFill>
              <p:spPr>
                <a:xfrm>
                  <a:off x="6218116" y="5435542"/>
                  <a:ext cx="28332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413" name="Freihand 412">
                  <a:extLst>
                    <a:ext uri="{FF2B5EF4-FFF2-40B4-BE49-F238E27FC236}">
                      <a16:creationId xmlns:a16="http://schemas.microsoft.com/office/drawing/2014/main" id="{315F1DF8-377D-D2A0-B83F-5EE88A958F26}"/>
                    </a:ext>
                  </a:extLst>
                </p14:cNvPr>
                <p14:cNvContentPartPr/>
                <p14:nvPr/>
              </p14:nvContentPartPr>
              <p14:xfrm>
                <a:off x="6592156" y="5541022"/>
                <a:ext cx="263520" cy="129600"/>
              </p14:xfrm>
            </p:contentPart>
          </mc:Choice>
          <mc:Fallback>
            <p:pic>
              <p:nvPicPr>
                <p:cNvPr id="413" name="Freihand 412">
                  <a:extLst>
                    <a:ext uri="{FF2B5EF4-FFF2-40B4-BE49-F238E27FC236}">
                      <a16:creationId xmlns:a16="http://schemas.microsoft.com/office/drawing/2014/main" id="{315F1DF8-377D-D2A0-B83F-5EE88A958F26}"/>
                    </a:ext>
                  </a:extLst>
                </p:cNvPr>
                <p:cNvPicPr/>
                <p:nvPr/>
              </p:nvPicPr>
              <p:blipFill>
                <a:blip r:embed="rId607"/>
                <a:stretch>
                  <a:fillRect/>
                </a:stretch>
              </p:blipFill>
              <p:spPr>
                <a:xfrm>
                  <a:off x="6587836" y="5536702"/>
                  <a:ext cx="2721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414" name="Freihand 413">
                  <a:extLst>
                    <a:ext uri="{FF2B5EF4-FFF2-40B4-BE49-F238E27FC236}">
                      <a16:creationId xmlns:a16="http://schemas.microsoft.com/office/drawing/2014/main" id="{2387E5D3-7ED3-0705-437E-D5ABED24261C}"/>
                    </a:ext>
                  </a:extLst>
                </p14:cNvPr>
                <p14:cNvContentPartPr/>
                <p14:nvPr/>
              </p14:nvContentPartPr>
              <p14:xfrm>
                <a:off x="6650836" y="5412862"/>
                <a:ext cx="70920" cy="10800"/>
              </p14:xfrm>
            </p:contentPart>
          </mc:Choice>
          <mc:Fallback>
            <p:pic>
              <p:nvPicPr>
                <p:cNvPr id="414" name="Freihand 413">
                  <a:extLst>
                    <a:ext uri="{FF2B5EF4-FFF2-40B4-BE49-F238E27FC236}">
                      <a16:creationId xmlns:a16="http://schemas.microsoft.com/office/drawing/2014/main" id="{2387E5D3-7ED3-0705-437E-D5ABED24261C}"/>
                    </a:ext>
                  </a:extLst>
                </p:cNvPr>
                <p:cNvPicPr/>
                <p:nvPr/>
              </p:nvPicPr>
              <p:blipFill>
                <a:blip r:embed="rId609"/>
                <a:stretch>
                  <a:fillRect/>
                </a:stretch>
              </p:blipFill>
              <p:spPr>
                <a:xfrm>
                  <a:off x="6646516" y="5408542"/>
                  <a:ext cx="795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418" name="Freihand 417">
                  <a:extLst>
                    <a:ext uri="{FF2B5EF4-FFF2-40B4-BE49-F238E27FC236}">
                      <a16:creationId xmlns:a16="http://schemas.microsoft.com/office/drawing/2014/main" id="{D63F57D3-6F61-3CBC-FC8B-0AC30ED6410B}"/>
                    </a:ext>
                  </a:extLst>
                </p14:cNvPr>
                <p14:cNvContentPartPr/>
                <p14:nvPr/>
              </p14:nvContentPartPr>
              <p14:xfrm>
                <a:off x="6885556" y="5350222"/>
                <a:ext cx="137520" cy="419400"/>
              </p14:xfrm>
            </p:contentPart>
          </mc:Choice>
          <mc:Fallback>
            <p:pic>
              <p:nvPicPr>
                <p:cNvPr id="418" name="Freihand 417">
                  <a:extLst>
                    <a:ext uri="{FF2B5EF4-FFF2-40B4-BE49-F238E27FC236}">
                      <a16:creationId xmlns:a16="http://schemas.microsoft.com/office/drawing/2014/main" id="{D63F57D3-6F61-3CBC-FC8B-0AC30ED6410B}"/>
                    </a:ext>
                  </a:extLst>
                </p:cNvPr>
                <p:cNvPicPr/>
                <p:nvPr/>
              </p:nvPicPr>
              <p:blipFill>
                <a:blip r:embed="rId611"/>
                <a:stretch>
                  <a:fillRect/>
                </a:stretch>
              </p:blipFill>
              <p:spPr>
                <a:xfrm>
                  <a:off x="6881236" y="5345902"/>
                  <a:ext cx="146160" cy="42804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419" name="Freihand 418">
                  <a:extLst>
                    <a:ext uri="{FF2B5EF4-FFF2-40B4-BE49-F238E27FC236}">
                      <a16:creationId xmlns:a16="http://schemas.microsoft.com/office/drawing/2014/main" id="{D7D50F2B-47DA-A75F-2881-6323863560E2}"/>
                    </a:ext>
                  </a:extLst>
                </p14:cNvPr>
                <p14:cNvContentPartPr/>
                <p14:nvPr/>
              </p14:nvContentPartPr>
              <p14:xfrm>
                <a:off x="7042516" y="5344102"/>
                <a:ext cx="207360" cy="298080"/>
              </p14:xfrm>
            </p:contentPart>
          </mc:Choice>
          <mc:Fallback>
            <p:pic>
              <p:nvPicPr>
                <p:cNvPr id="419" name="Freihand 418">
                  <a:extLst>
                    <a:ext uri="{FF2B5EF4-FFF2-40B4-BE49-F238E27FC236}">
                      <a16:creationId xmlns:a16="http://schemas.microsoft.com/office/drawing/2014/main" id="{D7D50F2B-47DA-A75F-2881-6323863560E2}"/>
                    </a:ext>
                  </a:extLst>
                </p:cNvPr>
                <p:cNvPicPr/>
                <p:nvPr/>
              </p:nvPicPr>
              <p:blipFill>
                <a:blip r:embed="rId613"/>
                <a:stretch>
                  <a:fillRect/>
                </a:stretch>
              </p:blipFill>
              <p:spPr>
                <a:xfrm>
                  <a:off x="7038196" y="5339782"/>
                  <a:ext cx="21600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420" name="Freihand 419">
                  <a:extLst>
                    <a:ext uri="{FF2B5EF4-FFF2-40B4-BE49-F238E27FC236}">
                      <a16:creationId xmlns:a16="http://schemas.microsoft.com/office/drawing/2014/main" id="{68607810-493F-378C-E334-49623BBC1347}"/>
                    </a:ext>
                  </a:extLst>
                </p14:cNvPr>
                <p14:cNvContentPartPr/>
                <p14:nvPr/>
              </p14:nvContentPartPr>
              <p14:xfrm>
                <a:off x="7468756" y="5447062"/>
                <a:ext cx="461520" cy="180720"/>
              </p14:xfrm>
            </p:contentPart>
          </mc:Choice>
          <mc:Fallback>
            <p:pic>
              <p:nvPicPr>
                <p:cNvPr id="420" name="Freihand 419">
                  <a:extLst>
                    <a:ext uri="{FF2B5EF4-FFF2-40B4-BE49-F238E27FC236}">
                      <a16:creationId xmlns:a16="http://schemas.microsoft.com/office/drawing/2014/main" id="{68607810-493F-378C-E334-49623BBC1347}"/>
                    </a:ext>
                  </a:extLst>
                </p:cNvPr>
                <p:cNvPicPr/>
                <p:nvPr/>
              </p:nvPicPr>
              <p:blipFill>
                <a:blip r:embed="rId615"/>
                <a:stretch>
                  <a:fillRect/>
                </a:stretch>
              </p:blipFill>
              <p:spPr>
                <a:xfrm>
                  <a:off x="7464436" y="5442742"/>
                  <a:ext cx="4701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421" name="Freihand 420">
                  <a:extLst>
                    <a:ext uri="{FF2B5EF4-FFF2-40B4-BE49-F238E27FC236}">
                      <a16:creationId xmlns:a16="http://schemas.microsoft.com/office/drawing/2014/main" id="{95CDBE6E-C1C5-F77A-C29D-CCBE93D3E3EF}"/>
                    </a:ext>
                  </a:extLst>
                </p14:cNvPr>
                <p14:cNvContentPartPr/>
                <p14:nvPr/>
              </p14:nvContentPartPr>
              <p14:xfrm>
                <a:off x="7797436" y="5367502"/>
                <a:ext cx="41040" cy="39960"/>
              </p14:xfrm>
            </p:contentPart>
          </mc:Choice>
          <mc:Fallback>
            <p:pic>
              <p:nvPicPr>
                <p:cNvPr id="421" name="Freihand 420">
                  <a:extLst>
                    <a:ext uri="{FF2B5EF4-FFF2-40B4-BE49-F238E27FC236}">
                      <a16:creationId xmlns:a16="http://schemas.microsoft.com/office/drawing/2014/main" id="{95CDBE6E-C1C5-F77A-C29D-CCBE93D3E3EF}"/>
                    </a:ext>
                  </a:extLst>
                </p:cNvPr>
                <p:cNvPicPr/>
                <p:nvPr/>
              </p:nvPicPr>
              <p:blipFill>
                <a:blip r:embed="rId617"/>
                <a:stretch>
                  <a:fillRect/>
                </a:stretch>
              </p:blipFill>
              <p:spPr>
                <a:xfrm>
                  <a:off x="7793116" y="5363182"/>
                  <a:ext cx="496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422" name="Freihand 421">
                  <a:extLst>
                    <a:ext uri="{FF2B5EF4-FFF2-40B4-BE49-F238E27FC236}">
                      <a16:creationId xmlns:a16="http://schemas.microsoft.com/office/drawing/2014/main" id="{BDC8DD17-86AC-C877-1435-52F404AB3F85}"/>
                    </a:ext>
                  </a:extLst>
                </p14:cNvPr>
                <p14:cNvContentPartPr/>
                <p14:nvPr/>
              </p14:nvContentPartPr>
              <p14:xfrm>
                <a:off x="8018836" y="5444902"/>
                <a:ext cx="268560" cy="157320"/>
              </p14:xfrm>
            </p:contentPart>
          </mc:Choice>
          <mc:Fallback>
            <p:pic>
              <p:nvPicPr>
                <p:cNvPr id="422" name="Freihand 421">
                  <a:extLst>
                    <a:ext uri="{FF2B5EF4-FFF2-40B4-BE49-F238E27FC236}">
                      <a16:creationId xmlns:a16="http://schemas.microsoft.com/office/drawing/2014/main" id="{BDC8DD17-86AC-C877-1435-52F404AB3F85}"/>
                    </a:ext>
                  </a:extLst>
                </p:cNvPr>
                <p:cNvPicPr/>
                <p:nvPr/>
              </p:nvPicPr>
              <p:blipFill>
                <a:blip r:embed="rId619"/>
                <a:stretch>
                  <a:fillRect/>
                </a:stretch>
              </p:blipFill>
              <p:spPr>
                <a:xfrm>
                  <a:off x="8014516" y="5440582"/>
                  <a:ext cx="2772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423" name="Freihand 422">
                  <a:extLst>
                    <a:ext uri="{FF2B5EF4-FFF2-40B4-BE49-F238E27FC236}">
                      <a16:creationId xmlns:a16="http://schemas.microsoft.com/office/drawing/2014/main" id="{4AE11974-11CE-D215-19CB-DC543687FE19}"/>
                    </a:ext>
                  </a:extLst>
                </p14:cNvPr>
                <p14:cNvContentPartPr/>
                <p14:nvPr/>
              </p14:nvContentPartPr>
              <p14:xfrm>
                <a:off x="5344036" y="5967622"/>
                <a:ext cx="174240" cy="224280"/>
              </p14:xfrm>
            </p:contentPart>
          </mc:Choice>
          <mc:Fallback>
            <p:pic>
              <p:nvPicPr>
                <p:cNvPr id="423" name="Freihand 422">
                  <a:extLst>
                    <a:ext uri="{FF2B5EF4-FFF2-40B4-BE49-F238E27FC236}">
                      <a16:creationId xmlns:a16="http://schemas.microsoft.com/office/drawing/2014/main" id="{4AE11974-11CE-D215-19CB-DC543687FE19}"/>
                    </a:ext>
                  </a:extLst>
                </p:cNvPr>
                <p:cNvPicPr/>
                <p:nvPr/>
              </p:nvPicPr>
              <p:blipFill>
                <a:blip r:embed="rId621"/>
                <a:stretch>
                  <a:fillRect/>
                </a:stretch>
              </p:blipFill>
              <p:spPr>
                <a:xfrm>
                  <a:off x="5339716" y="5963302"/>
                  <a:ext cx="18288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424" name="Freihand 423">
                  <a:extLst>
                    <a:ext uri="{FF2B5EF4-FFF2-40B4-BE49-F238E27FC236}">
                      <a16:creationId xmlns:a16="http://schemas.microsoft.com/office/drawing/2014/main" id="{31071F89-A3C9-83A5-71D3-5505C74B6493}"/>
                    </a:ext>
                  </a:extLst>
                </p14:cNvPr>
                <p14:cNvContentPartPr/>
                <p14:nvPr/>
              </p14:nvContentPartPr>
              <p14:xfrm>
                <a:off x="5581636" y="5989582"/>
                <a:ext cx="112320" cy="163440"/>
              </p14:xfrm>
            </p:contentPart>
          </mc:Choice>
          <mc:Fallback>
            <p:pic>
              <p:nvPicPr>
                <p:cNvPr id="424" name="Freihand 423">
                  <a:extLst>
                    <a:ext uri="{FF2B5EF4-FFF2-40B4-BE49-F238E27FC236}">
                      <a16:creationId xmlns:a16="http://schemas.microsoft.com/office/drawing/2014/main" id="{31071F89-A3C9-83A5-71D3-5505C74B6493}"/>
                    </a:ext>
                  </a:extLst>
                </p:cNvPr>
                <p:cNvPicPr/>
                <p:nvPr/>
              </p:nvPicPr>
              <p:blipFill>
                <a:blip r:embed="rId623"/>
                <a:stretch>
                  <a:fillRect/>
                </a:stretch>
              </p:blipFill>
              <p:spPr>
                <a:xfrm>
                  <a:off x="5577316" y="5985262"/>
                  <a:ext cx="1209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425" name="Freihand 424">
                  <a:extLst>
                    <a:ext uri="{FF2B5EF4-FFF2-40B4-BE49-F238E27FC236}">
                      <a16:creationId xmlns:a16="http://schemas.microsoft.com/office/drawing/2014/main" id="{FCF4CBF6-ABAF-9CE3-CF22-4E57FBEE0551}"/>
                    </a:ext>
                  </a:extLst>
                </p14:cNvPr>
                <p14:cNvContentPartPr/>
                <p14:nvPr/>
              </p14:nvContentPartPr>
              <p14:xfrm>
                <a:off x="5730316" y="5990302"/>
                <a:ext cx="99000" cy="193320"/>
              </p14:xfrm>
            </p:contentPart>
          </mc:Choice>
          <mc:Fallback>
            <p:pic>
              <p:nvPicPr>
                <p:cNvPr id="425" name="Freihand 424">
                  <a:extLst>
                    <a:ext uri="{FF2B5EF4-FFF2-40B4-BE49-F238E27FC236}">
                      <a16:creationId xmlns:a16="http://schemas.microsoft.com/office/drawing/2014/main" id="{FCF4CBF6-ABAF-9CE3-CF22-4E57FBEE0551}"/>
                    </a:ext>
                  </a:extLst>
                </p:cNvPr>
                <p:cNvPicPr/>
                <p:nvPr/>
              </p:nvPicPr>
              <p:blipFill>
                <a:blip r:embed="rId625"/>
                <a:stretch>
                  <a:fillRect/>
                </a:stretch>
              </p:blipFill>
              <p:spPr>
                <a:xfrm>
                  <a:off x="5725996" y="5985982"/>
                  <a:ext cx="1076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426" name="Freihand 425">
                  <a:extLst>
                    <a:ext uri="{FF2B5EF4-FFF2-40B4-BE49-F238E27FC236}">
                      <a16:creationId xmlns:a16="http://schemas.microsoft.com/office/drawing/2014/main" id="{CB405208-D74B-74B1-AACC-C66CDDBF99F0}"/>
                    </a:ext>
                  </a:extLst>
                </p14:cNvPr>
                <p14:cNvContentPartPr/>
                <p14:nvPr/>
              </p14:nvContentPartPr>
              <p14:xfrm>
                <a:off x="5858836" y="5982022"/>
                <a:ext cx="118440" cy="204840"/>
              </p14:xfrm>
            </p:contentPart>
          </mc:Choice>
          <mc:Fallback>
            <p:pic>
              <p:nvPicPr>
                <p:cNvPr id="426" name="Freihand 425">
                  <a:extLst>
                    <a:ext uri="{FF2B5EF4-FFF2-40B4-BE49-F238E27FC236}">
                      <a16:creationId xmlns:a16="http://schemas.microsoft.com/office/drawing/2014/main" id="{CB405208-D74B-74B1-AACC-C66CDDBF99F0}"/>
                    </a:ext>
                  </a:extLst>
                </p:cNvPr>
                <p:cNvPicPr/>
                <p:nvPr/>
              </p:nvPicPr>
              <p:blipFill>
                <a:blip r:embed="rId627"/>
                <a:stretch>
                  <a:fillRect/>
                </a:stretch>
              </p:blipFill>
              <p:spPr>
                <a:xfrm>
                  <a:off x="5854516" y="5977702"/>
                  <a:ext cx="12708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427" name="Freihand 426">
                  <a:extLst>
                    <a:ext uri="{FF2B5EF4-FFF2-40B4-BE49-F238E27FC236}">
                      <a16:creationId xmlns:a16="http://schemas.microsoft.com/office/drawing/2014/main" id="{F41A6466-775C-67D3-30E1-B08E5DB86A0B}"/>
                    </a:ext>
                  </a:extLst>
                </p14:cNvPr>
                <p14:cNvContentPartPr/>
                <p14:nvPr/>
              </p14:nvContentPartPr>
              <p14:xfrm>
                <a:off x="6075556" y="5984902"/>
                <a:ext cx="259200" cy="119880"/>
              </p14:xfrm>
            </p:contentPart>
          </mc:Choice>
          <mc:Fallback>
            <p:pic>
              <p:nvPicPr>
                <p:cNvPr id="427" name="Freihand 426">
                  <a:extLst>
                    <a:ext uri="{FF2B5EF4-FFF2-40B4-BE49-F238E27FC236}">
                      <a16:creationId xmlns:a16="http://schemas.microsoft.com/office/drawing/2014/main" id="{F41A6466-775C-67D3-30E1-B08E5DB86A0B}"/>
                    </a:ext>
                  </a:extLst>
                </p:cNvPr>
                <p:cNvPicPr/>
                <p:nvPr/>
              </p:nvPicPr>
              <p:blipFill>
                <a:blip r:embed="rId629"/>
                <a:stretch>
                  <a:fillRect/>
                </a:stretch>
              </p:blipFill>
              <p:spPr>
                <a:xfrm>
                  <a:off x="6071236" y="5980582"/>
                  <a:ext cx="2678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428" name="Freihand 427">
                  <a:extLst>
                    <a:ext uri="{FF2B5EF4-FFF2-40B4-BE49-F238E27FC236}">
                      <a16:creationId xmlns:a16="http://schemas.microsoft.com/office/drawing/2014/main" id="{5793411D-6EEA-E859-9651-5EC89903F0B5}"/>
                    </a:ext>
                  </a:extLst>
                </p14:cNvPr>
                <p14:cNvContentPartPr/>
                <p14:nvPr/>
              </p14:nvContentPartPr>
              <p14:xfrm>
                <a:off x="6336556" y="5956822"/>
                <a:ext cx="287640" cy="145800"/>
              </p14:xfrm>
            </p:contentPart>
          </mc:Choice>
          <mc:Fallback>
            <p:pic>
              <p:nvPicPr>
                <p:cNvPr id="428" name="Freihand 427">
                  <a:extLst>
                    <a:ext uri="{FF2B5EF4-FFF2-40B4-BE49-F238E27FC236}">
                      <a16:creationId xmlns:a16="http://schemas.microsoft.com/office/drawing/2014/main" id="{5793411D-6EEA-E859-9651-5EC89903F0B5}"/>
                    </a:ext>
                  </a:extLst>
                </p:cNvPr>
                <p:cNvPicPr/>
                <p:nvPr/>
              </p:nvPicPr>
              <p:blipFill>
                <a:blip r:embed="rId631"/>
                <a:stretch>
                  <a:fillRect/>
                </a:stretch>
              </p:blipFill>
              <p:spPr>
                <a:xfrm>
                  <a:off x="6332236" y="5952502"/>
                  <a:ext cx="2962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429" name="Freihand 428">
                  <a:extLst>
                    <a:ext uri="{FF2B5EF4-FFF2-40B4-BE49-F238E27FC236}">
                      <a16:creationId xmlns:a16="http://schemas.microsoft.com/office/drawing/2014/main" id="{BCE5A832-FFFC-A236-C543-CA53753A0110}"/>
                    </a:ext>
                  </a:extLst>
                </p14:cNvPr>
                <p14:cNvContentPartPr/>
                <p14:nvPr/>
              </p14:nvContentPartPr>
              <p14:xfrm>
                <a:off x="6842716" y="5842702"/>
                <a:ext cx="277920" cy="219600"/>
              </p14:xfrm>
            </p:contentPart>
          </mc:Choice>
          <mc:Fallback>
            <p:pic>
              <p:nvPicPr>
                <p:cNvPr id="429" name="Freihand 428">
                  <a:extLst>
                    <a:ext uri="{FF2B5EF4-FFF2-40B4-BE49-F238E27FC236}">
                      <a16:creationId xmlns:a16="http://schemas.microsoft.com/office/drawing/2014/main" id="{BCE5A832-FFFC-A236-C543-CA53753A0110}"/>
                    </a:ext>
                  </a:extLst>
                </p:cNvPr>
                <p:cNvPicPr/>
                <p:nvPr/>
              </p:nvPicPr>
              <p:blipFill>
                <a:blip r:embed="rId633"/>
                <a:stretch>
                  <a:fillRect/>
                </a:stretch>
              </p:blipFill>
              <p:spPr>
                <a:xfrm>
                  <a:off x="6838396" y="5838382"/>
                  <a:ext cx="28656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430" name="Freihand 429">
                  <a:extLst>
                    <a:ext uri="{FF2B5EF4-FFF2-40B4-BE49-F238E27FC236}">
                      <a16:creationId xmlns:a16="http://schemas.microsoft.com/office/drawing/2014/main" id="{8DCA283C-88E4-94E7-ECE5-842FD47F46E6}"/>
                    </a:ext>
                  </a:extLst>
                </p14:cNvPr>
                <p14:cNvContentPartPr/>
                <p14:nvPr/>
              </p14:nvContentPartPr>
              <p14:xfrm>
                <a:off x="7169956" y="5916502"/>
                <a:ext cx="304560" cy="155160"/>
              </p14:xfrm>
            </p:contentPart>
          </mc:Choice>
          <mc:Fallback>
            <p:pic>
              <p:nvPicPr>
                <p:cNvPr id="430" name="Freihand 429">
                  <a:extLst>
                    <a:ext uri="{FF2B5EF4-FFF2-40B4-BE49-F238E27FC236}">
                      <a16:creationId xmlns:a16="http://schemas.microsoft.com/office/drawing/2014/main" id="{8DCA283C-88E4-94E7-ECE5-842FD47F46E6}"/>
                    </a:ext>
                  </a:extLst>
                </p:cNvPr>
                <p:cNvPicPr/>
                <p:nvPr/>
              </p:nvPicPr>
              <p:blipFill>
                <a:blip r:embed="rId635"/>
                <a:stretch>
                  <a:fillRect/>
                </a:stretch>
              </p:blipFill>
              <p:spPr>
                <a:xfrm>
                  <a:off x="7165636" y="5912182"/>
                  <a:ext cx="3132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431" name="Freihand 430">
                  <a:extLst>
                    <a:ext uri="{FF2B5EF4-FFF2-40B4-BE49-F238E27FC236}">
                      <a16:creationId xmlns:a16="http://schemas.microsoft.com/office/drawing/2014/main" id="{41F30841-F0DE-3C3E-D333-72C21D29DADC}"/>
                    </a:ext>
                  </a:extLst>
                </p14:cNvPr>
                <p14:cNvContentPartPr/>
                <p14:nvPr/>
              </p14:nvContentPartPr>
              <p14:xfrm>
                <a:off x="7465156" y="5782222"/>
                <a:ext cx="83520" cy="323640"/>
              </p14:xfrm>
            </p:contentPart>
          </mc:Choice>
          <mc:Fallback>
            <p:pic>
              <p:nvPicPr>
                <p:cNvPr id="431" name="Freihand 430">
                  <a:extLst>
                    <a:ext uri="{FF2B5EF4-FFF2-40B4-BE49-F238E27FC236}">
                      <a16:creationId xmlns:a16="http://schemas.microsoft.com/office/drawing/2014/main" id="{41F30841-F0DE-3C3E-D333-72C21D29DADC}"/>
                    </a:ext>
                  </a:extLst>
                </p:cNvPr>
                <p:cNvPicPr/>
                <p:nvPr/>
              </p:nvPicPr>
              <p:blipFill>
                <a:blip r:embed="rId637"/>
                <a:stretch>
                  <a:fillRect/>
                </a:stretch>
              </p:blipFill>
              <p:spPr>
                <a:xfrm>
                  <a:off x="7460836" y="5777902"/>
                  <a:ext cx="9216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432" name="Freihand 431">
                  <a:extLst>
                    <a:ext uri="{FF2B5EF4-FFF2-40B4-BE49-F238E27FC236}">
                      <a16:creationId xmlns:a16="http://schemas.microsoft.com/office/drawing/2014/main" id="{A6BE2689-A0AA-05E8-E56F-F451BE445943}"/>
                    </a:ext>
                  </a:extLst>
                </p14:cNvPr>
                <p14:cNvContentPartPr/>
                <p14:nvPr/>
              </p14:nvContentPartPr>
              <p14:xfrm>
                <a:off x="7578556" y="5767822"/>
                <a:ext cx="243000" cy="276120"/>
              </p14:xfrm>
            </p:contentPart>
          </mc:Choice>
          <mc:Fallback>
            <p:pic>
              <p:nvPicPr>
                <p:cNvPr id="432" name="Freihand 431">
                  <a:extLst>
                    <a:ext uri="{FF2B5EF4-FFF2-40B4-BE49-F238E27FC236}">
                      <a16:creationId xmlns:a16="http://schemas.microsoft.com/office/drawing/2014/main" id="{A6BE2689-A0AA-05E8-E56F-F451BE445943}"/>
                    </a:ext>
                  </a:extLst>
                </p:cNvPr>
                <p:cNvPicPr/>
                <p:nvPr/>
              </p:nvPicPr>
              <p:blipFill>
                <a:blip r:embed="rId639"/>
                <a:stretch>
                  <a:fillRect/>
                </a:stretch>
              </p:blipFill>
              <p:spPr>
                <a:xfrm>
                  <a:off x="7574236" y="5763502"/>
                  <a:ext cx="25164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433" name="Freihand 432">
                  <a:extLst>
                    <a:ext uri="{FF2B5EF4-FFF2-40B4-BE49-F238E27FC236}">
                      <a16:creationId xmlns:a16="http://schemas.microsoft.com/office/drawing/2014/main" id="{A5B62263-E6DA-8408-90D8-FEBF9444CAAA}"/>
                    </a:ext>
                  </a:extLst>
                </p14:cNvPr>
                <p14:cNvContentPartPr/>
                <p14:nvPr/>
              </p14:nvContentPartPr>
              <p14:xfrm>
                <a:off x="7196236" y="5820742"/>
                <a:ext cx="87120" cy="38160"/>
              </p14:xfrm>
            </p:contentPart>
          </mc:Choice>
          <mc:Fallback>
            <p:pic>
              <p:nvPicPr>
                <p:cNvPr id="433" name="Freihand 432">
                  <a:extLst>
                    <a:ext uri="{FF2B5EF4-FFF2-40B4-BE49-F238E27FC236}">
                      <a16:creationId xmlns:a16="http://schemas.microsoft.com/office/drawing/2014/main" id="{A5B62263-E6DA-8408-90D8-FEBF9444CAAA}"/>
                    </a:ext>
                  </a:extLst>
                </p:cNvPr>
                <p:cNvPicPr/>
                <p:nvPr/>
              </p:nvPicPr>
              <p:blipFill>
                <a:blip r:embed="rId641"/>
                <a:stretch>
                  <a:fillRect/>
                </a:stretch>
              </p:blipFill>
              <p:spPr>
                <a:xfrm>
                  <a:off x="7191916" y="5816422"/>
                  <a:ext cx="957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434" name="Freihand 433">
                  <a:extLst>
                    <a:ext uri="{FF2B5EF4-FFF2-40B4-BE49-F238E27FC236}">
                      <a16:creationId xmlns:a16="http://schemas.microsoft.com/office/drawing/2014/main" id="{3B3F82FD-C785-3CAA-5484-CCE5CCD084F2}"/>
                    </a:ext>
                  </a:extLst>
                </p14:cNvPr>
                <p14:cNvContentPartPr/>
                <p14:nvPr/>
              </p14:nvContentPartPr>
              <p14:xfrm>
                <a:off x="7331596" y="5829742"/>
                <a:ext cx="14400" cy="45720"/>
              </p14:xfrm>
            </p:contentPart>
          </mc:Choice>
          <mc:Fallback>
            <p:pic>
              <p:nvPicPr>
                <p:cNvPr id="434" name="Freihand 433">
                  <a:extLst>
                    <a:ext uri="{FF2B5EF4-FFF2-40B4-BE49-F238E27FC236}">
                      <a16:creationId xmlns:a16="http://schemas.microsoft.com/office/drawing/2014/main" id="{3B3F82FD-C785-3CAA-5484-CCE5CCD084F2}"/>
                    </a:ext>
                  </a:extLst>
                </p:cNvPr>
                <p:cNvPicPr/>
                <p:nvPr/>
              </p:nvPicPr>
              <p:blipFill>
                <a:blip r:embed="rId643"/>
                <a:stretch>
                  <a:fillRect/>
                </a:stretch>
              </p:blipFill>
              <p:spPr>
                <a:xfrm>
                  <a:off x="7327276" y="5825422"/>
                  <a:ext cx="230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439" name="Freihand 438">
                  <a:extLst>
                    <a:ext uri="{FF2B5EF4-FFF2-40B4-BE49-F238E27FC236}">
                      <a16:creationId xmlns:a16="http://schemas.microsoft.com/office/drawing/2014/main" id="{21EADF49-6FC1-5952-FFBF-A24E734683D7}"/>
                    </a:ext>
                  </a:extLst>
                </p14:cNvPr>
                <p14:cNvContentPartPr/>
                <p14:nvPr/>
              </p14:nvContentPartPr>
              <p14:xfrm>
                <a:off x="413476" y="6525982"/>
                <a:ext cx="223200" cy="22680"/>
              </p14:xfrm>
            </p:contentPart>
          </mc:Choice>
          <mc:Fallback>
            <p:pic>
              <p:nvPicPr>
                <p:cNvPr id="439" name="Freihand 438">
                  <a:extLst>
                    <a:ext uri="{FF2B5EF4-FFF2-40B4-BE49-F238E27FC236}">
                      <a16:creationId xmlns:a16="http://schemas.microsoft.com/office/drawing/2014/main" id="{21EADF49-6FC1-5952-FFBF-A24E734683D7}"/>
                    </a:ext>
                  </a:extLst>
                </p:cNvPr>
                <p:cNvPicPr/>
                <p:nvPr/>
              </p:nvPicPr>
              <p:blipFill>
                <a:blip r:embed="rId645"/>
                <a:stretch>
                  <a:fillRect/>
                </a:stretch>
              </p:blipFill>
              <p:spPr>
                <a:xfrm>
                  <a:off x="409156" y="6521662"/>
                  <a:ext cx="2318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440" name="Freihand 439">
                  <a:extLst>
                    <a:ext uri="{FF2B5EF4-FFF2-40B4-BE49-F238E27FC236}">
                      <a16:creationId xmlns:a16="http://schemas.microsoft.com/office/drawing/2014/main" id="{C0CC764C-8FED-AF2B-3594-80E88FE3780F}"/>
                    </a:ext>
                  </a:extLst>
                </p14:cNvPr>
                <p14:cNvContentPartPr/>
                <p14:nvPr/>
              </p14:nvContentPartPr>
              <p14:xfrm>
                <a:off x="478636" y="6478822"/>
                <a:ext cx="295920" cy="215640"/>
              </p14:xfrm>
            </p:contentPart>
          </mc:Choice>
          <mc:Fallback>
            <p:pic>
              <p:nvPicPr>
                <p:cNvPr id="440" name="Freihand 439">
                  <a:extLst>
                    <a:ext uri="{FF2B5EF4-FFF2-40B4-BE49-F238E27FC236}">
                      <a16:creationId xmlns:a16="http://schemas.microsoft.com/office/drawing/2014/main" id="{C0CC764C-8FED-AF2B-3594-80E88FE3780F}"/>
                    </a:ext>
                  </a:extLst>
                </p:cNvPr>
                <p:cNvPicPr/>
                <p:nvPr/>
              </p:nvPicPr>
              <p:blipFill>
                <a:blip r:embed="rId647"/>
                <a:stretch>
                  <a:fillRect/>
                </a:stretch>
              </p:blipFill>
              <p:spPr>
                <a:xfrm>
                  <a:off x="474316" y="6474502"/>
                  <a:ext cx="30456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442" name="Freihand 441">
                  <a:extLst>
                    <a:ext uri="{FF2B5EF4-FFF2-40B4-BE49-F238E27FC236}">
                      <a16:creationId xmlns:a16="http://schemas.microsoft.com/office/drawing/2014/main" id="{192CB378-F53A-D40A-5BD4-9AC2029BE31C}"/>
                    </a:ext>
                  </a:extLst>
                </p14:cNvPr>
                <p14:cNvContentPartPr/>
                <p14:nvPr/>
              </p14:nvContentPartPr>
              <p14:xfrm>
                <a:off x="997396" y="6415462"/>
                <a:ext cx="388080" cy="190800"/>
              </p14:xfrm>
            </p:contentPart>
          </mc:Choice>
          <mc:Fallback>
            <p:pic>
              <p:nvPicPr>
                <p:cNvPr id="442" name="Freihand 441">
                  <a:extLst>
                    <a:ext uri="{FF2B5EF4-FFF2-40B4-BE49-F238E27FC236}">
                      <a16:creationId xmlns:a16="http://schemas.microsoft.com/office/drawing/2014/main" id="{192CB378-F53A-D40A-5BD4-9AC2029BE31C}"/>
                    </a:ext>
                  </a:extLst>
                </p:cNvPr>
                <p:cNvPicPr/>
                <p:nvPr/>
              </p:nvPicPr>
              <p:blipFill>
                <a:blip r:embed="rId649"/>
                <a:stretch>
                  <a:fillRect/>
                </a:stretch>
              </p:blipFill>
              <p:spPr>
                <a:xfrm>
                  <a:off x="993076" y="6411142"/>
                  <a:ext cx="3967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443" name="Freihand 442">
                  <a:extLst>
                    <a:ext uri="{FF2B5EF4-FFF2-40B4-BE49-F238E27FC236}">
                      <a16:creationId xmlns:a16="http://schemas.microsoft.com/office/drawing/2014/main" id="{17ACF090-1B9A-8DB4-351E-EEE067476622}"/>
                    </a:ext>
                  </a:extLst>
                </p14:cNvPr>
                <p14:cNvContentPartPr/>
                <p14:nvPr/>
              </p14:nvContentPartPr>
              <p14:xfrm>
                <a:off x="1304836" y="6324022"/>
                <a:ext cx="9720" cy="48240"/>
              </p14:xfrm>
            </p:contentPart>
          </mc:Choice>
          <mc:Fallback>
            <p:pic>
              <p:nvPicPr>
                <p:cNvPr id="443" name="Freihand 442">
                  <a:extLst>
                    <a:ext uri="{FF2B5EF4-FFF2-40B4-BE49-F238E27FC236}">
                      <a16:creationId xmlns:a16="http://schemas.microsoft.com/office/drawing/2014/main" id="{17ACF090-1B9A-8DB4-351E-EEE067476622}"/>
                    </a:ext>
                  </a:extLst>
                </p:cNvPr>
                <p:cNvPicPr/>
                <p:nvPr/>
              </p:nvPicPr>
              <p:blipFill>
                <a:blip r:embed="rId651"/>
                <a:stretch>
                  <a:fillRect/>
                </a:stretch>
              </p:blipFill>
              <p:spPr>
                <a:xfrm>
                  <a:off x="1300516" y="6319702"/>
                  <a:ext cx="183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444" name="Freihand 443">
                  <a:extLst>
                    <a:ext uri="{FF2B5EF4-FFF2-40B4-BE49-F238E27FC236}">
                      <a16:creationId xmlns:a16="http://schemas.microsoft.com/office/drawing/2014/main" id="{BE19C410-0337-E7BA-9245-D639C6A86A70}"/>
                    </a:ext>
                  </a:extLst>
                </p14:cNvPr>
                <p14:cNvContentPartPr/>
                <p14:nvPr/>
              </p14:nvContentPartPr>
              <p14:xfrm>
                <a:off x="1644316" y="6394222"/>
                <a:ext cx="36360" cy="234720"/>
              </p14:xfrm>
            </p:contentPart>
          </mc:Choice>
          <mc:Fallback>
            <p:pic>
              <p:nvPicPr>
                <p:cNvPr id="444" name="Freihand 443">
                  <a:extLst>
                    <a:ext uri="{FF2B5EF4-FFF2-40B4-BE49-F238E27FC236}">
                      <a16:creationId xmlns:a16="http://schemas.microsoft.com/office/drawing/2014/main" id="{BE19C410-0337-E7BA-9245-D639C6A86A70}"/>
                    </a:ext>
                  </a:extLst>
                </p:cNvPr>
                <p:cNvPicPr/>
                <p:nvPr/>
              </p:nvPicPr>
              <p:blipFill>
                <a:blip r:embed="rId653"/>
                <a:stretch>
                  <a:fillRect/>
                </a:stretch>
              </p:blipFill>
              <p:spPr>
                <a:xfrm>
                  <a:off x="1639996" y="6389902"/>
                  <a:ext cx="4500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445" name="Freihand 444">
                  <a:extLst>
                    <a:ext uri="{FF2B5EF4-FFF2-40B4-BE49-F238E27FC236}">
                      <a16:creationId xmlns:a16="http://schemas.microsoft.com/office/drawing/2014/main" id="{B4E660E6-8C68-0CDC-644E-F4F7BA561772}"/>
                    </a:ext>
                  </a:extLst>
                </p14:cNvPr>
                <p14:cNvContentPartPr/>
                <p14:nvPr/>
              </p14:nvContentPartPr>
              <p14:xfrm>
                <a:off x="1580236" y="6346342"/>
                <a:ext cx="255240" cy="255600"/>
              </p14:xfrm>
            </p:contentPart>
          </mc:Choice>
          <mc:Fallback>
            <p:pic>
              <p:nvPicPr>
                <p:cNvPr id="445" name="Freihand 444">
                  <a:extLst>
                    <a:ext uri="{FF2B5EF4-FFF2-40B4-BE49-F238E27FC236}">
                      <a16:creationId xmlns:a16="http://schemas.microsoft.com/office/drawing/2014/main" id="{B4E660E6-8C68-0CDC-644E-F4F7BA561772}"/>
                    </a:ext>
                  </a:extLst>
                </p:cNvPr>
                <p:cNvPicPr/>
                <p:nvPr/>
              </p:nvPicPr>
              <p:blipFill>
                <a:blip r:embed="rId655"/>
                <a:stretch>
                  <a:fillRect/>
                </a:stretch>
              </p:blipFill>
              <p:spPr>
                <a:xfrm>
                  <a:off x="1575916" y="6342022"/>
                  <a:ext cx="26388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446" name="Freihand 445">
                  <a:extLst>
                    <a:ext uri="{FF2B5EF4-FFF2-40B4-BE49-F238E27FC236}">
                      <a16:creationId xmlns:a16="http://schemas.microsoft.com/office/drawing/2014/main" id="{93790C15-0527-48CB-95CC-9C1337E16B1B}"/>
                    </a:ext>
                  </a:extLst>
                </p14:cNvPr>
                <p14:cNvContentPartPr/>
                <p14:nvPr/>
              </p14:nvContentPartPr>
              <p14:xfrm>
                <a:off x="1866076" y="6443182"/>
                <a:ext cx="243360" cy="140040"/>
              </p14:xfrm>
            </p:contentPart>
          </mc:Choice>
          <mc:Fallback>
            <p:pic>
              <p:nvPicPr>
                <p:cNvPr id="446" name="Freihand 445">
                  <a:extLst>
                    <a:ext uri="{FF2B5EF4-FFF2-40B4-BE49-F238E27FC236}">
                      <a16:creationId xmlns:a16="http://schemas.microsoft.com/office/drawing/2014/main" id="{93790C15-0527-48CB-95CC-9C1337E16B1B}"/>
                    </a:ext>
                  </a:extLst>
                </p:cNvPr>
                <p:cNvPicPr/>
                <p:nvPr/>
              </p:nvPicPr>
              <p:blipFill>
                <a:blip r:embed="rId657"/>
                <a:stretch>
                  <a:fillRect/>
                </a:stretch>
              </p:blipFill>
              <p:spPr>
                <a:xfrm>
                  <a:off x="1861756" y="6438862"/>
                  <a:ext cx="2520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447" name="Freihand 446">
                  <a:extLst>
                    <a:ext uri="{FF2B5EF4-FFF2-40B4-BE49-F238E27FC236}">
                      <a16:creationId xmlns:a16="http://schemas.microsoft.com/office/drawing/2014/main" id="{FC61D00A-40F1-900A-A882-CACAD3504DBA}"/>
                    </a:ext>
                  </a:extLst>
                </p14:cNvPr>
                <p14:cNvContentPartPr/>
                <p14:nvPr/>
              </p14:nvContentPartPr>
              <p14:xfrm>
                <a:off x="2052556" y="6249502"/>
                <a:ext cx="156240" cy="304560"/>
              </p14:xfrm>
            </p:contentPart>
          </mc:Choice>
          <mc:Fallback>
            <p:pic>
              <p:nvPicPr>
                <p:cNvPr id="447" name="Freihand 446">
                  <a:extLst>
                    <a:ext uri="{FF2B5EF4-FFF2-40B4-BE49-F238E27FC236}">
                      <a16:creationId xmlns:a16="http://schemas.microsoft.com/office/drawing/2014/main" id="{FC61D00A-40F1-900A-A882-CACAD3504DBA}"/>
                    </a:ext>
                  </a:extLst>
                </p:cNvPr>
                <p:cNvPicPr/>
                <p:nvPr/>
              </p:nvPicPr>
              <p:blipFill>
                <a:blip r:embed="rId659"/>
                <a:stretch>
                  <a:fillRect/>
                </a:stretch>
              </p:blipFill>
              <p:spPr>
                <a:xfrm>
                  <a:off x="2048236" y="6245182"/>
                  <a:ext cx="16488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448" name="Freihand 447">
                  <a:extLst>
                    <a:ext uri="{FF2B5EF4-FFF2-40B4-BE49-F238E27FC236}">
                      <a16:creationId xmlns:a16="http://schemas.microsoft.com/office/drawing/2014/main" id="{C3EFD773-FED1-9F36-4B69-E4310FD282B1}"/>
                    </a:ext>
                  </a:extLst>
                </p14:cNvPr>
                <p14:cNvContentPartPr/>
                <p14:nvPr/>
              </p14:nvContentPartPr>
              <p14:xfrm>
                <a:off x="2240116" y="6429862"/>
                <a:ext cx="185760" cy="99720"/>
              </p14:xfrm>
            </p:contentPart>
          </mc:Choice>
          <mc:Fallback>
            <p:pic>
              <p:nvPicPr>
                <p:cNvPr id="448" name="Freihand 447">
                  <a:extLst>
                    <a:ext uri="{FF2B5EF4-FFF2-40B4-BE49-F238E27FC236}">
                      <a16:creationId xmlns:a16="http://schemas.microsoft.com/office/drawing/2014/main" id="{C3EFD773-FED1-9F36-4B69-E4310FD282B1}"/>
                    </a:ext>
                  </a:extLst>
                </p:cNvPr>
                <p:cNvPicPr/>
                <p:nvPr/>
              </p:nvPicPr>
              <p:blipFill>
                <a:blip r:embed="rId661"/>
                <a:stretch>
                  <a:fillRect/>
                </a:stretch>
              </p:blipFill>
              <p:spPr>
                <a:xfrm>
                  <a:off x="2235796" y="6425542"/>
                  <a:ext cx="1944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449" name="Freihand 448">
                  <a:extLst>
                    <a:ext uri="{FF2B5EF4-FFF2-40B4-BE49-F238E27FC236}">
                      <a16:creationId xmlns:a16="http://schemas.microsoft.com/office/drawing/2014/main" id="{1203E0E3-D809-E7C2-3C7F-750A29D8E409}"/>
                    </a:ext>
                  </a:extLst>
                </p14:cNvPr>
                <p14:cNvContentPartPr/>
                <p14:nvPr/>
              </p14:nvContentPartPr>
              <p14:xfrm>
                <a:off x="2542516" y="6248422"/>
                <a:ext cx="294480" cy="406800"/>
              </p14:xfrm>
            </p:contentPart>
          </mc:Choice>
          <mc:Fallback>
            <p:pic>
              <p:nvPicPr>
                <p:cNvPr id="449" name="Freihand 448">
                  <a:extLst>
                    <a:ext uri="{FF2B5EF4-FFF2-40B4-BE49-F238E27FC236}">
                      <a16:creationId xmlns:a16="http://schemas.microsoft.com/office/drawing/2014/main" id="{1203E0E3-D809-E7C2-3C7F-750A29D8E409}"/>
                    </a:ext>
                  </a:extLst>
                </p:cNvPr>
                <p:cNvPicPr/>
                <p:nvPr/>
              </p:nvPicPr>
              <p:blipFill>
                <a:blip r:embed="rId663"/>
                <a:stretch>
                  <a:fillRect/>
                </a:stretch>
              </p:blipFill>
              <p:spPr>
                <a:xfrm>
                  <a:off x="2538196" y="6244102"/>
                  <a:ext cx="303120" cy="41544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50" name="Freihand 449">
                  <a:extLst>
                    <a:ext uri="{FF2B5EF4-FFF2-40B4-BE49-F238E27FC236}">
                      <a16:creationId xmlns:a16="http://schemas.microsoft.com/office/drawing/2014/main" id="{9CC0EA57-8D89-4435-C4AD-4EAF318469DD}"/>
                    </a:ext>
                  </a:extLst>
                </p14:cNvPr>
                <p14:cNvContentPartPr/>
                <p14:nvPr/>
              </p14:nvContentPartPr>
              <p14:xfrm>
                <a:off x="2884516" y="6415462"/>
                <a:ext cx="42480" cy="21960"/>
              </p14:xfrm>
            </p:contentPart>
          </mc:Choice>
          <mc:Fallback>
            <p:pic>
              <p:nvPicPr>
                <p:cNvPr id="450" name="Freihand 449">
                  <a:extLst>
                    <a:ext uri="{FF2B5EF4-FFF2-40B4-BE49-F238E27FC236}">
                      <a16:creationId xmlns:a16="http://schemas.microsoft.com/office/drawing/2014/main" id="{9CC0EA57-8D89-4435-C4AD-4EAF318469DD}"/>
                    </a:ext>
                  </a:extLst>
                </p:cNvPr>
                <p:cNvPicPr/>
                <p:nvPr/>
              </p:nvPicPr>
              <p:blipFill>
                <a:blip r:embed="rId665"/>
                <a:stretch>
                  <a:fillRect/>
                </a:stretch>
              </p:blipFill>
              <p:spPr>
                <a:xfrm>
                  <a:off x="2880196" y="6411142"/>
                  <a:ext cx="511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451" name="Freihand 450">
                  <a:extLst>
                    <a:ext uri="{FF2B5EF4-FFF2-40B4-BE49-F238E27FC236}">
                      <a16:creationId xmlns:a16="http://schemas.microsoft.com/office/drawing/2014/main" id="{BE24EAF0-1831-ABF1-3622-25DCA6D084C7}"/>
                    </a:ext>
                  </a:extLst>
                </p14:cNvPr>
                <p14:cNvContentPartPr/>
                <p14:nvPr/>
              </p14:nvContentPartPr>
              <p14:xfrm>
                <a:off x="2640796" y="6422302"/>
                <a:ext cx="52200" cy="99720"/>
              </p14:xfrm>
            </p:contentPart>
          </mc:Choice>
          <mc:Fallback>
            <p:pic>
              <p:nvPicPr>
                <p:cNvPr id="451" name="Freihand 450">
                  <a:extLst>
                    <a:ext uri="{FF2B5EF4-FFF2-40B4-BE49-F238E27FC236}">
                      <a16:creationId xmlns:a16="http://schemas.microsoft.com/office/drawing/2014/main" id="{BE24EAF0-1831-ABF1-3622-25DCA6D084C7}"/>
                    </a:ext>
                  </a:extLst>
                </p:cNvPr>
                <p:cNvPicPr/>
                <p:nvPr/>
              </p:nvPicPr>
              <p:blipFill>
                <a:blip r:embed="rId667"/>
                <a:stretch>
                  <a:fillRect/>
                </a:stretch>
              </p:blipFill>
              <p:spPr>
                <a:xfrm>
                  <a:off x="2636476" y="6417982"/>
                  <a:ext cx="608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452" name="Freihand 451">
                  <a:extLst>
                    <a:ext uri="{FF2B5EF4-FFF2-40B4-BE49-F238E27FC236}">
                      <a16:creationId xmlns:a16="http://schemas.microsoft.com/office/drawing/2014/main" id="{C306C0F2-54BD-F8A4-2D18-6CC3255DA16B}"/>
                    </a:ext>
                  </a:extLst>
                </p14:cNvPr>
                <p14:cNvContentPartPr/>
                <p14:nvPr/>
              </p14:nvContentPartPr>
              <p14:xfrm>
                <a:off x="2854996" y="6384862"/>
                <a:ext cx="175680" cy="277560"/>
              </p14:xfrm>
            </p:contentPart>
          </mc:Choice>
          <mc:Fallback>
            <p:pic>
              <p:nvPicPr>
                <p:cNvPr id="452" name="Freihand 451">
                  <a:extLst>
                    <a:ext uri="{FF2B5EF4-FFF2-40B4-BE49-F238E27FC236}">
                      <a16:creationId xmlns:a16="http://schemas.microsoft.com/office/drawing/2014/main" id="{C306C0F2-54BD-F8A4-2D18-6CC3255DA16B}"/>
                    </a:ext>
                  </a:extLst>
                </p:cNvPr>
                <p:cNvPicPr/>
                <p:nvPr/>
              </p:nvPicPr>
              <p:blipFill>
                <a:blip r:embed="rId669"/>
                <a:stretch>
                  <a:fillRect/>
                </a:stretch>
              </p:blipFill>
              <p:spPr>
                <a:xfrm>
                  <a:off x="2850676" y="6380542"/>
                  <a:ext cx="18432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453" name="Freihand 452">
                  <a:extLst>
                    <a:ext uri="{FF2B5EF4-FFF2-40B4-BE49-F238E27FC236}">
                      <a16:creationId xmlns:a16="http://schemas.microsoft.com/office/drawing/2014/main" id="{3AEBB191-7A0F-7EF0-CE54-0451C5E5C6DA}"/>
                    </a:ext>
                  </a:extLst>
                </p14:cNvPr>
                <p14:cNvContentPartPr/>
                <p14:nvPr/>
              </p14:nvContentPartPr>
              <p14:xfrm>
                <a:off x="3212116" y="6389542"/>
                <a:ext cx="277920" cy="147240"/>
              </p14:xfrm>
            </p:contentPart>
          </mc:Choice>
          <mc:Fallback>
            <p:pic>
              <p:nvPicPr>
                <p:cNvPr id="453" name="Freihand 452">
                  <a:extLst>
                    <a:ext uri="{FF2B5EF4-FFF2-40B4-BE49-F238E27FC236}">
                      <a16:creationId xmlns:a16="http://schemas.microsoft.com/office/drawing/2014/main" id="{3AEBB191-7A0F-7EF0-CE54-0451C5E5C6DA}"/>
                    </a:ext>
                  </a:extLst>
                </p:cNvPr>
                <p:cNvPicPr/>
                <p:nvPr/>
              </p:nvPicPr>
              <p:blipFill>
                <a:blip r:embed="rId671"/>
                <a:stretch>
                  <a:fillRect/>
                </a:stretch>
              </p:blipFill>
              <p:spPr>
                <a:xfrm>
                  <a:off x="3207796" y="6385222"/>
                  <a:ext cx="2865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454" name="Freihand 453">
                  <a:extLst>
                    <a:ext uri="{FF2B5EF4-FFF2-40B4-BE49-F238E27FC236}">
                      <a16:creationId xmlns:a16="http://schemas.microsoft.com/office/drawing/2014/main" id="{A90D7EAD-5D9B-5A97-5CBF-0C6C220B19B7}"/>
                    </a:ext>
                  </a:extLst>
                </p14:cNvPr>
                <p14:cNvContentPartPr/>
                <p14:nvPr/>
              </p14:nvContentPartPr>
              <p14:xfrm>
                <a:off x="3459436" y="6291622"/>
                <a:ext cx="23040" cy="70920"/>
              </p14:xfrm>
            </p:contentPart>
          </mc:Choice>
          <mc:Fallback>
            <p:pic>
              <p:nvPicPr>
                <p:cNvPr id="454" name="Freihand 453">
                  <a:extLst>
                    <a:ext uri="{FF2B5EF4-FFF2-40B4-BE49-F238E27FC236}">
                      <a16:creationId xmlns:a16="http://schemas.microsoft.com/office/drawing/2014/main" id="{A90D7EAD-5D9B-5A97-5CBF-0C6C220B19B7}"/>
                    </a:ext>
                  </a:extLst>
                </p:cNvPr>
                <p:cNvPicPr/>
                <p:nvPr/>
              </p:nvPicPr>
              <p:blipFill>
                <a:blip r:embed="rId673"/>
                <a:stretch>
                  <a:fillRect/>
                </a:stretch>
              </p:blipFill>
              <p:spPr>
                <a:xfrm>
                  <a:off x="3455116" y="6287302"/>
                  <a:ext cx="316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455" name="Freihand 454">
                  <a:extLst>
                    <a:ext uri="{FF2B5EF4-FFF2-40B4-BE49-F238E27FC236}">
                      <a16:creationId xmlns:a16="http://schemas.microsoft.com/office/drawing/2014/main" id="{24FEAE76-DDAF-8C0D-F423-0EF0F150CBEB}"/>
                    </a:ext>
                  </a:extLst>
                </p14:cNvPr>
                <p14:cNvContentPartPr/>
                <p14:nvPr/>
              </p14:nvContentPartPr>
              <p14:xfrm>
                <a:off x="3553036" y="6248782"/>
                <a:ext cx="398880" cy="270000"/>
              </p14:xfrm>
            </p:contentPart>
          </mc:Choice>
          <mc:Fallback>
            <p:pic>
              <p:nvPicPr>
                <p:cNvPr id="455" name="Freihand 454">
                  <a:extLst>
                    <a:ext uri="{FF2B5EF4-FFF2-40B4-BE49-F238E27FC236}">
                      <a16:creationId xmlns:a16="http://schemas.microsoft.com/office/drawing/2014/main" id="{24FEAE76-DDAF-8C0D-F423-0EF0F150CBEB}"/>
                    </a:ext>
                  </a:extLst>
                </p:cNvPr>
                <p:cNvPicPr/>
                <p:nvPr/>
              </p:nvPicPr>
              <p:blipFill>
                <a:blip r:embed="rId675"/>
                <a:stretch>
                  <a:fillRect/>
                </a:stretch>
              </p:blipFill>
              <p:spPr>
                <a:xfrm>
                  <a:off x="3548716" y="6244462"/>
                  <a:ext cx="40752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456" name="Freihand 455">
                  <a:extLst>
                    <a:ext uri="{FF2B5EF4-FFF2-40B4-BE49-F238E27FC236}">
                      <a16:creationId xmlns:a16="http://schemas.microsoft.com/office/drawing/2014/main" id="{9DAEEABA-8F58-A5CD-EB30-EA7842B45005}"/>
                    </a:ext>
                  </a:extLst>
                </p14:cNvPr>
                <p14:cNvContentPartPr/>
                <p14:nvPr/>
              </p14:nvContentPartPr>
              <p14:xfrm>
                <a:off x="3188716" y="6610222"/>
                <a:ext cx="579960" cy="9720"/>
              </p14:xfrm>
            </p:contentPart>
          </mc:Choice>
          <mc:Fallback>
            <p:pic>
              <p:nvPicPr>
                <p:cNvPr id="456" name="Freihand 455">
                  <a:extLst>
                    <a:ext uri="{FF2B5EF4-FFF2-40B4-BE49-F238E27FC236}">
                      <a16:creationId xmlns:a16="http://schemas.microsoft.com/office/drawing/2014/main" id="{9DAEEABA-8F58-A5CD-EB30-EA7842B45005}"/>
                    </a:ext>
                  </a:extLst>
                </p:cNvPr>
                <p:cNvPicPr/>
                <p:nvPr/>
              </p:nvPicPr>
              <p:blipFill>
                <a:blip r:embed="rId677"/>
                <a:stretch>
                  <a:fillRect/>
                </a:stretch>
              </p:blipFill>
              <p:spPr>
                <a:xfrm>
                  <a:off x="3184396" y="6605902"/>
                  <a:ext cx="5886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458" name="Freihand 457">
                  <a:extLst>
                    <a:ext uri="{FF2B5EF4-FFF2-40B4-BE49-F238E27FC236}">
                      <a16:creationId xmlns:a16="http://schemas.microsoft.com/office/drawing/2014/main" id="{16FE9F64-0E12-913D-8A51-592A73C81D07}"/>
                    </a:ext>
                  </a:extLst>
                </p14:cNvPr>
                <p14:cNvContentPartPr/>
                <p14:nvPr/>
              </p14:nvContentPartPr>
              <p14:xfrm>
                <a:off x="4176556" y="6273622"/>
                <a:ext cx="247680" cy="282240"/>
              </p14:xfrm>
            </p:contentPart>
          </mc:Choice>
          <mc:Fallback>
            <p:pic>
              <p:nvPicPr>
                <p:cNvPr id="458" name="Freihand 457">
                  <a:extLst>
                    <a:ext uri="{FF2B5EF4-FFF2-40B4-BE49-F238E27FC236}">
                      <a16:creationId xmlns:a16="http://schemas.microsoft.com/office/drawing/2014/main" id="{16FE9F64-0E12-913D-8A51-592A73C81D07}"/>
                    </a:ext>
                  </a:extLst>
                </p:cNvPr>
                <p:cNvPicPr/>
                <p:nvPr/>
              </p:nvPicPr>
              <p:blipFill>
                <a:blip r:embed="rId679"/>
                <a:stretch>
                  <a:fillRect/>
                </a:stretch>
              </p:blipFill>
              <p:spPr>
                <a:xfrm>
                  <a:off x="4172236" y="6269302"/>
                  <a:ext cx="25632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459" name="Freihand 458">
                  <a:extLst>
                    <a:ext uri="{FF2B5EF4-FFF2-40B4-BE49-F238E27FC236}">
                      <a16:creationId xmlns:a16="http://schemas.microsoft.com/office/drawing/2014/main" id="{7BFFFA48-03D9-7EE4-8276-C3083B3BA7D1}"/>
                    </a:ext>
                  </a:extLst>
                </p14:cNvPr>
                <p14:cNvContentPartPr/>
                <p14:nvPr/>
              </p14:nvContentPartPr>
              <p14:xfrm>
                <a:off x="4135516" y="6320422"/>
                <a:ext cx="155520" cy="42120"/>
              </p14:xfrm>
            </p:contentPart>
          </mc:Choice>
          <mc:Fallback>
            <p:pic>
              <p:nvPicPr>
                <p:cNvPr id="459" name="Freihand 458">
                  <a:extLst>
                    <a:ext uri="{FF2B5EF4-FFF2-40B4-BE49-F238E27FC236}">
                      <a16:creationId xmlns:a16="http://schemas.microsoft.com/office/drawing/2014/main" id="{7BFFFA48-03D9-7EE4-8276-C3083B3BA7D1}"/>
                    </a:ext>
                  </a:extLst>
                </p:cNvPr>
                <p:cNvPicPr/>
                <p:nvPr/>
              </p:nvPicPr>
              <p:blipFill>
                <a:blip r:embed="rId681"/>
                <a:stretch>
                  <a:fillRect/>
                </a:stretch>
              </p:blipFill>
              <p:spPr>
                <a:xfrm>
                  <a:off x="4131196" y="6316102"/>
                  <a:ext cx="1641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460" name="Freihand 459">
                  <a:extLst>
                    <a:ext uri="{FF2B5EF4-FFF2-40B4-BE49-F238E27FC236}">
                      <a16:creationId xmlns:a16="http://schemas.microsoft.com/office/drawing/2014/main" id="{033C2142-B780-0447-0CA8-2457A70FD784}"/>
                    </a:ext>
                  </a:extLst>
                </p14:cNvPr>
                <p14:cNvContentPartPr/>
                <p14:nvPr/>
              </p14:nvContentPartPr>
              <p14:xfrm>
                <a:off x="4520356" y="6399262"/>
                <a:ext cx="287640" cy="114120"/>
              </p14:xfrm>
            </p:contentPart>
          </mc:Choice>
          <mc:Fallback>
            <p:pic>
              <p:nvPicPr>
                <p:cNvPr id="460" name="Freihand 459">
                  <a:extLst>
                    <a:ext uri="{FF2B5EF4-FFF2-40B4-BE49-F238E27FC236}">
                      <a16:creationId xmlns:a16="http://schemas.microsoft.com/office/drawing/2014/main" id="{033C2142-B780-0447-0CA8-2457A70FD784}"/>
                    </a:ext>
                  </a:extLst>
                </p:cNvPr>
                <p:cNvPicPr/>
                <p:nvPr/>
              </p:nvPicPr>
              <p:blipFill>
                <a:blip r:embed="rId683"/>
                <a:stretch>
                  <a:fillRect/>
                </a:stretch>
              </p:blipFill>
              <p:spPr>
                <a:xfrm>
                  <a:off x="4516036" y="6394942"/>
                  <a:ext cx="2962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461" name="Freihand 460">
                  <a:extLst>
                    <a:ext uri="{FF2B5EF4-FFF2-40B4-BE49-F238E27FC236}">
                      <a16:creationId xmlns:a16="http://schemas.microsoft.com/office/drawing/2014/main" id="{59AED620-B83E-0991-CAA5-78B937A51533}"/>
                    </a:ext>
                  </a:extLst>
                </p14:cNvPr>
                <p14:cNvContentPartPr/>
                <p14:nvPr/>
              </p14:nvContentPartPr>
              <p14:xfrm>
                <a:off x="4850836" y="6420862"/>
                <a:ext cx="93960" cy="129600"/>
              </p14:xfrm>
            </p:contentPart>
          </mc:Choice>
          <mc:Fallback>
            <p:pic>
              <p:nvPicPr>
                <p:cNvPr id="461" name="Freihand 460">
                  <a:extLst>
                    <a:ext uri="{FF2B5EF4-FFF2-40B4-BE49-F238E27FC236}">
                      <a16:creationId xmlns:a16="http://schemas.microsoft.com/office/drawing/2014/main" id="{59AED620-B83E-0991-CAA5-78B937A51533}"/>
                    </a:ext>
                  </a:extLst>
                </p:cNvPr>
                <p:cNvPicPr/>
                <p:nvPr/>
              </p:nvPicPr>
              <p:blipFill>
                <a:blip r:embed="rId685"/>
                <a:stretch>
                  <a:fillRect/>
                </a:stretch>
              </p:blipFill>
              <p:spPr>
                <a:xfrm>
                  <a:off x="4846516" y="6416542"/>
                  <a:ext cx="1026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62" name="Freihand 461">
                  <a:extLst>
                    <a:ext uri="{FF2B5EF4-FFF2-40B4-BE49-F238E27FC236}">
                      <a16:creationId xmlns:a16="http://schemas.microsoft.com/office/drawing/2014/main" id="{289B9F1F-1DBF-968B-3F50-E75A908E0184}"/>
                    </a:ext>
                  </a:extLst>
                </p14:cNvPr>
                <p14:cNvContentPartPr/>
                <p14:nvPr/>
              </p14:nvContentPartPr>
              <p14:xfrm>
                <a:off x="5030836" y="6452542"/>
                <a:ext cx="51480" cy="127800"/>
              </p14:xfrm>
            </p:contentPart>
          </mc:Choice>
          <mc:Fallback>
            <p:pic>
              <p:nvPicPr>
                <p:cNvPr id="462" name="Freihand 461">
                  <a:extLst>
                    <a:ext uri="{FF2B5EF4-FFF2-40B4-BE49-F238E27FC236}">
                      <a16:creationId xmlns:a16="http://schemas.microsoft.com/office/drawing/2014/main" id="{289B9F1F-1DBF-968B-3F50-E75A908E0184}"/>
                    </a:ext>
                  </a:extLst>
                </p:cNvPr>
                <p:cNvPicPr/>
                <p:nvPr/>
              </p:nvPicPr>
              <p:blipFill>
                <a:blip r:embed="rId687"/>
                <a:stretch>
                  <a:fillRect/>
                </a:stretch>
              </p:blipFill>
              <p:spPr>
                <a:xfrm>
                  <a:off x="5026516" y="6448222"/>
                  <a:ext cx="601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463" name="Freihand 462">
                  <a:extLst>
                    <a:ext uri="{FF2B5EF4-FFF2-40B4-BE49-F238E27FC236}">
                      <a16:creationId xmlns:a16="http://schemas.microsoft.com/office/drawing/2014/main" id="{8AF1D16A-7C52-E38D-2B17-20F5F60A572F}"/>
                    </a:ext>
                  </a:extLst>
                </p14:cNvPr>
                <p14:cNvContentPartPr/>
                <p14:nvPr/>
              </p14:nvContentPartPr>
              <p14:xfrm>
                <a:off x="5113636" y="6277942"/>
                <a:ext cx="381240" cy="295560"/>
              </p14:xfrm>
            </p:contentPart>
          </mc:Choice>
          <mc:Fallback>
            <p:pic>
              <p:nvPicPr>
                <p:cNvPr id="463" name="Freihand 462">
                  <a:extLst>
                    <a:ext uri="{FF2B5EF4-FFF2-40B4-BE49-F238E27FC236}">
                      <a16:creationId xmlns:a16="http://schemas.microsoft.com/office/drawing/2014/main" id="{8AF1D16A-7C52-E38D-2B17-20F5F60A572F}"/>
                    </a:ext>
                  </a:extLst>
                </p:cNvPr>
                <p:cNvPicPr/>
                <p:nvPr/>
              </p:nvPicPr>
              <p:blipFill>
                <a:blip r:embed="rId689"/>
                <a:stretch>
                  <a:fillRect/>
                </a:stretch>
              </p:blipFill>
              <p:spPr>
                <a:xfrm>
                  <a:off x="5109316" y="6273622"/>
                  <a:ext cx="38988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464" name="Freihand 463">
                  <a:extLst>
                    <a:ext uri="{FF2B5EF4-FFF2-40B4-BE49-F238E27FC236}">
                      <a16:creationId xmlns:a16="http://schemas.microsoft.com/office/drawing/2014/main" id="{64047C10-894C-633B-2755-44D8ABEB6535}"/>
                    </a:ext>
                  </a:extLst>
                </p14:cNvPr>
                <p14:cNvContentPartPr/>
                <p14:nvPr/>
              </p14:nvContentPartPr>
              <p14:xfrm>
                <a:off x="5342236" y="6280462"/>
                <a:ext cx="23400" cy="6480"/>
              </p14:xfrm>
            </p:contentPart>
          </mc:Choice>
          <mc:Fallback>
            <p:pic>
              <p:nvPicPr>
                <p:cNvPr id="464" name="Freihand 463">
                  <a:extLst>
                    <a:ext uri="{FF2B5EF4-FFF2-40B4-BE49-F238E27FC236}">
                      <a16:creationId xmlns:a16="http://schemas.microsoft.com/office/drawing/2014/main" id="{64047C10-894C-633B-2755-44D8ABEB6535}"/>
                    </a:ext>
                  </a:extLst>
                </p:cNvPr>
                <p:cNvPicPr/>
                <p:nvPr/>
              </p:nvPicPr>
              <p:blipFill>
                <a:blip r:embed="rId691"/>
                <a:stretch>
                  <a:fillRect/>
                </a:stretch>
              </p:blipFill>
              <p:spPr>
                <a:xfrm>
                  <a:off x="5337916" y="6276142"/>
                  <a:ext cx="320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65" name="Freihand 464">
                  <a:extLst>
                    <a:ext uri="{FF2B5EF4-FFF2-40B4-BE49-F238E27FC236}">
                      <a16:creationId xmlns:a16="http://schemas.microsoft.com/office/drawing/2014/main" id="{F7CBA340-7246-A1A9-DE01-ABBD09F25406}"/>
                    </a:ext>
                  </a:extLst>
                </p14:cNvPr>
                <p14:cNvContentPartPr/>
                <p14:nvPr/>
              </p14:nvContentPartPr>
              <p14:xfrm>
                <a:off x="4733836" y="6684382"/>
                <a:ext cx="896760" cy="36000"/>
              </p14:xfrm>
            </p:contentPart>
          </mc:Choice>
          <mc:Fallback>
            <p:pic>
              <p:nvPicPr>
                <p:cNvPr id="465" name="Freihand 464">
                  <a:extLst>
                    <a:ext uri="{FF2B5EF4-FFF2-40B4-BE49-F238E27FC236}">
                      <a16:creationId xmlns:a16="http://schemas.microsoft.com/office/drawing/2014/main" id="{F7CBA340-7246-A1A9-DE01-ABBD09F25406}"/>
                    </a:ext>
                  </a:extLst>
                </p:cNvPr>
                <p:cNvPicPr/>
                <p:nvPr/>
              </p:nvPicPr>
              <p:blipFill>
                <a:blip r:embed="rId693"/>
                <a:stretch>
                  <a:fillRect/>
                </a:stretch>
              </p:blipFill>
              <p:spPr>
                <a:xfrm>
                  <a:off x="4729516" y="6680062"/>
                  <a:ext cx="905400" cy="44640"/>
                </a:xfrm>
                <a:prstGeom prst="rect">
                  <a:avLst/>
                </a:prstGeom>
              </p:spPr>
            </p:pic>
          </mc:Fallback>
        </mc:AlternateContent>
      </p:grpSp>
    </p:spTree>
    <p:extLst>
      <p:ext uri="{BB962C8B-B14F-4D97-AF65-F5344CB8AC3E}">
        <p14:creationId xmlns:p14="http://schemas.microsoft.com/office/powerpoint/2010/main" val="797732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5647"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Entscheidungsregeln</a:t>
            </a:r>
            <a:r>
              <a:rPr lang="en-US" sz="2903" b="1" dirty="0">
                <a:solidFill>
                  <a:sysClr val="windowText" lastClr="000000"/>
                </a:solidFill>
              </a:rPr>
              <a:t> – </a:t>
            </a:r>
            <a:r>
              <a:rPr lang="en-US" sz="2903" b="1" dirty="0" err="1">
                <a:solidFill>
                  <a:sysClr val="windowText" lastClr="000000"/>
                </a:solidFill>
              </a:rPr>
              <a:t>Beispiel</a:t>
            </a:r>
            <a:endParaRPr lang="en-US" sz="2903" b="1" dirty="0">
              <a:solidFill>
                <a:sysClr val="windowText" lastClr="000000"/>
              </a:solidFill>
            </a:endParaRPr>
          </a:p>
        </p:txBody>
      </p:sp>
      <p:sp>
        <p:nvSpPr>
          <p:cNvPr id="5" name="Textfeld 4"/>
          <p:cNvSpPr txBox="1"/>
          <p:nvPr/>
        </p:nvSpPr>
        <p:spPr>
          <a:xfrm>
            <a:off x="335905" y="633642"/>
            <a:ext cx="11368453" cy="1740219"/>
          </a:xfrm>
          <a:prstGeom prst="rect">
            <a:avLst/>
          </a:prstGeom>
          <a:noFill/>
        </p:spPr>
        <p:txBody>
          <a:bodyPr wrap="square" rtlCol="0">
            <a:noAutofit/>
          </a:bodyPr>
          <a:lstStyle/>
          <a:p>
            <a:r>
              <a:rPr lang="en-GB" altLang="de-DE" sz="2600" dirty="0">
                <a:ea typeface="ＭＳ Ｐゴシック" pitchFamily="34" charset="-128"/>
              </a:rPr>
              <a:t>Wahl des </a:t>
            </a:r>
            <a:r>
              <a:rPr lang="en-GB" altLang="de-DE" sz="2600" dirty="0" err="1">
                <a:ea typeface="ＭＳ Ｐゴシック" pitchFamily="34" charset="-128"/>
              </a:rPr>
              <a:t>Präsidentschaftskandidaten</a:t>
            </a:r>
            <a:r>
              <a:rPr lang="en-GB" altLang="de-DE" sz="2600" dirty="0">
                <a:ea typeface="ＭＳ Ｐゴシック" pitchFamily="34" charset="-128"/>
              </a:rPr>
              <a:t> der </a:t>
            </a:r>
            <a:r>
              <a:rPr lang="en-GB" altLang="de-DE" sz="2600" dirty="0" err="1">
                <a:ea typeface="ＭＳ Ｐゴシック" pitchFamily="34" charset="-128"/>
              </a:rPr>
              <a:t>demokratischen</a:t>
            </a:r>
            <a:r>
              <a:rPr lang="en-GB" altLang="de-DE" sz="2600" dirty="0">
                <a:ea typeface="ＭＳ Ｐゴシック" pitchFamily="34" charset="-128"/>
              </a:rPr>
              <a:t> </a:t>
            </a:r>
            <a:r>
              <a:rPr lang="en-GB" altLang="de-DE" sz="2600" dirty="0" err="1">
                <a:ea typeface="ＭＳ Ｐゴシック" pitchFamily="34" charset="-128"/>
              </a:rPr>
              <a:t>Partei</a:t>
            </a:r>
            <a:r>
              <a:rPr lang="en-GB" altLang="de-DE" sz="2600" dirty="0">
                <a:ea typeface="ＭＳ Ｐゴシック" pitchFamily="34" charset="-128"/>
              </a:rPr>
              <a:t> 2020:</a:t>
            </a:r>
          </a:p>
          <a:p>
            <a:r>
              <a:rPr lang="en-GB" altLang="de-DE" sz="2600" dirty="0">
                <a:ea typeface="ＭＳ Ｐゴシック" pitchFamily="34" charset="-128"/>
              </a:rPr>
              <a:t>6 </a:t>
            </a:r>
            <a:r>
              <a:rPr lang="en-GB" altLang="de-DE" sz="2600" dirty="0" err="1">
                <a:ea typeface="ＭＳ Ｐゴシック" pitchFamily="34" charset="-128"/>
              </a:rPr>
              <a:t>Gruppen</a:t>
            </a:r>
            <a:r>
              <a:rPr lang="en-GB" altLang="de-DE" sz="2600" dirty="0">
                <a:ea typeface="ＭＳ Ｐゴシック" pitchFamily="34" charset="-128"/>
              </a:rPr>
              <a:t> (A-F) </a:t>
            </a:r>
            <a:r>
              <a:rPr lang="en-GB" altLang="de-DE" sz="2600" dirty="0" err="1">
                <a:ea typeface="ＭＳ Ｐゴシック" pitchFamily="34" charset="-128"/>
              </a:rPr>
              <a:t>mit</a:t>
            </a:r>
            <a:r>
              <a:rPr lang="en-GB" altLang="de-DE" sz="2600" dirty="0">
                <a:ea typeface="ＭＳ Ｐゴシック" pitchFamily="34" charset="-128"/>
              </a:rPr>
              <a:t> </a:t>
            </a:r>
          </a:p>
          <a:p>
            <a:pPr marL="914400" lvl="1" indent="-457200">
              <a:buFont typeface="Arial" panose="020B0604020202020204" pitchFamily="34" charset="0"/>
              <a:buChar char="•"/>
            </a:pPr>
            <a:r>
              <a:rPr lang="en-GB" altLang="de-DE" sz="2600" dirty="0" err="1">
                <a:ea typeface="ＭＳ Ｐゴシック" pitchFamily="34" charset="-128"/>
              </a:rPr>
              <a:t>unterschiedlichen</a:t>
            </a:r>
            <a:r>
              <a:rPr lang="en-GB" altLang="de-DE" sz="2600" dirty="0">
                <a:ea typeface="ＭＳ Ｐゴシック" pitchFamily="34" charset="-128"/>
              </a:rPr>
              <a:t> </a:t>
            </a:r>
            <a:r>
              <a:rPr lang="en-GB" altLang="de-DE" sz="2600" dirty="0" err="1">
                <a:ea typeface="ＭＳ Ｐゴシック" pitchFamily="34" charset="-128"/>
              </a:rPr>
              <a:t>Stimmgewichten</a:t>
            </a:r>
            <a:r>
              <a:rPr lang="en-GB" altLang="de-DE" sz="2600" dirty="0">
                <a:ea typeface="ＭＳ Ｐゴシック" pitchFamily="34" charset="-128"/>
              </a:rPr>
              <a:t> und </a:t>
            </a:r>
          </a:p>
          <a:p>
            <a:pPr marL="914400" lvl="1" indent="-457200">
              <a:buFont typeface="Arial" panose="020B0604020202020204" pitchFamily="34" charset="0"/>
              <a:buChar char="•"/>
            </a:pPr>
            <a:r>
              <a:rPr lang="en-GB" altLang="de-DE" sz="2600" dirty="0" err="1">
                <a:ea typeface="ＭＳ Ｐゴシック" pitchFamily="34" charset="-128"/>
              </a:rPr>
              <a:t>unterschiedlichen</a:t>
            </a:r>
            <a:r>
              <a:rPr lang="en-GB" altLang="de-DE" sz="2600" dirty="0">
                <a:ea typeface="ＭＳ Ｐゴシック" pitchFamily="34" charset="-128"/>
              </a:rPr>
              <a:t> </a:t>
            </a:r>
            <a:r>
              <a:rPr lang="en-GB" altLang="de-DE" sz="2600" dirty="0" err="1">
                <a:ea typeface="ＭＳ Ｐゴシック" pitchFamily="34" charset="-128"/>
              </a:rPr>
              <a:t>Präferenzen</a:t>
            </a:r>
            <a:r>
              <a:rPr lang="en-GB" altLang="de-DE" sz="2600" dirty="0">
                <a:ea typeface="ＭＳ Ｐゴシック" pitchFamily="34" charset="-128"/>
              </a:rPr>
              <a:t> </a:t>
            </a:r>
            <a:r>
              <a:rPr lang="en-GB" altLang="de-DE" sz="2600" dirty="0" err="1">
                <a:ea typeface="ＭＳ Ｐゴシック" pitchFamily="34" charset="-128"/>
              </a:rPr>
              <a:t>bzgl</a:t>
            </a:r>
            <a:r>
              <a:rPr lang="en-GB" altLang="de-DE" sz="2600" dirty="0">
                <a:ea typeface="ＭＳ Ｐゴシック" pitchFamily="34" charset="-128"/>
              </a:rPr>
              <a:t>. der </a:t>
            </a:r>
            <a:r>
              <a:rPr lang="en-GB" altLang="de-DE" sz="2600" dirty="0" err="1">
                <a:ea typeface="ＭＳ Ｐゴシック" pitchFamily="34" charset="-128"/>
              </a:rPr>
              <a:t>Reihenfolge</a:t>
            </a:r>
            <a:r>
              <a:rPr lang="en-GB" altLang="de-DE" sz="2600" dirty="0">
                <a:ea typeface="ＭＳ Ｐゴシック" pitchFamily="34" charset="-128"/>
              </a:rPr>
              <a:t> der 5 </a:t>
            </a:r>
            <a:r>
              <a:rPr lang="en-GB" altLang="de-DE" sz="2600" dirty="0" err="1">
                <a:ea typeface="ＭＳ Ｐゴシック" pitchFamily="34" charset="-128"/>
              </a:rPr>
              <a:t>Kandidaten</a:t>
            </a:r>
            <a:endParaRPr lang="en-GB" altLang="de-DE" sz="2600" dirty="0">
              <a:ea typeface="ＭＳ Ｐゴシック" pitchFamily="34" charset="-128"/>
            </a:endParaRPr>
          </a:p>
          <a:p>
            <a:endParaRPr lang="en-GB" altLang="de-DE" sz="2903" dirty="0">
              <a:ea typeface="ＭＳ Ｐゴシック" pitchFamily="34" charset="-128"/>
            </a:endParaRPr>
          </a:p>
        </p:txBody>
      </p:sp>
      <p:pic>
        <p:nvPicPr>
          <p:cNvPr id="3" name="Grafik 2"/>
          <p:cNvPicPr>
            <a:picLocks noChangeAspect="1"/>
          </p:cNvPicPr>
          <p:nvPr/>
        </p:nvPicPr>
        <p:blipFill>
          <a:blip r:embed="rId3"/>
          <a:stretch>
            <a:fillRect/>
          </a:stretch>
        </p:blipFill>
        <p:spPr>
          <a:xfrm>
            <a:off x="0" y="2337527"/>
            <a:ext cx="8606971" cy="2988081"/>
          </a:xfrm>
          <a:prstGeom prst="rect">
            <a:avLst/>
          </a:prstGeom>
        </p:spPr>
      </p:pic>
      <p:sp>
        <p:nvSpPr>
          <p:cNvPr id="7" name="Rechteck 6">
            <a:extLst>
              <a:ext uri="{FF2B5EF4-FFF2-40B4-BE49-F238E27FC236}">
                <a16:creationId xmlns:a16="http://schemas.microsoft.com/office/drawing/2014/main" id="{1F9C73B4-1438-2FE5-1C9B-F7901581672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A45B386E-0590-F659-CA50-B14A93B9A2FD}"/>
                  </a:ext>
                </a:extLst>
              </p14:cNvPr>
              <p14:cNvContentPartPr/>
              <p14:nvPr/>
            </p14:nvContentPartPr>
            <p14:xfrm>
              <a:off x="1783996" y="3241702"/>
              <a:ext cx="919080" cy="60480"/>
            </p14:xfrm>
          </p:contentPart>
        </mc:Choice>
        <mc:Fallback>
          <p:pic>
            <p:nvPicPr>
              <p:cNvPr id="2" name="Freihand 1">
                <a:extLst>
                  <a:ext uri="{FF2B5EF4-FFF2-40B4-BE49-F238E27FC236}">
                    <a16:creationId xmlns:a16="http://schemas.microsoft.com/office/drawing/2014/main" id="{A45B386E-0590-F659-CA50-B14A93B9A2FD}"/>
                  </a:ext>
                </a:extLst>
              </p:cNvPr>
              <p:cNvPicPr/>
              <p:nvPr/>
            </p:nvPicPr>
            <p:blipFill>
              <a:blip r:embed="rId5"/>
              <a:stretch>
                <a:fillRect/>
              </a:stretch>
            </p:blipFill>
            <p:spPr>
              <a:xfrm>
                <a:off x="1779676" y="3237382"/>
                <a:ext cx="9277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43B7D97D-3ACC-2026-CAE8-64E31ED9AB1D}"/>
                  </a:ext>
                </a:extLst>
              </p14:cNvPr>
              <p14:cNvContentPartPr/>
              <p14:nvPr/>
            </p14:nvContentPartPr>
            <p14:xfrm>
              <a:off x="1417156" y="5047822"/>
              <a:ext cx="380520" cy="393480"/>
            </p14:xfrm>
          </p:contentPart>
        </mc:Choice>
        <mc:Fallback>
          <p:pic>
            <p:nvPicPr>
              <p:cNvPr id="4" name="Freihand 3">
                <a:extLst>
                  <a:ext uri="{FF2B5EF4-FFF2-40B4-BE49-F238E27FC236}">
                    <a16:creationId xmlns:a16="http://schemas.microsoft.com/office/drawing/2014/main" id="{43B7D97D-3ACC-2026-CAE8-64E31ED9AB1D}"/>
                  </a:ext>
                </a:extLst>
              </p:cNvPr>
              <p:cNvPicPr/>
              <p:nvPr/>
            </p:nvPicPr>
            <p:blipFill>
              <a:blip r:embed="rId7"/>
              <a:stretch>
                <a:fillRect/>
              </a:stretch>
            </p:blipFill>
            <p:spPr>
              <a:xfrm>
                <a:off x="1412836" y="5043502"/>
                <a:ext cx="389160" cy="402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EAEA9C6A-BEBF-F63D-9642-B4DACB465AED}"/>
                  </a:ext>
                </a:extLst>
              </p14:cNvPr>
              <p14:cNvContentPartPr/>
              <p14:nvPr/>
            </p14:nvContentPartPr>
            <p14:xfrm>
              <a:off x="1854196" y="3574702"/>
              <a:ext cx="683280" cy="44640"/>
            </p14:xfrm>
          </p:contentPart>
        </mc:Choice>
        <mc:Fallback>
          <p:pic>
            <p:nvPicPr>
              <p:cNvPr id="8" name="Freihand 7">
                <a:extLst>
                  <a:ext uri="{FF2B5EF4-FFF2-40B4-BE49-F238E27FC236}">
                    <a16:creationId xmlns:a16="http://schemas.microsoft.com/office/drawing/2014/main" id="{EAEA9C6A-BEBF-F63D-9642-B4DACB465AED}"/>
                  </a:ext>
                </a:extLst>
              </p:cNvPr>
              <p:cNvPicPr/>
              <p:nvPr/>
            </p:nvPicPr>
            <p:blipFill>
              <a:blip r:embed="rId9"/>
              <a:stretch>
                <a:fillRect/>
              </a:stretch>
            </p:blipFill>
            <p:spPr>
              <a:xfrm>
                <a:off x="1849876" y="3570382"/>
                <a:ext cx="691920" cy="53280"/>
              </a:xfrm>
              <a:prstGeom prst="rect">
                <a:avLst/>
              </a:prstGeom>
            </p:spPr>
          </p:pic>
        </mc:Fallback>
      </mc:AlternateContent>
      <p:grpSp>
        <p:nvGrpSpPr>
          <p:cNvPr id="11" name="Gruppieren 10">
            <a:extLst>
              <a:ext uri="{FF2B5EF4-FFF2-40B4-BE49-F238E27FC236}">
                <a16:creationId xmlns:a16="http://schemas.microsoft.com/office/drawing/2014/main" id="{06901ADC-319E-8F84-1CE3-38B3DFBB6525}"/>
              </a:ext>
            </a:extLst>
          </p:cNvPr>
          <p:cNvGrpSpPr/>
          <p:nvPr/>
        </p:nvGrpSpPr>
        <p:grpSpPr>
          <a:xfrm>
            <a:off x="2586436" y="2385982"/>
            <a:ext cx="4689000" cy="218520"/>
            <a:chOff x="2586436" y="2385982"/>
            <a:chExt cx="4689000" cy="218520"/>
          </a:xfrm>
        </p:grpSpPr>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917A53CF-DFFC-8C09-458D-B572E0484CE2}"/>
                    </a:ext>
                  </a:extLst>
                </p14:cNvPr>
                <p14:cNvContentPartPr/>
                <p14:nvPr/>
              </p14:nvContentPartPr>
              <p14:xfrm>
                <a:off x="2586436" y="2421982"/>
                <a:ext cx="4391640" cy="132480"/>
              </p14:xfrm>
            </p:contentPart>
          </mc:Choice>
          <mc:Fallback>
            <p:pic>
              <p:nvPicPr>
                <p:cNvPr id="9" name="Freihand 8">
                  <a:extLst>
                    <a:ext uri="{FF2B5EF4-FFF2-40B4-BE49-F238E27FC236}">
                      <a16:creationId xmlns:a16="http://schemas.microsoft.com/office/drawing/2014/main" id="{917A53CF-DFFC-8C09-458D-B572E0484CE2}"/>
                    </a:ext>
                  </a:extLst>
                </p:cNvPr>
                <p:cNvPicPr/>
                <p:nvPr/>
              </p:nvPicPr>
              <p:blipFill>
                <a:blip r:embed="rId11"/>
                <a:stretch>
                  <a:fillRect/>
                </a:stretch>
              </p:blipFill>
              <p:spPr>
                <a:xfrm>
                  <a:off x="2582116" y="2417662"/>
                  <a:ext cx="44002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45F2D33C-7877-23CE-AB63-FCBDFBB67B08}"/>
                    </a:ext>
                  </a:extLst>
                </p14:cNvPr>
                <p14:cNvContentPartPr/>
                <p14:nvPr/>
              </p14:nvContentPartPr>
              <p14:xfrm>
                <a:off x="6955036" y="2385982"/>
                <a:ext cx="320400" cy="218520"/>
              </p14:xfrm>
            </p:contentPart>
          </mc:Choice>
          <mc:Fallback>
            <p:pic>
              <p:nvPicPr>
                <p:cNvPr id="10" name="Freihand 9">
                  <a:extLst>
                    <a:ext uri="{FF2B5EF4-FFF2-40B4-BE49-F238E27FC236}">
                      <a16:creationId xmlns:a16="http://schemas.microsoft.com/office/drawing/2014/main" id="{45F2D33C-7877-23CE-AB63-FCBDFBB67B08}"/>
                    </a:ext>
                  </a:extLst>
                </p:cNvPr>
                <p:cNvPicPr/>
                <p:nvPr/>
              </p:nvPicPr>
              <p:blipFill>
                <a:blip r:embed="rId13"/>
                <a:stretch>
                  <a:fillRect/>
                </a:stretch>
              </p:blipFill>
              <p:spPr>
                <a:xfrm>
                  <a:off x="6950716" y="2381662"/>
                  <a:ext cx="329040" cy="227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1F302B7C-0C4E-1315-B55B-B65EF59136D3}"/>
                  </a:ext>
                </a:extLst>
              </p14:cNvPr>
              <p14:cNvContentPartPr/>
              <p14:nvPr/>
            </p14:nvContentPartPr>
            <p14:xfrm>
              <a:off x="1606876" y="2910142"/>
              <a:ext cx="1062000" cy="430920"/>
            </p14:xfrm>
          </p:contentPart>
        </mc:Choice>
        <mc:Fallback>
          <p:pic>
            <p:nvPicPr>
              <p:cNvPr id="12" name="Freihand 11">
                <a:extLst>
                  <a:ext uri="{FF2B5EF4-FFF2-40B4-BE49-F238E27FC236}">
                    <a16:creationId xmlns:a16="http://schemas.microsoft.com/office/drawing/2014/main" id="{1F302B7C-0C4E-1315-B55B-B65EF59136D3}"/>
                  </a:ext>
                </a:extLst>
              </p:cNvPr>
              <p:cNvPicPr/>
              <p:nvPr/>
            </p:nvPicPr>
            <p:blipFill>
              <a:blip r:embed="rId15"/>
              <a:stretch>
                <a:fillRect/>
              </a:stretch>
            </p:blipFill>
            <p:spPr>
              <a:xfrm>
                <a:off x="1602556" y="2905822"/>
                <a:ext cx="1070640" cy="439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F7B60ED8-FE8D-D2A9-9F6A-CAD7CA5FDFBF}"/>
                  </a:ext>
                </a:extLst>
              </p14:cNvPr>
              <p14:cNvContentPartPr/>
              <p14:nvPr/>
            </p14:nvContentPartPr>
            <p14:xfrm>
              <a:off x="7569196" y="3279862"/>
              <a:ext cx="1137960" cy="1842840"/>
            </p14:xfrm>
          </p:contentPart>
        </mc:Choice>
        <mc:Fallback>
          <p:pic>
            <p:nvPicPr>
              <p:cNvPr id="13" name="Freihand 12">
                <a:extLst>
                  <a:ext uri="{FF2B5EF4-FFF2-40B4-BE49-F238E27FC236}">
                    <a16:creationId xmlns:a16="http://schemas.microsoft.com/office/drawing/2014/main" id="{F7B60ED8-FE8D-D2A9-9F6A-CAD7CA5FDFBF}"/>
                  </a:ext>
                </a:extLst>
              </p:cNvPr>
              <p:cNvPicPr/>
              <p:nvPr/>
            </p:nvPicPr>
            <p:blipFill>
              <a:blip r:embed="rId17"/>
              <a:stretch>
                <a:fillRect/>
              </a:stretch>
            </p:blipFill>
            <p:spPr>
              <a:xfrm>
                <a:off x="7564876" y="3275542"/>
                <a:ext cx="1146600" cy="1851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D32AD10F-613B-EC68-CEF5-0431EE0A9DBF}"/>
                  </a:ext>
                </a:extLst>
              </p14:cNvPr>
              <p14:cNvContentPartPr/>
              <p14:nvPr/>
            </p14:nvContentPartPr>
            <p14:xfrm>
              <a:off x="1818196" y="3229102"/>
              <a:ext cx="6834600" cy="141120"/>
            </p14:xfrm>
          </p:contentPart>
        </mc:Choice>
        <mc:Fallback>
          <p:pic>
            <p:nvPicPr>
              <p:cNvPr id="14" name="Freihand 13">
                <a:extLst>
                  <a:ext uri="{FF2B5EF4-FFF2-40B4-BE49-F238E27FC236}">
                    <a16:creationId xmlns:a16="http://schemas.microsoft.com/office/drawing/2014/main" id="{D32AD10F-613B-EC68-CEF5-0431EE0A9DBF}"/>
                  </a:ext>
                </a:extLst>
              </p:cNvPr>
              <p:cNvPicPr/>
              <p:nvPr/>
            </p:nvPicPr>
            <p:blipFill>
              <a:blip r:embed="rId19"/>
              <a:stretch>
                <a:fillRect/>
              </a:stretch>
            </p:blipFill>
            <p:spPr>
              <a:xfrm>
                <a:off x="1813876" y="3224782"/>
                <a:ext cx="6843240" cy="149760"/>
              </a:xfrm>
              <a:prstGeom prst="rect">
                <a:avLst/>
              </a:prstGeom>
            </p:spPr>
          </p:pic>
        </mc:Fallback>
      </mc:AlternateContent>
    </p:spTree>
    <p:extLst>
      <p:ext uri="{BB962C8B-B14F-4D97-AF65-F5344CB8AC3E}">
        <p14:creationId xmlns:p14="http://schemas.microsoft.com/office/powerpoint/2010/main" val="1258013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6959600" y="104181"/>
            <a:ext cx="5115859" cy="388032"/>
          </a:xfrm>
          <a:prstGeom prst="rect">
            <a:avLst/>
          </a:prstGeom>
          <a:noFill/>
          <a:ln>
            <a:noFill/>
          </a:ln>
        </p:spPr>
        <p:txBody>
          <a:bodyPr lIns="81646" tIns="40823" rIns="81646" bIns="40823" anchor="ctr" anchorCtr="1"/>
          <a:lstStyle/>
          <a:p>
            <a:r>
              <a:rPr lang="en-US" sz="2903" b="1" dirty="0" err="1">
                <a:solidFill>
                  <a:sysClr val="windowText" lastClr="000000"/>
                </a:solidFill>
              </a:rPr>
              <a:t>Entscheidungsregeln</a:t>
            </a:r>
            <a:endParaRPr lang="en-US" sz="2903" dirty="0">
              <a:solidFill>
                <a:sysClr val="windowText" lastClr="000000"/>
              </a:solidFill>
            </a:endParaRPr>
          </a:p>
        </p:txBody>
      </p:sp>
      <p:sp>
        <p:nvSpPr>
          <p:cNvPr id="7" name="Textfeld 6"/>
          <p:cNvSpPr txBox="1"/>
          <p:nvPr/>
        </p:nvSpPr>
        <p:spPr>
          <a:xfrm>
            <a:off x="59174" y="279007"/>
            <a:ext cx="11653428" cy="5903622"/>
          </a:xfrm>
          <a:prstGeom prst="rect">
            <a:avLst/>
          </a:prstGeom>
          <a:noFill/>
        </p:spPr>
        <p:txBody>
          <a:bodyPr wrap="square" rtlCol="0">
            <a:noAutofit/>
          </a:bodyPr>
          <a:lstStyle/>
          <a:p>
            <a:r>
              <a:rPr lang="en-GB" altLang="de-DE" sz="2400" dirty="0" err="1">
                <a:ea typeface="ＭＳ Ｐゴシック" pitchFamily="34" charset="-128"/>
              </a:rPr>
              <a:t>Bestimmen</a:t>
            </a:r>
            <a:r>
              <a:rPr lang="en-GB" altLang="de-DE" sz="2400" dirty="0">
                <a:ea typeface="ＭＳ Ｐゴシック" pitchFamily="34" charset="-128"/>
              </a:rPr>
              <a:t> den </a:t>
            </a:r>
            <a:r>
              <a:rPr lang="en-GB" altLang="de-DE" sz="2400" dirty="0" err="1">
                <a:ea typeface="ＭＳ Ｐゴシック" pitchFamily="34" charset="-128"/>
              </a:rPr>
              <a:t>Sieger</a:t>
            </a:r>
            <a:r>
              <a:rPr lang="en-GB" altLang="de-DE" sz="2400" dirty="0">
                <a:ea typeface="ＭＳ Ｐゴシック" pitchFamily="34" charset="-128"/>
              </a:rPr>
              <a:t> </a:t>
            </a:r>
            <a:r>
              <a:rPr lang="en-GB" altLang="de-DE" sz="2400" dirty="0" err="1">
                <a:ea typeface="ＭＳ Ｐゴシック" pitchFamily="34" charset="-128"/>
              </a:rPr>
              <a:t>gemäß</a:t>
            </a:r>
            <a:r>
              <a:rPr lang="en-GB" altLang="de-DE" sz="2400" dirty="0">
                <a:ea typeface="ＭＳ Ｐゴシック" pitchFamily="34" charset="-128"/>
              </a:rPr>
              <a:t> </a:t>
            </a:r>
            <a:r>
              <a:rPr lang="en-GB" altLang="de-DE" sz="2400" dirty="0" err="1">
                <a:ea typeface="ＭＳ Ｐゴシック" pitchFamily="34" charset="-128"/>
              </a:rPr>
              <a:t>folgender</a:t>
            </a:r>
            <a:r>
              <a:rPr lang="en-GB" altLang="de-DE" sz="2400" dirty="0">
                <a:ea typeface="ＭＳ Ｐゴシック" pitchFamily="34" charset="-128"/>
              </a:rPr>
              <a:t> </a:t>
            </a:r>
            <a:r>
              <a:rPr lang="en-GB" altLang="de-DE" sz="2400" dirty="0" err="1">
                <a:ea typeface="ＭＳ Ｐゴシック" pitchFamily="34" charset="-128"/>
              </a:rPr>
              <a:t>Regeln</a:t>
            </a:r>
            <a:r>
              <a:rPr lang="en-GB" altLang="de-DE" sz="2400" dirty="0">
                <a:ea typeface="ＭＳ Ｐゴシック" pitchFamily="34" charset="-128"/>
              </a:rPr>
              <a:t>:</a:t>
            </a:r>
          </a:p>
          <a:p>
            <a:endParaRPr lang="en-GB" altLang="de-DE" sz="2400" dirty="0">
              <a:ea typeface="ＭＳ Ｐゴシック" pitchFamily="34" charset="-128"/>
            </a:endParaRPr>
          </a:p>
          <a:p>
            <a:pPr marL="457200" indent="-457200">
              <a:buFont typeface="+mj-lt"/>
              <a:buAutoNum type="arabicPeriod"/>
            </a:pPr>
            <a:r>
              <a:rPr lang="en-GB" altLang="de-DE" sz="2400" dirty="0">
                <a:ea typeface="ＭＳ Ｐゴシック" pitchFamily="34" charset="-128"/>
              </a:rPr>
              <a:t>Die </a:t>
            </a:r>
            <a:r>
              <a:rPr lang="en-GB" altLang="de-DE" sz="2400" dirty="0" err="1">
                <a:ea typeface="ＭＳ Ｐゴシック" pitchFamily="34" charset="-128"/>
              </a:rPr>
              <a:t>meisten</a:t>
            </a:r>
            <a:r>
              <a:rPr lang="en-GB" altLang="de-DE" sz="2400" dirty="0">
                <a:ea typeface="ＭＳ Ｐゴシック" pitchFamily="34" charset="-128"/>
              </a:rPr>
              <a:t> 1. </a:t>
            </a:r>
            <a:r>
              <a:rPr lang="en-GB" altLang="de-DE" sz="2400" dirty="0" err="1">
                <a:ea typeface="ＭＳ Ｐゴシック" pitchFamily="34" charset="-128"/>
              </a:rPr>
              <a:t>Plätze</a:t>
            </a:r>
            <a:r>
              <a:rPr lang="en-GB" altLang="de-DE" sz="2400" baseline="30000" dirty="0">
                <a:ea typeface="ＭＳ Ｐゴシック" pitchFamily="34" charset="-128"/>
              </a:rPr>
              <a:t>.</a:t>
            </a:r>
            <a:endParaRPr lang="en-GB" altLang="de-DE" sz="2400" dirty="0">
              <a:ea typeface="ＭＳ Ｐゴシック" pitchFamily="34" charset="-128"/>
            </a:endParaRPr>
          </a:p>
          <a:p>
            <a:pPr marL="457200" indent="-457200">
              <a:buFont typeface="+mj-lt"/>
              <a:buAutoNum type="arabicPeriod"/>
            </a:pPr>
            <a:endParaRPr lang="en-GB" altLang="de-DE" sz="2400" dirty="0">
              <a:ea typeface="ＭＳ Ｐゴシック" pitchFamily="34" charset="-128"/>
            </a:endParaRPr>
          </a:p>
          <a:p>
            <a:pPr marL="457200" indent="-457200">
              <a:buFont typeface="+mj-lt"/>
              <a:buAutoNum type="arabicPeriod"/>
            </a:pPr>
            <a:r>
              <a:rPr lang="en-GB" altLang="de-DE" sz="2400" dirty="0">
                <a:ea typeface="ＭＳ Ｐゴシック" pitchFamily="34" charset="-128"/>
              </a:rPr>
              <a:t>2-stufiger </a:t>
            </a:r>
            <a:r>
              <a:rPr lang="en-GB" altLang="de-DE" sz="2400" dirty="0" err="1">
                <a:ea typeface="ＭＳ Ｐゴシック" pitchFamily="34" charset="-128"/>
              </a:rPr>
              <a:t>Prozeß</a:t>
            </a:r>
            <a:r>
              <a:rPr lang="en-GB" altLang="de-DE" sz="2400" dirty="0">
                <a:ea typeface="ＭＳ Ｐゴシック" pitchFamily="34" charset="-128"/>
              </a:rPr>
              <a:t>: </a:t>
            </a:r>
            <a:r>
              <a:rPr lang="en-GB" altLang="de-DE" sz="2400" dirty="0" err="1">
                <a:ea typeface="ＭＳ Ｐゴシック" pitchFamily="34" charset="-128"/>
              </a:rPr>
              <a:t>Stichwahl</a:t>
            </a:r>
            <a:r>
              <a:rPr lang="en-GB" altLang="de-DE" sz="2400" dirty="0">
                <a:ea typeface="ＭＳ Ｐゴシック" pitchFamily="34" charset="-128"/>
              </a:rPr>
              <a:t> </a:t>
            </a:r>
            <a:r>
              <a:rPr lang="en-GB" altLang="de-DE" sz="2400" dirty="0" err="1">
                <a:ea typeface="ＭＳ Ｐゴシック" pitchFamily="34" charset="-128"/>
              </a:rPr>
              <a:t>zwischen</a:t>
            </a:r>
            <a:r>
              <a:rPr lang="en-GB" altLang="de-DE" sz="2400" dirty="0">
                <a:ea typeface="ＭＳ Ｐゴシック" pitchFamily="34" charset="-128"/>
              </a:rPr>
              <a:t> den </a:t>
            </a:r>
            <a:r>
              <a:rPr lang="en-GB" altLang="de-DE" sz="2400" dirty="0" err="1">
                <a:ea typeface="ＭＳ Ｐゴシック" pitchFamily="34" charset="-128"/>
              </a:rPr>
              <a:t>beiden</a:t>
            </a:r>
            <a:r>
              <a:rPr lang="en-GB" altLang="de-DE" sz="2400" dirty="0">
                <a:ea typeface="ＭＳ Ｐゴシック" pitchFamily="34" charset="-128"/>
              </a:rPr>
              <a:t> </a:t>
            </a:r>
            <a:r>
              <a:rPr lang="en-GB" altLang="de-DE" sz="2400" dirty="0" err="1">
                <a:ea typeface="ＭＳ Ｐゴシック" pitchFamily="34" charset="-128"/>
              </a:rPr>
              <a:t>Kandidaten</a:t>
            </a:r>
            <a:r>
              <a:rPr lang="en-GB" altLang="de-DE" sz="2400" dirty="0">
                <a:ea typeface="ＭＳ Ｐゴシック" pitchFamily="34" charset="-128"/>
              </a:rPr>
              <a:t>, die am </a:t>
            </a:r>
            <a:r>
              <a:rPr lang="en-GB" altLang="de-DE" sz="2400" dirty="0" err="1">
                <a:ea typeface="ＭＳ Ｐゴシック" pitchFamily="34" charset="-128"/>
              </a:rPr>
              <a:t>häufigsten</a:t>
            </a:r>
            <a:r>
              <a:rPr lang="en-GB" altLang="de-DE" sz="2400" dirty="0">
                <a:ea typeface="ＭＳ Ｐゴシック" pitchFamily="34" charset="-128"/>
              </a:rPr>
              <a:t> auf den 1. </a:t>
            </a:r>
            <a:r>
              <a:rPr lang="en-GB" altLang="de-DE" sz="2400" dirty="0" err="1">
                <a:ea typeface="ＭＳ Ｐゴシック" pitchFamily="34" charset="-128"/>
              </a:rPr>
              <a:t>Platz</a:t>
            </a:r>
            <a:r>
              <a:rPr lang="en-GB" altLang="de-DE" sz="2400" dirty="0">
                <a:ea typeface="ＭＳ Ｐゴシック" pitchFamily="34" charset="-128"/>
              </a:rPr>
              <a:t> </a:t>
            </a:r>
            <a:r>
              <a:rPr lang="en-GB" altLang="de-DE" sz="2400" dirty="0" err="1">
                <a:ea typeface="ＭＳ Ｐゴシック" pitchFamily="34" charset="-128"/>
              </a:rPr>
              <a:t>gesetzt</a:t>
            </a:r>
            <a:r>
              <a:rPr lang="en-GB" altLang="de-DE" sz="2400" dirty="0">
                <a:ea typeface="ＭＳ Ｐゴシック" pitchFamily="34" charset="-128"/>
              </a:rPr>
              <a:t> </a:t>
            </a:r>
            <a:r>
              <a:rPr lang="en-GB" altLang="de-DE" sz="2400" dirty="0" err="1">
                <a:ea typeface="ＭＳ Ｐゴシック" pitchFamily="34" charset="-128"/>
              </a:rPr>
              <a:t>werden</a:t>
            </a:r>
            <a:r>
              <a:rPr lang="en-GB" altLang="de-DE" sz="2400" dirty="0">
                <a:ea typeface="ＭＳ Ｐゴシック" pitchFamily="34" charset="-128"/>
              </a:rPr>
              <a:t> (</a:t>
            </a:r>
            <a:r>
              <a:rPr lang="en-GB" altLang="de-DE" sz="2400" dirty="0" err="1">
                <a:ea typeface="ＭＳ Ｐゴシック" pitchFamily="34" charset="-128"/>
              </a:rPr>
              <a:t>vgl</a:t>
            </a:r>
            <a:r>
              <a:rPr lang="en-GB" altLang="de-DE" sz="2400" dirty="0">
                <a:ea typeface="ＭＳ Ｐゴシック" pitchFamily="34" charset="-128"/>
              </a:rPr>
              <a:t>. </a:t>
            </a:r>
            <a:r>
              <a:rPr lang="en-GB" altLang="de-DE" sz="2400" dirty="0" err="1">
                <a:ea typeface="ＭＳ Ｐゴシック" pitchFamily="34" charset="-128"/>
              </a:rPr>
              <a:t>Bürgermeisterwahl</a:t>
            </a:r>
            <a:r>
              <a:rPr lang="en-GB" altLang="de-DE" sz="2400" dirty="0">
                <a:ea typeface="ＭＳ Ｐゴシック" pitchFamily="34" charset="-128"/>
              </a:rPr>
              <a:t> in Deutschland!)</a:t>
            </a:r>
          </a:p>
          <a:p>
            <a:pPr marL="457200" indent="-457200">
              <a:buFont typeface="+mj-lt"/>
              <a:buAutoNum type="arabicPeriod"/>
            </a:pPr>
            <a:endParaRPr lang="en-US" sz="2400" dirty="0"/>
          </a:p>
          <a:p>
            <a:pPr marL="457200" indent="-457200">
              <a:buFont typeface="+mj-lt"/>
              <a:buAutoNum type="arabicPeriod"/>
            </a:pPr>
            <a:r>
              <a:rPr lang="en-US" altLang="de-DE" sz="2400" dirty="0" err="1">
                <a:ea typeface="ＭＳ Ｐゴシック" pitchFamily="34" charset="-128"/>
              </a:rPr>
              <a:t>Gewichtung</a:t>
            </a:r>
            <a:r>
              <a:rPr lang="en-US" altLang="de-DE" sz="2400" dirty="0">
                <a:ea typeface="ＭＳ Ｐゴシック" pitchFamily="34" charset="-128"/>
              </a:rPr>
              <a:t>: 4P → 1.Platz , 3P → 2. </a:t>
            </a:r>
            <a:r>
              <a:rPr lang="en-US" altLang="de-DE" sz="2400" dirty="0" err="1">
                <a:ea typeface="ＭＳ Ｐゴシック" pitchFamily="34" charset="-128"/>
              </a:rPr>
              <a:t>Platz</a:t>
            </a:r>
            <a:r>
              <a:rPr lang="en-US" altLang="de-DE" sz="2400" dirty="0">
                <a:ea typeface="ＭＳ Ｐゴシック" pitchFamily="34" charset="-128"/>
              </a:rPr>
              <a:t> … 0P → 5. </a:t>
            </a:r>
            <a:r>
              <a:rPr lang="en-US" altLang="de-DE" sz="2400" dirty="0" err="1">
                <a:ea typeface="ＭＳ Ｐゴシック" pitchFamily="34" charset="-128"/>
              </a:rPr>
              <a:t>Platz</a:t>
            </a:r>
            <a:r>
              <a:rPr lang="en-US" altLang="de-DE" sz="2400" dirty="0">
                <a:ea typeface="ＭＳ Ｐゴシック" pitchFamily="34" charset="-128"/>
              </a:rPr>
              <a:t>  (</a:t>
            </a:r>
            <a:r>
              <a:rPr lang="en-US" altLang="de-DE" sz="2400" dirty="0" err="1">
                <a:ea typeface="ＭＳ Ｐゴシック" pitchFamily="34" charset="-128"/>
              </a:rPr>
              <a:t>Borda</a:t>
            </a:r>
            <a:r>
              <a:rPr lang="en-US" altLang="de-DE" sz="2400" dirty="0">
                <a:ea typeface="ＭＳ Ｐゴシック" pitchFamily="34" charset="-128"/>
              </a:rPr>
              <a:t>-Count)</a:t>
            </a:r>
          </a:p>
          <a:p>
            <a:pPr marL="457200" indent="-457200">
              <a:buFont typeface="+mj-lt"/>
              <a:buAutoNum type="arabicPeriod"/>
            </a:pPr>
            <a:endParaRPr lang="en-US" altLang="de-DE" sz="2400" dirty="0">
              <a:ea typeface="ＭＳ Ｐゴシック" pitchFamily="34" charset="-128"/>
            </a:endParaRPr>
          </a:p>
          <a:p>
            <a:pPr marL="457200" indent="-457200">
              <a:buFont typeface="+mj-lt"/>
              <a:buAutoNum type="arabicPeriod"/>
            </a:pPr>
            <a:r>
              <a:rPr lang="en-US" altLang="de-DE" sz="2400" dirty="0" err="1">
                <a:ea typeface="ＭＳ Ｐゴシック" pitchFamily="34" charset="-128"/>
              </a:rPr>
              <a:t>Sukzessive</a:t>
            </a:r>
            <a:r>
              <a:rPr lang="en-US" altLang="de-DE" sz="2400" dirty="0">
                <a:ea typeface="ＭＳ Ｐゴシック" pitchFamily="34" charset="-128"/>
              </a:rPr>
              <a:t> Veto-Regel: </a:t>
            </a:r>
            <a:r>
              <a:rPr lang="en-US" altLang="de-DE" sz="2400" dirty="0" err="1">
                <a:ea typeface="ＭＳ Ｐゴシック" pitchFamily="34" charset="-128"/>
              </a:rPr>
              <a:t>Nacheinander</a:t>
            </a:r>
            <a:r>
              <a:rPr lang="en-US" altLang="de-DE" sz="2400" dirty="0">
                <a:ea typeface="ＭＳ Ｐゴシック" pitchFamily="34" charset="-128"/>
              </a:rPr>
              <a:t> </a:t>
            </a:r>
            <a:r>
              <a:rPr lang="en-US" altLang="de-DE" sz="2400" dirty="0" err="1">
                <a:ea typeface="ＭＳ Ｐゴシック" pitchFamily="34" charset="-128"/>
              </a:rPr>
              <a:t>scheidet</a:t>
            </a:r>
            <a:r>
              <a:rPr lang="en-US" altLang="de-DE" sz="2400" dirty="0">
                <a:ea typeface="ＭＳ Ｐゴシック" pitchFamily="34" charset="-128"/>
              </a:rPr>
              <a:t> der </a:t>
            </a:r>
            <a:r>
              <a:rPr lang="en-US" altLang="de-DE" sz="2400" dirty="0" err="1">
                <a:ea typeface="ＭＳ Ｐゴシック" pitchFamily="34" charset="-128"/>
              </a:rPr>
              <a:t>Kandidat</a:t>
            </a:r>
            <a:r>
              <a:rPr lang="en-US" altLang="de-DE" sz="2400" dirty="0">
                <a:ea typeface="ＭＳ Ｐゴシック" pitchFamily="34" charset="-128"/>
              </a:rPr>
              <a:t> </a:t>
            </a:r>
            <a:r>
              <a:rPr lang="en-US" altLang="de-DE" sz="2400" dirty="0" err="1">
                <a:ea typeface="ＭＳ Ｐゴシック" pitchFamily="34" charset="-128"/>
              </a:rPr>
              <a:t>mit</a:t>
            </a:r>
            <a:r>
              <a:rPr lang="en-US" altLang="de-DE" sz="2400" dirty="0">
                <a:ea typeface="ＭＳ Ｐゴシック" pitchFamily="34" charset="-128"/>
              </a:rPr>
              <a:t> den </a:t>
            </a:r>
            <a:r>
              <a:rPr lang="en-US" altLang="de-DE" sz="2400" dirty="0" err="1">
                <a:ea typeface="ＭＳ Ｐゴシック" pitchFamily="34" charset="-128"/>
              </a:rPr>
              <a:t>meisten</a:t>
            </a:r>
            <a:r>
              <a:rPr lang="en-US" altLang="de-DE" sz="2400" dirty="0">
                <a:ea typeface="ＭＳ Ｐゴシック" pitchFamily="34" charset="-128"/>
              </a:rPr>
              <a:t> </a:t>
            </a:r>
            <a:r>
              <a:rPr lang="en-US" altLang="de-DE" sz="2400" dirty="0" err="1">
                <a:ea typeface="ＭＳ Ｐゴシック" pitchFamily="34" charset="-128"/>
              </a:rPr>
              <a:t>letzten</a:t>
            </a:r>
            <a:r>
              <a:rPr lang="en-US" altLang="de-DE" sz="2400" dirty="0">
                <a:ea typeface="ＭＳ Ｐゴシック" pitchFamily="34" charset="-128"/>
              </a:rPr>
              <a:t> </a:t>
            </a:r>
            <a:r>
              <a:rPr lang="en-US" altLang="de-DE" sz="2400" dirty="0" err="1">
                <a:ea typeface="ＭＳ Ｐゴシック" pitchFamily="34" charset="-128"/>
              </a:rPr>
              <a:t>Plätzen</a:t>
            </a:r>
            <a:r>
              <a:rPr lang="en-US" altLang="de-DE" sz="2400" dirty="0">
                <a:ea typeface="ＭＳ Ｐゴシック" pitchFamily="34" charset="-128"/>
              </a:rPr>
              <a:t> </a:t>
            </a:r>
            <a:r>
              <a:rPr lang="en-US" altLang="de-DE" sz="2400" dirty="0" err="1">
                <a:ea typeface="ＭＳ Ｐゴシック" pitchFamily="34" charset="-128"/>
              </a:rPr>
              <a:t>aus</a:t>
            </a:r>
            <a:endParaRPr lang="en-US" altLang="de-DE" sz="2400" dirty="0">
              <a:ea typeface="ＭＳ Ｐゴシック" pitchFamily="34" charset="-128"/>
            </a:endParaRPr>
          </a:p>
          <a:p>
            <a:pPr marL="457200" indent="-457200">
              <a:buFont typeface="+mj-lt"/>
              <a:buAutoNum type="arabicPeriod"/>
            </a:pPr>
            <a:endParaRPr lang="en-US" altLang="de-DE" sz="2400" dirty="0">
              <a:ea typeface="ＭＳ Ｐゴシック" pitchFamily="34" charset="-128"/>
            </a:endParaRPr>
          </a:p>
          <a:p>
            <a:pPr marL="457200" indent="-457200">
              <a:buFont typeface="+mj-lt"/>
              <a:buAutoNum type="arabicPeriod"/>
            </a:pPr>
            <a:r>
              <a:rPr lang="en-US" altLang="de-DE" sz="2400" dirty="0" err="1">
                <a:ea typeface="ＭＳ Ｐゴシック" pitchFamily="34" charset="-128"/>
              </a:rPr>
              <a:t>Gegenseitige</a:t>
            </a:r>
            <a:r>
              <a:rPr lang="en-US" altLang="de-DE" sz="2400" dirty="0">
                <a:ea typeface="ＭＳ Ｐゴシック" pitchFamily="34" charset="-128"/>
              </a:rPr>
              <a:t> </a:t>
            </a:r>
            <a:r>
              <a:rPr lang="en-US" altLang="de-DE" sz="2400" dirty="0" err="1">
                <a:ea typeface="ＭＳ Ｐゴシック" pitchFamily="34" charset="-128"/>
              </a:rPr>
              <a:t>Abstimmung</a:t>
            </a:r>
            <a:r>
              <a:rPr lang="en-US" altLang="de-DE" sz="2400" dirty="0">
                <a:ea typeface="ＭＳ Ｐゴシック" pitchFamily="34" charset="-128"/>
              </a:rPr>
              <a:t> </a:t>
            </a:r>
            <a:r>
              <a:rPr lang="en-US" altLang="de-DE" sz="2400" dirty="0" err="1">
                <a:ea typeface="ＭＳ Ｐゴシック" pitchFamily="34" charset="-128"/>
              </a:rPr>
              <a:t>zwischen</a:t>
            </a:r>
            <a:r>
              <a:rPr lang="en-US" altLang="de-DE" sz="2400" dirty="0">
                <a:ea typeface="ＭＳ Ｐゴシック" pitchFamily="34" charset="-128"/>
              </a:rPr>
              <a:t> </a:t>
            </a:r>
            <a:r>
              <a:rPr lang="en-US" altLang="de-DE" sz="2400" dirty="0" err="1">
                <a:ea typeface="ＭＳ Ｐゴシック" pitchFamily="34" charset="-128"/>
              </a:rPr>
              <a:t>zwei</a:t>
            </a:r>
            <a:r>
              <a:rPr lang="en-US" altLang="de-DE" sz="2400" dirty="0">
                <a:ea typeface="ＭＳ Ｐゴシック" pitchFamily="34" charset="-128"/>
              </a:rPr>
              <a:t> </a:t>
            </a:r>
            <a:r>
              <a:rPr lang="en-US" altLang="de-DE" sz="2400" dirty="0" err="1">
                <a:ea typeface="ＭＳ Ｐゴシック" pitchFamily="34" charset="-128"/>
              </a:rPr>
              <a:t>Kandidaten</a:t>
            </a:r>
            <a:r>
              <a:rPr lang="en-US" altLang="de-DE" sz="2400" dirty="0">
                <a:ea typeface="ＭＳ Ｐゴシック" pitchFamily="34" charset="-128"/>
              </a:rPr>
              <a:t> (Condorcet)</a:t>
            </a:r>
          </a:p>
          <a:p>
            <a:pPr marL="457200" indent="-457200">
              <a:buFont typeface="+mj-lt"/>
              <a:buAutoNum type="arabicPeriod"/>
            </a:pPr>
            <a:endParaRPr lang="en-GB" altLang="de-DE" sz="2400" dirty="0">
              <a:ea typeface="ＭＳ Ｐゴシック" pitchFamily="34" charset="-128"/>
            </a:endParaRPr>
          </a:p>
        </p:txBody>
      </p:sp>
      <p:sp>
        <p:nvSpPr>
          <p:cNvPr id="4" name="Rechteck 3">
            <a:extLst>
              <a:ext uri="{FF2B5EF4-FFF2-40B4-BE49-F238E27FC236}">
                <a16:creationId xmlns:a16="http://schemas.microsoft.com/office/drawing/2014/main" id="{B4CFBB6B-C8DC-C78A-48CB-7853287027B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9AD6FD1-EA8D-856F-E7CA-888FD14860AB}"/>
                  </a:ext>
                </a:extLst>
              </p14:cNvPr>
              <p14:cNvContentPartPr/>
              <p14:nvPr/>
            </p14:nvContentPartPr>
            <p14:xfrm>
              <a:off x="531916" y="1421542"/>
              <a:ext cx="2988000" cy="89280"/>
            </p14:xfrm>
          </p:contentPart>
        </mc:Choice>
        <mc:Fallback>
          <p:pic>
            <p:nvPicPr>
              <p:cNvPr id="2" name="Freihand 1">
                <a:extLst>
                  <a:ext uri="{FF2B5EF4-FFF2-40B4-BE49-F238E27FC236}">
                    <a16:creationId xmlns:a16="http://schemas.microsoft.com/office/drawing/2014/main" id="{C9AD6FD1-EA8D-856F-E7CA-888FD14860AB}"/>
                  </a:ext>
                </a:extLst>
              </p:cNvPr>
              <p:cNvPicPr/>
              <p:nvPr/>
            </p:nvPicPr>
            <p:blipFill>
              <a:blip r:embed="rId4"/>
              <a:stretch>
                <a:fillRect/>
              </a:stretch>
            </p:blipFill>
            <p:spPr>
              <a:xfrm>
                <a:off x="527596" y="1417222"/>
                <a:ext cx="29966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6D976597-FAC2-CF75-406F-19B4311AD4CC}"/>
                  </a:ext>
                </a:extLst>
              </p14:cNvPr>
              <p14:cNvContentPartPr/>
              <p14:nvPr/>
            </p14:nvContentPartPr>
            <p14:xfrm>
              <a:off x="291076" y="2041462"/>
              <a:ext cx="2160000" cy="120960"/>
            </p14:xfrm>
          </p:contentPart>
        </mc:Choice>
        <mc:Fallback>
          <p:pic>
            <p:nvPicPr>
              <p:cNvPr id="3" name="Freihand 2">
                <a:extLst>
                  <a:ext uri="{FF2B5EF4-FFF2-40B4-BE49-F238E27FC236}">
                    <a16:creationId xmlns:a16="http://schemas.microsoft.com/office/drawing/2014/main" id="{6D976597-FAC2-CF75-406F-19B4311AD4CC}"/>
                  </a:ext>
                </a:extLst>
              </p:cNvPr>
              <p:cNvPicPr/>
              <p:nvPr/>
            </p:nvPicPr>
            <p:blipFill>
              <a:blip r:embed="rId6"/>
              <a:stretch>
                <a:fillRect/>
              </a:stretch>
            </p:blipFill>
            <p:spPr>
              <a:xfrm>
                <a:off x="286756" y="2037142"/>
                <a:ext cx="21686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642DEA78-BE47-F683-C7D0-9267BEAEC7C9}"/>
                  </a:ext>
                </a:extLst>
              </p14:cNvPr>
              <p14:cNvContentPartPr/>
              <p14:nvPr/>
            </p14:nvContentPartPr>
            <p14:xfrm>
              <a:off x="7668196" y="3309022"/>
              <a:ext cx="2013120" cy="99720"/>
            </p14:xfrm>
          </p:contentPart>
        </mc:Choice>
        <mc:Fallback>
          <p:pic>
            <p:nvPicPr>
              <p:cNvPr id="5" name="Freihand 4">
                <a:extLst>
                  <a:ext uri="{FF2B5EF4-FFF2-40B4-BE49-F238E27FC236}">
                    <a16:creationId xmlns:a16="http://schemas.microsoft.com/office/drawing/2014/main" id="{642DEA78-BE47-F683-C7D0-9267BEAEC7C9}"/>
                  </a:ext>
                </a:extLst>
              </p:cNvPr>
              <p:cNvPicPr/>
              <p:nvPr/>
            </p:nvPicPr>
            <p:blipFill>
              <a:blip r:embed="rId8"/>
              <a:stretch>
                <a:fillRect/>
              </a:stretch>
            </p:blipFill>
            <p:spPr>
              <a:xfrm>
                <a:off x="7663876" y="3304702"/>
                <a:ext cx="20217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5C445BCE-D0DE-042A-FD5F-2973F62FE818}"/>
                  </a:ext>
                </a:extLst>
              </p14:cNvPr>
              <p14:cNvContentPartPr/>
              <p14:nvPr/>
            </p14:nvContentPartPr>
            <p14:xfrm>
              <a:off x="857356" y="3286342"/>
              <a:ext cx="9146160" cy="119520"/>
            </p14:xfrm>
          </p:contentPart>
        </mc:Choice>
        <mc:Fallback>
          <p:pic>
            <p:nvPicPr>
              <p:cNvPr id="8" name="Freihand 7">
                <a:extLst>
                  <a:ext uri="{FF2B5EF4-FFF2-40B4-BE49-F238E27FC236}">
                    <a16:creationId xmlns:a16="http://schemas.microsoft.com/office/drawing/2014/main" id="{5C445BCE-D0DE-042A-FD5F-2973F62FE818}"/>
                  </a:ext>
                </a:extLst>
              </p:cNvPr>
              <p:cNvPicPr/>
              <p:nvPr/>
            </p:nvPicPr>
            <p:blipFill>
              <a:blip r:embed="rId10"/>
              <a:stretch>
                <a:fillRect/>
              </a:stretch>
            </p:blipFill>
            <p:spPr>
              <a:xfrm>
                <a:off x="853036" y="3282022"/>
                <a:ext cx="91548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2DBDB084-FEE5-AF30-51A5-7CC5492F8D61}"/>
                  </a:ext>
                </a:extLst>
              </p14:cNvPr>
              <p14:cNvContentPartPr/>
              <p14:nvPr/>
            </p14:nvContentPartPr>
            <p14:xfrm>
              <a:off x="686716" y="2039302"/>
              <a:ext cx="2207880" cy="124560"/>
            </p14:xfrm>
          </p:contentPart>
        </mc:Choice>
        <mc:Fallback>
          <p:pic>
            <p:nvPicPr>
              <p:cNvPr id="9" name="Freihand 8">
                <a:extLst>
                  <a:ext uri="{FF2B5EF4-FFF2-40B4-BE49-F238E27FC236}">
                    <a16:creationId xmlns:a16="http://schemas.microsoft.com/office/drawing/2014/main" id="{2DBDB084-FEE5-AF30-51A5-7CC5492F8D61}"/>
                  </a:ext>
                </a:extLst>
              </p:cNvPr>
              <p:cNvPicPr/>
              <p:nvPr/>
            </p:nvPicPr>
            <p:blipFill>
              <a:blip r:embed="rId12"/>
              <a:stretch>
                <a:fillRect/>
              </a:stretch>
            </p:blipFill>
            <p:spPr>
              <a:xfrm>
                <a:off x="682396" y="2034982"/>
                <a:ext cx="22165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8EED23D5-73DB-F7B6-ABC9-4041695C44D4}"/>
                  </a:ext>
                </a:extLst>
              </p14:cNvPr>
              <p14:cNvContentPartPr/>
              <p14:nvPr/>
            </p14:nvContentPartPr>
            <p14:xfrm>
              <a:off x="675196" y="3960622"/>
              <a:ext cx="2476440" cy="86400"/>
            </p14:xfrm>
          </p:contentPart>
        </mc:Choice>
        <mc:Fallback>
          <p:pic>
            <p:nvPicPr>
              <p:cNvPr id="10" name="Freihand 9">
                <a:extLst>
                  <a:ext uri="{FF2B5EF4-FFF2-40B4-BE49-F238E27FC236}">
                    <a16:creationId xmlns:a16="http://schemas.microsoft.com/office/drawing/2014/main" id="{8EED23D5-73DB-F7B6-ABC9-4041695C44D4}"/>
                  </a:ext>
                </a:extLst>
              </p:cNvPr>
              <p:cNvPicPr/>
              <p:nvPr/>
            </p:nvPicPr>
            <p:blipFill>
              <a:blip r:embed="rId14"/>
              <a:stretch>
                <a:fillRect/>
              </a:stretch>
            </p:blipFill>
            <p:spPr>
              <a:xfrm>
                <a:off x="670876" y="3956302"/>
                <a:ext cx="24850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FA819EDA-A2EF-C9F7-1211-B349848C57AE}"/>
                  </a:ext>
                </a:extLst>
              </p14:cNvPr>
              <p14:cNvContentPartPr/>
              <p14:nvPr/>
            </p14:nvContentPartPr>
            <p14:xfrm>
              <a:off x="669436" y="5091742"/>
              <a:ext cx="8695080" cy="65520"/>
            </p14:xfrm>
          </p:contentPart>
        </mc:Choice>
        <mc:Fallback>
          <p:pic>
            <p:nvPicPr>
              <p:cNvPr id="11" name="Freihand 10">
                <a:extLst>
                  <a:ext uri="{FF2B5EF4-FFF2-40B4-BE49-F238E27FC236}">
                    <a16:creationId xmlns:a16="http://schemas.microsoft.com/office/drawing/2014/main" id="{FA819EDA-A2EF-C9F7-1211-B349848C57AE}"/>
                  </a:ext>
                </a:extLst>
              </p:cNvPr>
              <p:cNvPicPr/>
              <p:nvPr/>
            </p:nvPicPr>
            <p:blipFill>
              <a:blip r:embed="rId16"/>
              <a:stretch>
                <a:fillRect/>
              </a:stretch>
            </p:blipFill>
            <p:spPr>
              <a:xfrm>
                <a:off x="665116" y="5087422"/>
                <a:ext cx="87037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F556EBBE-F8A2-37D0-CB7E-F83DE83AF7F0}"/>
                  </a:ext>
                </a:extLst>
              </p14:cNvPr>
              <p14:cNvContentPartPr/>
              <p14:nvPr/>
            </p14:nvContentPartPr>
            <p14:xfrm>
              <a:off x="2143996" y="2826982"/>
              <a:ext cx="1635480" cy="580320"/>
            </p14:xfrm>
          </p:contentPart>
        </mc:Choice>
        <mc:Fallback>
          <p:pic>
            <p:nvPicPr>
              <p:cNvPr id="12" name="Freihand 11">
                <a:extLst>
                  <a:ext uri="{FF2B5EF4-FFF2-40B4-BE49-F238E27FC236}">
                    <a16:creationId xmlns:a16="http://schemas.microsoft.com/office/drawing/2014/main" id="{F556EBBE-F8A2-37D0-CB7E-F83DE83AF7F0}"/>
                  </a:ext>
                </a:extLst>
              </p:cNvPr>
              <p:cNvPicPr/>
              <p:nvPr/>
            </p:nvPicPr>
            <p:blipFill>
              <a:blip r:embed="rId18"/>
              <a:stretch>
                <a:fillRect/>
              </a:stretch>
            </p:blipFill>
            <p:spPr>
              <a:xfrm>
                <a:off x="2139676" y="2822662"/>
                <a:ext cx="1644120" cy="588960"/>
              </a:xfrm>
              <a:prstGeom prst="rect">
                <a:avLst/>
              </a:prstGeom>
            </p:spPr>
          </p:pic>
        </mc:Fallback>
      </mc:AlternateContent>
      <p:grpSp>
        <p:nvGrpSpPr>
          <p:cNvPr id="15" name="Gruppieren 14">
            <a:extLst>
              <a:ext uri="{FF2B5EF4-FFF2-40B4-BE49-F238E27FC236}">
                <a16:creationId xmlns:a16="http://schemas.microsoft.com/office/drawing/2014/main" id="{EE18747F-C82C-9CC0-76A5-57D9ACD2BCFC}"/>
              </a:ext>
            </a:extLst>
          </p:cNvPr>
          <p:cNvGrpSpPr/>
          <p:nvPr/>
        </p:nvGrpSpPr>
        <p:grpSpPr>
          <a:xfrm>
            <a:off x="622996" y="3944062"/>
            <a:ext cx="2633040" cy="100440"/>
            <a:chOff x="622996" y="3944062"/>
            <a:chExt cx="2633040" cy="100440"/>
          </a:xfrm>
        </p:grpSpPr>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26B51EAF-61C5-D17E-2234-32C238079F5D}"/>
                    </a:ext>
                  </a:extLst>
                </p14:cNvPr>
                <p14:cNvContentPartPr/>
                <p14:nvPr/>
              </p14:nvContentPartPr>
              <p14:xfrm>
                <a:off x="622996" y="3972862"/>
                <a:ext cx="2633040" cy="71640"/>
              </p14:xfrm>
            </p:contentPart>
          </mc:Choice>
          <mc:Fallback>
            <p:pic>
              <p:nvPicPr>
                <p:cNvPr id="13" name="Freihand 12">
                  <a:extLst>
                    <a:ext uri="{FF2B5EF4-FFF2-40B4-BE49-F238E27FC236}">
                      <a16:creationId xmlns:a16="http://schemas.microsoft.com/office/drawing/2014/main" id="{26B51EAF-61C5-D17E-2234-32C238079F5D}"/>
                    </a:ext>
                  </a:extLst>
                </p:cNvPr>
                <p:cNvPicPr/>
                <p:nvPr/>
              </p:nvPicPr>
              <p:blipFill>
                <a:blip r:embed="rId20"/>
                <a:stretch>
                  <a:fillRect/>
                </a:stretch>
              </p:blipFill>
              <p:spPr>
                <a:xfrm>
                  <a:off x="618676" y="3968542"/>
                  <a:ext cx="26416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10A30DC0-4B7C-65B6-3DD6-739C5D4677EF}"/>
                    </a:ext>
                  </a:extLst>
                </p14:cNvPr>
                <p14:cNvContentPartPr/>
                <p14:nvPr/>
              </p14:nvContentPartPr>
              <p14:xfrm>
                <a:off x="3162436" y="3944062"/>
                <a:ext cx="67320" cy="11880"/>
              </p14:xfrm>
            </p:contentPart>
          </mc:Choice>
          <mc:Fallback>
            <p:pic>
              <p:nvPicPr>
                <p:cNvPr id="14" name="Freihand 13">
                  <a:extLst>
                    <a:ext uri="{FF2B5EF4-FFF2-40B4-BE49-F238E27FC236}">
                      <a16:creationId xmlns:a16="http://schemas.microsoft.com/office/drawing/2014/main" id="{10A30DC0-4B7C-65B6-3DD6-739C5D4677EF}"/>
                    </a:ext>
                  </a:extLst>
                </p:cNvPr>
                <p:cNvPicPr/>
                <p:nvPr/>
              </p:nvPicPr>
              <p:blipFill>
                <a:blip r:embed="rId22"/>
                <a:stretch>
                  <a:fillRect/>
                </a:stretch>
              </p:blipFill>
              <p:spPr>
                <a:xfrm>
                  <a:off x="3158116" y="3939742"/>
                  <a:ext cx="75960" cy="20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0AB49A95-BC9E-E3DF-3B4C-BA7E30D74665}"/>
                  </a:ext>
                </a:extLst>
              </p14:cNvPr>
              <p14:cNvContentPartPr/>
              <p14:nvPr/>
            </p14:nvContentPartPr>
            <p14:xfrm>
              <a:off x="649636" y="4321342"/>
              <a:ext cx="1458360" cy="77760"/>
            </p14:xfrm>
          </p:contentPart>
        </mc:Choice>
        <mc:Fallback>
          <p:pic>
            <p:nvPicPr>
              <p:cNvPr id="16" name="Freihand 15">
                <a:extLst>
                  <a:ext uri="{FF2B5EF4-FFF2-40B4-BE49-F238E27FC236}">
                    <a16:creationId xmlns:a16="http://schemas.microsoft.com/office/drawing/2014/main" id="{0AB49A95-BC9E-E3DF-3B4C-BA7E30D74665}"/>
                  </a:ext>
                </a:extLst>
              </p:cNvPr>
              <p:cNvPicPr/>
              <p:nvPr/>
            </p:nvPicPr>
            <p:blipFill>
              <a:blip r:embed="rId24"/>
              <a:stretch>
                <a:fillRect/>
              </a:stretch>
            </p:blipFill>
            <p:spPr>
              <a:xfrm>
                <a:off x="645316" y="4317022"/>
                <a:ext cx="1467000" cy="86400"/>
              </a:xfrm>
              <a:prstGeom prst="rect">
                <a:avLst/>
              </a:prstGeom>
            </p:spPr>
          </p:pic>
        </mc:Fallback>
      </mc:AlternateContent>
    </p:spTree>
    <p:extLst>
      <p:ext uri="{BB962C8B-B14F-4D97-AF65-F5344CB8AC3E}">
        <p14:creationId xmlns:p14="http://schemas.microsoft.com/office/powerpoint/2010/main" val="1840014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256484" y="61150"/>
            <a:ext cx="7598011" cy="406807"/>
          </a:xfrm>
          <a:prstGeom prst="rect">
            <a:avLst/>
          </a:prstGeom>
          <a:noFill/>
          <a:ln>
            <a:noFill/>
          </a:ln>
        </p:spPr>
        <p:txBody>
          <a:bodyPr lIns="81646" tIns="40823" rIns="81646" bIns="40823" anchor="ctr" anchorCtr="1"/>
          <a:lstStyle/>
          <a:p>
            <a:r>
              <a:rPr lang="en-GB" altLang="de-DE" sz="2400" dirty="0">
                <a:ea typeface="ＭＳ Ｐゴシック" pitchFamily="34" charset="-128"/>
              </a:rPr>
              <a:t>Die </a:t>
            </a:r>
            <a:r>
              <a:rPr lang="en-GB" altLang="de-DE" sz="2400" dirty="0" err="1">
                <a:ea typeface="ＭＳ Ｐゴシック" pitchFamily="34" charset="-128"/>
              </a:rPr>
              <a:t>meisten</a:t>
            </a:r>
            <a:r>
              <a:rPr lang="en-GB" altLang="de-DE" sz="2400" dirty="0">
                <a:ea typeface="ＭＳ Ｐゴシック" pitchFamily="34" charset="-128"/>
              </a:rPr>
              <a:t> 1. </a:t>
            </a:r>
            <a:r>
              <a:rPr lang="en-GB" altLang="de-DE" sz="2400" dirty="0" err="1">
                <a:ea typeface="ＭＳ Ｐゴシック" pitchFamily="34" charset="-128"/>
              </a:rPr>
              <a:t>Plätze</a:t>
            </a:r>
            <a:r>
              <a:rPr lang="en-GB" altLang="de-DE" sz="2400" dirty="0">
                <a:ea typeface="ＭＳ Ｐゴシック" pitchFamily="34" charset="-128"/>
              </a:rPr>
              <a:t>= </a:t>
            </a:r>
            <a:r>
              <a:rPr lang="en-GB" altLang="de-DE" sz="2400" dirty="0" err="1">
                <a:ea typeface="ＭＳ Ｐゴシック" pitchFamily="34" charset="-128"/>
              </a:rPr>
              <a:t>einfache</a:t>
            </a:r>
            <a:r>
              <a:rPr lang="en-GB" altLang="de-DE" sz="2400" dirty="0">
                <a:ea typeface="ＭＳ Ｐゴシック" pitchFamily="34" charset="-128"/>
              </a:rPr>
              <a:t> </a:t>
            </a:r>
            <a:r>
              <a:rPr lang="en-GB" altLang="de-DE" sz="2400" dirty="0" err="1">
                <a:ea typeface="ＭＳ Ｐゴシック" pitchFamily="34" charset="-128"/>
              </a:rPr>
              <a:t>Mehrheit</a:t>
            </a:r>
            <a:endParaRPr lang="en-GB" altLang="de-DE" sz="2400" dirty="0">
              <a:ea typeface="ＭＳ Ｐゴシック" pitchFamily="34" charset="-128"/>
            </a:endParaRPr>
          </a:p>
        </p:txBody>
      </p:sp>
      <p:pic>
        <p:nvPicPr>
          <p:cNvPr id="3" name="Grafik 2"/>
          <p:cNvPicPr>
            <a:picLocks noChangeAspect="1"/>
          </p:cNvPicPr>
          <p:nvPr/>
        </p:nvPicPr>
        <p:blipFill>
          <a:blip r:embed="rId3"/>
          <a:stretch>
            <a:fillRect/>
          </a:stretch>
        </p:blipFill>
        <p:spPr>
          <a:xfrm>
            <a:off x="702306" y="911300"/>
            <a:ext cx="10560331" cy="2872285"/>
          </a:xfrm>
          <a:prstGeom prst="rect">
            <a:avLst/>
          </a:prstGeom>
        </p:spPr>
      </p:pic>
      <p:sp>
        <p:nvSpPr>
          <p:cNvPr id="4" name="Rechteck 3">
            <a:extLst>
              <a:ext uri="{FF2B5EF4-FFF2-40B4-BE49-F238E27FC236}">
                <a16:creationId xmlns:a16="http://schemas.microsoft.com/office/drawing/2014/main" id="{3AD7CEAA-7C51-7644-C238-2233759949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E303559E-8376-8418-213C-7A775A390F72}"/>
                  </a:ext>
                </a:extLst>
              </p14:cNvPr>
              <p14:cNvContentPartPr/>
              <p14:nvPr/>
            </p14:nvContentPartPr>
            <p14:xfrm>
              <a:off x="8401516" y="1115542"/>
              <a:ext cx="3416760" cy="831960"/>
            </p14:xfrm>
          </p:contentPart>
        </mc:Choice>
        <mc:Fallback>
          <p:pic>
            <p:nvPicPr>
              <p:cNvPr id="2" name="Freihand 1">
                <a:extLst>
                  <a:ext uri="{FF2B5EF4-FFF2-40B4-BE49-F238E27FC236}">
                    <a16:creationId xmlns:a16="http://schemas.microsoft.com/office/drawing/2014/main" id="{E303559E-8376-8418-213C-7A775A390F72}"/>
                  </a:ext>
                </a:extLst>
              </p:cNvPr>
              <p:cNvPicPr/>
              <p:nvPr/>
            </p:nvPicPr>
            <p:blipFill>
              <a:blip r:embed="rId5"/>
              <a:stretch>
                <a:fillRect/>
              </a:stretch>
            </p:blipFill>
            <p:spPr>
              <a:xfrm>
                <a:off x="8397196" y="1111222"/>
                <a:ext cx="3425400" cy="840600"/>
              </a:xfrm>
              <a:prstGeom prst="rect">
                <a:avLst/>
              </a:prstGeom>
            </p:spPr>
          </p:pic>
        </mc:Fallback>
      </mc:AlternateContent>
      <p:grpSp>
        <p:nvGrpSpPr>
          <p:cNvPr id="22" name="Gruppieren 21">
            <a:extLst>
              <a:ext uri="{FF2B5EF4-FFF2-40B4-BE49-F238E27FC236}">
                <a16:creationId xmlns:a16="http://schemas.microsoft.com/office/drawing/2014/main" id="{B4C9C741-969D-1024-0B83-1D0D887CCF53}"/>
              </a:ext>
            </a:extLst>
          </p:cNvPr>
          <p:cNvGrpSpPr/>
          <p:nvPr/>
        </p:nvGrpSpPr>
        <p:grpSpPr>
          <a:xfrm>
            <a:off x="2297356" y="3985822"/>
            <a:ext cx="3890520" cy="703080"/>
            <a:chOff x="2297356" y="3985822"/>
            <a:chExt cx="3890520" cy="703080"/>
          </a:xfrm>
        </p:grpSpPr>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64AFF461-F023-7D99-BE63-90749E43D017}"/>
                    </a:ext>
                  </a:extLst>
                </p14:cNvPr>
                <p14:cNvContentPartPr/>
                <p14:nvPr/>
              </p14:nvContentPartPr>
              <p14:xfrm>
                <a:off x="2297356" y="4491982"/>
                <a:ext cx="297000" cy="94320"/>
              </p14:xfrm>
            </p:contentPart>
          </mc:Choice>
          <mc:Fallback>
            <p:pic>
              <p:nvPicPr>
                <p:cNvPr id="5" name="Freihand 4">
                  <a:extLst>
                    <a:ext uri="{FF2B5EF4-FFF2-40B4-BE49-F238E27FC236}">
                      <a16:creationId xmlns:a16="http://schemas.microsoft.com/office/drawing/2014/main" id="{64AFF461-F023-7D99-BE63-90749E43D017}"/>
                    </a:ext>
                  </a:extLst>
                </p:cNvPr>
                <p:cNvPicPr/>
                <p:nvPr/>
              </p:nvPicPr>
              <p:blipFill>
                <a:blip r:embed="rId7"/>
                <a:stretch>
                  <a:fillRect/>
                </a:stretch>
              </p:blipFill>
              <p:spPr>
                <a:xfrm>
                  <a:off x="2293036" y="4487662"/>
                  <a:ext cx="3056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CDB26D64-2F32-8E2F-D006-23D8884C730F}"/>
                    </a:ext>
                  </a:extLst>
                </p14:cNvPr>
                <p14:cNvContentPartPr/>
                <p14:nvPr/>
              </p14:nvContentPartPr>
              <p14:xfrm>
                <a:off x="2339836" y="4628782"/>
                <a:ext cx="206640" cy="50040"/>
              </p14:xfrm>
            </p:contentPart>
          </mc:Choice>
          <mc:Fallback>
            <p:pic>
              <p:nvPicPr>
                <p:cNvPr id="7" name="Freihand 6">
                  <a:extLst>
                    <a:ext uri="{FF2B5EF4-FFF2-40B4-BE49-F238E27FC236}">
                      <a16:creationId xmlns:a16="http://schemas.microsoft.com/office/drawing/2014/main" id="{CDB26D64-2F32-8E2F-D006-23D8884C730F}"/>
                    </a:ext>
                  </a:extLst>
                </p:cNvPr>
                <p:cNvPicPr/>
                <p:nvPr/>
              </p:nvPicPr>
              <p:blipFill>
                <a:blip r:embed="rId9"/>
                <a:stretch>
                  <a:fillRect/>
                </a:stretch>
              </p:blipFill>
              <p:spPr>
                <a:xfrm>
                  <a:off x="2335516" y="4624462"/>
                  <a:ext cx="2152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ACE7B053-32BD-4E24-7977-A7487ECFAA71}"/>
                    </a:ext>
                  </a:extLst>
                </p14:cNvPr>
                <p14:cNvContentPartPr/>
                <p14:nvPr/>
              </p14:nvContentPartPr>
              <p14:xfrm>
                <a:off x="2570596" y="4378942"/>
                <a:ext cx="180720" cy="283320"/>
              </p14:xfrm>
            </p:contentPart>
          </mc:Choice>
          <mc:Fallback>
            <p:pic>
              <p:nvPicPr>
                <p:cNvPr id="8" name="Freihand 7">
                  <a:extLst>
                    <a:ext uri="{FF2B5EF4-FFF2-40B4-BE49-F238E27FC236}">
                      <a16:creationId xmlns:a16="http://schemas.microsoft.com/office/drawing/2014/main" id="{ACE7B053-32BD-4E24-7977-A7487ECFAA71}"/>
                    </a:ext>
                  </a:extLst>
                </p:cNvPr>
                <p:cNvPicPr/>
                <p:nvPr/>
              </p:nvPicPr>
              <p:blipFill>
                <a:blip r:embed="rId11"/>
                <a:stretch>
                  <a:fillRect/>
                </a:stretch>
              </p:blipFill>
              <p:spPr>
                <a:xfrm>
                  <a:off x="2566276" y="4374622"/>
                  <a:ext cx="18936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E2338134-5591-E95A-BC2D-D5B460E1D7E6}"/>
                    </a:ext>
                  </a:extLst>
                </p14:cNvPr>
                <p14:cNvContentPartPr/>
                <p14:nvPr/>
              </p14:nvContentPartPr>
              <p14:xfrm>
                <a:off x="3078196" y="4346902"/>
                <a:ext cx="141120" cy="164520"/>
              </p14:xfrm>
            </p:contentPart>
          </mc:Choice>
          <mc:Fallback>
            <p:pic>
              <p:nvPicPr>
                <p:cNvPr id="10" name="Freihand 9">
                  <a:extLst>
                    <a:ext uri="{FF2B5EF4-FFF2-40B4-BE49-F238E27FC236}">
                      <a16:creationId xmlns:a16="http://schemas.microsoft.com/office/drawing/2014/main" id="{E2338134-5591-E95A-BC2D-D5B460E1D7E6}"/>
                    </a:ext>
                  </a:extLst>
                </p:cNvPr>
                <p:cNvPicPr/>
                <p:nvPr/>
              </p:nvPicPr>
              <p:blipFill>
                <a:blip r:embed="rId13"/>
                <a:stretch>
                  <a:fillRect/>
                </a:stretch>
              </p:blipFill>
              <p:spPr>
                <a:xfrm>
                  <a:off x="3073876" y="4342582"/>
                  <a:ext cx="1497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F2420C7E-261F-0302-1CCB-AF43977F3129}"/>
                    </a:ext>
                  </a:extLst>
                </p14:cNvPr>
                <p14:cNvContentPartPr/>
                <p14:nvPr/>
              </p14:nvContentPartPr>
              <p14:xfrm>
                <a:off x="3277276" y="4416382"/>
                <a:ext cx="243360" cy="91800"/>
              </p14:xfrm>
            </p:contentPart>
          </mc:Choice>
          <mc:Fallback>
            <p:pic>
              <p:nvPicPr>
                <p:cNvPr id="11" name="Freihand 10">
                  <a:extLst>
                    <a:ext uri="{FF2B5EF4-FFF2-40B4-BE49-F238E27FC236}">
                      <a16:creationId xmlns:a16="http://schemas.microsoft.com/office/drawing/2014/main" id="{F2420C7E-261F-0302-1CCB-AF43977F3129}"/>
                    </a:ext>
                  </a:extLst>
                </p:cNvPr>
                <p:cNvPicPr/>
                <p:nvPr/>
              </p:nvPicPr>
              <p:blipFill>
                <a:blip r:embed="rId15"/>
                <a:stretch>
                  <a:fillRect/>
                </a:stretch>
              </p:blipFill>
              <p:spPr>
                <a:xfrm>
                  <a:off x="3272956" y="4412062"/>
                  <a:ext cx="2520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F8294585-E433-3EC7-F2D0-C7E68F5EF45E}"/>
                    </a:ext>
                  </a:extLst>
                </p14:cNvPr>
                <p14:cNvContentPartPr/>
                <p14:nvPr/>
              </p14:nvContentPartPr>
              <p14:xfrm>
                <a:off x="3616036" y="4308022"/>
                <a:ext cx="378000" cy="154080"/>
              </p14:xfrm>
            </p:contentPart>
          </mc:Choice>
          <mc:Fallback>
            <p:pic>
              <p:nvPicPr>
                <p:cNvPr id="12" name="Freihand 11">
                  <a:extLst>
                    <a:ext uri="{FF2B5EF4-FFF2-40B4-BE49-F238E27FC236}">
                      <a16:creationId xmlns:a16="http://schemas.microsoft.com/office/drawing/2014/main" id="{F8294585-E433-3EC7-F2D0-C7E68F5EF45E}"/>
                    </a:ext>
                  </a:extLst>
                </p:cNvPr>
                <p:cNvPicPr/>
                <p:nvPr/>
              </p:nvPicPr>
              <p:blipFill>
                <a:blip r:embed="rId17"/>
                <a:stretch>
                  <a:fillRect/>
                </a:stretch>
              </p:blipFill>
              <p:spPr>
                <a:xfrm>
                  <a:off x="3611716" y="4303702"/>
                  <a:ext cx="3866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7D234965-46FA-A9F0-2130-4868A6E47503}"/>
                    </a:ext>
                  </a:extLst>
                </p14:cNvPr>
                <p14:cNvContentPartPr/>
                <p14:nvPr/>
              </p14:nvContentPartPr>
              <p14:xfrm>
                <a:off x="4058476" y="4351582"/>
                <a:ext cx="96840" cy="82440"/>
              </p14:xfrm>
            </p:contentPart>
          </mc:Choice>
          <mc:Fallback>
            <p:pic>
              <p:nvPicPr>
                <p:cNvPr id="13" name="Freihand 12">
                  <a:extLst>
                    <a:ext uri="{FF2B5EF4-FFF2-40B4-BE49-F238E27FC236}">
                      <a16:creationId xmlns:a16="http://schemas.microsoft.com/office/drawing/2014/main" id="{7D234965-46FA-A9F0-2130-4868A6E47503}"/>
                    </a:ext>
                  </a:extLst>
                </p:cNvPr>
                <p:cNvPicPr/>
                <p:nvPr/>
              </p:nvPicPr>
              <p:blipFill>
                <a:blip r:embed="rId19"/>
                <a:stretch>
                  <a:fillRect/>
                </a:stretch>
              </p:blipFill>
              <p:spPr>
                <a:xfrm>
                  <a:off x="4054156" y="4347262"/>
                  <a:ext cx="1054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397DDE83-A52D-6222-8643-BF1EEBCC1E8C}"/>
                    </a:ext>
                  </a:extLst>
                </p14:cNvPr>
                <p14:cNvContentPartPr/>
                <p14:nvPr/>
              </p14:nvContentPartPr>
              <p14:xfrm>
                <a:off x="4476436" y="4275622"/>
                <a:ext cx="937080" cy="334800"/>
              </p14:xfrm>
            </p:contentPart>
          </mc:Choice>
          <mc:Fallback>
            <p:pic>
              <p:nvPicPr>
                <p:cNvPr id="15" name="Freihand 14">
                  <a:extLst>
                    <a:ext uri="{FF2B5EF4-FFF2-40B4-BE49-F238E27FC236}">
                      <a16:creationId xmlns:a16="http://schemas.microsoft.com/office/drawing/2014/main" id="{397DDE83-A52D-6222-8643-BF1EEBCC1E8C}"/>
                    </a:ext>
                  </a:extLst>
                </p:cNvPr>
                <p:cNvPicPr/>
                <p:nvPr/>
              </p:nvPicPr>
              <p:blipFill>
                <a:blip r:embed="rId21"/>
                <a:stretch>
                  <a:fillRect/>
                </a:stretch>
              </p:blipFill>
              <p:spPr>
                <a:xfrm>
                  <a:off x="4472116" y="4271302"/>
                  <a:ext cx="945720" cy="343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D40A5A38-D458-6C0E-8D73-1A94F1FA4FED}"/>
                    </a:ext>
                  </a:extLst>
                </p14:cNvPr>
                <p14:cNvContentPartPr/>
                <p14:nvPr/>
              </p14:nvContentPartPr>
              <p14:xfrm>
                <a:off x="5446996" y="4145302"/>
                <a:ext cx="385200" cy="230760"/>
              </p14:xfrm>
            </p:contentPart>
          </mc:Choice>
          <mc:Fallback>
            <p:pic>
              <p:nvPicPr>
                <p:cNvPr id="16" name="Freihand 15">
                  <a:extLst>
                    <a:ext uri="{FF2B5EF4-FFF2-40B4-BE49-F238E27FC236}">
                      <a16:creationId xmlns:a16="http://schemas.microsoft.com/office/drawing/2014/main" id="{D40A5A38-D458-6C0E-8D73-1A94F1FA4FED}"/>
                    </a:ext>
                  </a:extLst>
                </p:cNvPr>
                <p:cNvPicPr/>
                <p:nvPr/>
              </p:nvPicPr>
              <p:blipFill>
                <a:blip r:embed="rId23"/>
                <a:stretch>
                  <a:fillRect/>
                </a:stretch>
              </p:blipFill>
              <p:spPr>
                <a:xfrm>
                  <a:off x="5442676" y="4140982"/>
                  <a:ext cx="39384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B1DF659A-4094-BFB8-EACE-90F53D542DA8}"/>
                    </a:ext>
                  </a:extLst>
                </p14:cNvPr>
                <p14:cNvContentPartPr/>
                <p14:nvPr/>
              </p14:nvContentPartPr>
              <p14:xfrm>
                <a:off x="5395876" y="4055662"/>
                <a:ext cx="58680" cy="13680"/>
              </p14:xfrm>
            </p:contentPart>
          </mc:Choice>
          <mc:Fallback>
            <p:pic>
              <p:nvPicPr>
                <p:cNvPr id="17" name="Freihand 16">
                  <a:extLst>
                    <a:ext uri="{FF2B5EF4-FFF2-40B4-BE49-F238E27FC236}">
                      <a16:creationId xmlns:a16="http://schemas.microsoft.com/office/drawing/2014/main" id="{B1DF659A-4094-BFB8-EACE-90F53D542DA8}"/>
                    </a:ext>
                  </a:extLst>
                </p:cNvPr>
                <p:cNvPicPr/>
                <p:nvPr/>
              </p:nvPicPr>
              <p:blipFill>
                <a:blip r:embed="rId25"/>
                <a:stretch>
                  <a:fillRect/>
                </a:stretch>
              </p:blipFill>
              <p:spPr>
                <a:xfrm>
                  <a:off x="5391556" y="4051342"/>
                  <a:ext cx="673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B50DF7A1-DD36-7D1A-ECC3-2E8396538429}"/>
                    </a:ext>
                  </a:extLst>
                </p14:cNvPr>
                <p14:cNvContentPartPr/>
                <p14:nvPr/>
              </p14:nvContentPartPr>
              <p14:xfrm>
                <a:off x="6152956" y="3985822"/>
                <a:ext cx="34920" cy="156600"/>
              </p14:xfrm>
            </p:contentPart>
          </mc:Choice>
          <mc:Fallback>
            <p:pic>
              <p:nvPicPr>
                <p:cNvPr id="19" name="Freihand 18">
                  <a:extLst>
                    <a:ext uri="{FF2B5EF4-FFF2-40B4-BE49-F238E27FC236}">
                      <a16:creationId xmlns:a16="http://schemas.microsoft.com/office/drawing/2014/main" id="{B50DF7A1-DD36-7D1A-ECC3-2E8396538429}"/>
                    </a:ext>
                  </a:extLst>
                </p:cNvPr>
                <p:cNvPicPr/>
                <p:nvPr/>
              </p:nvPicPr>
              <p:blipFill>
                <a:blip r:embed="rId27"/>
                <a:stretch>
                  <a:fillRect/>
                </a:stretch>
              </p:blipFill>
              <p:spPr>
                <a:xfrm>
                  <a:off x="6148636" y="3981502"/>
                  <a:ext cx="435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Freihand 19">
                  <a:extLst>
                    <a:ext uri="{FF2B5EF4-FFF2-40B4-BE49-F238E27FC236}">
                      <a16:creationId xmlns:a16="http://schemas.microsoft.com/office/drawing/2014/main" id="{33657AAF-5D12-B75F-5CF7-2DDEFDA938F9}"/>
                    </a:ext>
                  </a:extLst>
                </p14:cNvPr>
                <p14:cNvContentPartPr/>
                <p14:nvPr/>
              </p14:nvContentPartPr>
              <p14:xfrm>
                <a:off x="6170956" y="4333222"/>
                <a:ext cx="15480" cy="60840"/>
              </p14:xfrm>
            </p:contentPart>
          </mc:Choice>
          <mc:Fallback>
            <p:pic>
              <p:nvPicPr>
                <p:cNvPr id="20" name="Freihand 19">
                  <a:extLst>
                    <a:ext uri="{FF2B5EF4-FFF2-40B4-BE49-F238E27FC236}">
                      <a16:creationId xmlns:a16="http://schemas.microsoft.com/office/drawing/2014/main" id="{33657AAF-5D12-B75F-5CF7-2DDEFDA938F9}"/>
                    </a:ext>
                  </a:extLst>
                </p:cNvPr>
                <p:cNvPicPr/>
                <p:nvPr/>
              </p:nvPicPr>
              <p:blipFill>
                <a:blip r:embed="rId29"/>
                <a:stretch>
                  <a:fillRect/>
                </a:stretch>
              </p:blipFill>
              <p:spPr>
                <a:xfrm>
                  <a:off x="6166636" y="4328902"/>
                  <a:ext cx="241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Freihand 20">
                  <a:extLst>
                    <a:ext uri="{FF2B5EF4-FFF2-40B4-BE49-F238E27FC236}">
                      <a16:creationId xmlns:a16="http://schemas.microsoft.com/office/drawing/2014/main" id="{4C5CEC5B-2C8F-6226-D8D2-86DB089D9D30}"/>
                    </a:ext>
                  </a:extLst>
                </p14:cNvPr>
                <p14:cNvContentPartPr/>
                <p14:nvPr/>
              </p14:nvContentPartPr>
              <p14:xfrm>
                <a:off x="3023116" y="4581622"/>
                <a:ext cx="1307160" cy="107280"/>
              </p14:xfrm>
            </p:contentPart>
          </mc:Choice>
          <mc:Fallback>
            <p:pic>
              <p:nvPicPr>
                <p:cNvPr id="21" name="Freihand 20">
                  <a:extLst>
                    <a:ext uri="{FF2B5EF4-FFF2-40B4-BE49-F238E27FC236}">
                      <a16:creationId xmlns:a16="http://schemas.microsoft.com/office/drawing/2014/main" id="{4C5CEC5B-2C8F-6226-D8D2-86DB089D9D30}"/>
                    </a:ext>
                  </a:extLst>
                </p:cNvPr>
                <p:cNvPicPr/>
                <p:nvPr/>
              </p:nvPicPr>
              <p:blipFill>
                <a:blip r:embed="rId31"/>
                <a:stretch>
                  <a:fillRect/>
                </a:stretch>
              </p:blipFill>
              <p:spPr>
                <a:xfrm>
                  <a:off x="3018796" y="4577302"/>
                  <a:ext cx="1315800" cy="115920"/>
                </a:xfrm>
                <a:prstGeom prst="rect">
                  <a:avLst/>
                </a:prstGeom>
              </p:spPr>
            </p:pic>
          </mc:Fallback>
        </mc:AlternateContent>
      </p:grpSp>
    </p:spTree>
    <p:extLst>
      <p:ext uri="{BB962C8B-B14F-4D97-AF65-F5344CB8AC3E}">
        <p14:creationId xmlns:p14="http://schemas.microsoft.com/office/powerpoint/2010/main" val="3235390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err="1">
                <a:latin typeface="Times New Roman" panose="02020603050405020304" pitchFamily="18" charset="0"/>
                <a:cs typeface="Times New Roman" panose="02020603050405020304" pitchFamily="18" charset="0"/>
              </a:rPr>
              <a:t>Kaldor</a:t>
            </a:r>
            <a:r>
              <a:rPr lang="de-DE" sz="2800" dirty="0">
                <a:latin typeface="Times New Roman" panose="02020603050405020304" pitchFamily="18" charset="0"/>
                <a:cs typeface="Times New Roman" panose="02020603050405020304" pitchFamily="18" charset="0"/>
              </a:rPr>
              <a:t>-Test und Hicks-Test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407283"/>
            <a:ext cx="12172950" cy="3321437"/>
          </a:xfrm>
          <a:prstGeom prst="rect">
            <a:avLst/>
          </a:prstGeom>
          <a:noFill/>
        </p:spPr>
        <p:txBody>
          <a:bodyPr wrap="square" rtlCol="0">
            <a:noAutofit/>
          </a:bodyPr>
          <a:lstStyle/>
          <a:p>
            <a:pPr marL="342900" indent="-342900">
              <a:buFont typeface="Arial" panose="020B0604020202020204" pitchFamily="34" charset="0"/>
              <a:buChar char="•"/>
            </a:pPr>
            <a:r>
              <a:rPr lang="de-DE" sz="2000" b="1" u="sng">
                <a:latin typeface="Times New Roman" panose="02020603050405020304" pitchFamily="18" charset="0"/>
                <a:cs typeface="Times New Roman" panose="02020603050405020304" pitchFamily="18" charset="0"/>
              </a:rPr>
              <a:t>Kaldor-Hicks-Test </a:t>
            </a:r>
            <a:r>
              <a:rPr lang="de-DE" sz="2000" b="1" u="sng" dirty="0">
                <a:latin typeface="Times New Roman" panose="02020603050405020304" pitchFamily="18" charset="0"/>
                <a:cs typeface="Times New Roman" panose="02020603050405020304" pitchFamily="18" charset="0"/>
              </a:rPr>
              <a:t>(1939):</a:t>
            </a:r>
          </a:p>
          <a:p>
            <a:r>
              <a:rPr lang="de-DE" sz="2000" dirty="0">
                <a:latin typeface="Times New Roman" panose="02020603050405020304" pitchFamily="18" charset="0"/>
                <a:cs typeface="Times New Roman" panose="02020603050405020304" pitchFamily="18" charset="0"/>
              </a:rPr>
              <a:t>	Eine Allokation y ist einer Allokation x vorzuziehen, wenn nach dem Übergang von x nach y alle 	Individuen, die danach besser gestellt worden sind, in der Lage sind alle Verlierer derart zu kompensieren, 	dass nach der Kompensation alle besser gestellt sind. Referenzsituation ist die Endsituation </a:t>
            </a:r>
            <a:r>
              <a:rPr lang="de-DE" sz="2000">
                <a:latin typeface="Times New Roman" panose="02020603050405020304" pitchFamily="18" charset="0"/>
                <a:cs typeface="Times New Roman" panose="02020603050405020304" pitchFamily="18" charset="0"/>
              </a:rPr>
              <a:t>y.</a:t>
            </a:r>
          </a:p>
          <a:p>
            <a:endParaRPr lang="de-DE" sz="2000">
              <a:latin typeface="Times New Roman" panose="02020603050405020304" pitchFamily="18" charset="0"/>
              <a:cs typeface="Times New Roman" panose="02020603050405020304" pitchFamily="18" charset="0"/>
            </a:endParaRPr>
          </a:p>
          <a:p>
            <a:r>
              <a:rPr lang="de-DE" sz="1200">
                <a:latin typeface="Times New Roman" panose="02020603050405020304" pitchFamily="18" charset="0"/>
                <a:cs typeface="Times New Roman" panose="02020603050405020304" pitchFamily="18" charset="0"/>
              </a:rPr>
              <a:t>Quelle:</a:t>
            </a:r>
          </a:p>
          <a:p>
            <a:r>
              <a:rPr lang="en-US" sz="1200">
                <a:latin typeface="Times New Roman" panose="02020603050405020304" pitchFamily="18" charset="0"/>
                <a:cs typeface="Times New Roman" panose="02020603050405020304" pitchFamily="18" charset="0"/>
              </a:rPr>
              <a:t>Hicks. J. R. (1939) The Foundations of Welfare Economic, The Economic Journal, Vol. 49, No. 196 Dec.,1939, pp. 696-712</a:t>
            </a:r>
          </a:p>
          <a:p>
            <a:r>
              <a:rPr lang="en-US" sz="1200">
                <a:latin typeface="Times New Roman" panose="02020603050405020304" pitchFamily="18" charset="0"/>
                <a:cs typeface="Times New Roman" panose="02020603050405020304" pitchFamily="18" charset="0"/>
              </a:rPr>
              <a:t>Kaldor, N. (1939) Welfare Propositions of Economics and Interpersonal Comparisons of Utility, The Economic Journal, Vol. 49, No. 195, (Sep., pp. 549-552</a:t>
            </a:r>
            <a:endParaRPr lang="de-DE" sz="1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endParaRPr lang="de-DE" sz="20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3C626927-6C6F-4F05-B0AB-0FDAB34C2201}"/>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D6B95511-AA48-4588-A783-9D52B437313D}"/>
              </a:ext>
            </a:extLst>
          </p:cNvPr>
          <p:cNvSpPr txBox="1"/>
          <p:nvPr/>
        </p:nvSpPr>
        <p:spPr>
          <a:xfrm>
            <a:off x="353060" y="3766987"/>
            <a:ext cx="8331516" cy="2400657"/>
          </a:xfrm>
          <a:prstGeom prst="rect">
            <a:avLst/>
          </a:prstGeom>
          <a:noFill/>
        </p:spPr>
        <p:txBody>
          <a:bodyPr wrap="square">
            <a:spAutoFit/>
          </a:bodyPr>
          <a:lstStyle/>
          <a:p>
            <a:r>
              <a:rPr lang="de-DE" sz="1800" b="1" u="sng" dirty="0">
                <a:latin typeface="Times New Roman" panose="02020603050405020304" pitchFamily="18" charset="0"/>
                <a:cs typeface="Times New Roman" panose="02020603050405020304" pitchFamily="18" charset="0"/>
              </a:rPr>
              <a:t>Wichtig!</a:t>
            </a:r>
            <a:r>
              <a:rPr lang="de-DE" sz="1800" dirty="0">
                <a:latin typeface="Times New Roman" panose="02020603050405020304" pitchFamily="18" charset="0"/>
                <a:cs typeface="Times New Roman" panose="02020603050405020304" pitchFamily="18" charset="0"/>
              </a:rPr>
              <a:t>	Die Kriterien beinhalten nicht den Aspekt, dass der Übergang von x nach y und die Umverteilung </a:t>
            </a:r>
            <a:r>
              <a:rPr lang="de-DE" sz="1800" b="1" dirty="0">
                <a:latin typeface="Times New Roman" panose="02020603050405020304" pitchFamily="18" charset="0"/>
                <a:cs typeface="Times New Roman" panose="02020603050405020304" pitchFamily="18" charset="0"/>
              </a:rPr>
              <a:t>tatsächlich</a:t>
            </a:r>
            <a:r>
              <a:rPr lang="de-DE" sz="1800" dirty="0">
                <a:latin typeface="Times New Roman" panose="02020603050405020304" pitchFamily="18" charset="0"/>
                <a:cs typeface="Times New Roman" panose="02020603050405020304" pitchFamily="18" charset="0"/>
              </a:rPr>
              <a:t> durchgeführt wird, sondern nur die Möglichkeit, denn ansonsten hätte man ja eine </a:t>
            </a:r>
            <a:r>
              <a:rPr lang="de-DE" sz="1800" dirty="0" err="1">
                <a:latin typeface="Times New Roman" panose="02020603050405020304" pitchFamily="18" charset="0"/>
                <a:cs typeface="Times New Roman" panose="02020603050405020304" pitchFamily="18" charset="0"/>
              </a:rPr>
              <a:t>Paretoverbesserung</a:t>
            </a:r>
            <a:r>
              <a:rPr lang="de-DE" sz="1800" dirty="0">
                <a:latin typeface="Times New Roman" panose="02020603050405020304" pitchFamily="18" charset="0"/>
                <a:cs typeface="Times New Roman" panose="02020603050405020304" pitchFamily="18" charset="0"/>
              </a:rPr>
              <a:t> (Vgl. das Modell spezifischer Faktoren im Außenhandel!)</a:t>
            </a:r>
          </a:p>
          <a:p>
            <a:endParaRPr lang="de-DE" sz="1800" dirty="0">
              <a:latin typeface="Times New Roman" panose="02020603050405020304" pitchFamily="18" charset="0"/>
              <a:cs typeface="Times New Roman" panose="02020603050405020304" pitchFamily="18" charset="0"/>
            </a:endParaRPr>
          </a:p>
          <a:p>
            <a:pPr algn="ctr"/>
            <a:r>
              <a:rPr lang="de-DE" sz="2000" dirty="0">
                <a:latin typeface="Times New Roman" panose="02020603050405020304" pitchFamily="18" charset="0"/>
                <a:cs typeface="Times New Roman" panose="02020603050405020304" pitchFamily="18" charset="0"/>
              </a:rPr>
              <a:t>Diese Kriterien bilden meistens die Grundlage in der </a:t>
            </a:r>
            <a:r>
              <a:rPr lang="de-DE" sz="2000" b="1" dirty="0">
                <a:latin typeface="Times New Roman" panose="02020603050405020304" pitchFamily="18" charset="0"/>
                <a:cs typeface="Times New Roman" panose="02020603050405020304" pitchFamily="18" charset="0"/>
              </a:rPr>
              <a:t>Kosten-Nutzen-Analyse</a:t>
            </a:r>
            <a:r>
              <a:rPr lang="de-DE" sz="2000" dirty="0">
                <a:latin typeface="Times New Roman" panose="02020603050405020304" pitchFamily="18" charset="0"/>
                <a:cs typeface="Times New Roman" panose="02020603050405020304" pitchFamily="18" charset="0"/>
              </a:rPr>
              <a:t>. Im öffentlichen Bereich wird meist eine Maßnahme als sinnvoll erachtet, wenn die Summe der Zahlungsbereitschaften die Kosten der Maßnahme übersteigen.</a:t>
            </a:r>
          </a:p>
        </p:txBody>
      </p:sp>
      <p:grpSp>
        <p:nvGrpSpPr>
          <p:cNvPr id="5" name="Gruppieren 4">
            <a:extLst>
              <a:ext uri="{FF2B5EF4-FFF2-40B4-BE49-F238E27FC236}">
                <a16:creationId xmlns:a16="http://schemas.microsoft.com/office/drawing/2014/main" id="{BE0CE7E2-82DA-2F31-532E-5F2E34774FBF}"/>
              </a:ext>
            </a:extLst>
          </p:cNvPr>
          <p:cNvGrpSpPr/>
          <p:nvPr/>
        </p:nvGrpSpPr>
        <p:grpSpPr>
          <a:xfrm>
            <a:off x="357676" y="310876"/>
            <a:ext cx="1566360" cy="622080"/>
            <a:chOff x="357676" y="310876"/>
            <a:chExt cx="1566360" cy="622080"/>
          </a:xfrm>
        </p:grpSpPr>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86DB1723-5452-99BD-EDF3-288930232B66}"/>
                    </a:ext>
                  </a:extLst>
                </p14:cNvPr>
                <p14:cNvContentPartPr/>
                <p14:nvPr/>
              </p14:nvContentPartPr>
              <p14:xfrm>
                <a:off x="357676" y="322396"/>
                <a:ext cx="940320" cy="610560"/>
              </p14:xfrm>
            </p:contentPart>
          </mc:Choice>
          <mc:Fallback>
            <p:pic>
              <p:nvPicPr>
                <p:cNvPr id="2" name="Freihand 1">
                  <a:extLst>
                    <a:ext uri="{FF2B5EF4-FFF2-40B4-BE49-F238E27FC236}">
                      <a16:creationId xmlns:a16="http://schemas.microsoft.com/office/drawing/2014/main" id="{86DB1723-5452-99BD-EDF3-288930232B66}"/>
                    </a:ext>
                  </a:extLst>
                </p:cNvPr>
                <p:cNvPicPr/>
                <p:nvPr/>
              </p:nvPicPr>
              <p:blipFill>
                <a:blip r:embed="rId3"/>
                <a:stretch>
                  <a:fillRect/>
                </a:stretch>
              </p:blipFill>
              <p:spPr>
                <a:xfrm>
                  <a:off x="348676" y="313396"/>
                  <a:ext cx="957960" cy="6282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7D1A9565-2010-AEE3-810E-23D7B0D3BDAA}"/>
                    </a:ext>
                  </a:extLst>
                </p14:cNvPr>
                <p14:cNvContentPartPr/>
                <p14:nvPr/>
              </p14:nvContentPartPr>
              <p14:xfrm>
                <a:off x="1234276" y="310876"/>
                <a:ext cx="689760" cy="524520"/>
              </p14:xfrm>
            </p:contentPart>
          </mc:Choice>
          <mc:Fallback>
            <p:pic>
              <p:nvPicPr>
                <p:cNvPr id="3" name="Freihand 2">
                  <a:extLst>
                    <a:ext uri="{FF2B5EF4-FFF2-40B4-BE49-F238E27FC236}">
                      <a16:creationId xmlns:a16="http://schemas.microsoft.com/office/drawing/2014/main" id="{7D1A9565-2010-AEE3-810E-23D7B0D3BDAA}"/>
                    </a:ext>
                  </a:extLst>
                </p:cNvPr>
                <p:cNvPicPr/>
                <p:nvPr/>
              </p:nvPicPr>
              <p:blipFill>
                <a:blip r:embed="rId5"/>
                <a:stretch>
                  <a:fillRect/>
                </a:stretch>
              </p:blipFill>
              <p:spPr>
                <a:xfrm>
                  <a:off x="1225276" y="301876"/>
                  <a:ext cx="707400" cy="542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
            <p14:nvContentPartPr>
              <p14:cNvPr id="9" name="Freihand 8">
                <a:extLst>
                  <a:ext uri="{FF2B5EF4-FFF2-40B4-BE49-F238E27FC236}">
                    <a16:creationId xmlns:a16="http://schemas.microsoft.com/office/drawing/2014/main" id="{A4FB46F3-F164-BE5C-05FA-53FCC61811C7}"/>
                  </a:ext>
                </a:extLst>
              </p14:cNvPr>
              <p14:cNvContentPartPr/>
              <p14:nvPr/>
            </p14:nvContentPartPr>
            <p14:xfrm>
              <a:off x="9586636" y="1079476"/>
              <a:ext cx="780120" cy="69120"/>
            </p14:xfrm>
          </p:contentPart>
        </mc:Choice>
        <mc:Fallback>
          <p:pic>
            <p:nvPicPr>
              <p:cNvPr id="9" name="Freihand 8">
                <a:extLst>
                  <a:ext uri="{FF2B5EF4-FFF2-40B4-BE49-F238E27FC236}">
                    <a16:creationId xmlns:a16="http://schemas.microsoft.com/office/drawing/2014/main" id="{A4FB46F3-F164-BE5C-05FA-53FCC61811C7}"/>
                  </a:ext>
                </a:extLst>
              </p:cNvPr>
              <p:cNvPicPr/>
              <p:nvPr/>
            </p:nvPicPr>
            <p:blipFill>
              <a:blip r:embed="rId7"/>
              <a:stretch>
                <a:fillRect/>
              </a:stretch>
            </p:blipFill>
            <p:spPr>
              <a:xfrm>
                <a:off x="9577636" y="1070476"/>
                <a:ext cx="797760" cy="86760"/>
              </a:xfrm>
              <a:prstGeom prst="rect">
                <a:avLst/>
              </a:prstGeom>
            </p:spPr>
          </p:pic>
        </mc:Fallback>
      </mc:AlternateContent>
      <p:grpSp>
        <p:nvGrpSpPr>
          <p:cNvPr id="14" name="Gruppieren 13">
            <a:extLst>
              <a:ext uri="{FF2B5EF4-FFF2-40B4-BE49-F238E27FC236}">
                <a16:creationId xmlns:a16="http://schemas.microsoft.com/office/drawing/2014/main" id="{EE5FDB0B-B8D2-5C8E-7B8B-114161276331}"/>
              </a:ext>
            </a:extLst>
          </p:cNvPr>
          <p:cNvGrpSpPr/>
          <p:nvPr/>
        </p:nvGrpSpPr>
        <p:grpSpPr>
          <a:xfrm>
            <a:off x="2501476" y="534076"/>
            <a:ext cx="2626920" cy="616680"/>
            <a:chOff x="2501476" y="534076"/>
            <a:chExt cx="2626920" cy="616680"/>
          </a:xfrm>
        </p:grpSpPr>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A819168F-DD24-E03D-2F98-A593C32B7649}"/>
                    </a:ext>
                  </a:extLst>
                </p14:cNvPr>
                <p14:cNvContentPartPr/>
                <p14:nvPr/>
              </p14:nvContentPartPr>
              <p14:xfrm>
                <a:off x="2501476" y="1062196"/>
                <a:ext cx="406440" cy="88560"/>
              </p14:xfrm>
            </p:contentPart>
          </mc:Choice>
          <mc:Fallback>
            <p:pic>
              <p:nvPicPr>
                <p:cNvPr id="7" name="Freihand 6">
                  <a:extLst>
                    <a:ext uri="{FF2B5EF4-FFF2-40B4-BE49-F238E27FC236}">
                      <a16:creationId xmlns:a16="http://schemas.microsoft.com/office/drawing/2014/main" id="{A819168F-DD24-E03D-2F98-A593C32B7649}"/>
                    </a:ext>
                  </a:extLst>
                </p:cNvPr>
                <p:cNvPicPr/>
                <p:nvPr/>
              </p:nvPicPr>
              <p:blipFill>
                <a:blip r:embed="rId9"/>
                <a:stretch>
                  <a:fillRect/>
                </a:stretch>
              </p:blipFill>
              <p:spPr>
                <a:xfrm>
                  <a:off x="2492476" y="1053556"/>
                  <a:ext cx="4240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8B115AE6-CD54-A03F-2124-9F6ED1E60680}"/>
                    </a:ext>
                  </a:extLst>
                </p14:cNvPr>
                <p14:cNvContentPartPr/>
                <p14:nvPr/>
              </p14:nvContentPartPr>
              <p14:xfrm>
                <a:off x="4770556" y="1055356"/>
                <a:ext cx="357840" cy="84240"/>
              </p14:xfrm>
            </p:contentPart>
          </mc:Choice>
          <mc:Fallback>
            <p:pic>
              <p:nvPicPr>
                <p:cNvPr id="8" name="Freihand 7">
                  <a:extLst>
                    <a:ext uri="{FF2B5EF4-FFF2-40B4-BE49-F238E27FC236}">
                      <a16:creationId xmlns:a16="http://schemas.microsoft.com/office/drawing/2014/main" id="{8B115AE6-CD54-A03F-2124-9F6ED1E60680}"/>
                    </a:ext>
                  </a:extLst>
                </p:cNvPr>
                <p:cNvPicPr/>
                <p:nvPr/>
              </p:nvPicPr>
              <p:blipFill>
                <a:blip r:embed="rId11"/>
                <a:stretch>
                  <a:fillRect/>
                </a:stretch>
              </p:blipFill>
              <p:spPr>
                <a:xfrm>
                  <a:off x="4761916" y="1046716"/>
                  <a:ext cx="3754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Freihand 11">
                  <a:extLst>
                    <a:ext uri="{FF2B5EF4-FFF2-40B4-BE49-F238E27FC236}">
                      <a16:creationId xmlns:a16="http://schemas.microsoft.com/office/drawing/2014/main" id="{0681C48B-F136-BDEC-20B8-CFEBACC3D5BF}"/>
                    </a:ext>
                  </a:extLst>
                </p14:cNvPr>
                <p14:cNvContentPartPr/>
                <p14:nvPr/>
              </p14:nvContentPartPr>
              <p14:xfrm>
                <a:off x="2834836" y="534076"/>
                <a:ext cx="2144160" cy="338400"/>
              </p14:xfrm>
            </p:contentPart>
          </mc:Choice>
          <mc:Fallback>
            <p:pic>
              <p:nvPicPr>
                <p:cNvPr id="12" name="Freihand 11">
                  <a:extLst>
                    <a:ext uri="{FF2B5EF4-FFF2-40B4-BE49-F238E27FC236}">
                      <a16:creationId xmlns:a16="http://schemas.microsoft.com/office/drawing/2014/main" id="{0681C48B-F136-BDEC-20B8-CFEBACC3D5BF}"/>
                    </a:ext>
                  </a:extLst>
                </p:cNvPr>
                <p:cNvPicPr/>
                <p:nvPr/>
              </p:nvPicPr>
              <p:blipFill>
                <a:blip r:embed="rId13"/>
                <a:stretch>
                  <a:fillRect/>
                </a:stretch>
              </p:blipFill>
              <p:spPr>
                <a:xfrm>
                  <a:off x="2825836" y="525076"/>
                  <a:ext cx="2161800" cy="356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Freihand 12">
                  <a:extLst>
                    <a:ext uri="{FF2B5EF4-FFF2-40B4-BE49-F238E27FC236}">
                      <a16:creationId xmlns:a16="http://schemas.microsoft.com/office/drawing/2014/main" id="{1B39A2CC-CF9F-53E8-283E-B0B81B68FC8B}"/>
                    </a:ext>
                  </a:extLst>
                </p14:cNvPr>
                <p14:cNvContentPartPr/>
                <p14:nvPr/>
              </p14:nvContentPartPr>
              <p14:xfrm>
                <a:off x="2838796" y="697876"/>
                <a:ext cx="72720" cy="251280"/>
              </p14:xfrm>
            </p:contentPart>
          </mc:Choice>
          <mc:Fallback>
            <p:pic>
              <p:nvPicPr>
                <p:cNvPr id="13" name="Freihand 12">
                  <a:extLst>
                    <a:ext uri="{FF2B5EF4-FFF2-40B4-BE49-F238E27FC236}">
                      <a16:creationId xmlns:a16="http://schemas.microsoft.com/office/drawing/2014/main" id="{1B39A2CC-CF9F-53E8-283E-B0B81B68FC8B}"/>
                    </a:ext>
                  </a:extLst>
                </p:cNvPr>
                <p:cNvPicPr/>
                <p:nvPr/>
              </p:nvPicPr>
              <p:blipFill>
                <a:blip r:embed="rId15"/>
                <a:stretch>
                  <a:fillRect/>
                </a:stretch>
              </p:blipFill>
              <p:spPr>
                <a:xfrm>
                  <a:off x="2829796" y="689236"/>
                  <a:ext cx="90360" cy="268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5" name="Freihand 14">
                <a:extLst>
                  <a:ext uri="{FF2B5EF4-FFF2-40B4-BE49-F238E27FC236}">
                    <a16:creationId xmlns:a16="http://schemas.microsoft.com/office/drawing/2014/main" id="{3DB401FA-3B76-C766-6C26-C4A793A77988}"/>
                  </a:ext>
                </a:extLst>
              </p14:cNvPr>
              <p14:cNvContentPartPr/>
              <p14:nvPr/>
            </p14:nvContentPartPr>
            <p14:xfrm>
              <a:off x="2512276" y="4333156"/>
              <a:ext cx="2264760" cy="62280"/>
            </p14:xfrm>
          </p:contentPart>
        </mc:Choice>
        <mc:Fallback>
          <p:pic>
            <p:nvPicPr>
              <p:cNvPr id="15" name="Freihand 14">
                <a:extLst>
                  <a:ext uri="{FF2B5EF4-FFF2-40B4-BE49-F238E27FC236}">
                    <a16:creationId xmlns:a16="http://schemas.microsoft.com/office/drawing/2014/main" id="{3DB401FA-3B76-C766-6C26-C4A793A77988}"/>
                  </a:ext>
                </a:extLst>
              </p:cNvPr>
              <p:cNvPicPr/>
              <p:nvPr/>
            </p:nvPicPr>
            <p:blipFill>
              <a:blip r:embed="rId17"/>
              <a:stretch>
                <a:fillRect/>
              </a:stretch>
            </p:blipFill>
            <p:spPr>
              <a:xfrm>
                <a:off x="2503276" y="4324156"/>
                <a:ext cx="22824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Freihand 15">
                <a:extLst>
                  <a:ext uri="{FF2B5EF4-FFF2-40B4-BE49-F238E27FC236}">
                    <a16:creationId xmlns:a16="http://schemas.microsoft.com/office/drawing/2014/main" id="{E7F2F8DE-B0A7-B0D0-FB2A-1BCE0FC66CD7}"/>
                  </a:ext>
                </a:extLst>
              </p14:cNvPr>
              <p14:cNvContentPartPr/>
              <p14:nvPr/>
            </p14:nvContentPartPr>
            <p14:xfrm>
              <a:off x="245356" y="2604436"/>
              <a:ext cx="10007280" cy="149760"/>
            </p14:xfrm>
          </p:contentPart>
        </mc:Choice>
        <mc:Fallback>
          <p:pic>
            <p:nvPicPr>
              <p:cNvPr id="16" name="Freihand 15">
                <a:extLst>
                  <a:ext uri="{FF2B5EF4-FFF2-40B4-BE49-F238E27FC236}">
                    <a16:creationId xmlns:a16="http://schemas.microsoft.com/office/drawing/2014/main" id="{E7F2F8DE-B0A7-B0D0-FB2A-1BCE0FC66CD7}"/>
                  </a:ext>
                </a:extLst>
              </p:cNvPr>
              <p:cNvPicPr/>
              <p:nvPr/>
            </p:nvPicPr>
            <p:blipFill>
              <a:blip r:embed="rId19"/>
              <a:stretch>
                <a:fillRect/>
              </a:stretch>
            </p:blipFill>
            <p:spPr>
              <a:xfrm>
                <a:off x="236716" y="2595796"/>
                <a:ext cx="10024920" cy="167400"/>
              </a:xfrm>
              <a:prstGeom prst="rect">
                <a:avLst/>
              </a:prstGeom>
            </p:spPr>
          </p:pic>
        </mc:Fallback>
      </mc:AlternateContent>
    </p:spTree>
    <p:extLst>
      <p:ext uri="{BB962C8B-B14F-4D97-AF65-F5344CB8AC3E}">
        <p14:creationId xmlns:p14="http://schemas.microsoft.com/office/powerpoint/2010/main" val="280045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256484" y="61150"/>
            <a:ext cx="7598011" cy="406807"/>
          </a:xfrm>
          <a:prstGeom prst="rect">
            <a:avLst/>
          </a:prstGeom>
          <a:noFill/>
          <a:ln>
            <a:noFill/>
          </a:ln>
        </p:spPr>
        <p:txBody>
          <a:bodyPr lIns="81646" tIns="40823" rIns="81646" bIns="40823" anchor="ctr" anchorCtr="1"/>
          <a:lstStyle/>
          <a:p>
            <a:r>
              <a:rPr lang="en-GB" altLang="de-DE" sz="2400" dirty="0">
                <a:ea typeface="ＭＳ Ｐゴシック" pitchFamily="34" charset="-128"/>
              </a:rPr>
              <a:t>2-stufiger </a:t>
            </a:r>
            <a:r>
              <a:rPr lang="en-GB" altLang="de-DE" sz="2400" dirty="0" err="1">
                <a:ea typeface="ＭＳ Ｐゴシック" pitchFamily="34" charset="-128"/>
              </a:rPr>
              <a:t>Prozeß</a:t>
            </a:r>
            <a:r>
              <a:rPr lang="en-GB" altLang="de-DE" sz="2400" dirty="0">
                <a:ea typeface="ＭＳ Ｐゴシック" pitchFamily="34" charset="-128"/>
              </a:rPr>
              <a:t> (</a:t>
            </a:r>
            <a:r>
              <a:rPr lang="en-GB" altLang="de-DE" sz="2400" dirty="0" err="1">
                <a:ea typeface="ＭＳ Ｐゴシック" pitchFamily="34" charset="-128"/>
              </a:rPr>
              <a:t>Stichwahl</a:t>
            </a:r>
            <a:r>
              <a:rPr lang="en-GB" altLang="de-DE" sz="2400" dirty="0">
                <a:ea typeface="ＭＳ Ｐゴシック" pitchFamily="34" charset="-128"/>
              </a:rPr>
              <a:t>)</a:t>
            </a:r>
          </a:p>
        </p:txBody>
      </p:sp>
      <p:pic>
        <p:nvPicPr>
          <p:cNvPr id="3" name="Grafik 2"/>
          <p:cNvPicPr>
            <a:picLocks noChangeAspect="1"/>
          </p:cNvPicPr>
          <p:nvPr/>
        </p:nvPicPr>
        <p:blipFill>
          <a:blip r:embed="rId3"/>
          <a:stretch>
            <a:fillRect/>
          </a:stretch>
        </p:blipFill>
        <p:spPr>
          <a:xfrm>
            <a:off x="199786" y="750627"/>
            <a:ext cx="10491849" cy="2251312"/>
          </a:xfrm>
          <a:prstGeom prst="rect">
            <a:avLst/>
          </a:prstGeom>
        </p:spPr>
      </p:pic>
      <p:sp>
        <p:nvSpPr>
          <p:cNvPr id="4" name="Rechteck 3">
            <a:extLst>
              <a:ext uri="{FF2B5EF4-FFF2-40B4-BE49-F238E27FC236}">
                <a16:creationId xmlns:a16="http://schemas.microsoft.com/office/drawing/2014/main" id="{41B98CDE-AB8B-4CA1-96D7-A5088595E20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84C50E50-EBA9-E9B1-1D6B-630360A88C04}"/>
              </a:ext>
            </a:extLst>
          </p:cNvPr>
          <p:cNvGrpSpPr/>
          <p:nvPr/>
        </p:nvGrpSpPr>
        <p:grpSpPr>
          <a:xfrm>
            <a:off x="972916" y="1225702"/>
            <a:ext cx="410040" cy="546840"/>
            <a:chOff x="972916" y="1225702"/>
            <a:chExt cx="410040" cy="546840"/>
          </a:xfrm>
        </p:grpSpPr>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040C4249-D522-ACA1-B481-72D4B50A4D3E}"/>
                    </a:ext>
                  </a:extLst>
                </p14:cNvPr>
                <p14:cNvContentPartPr/>
                <p14:nvPr/>
              </p14:nvContentPartPr>
              <p14:xfrm>
                <a:off x="972916" y="1225702"/>
                <a:ext cx="410040" cy="277560"/>
              </p14:xfrm>
            </p:contentPart>
          </mc:Choice>
          <mc:Fallback>
            <p:pic>
              <p:nvPicPr>
                <p:cNvPr id="2" name="Freihand 1">
                  <a:extLst>
                    <a:ext uri="{FF2B5EF4-FFF2-40B4-BE49-F238E27FC236}">
                      <a16:creationId xmlns:a16="http://schemas.microsoft.com/office/drawing/2014/main" id="{040C4249-D522-ACA1-B481-72D4B50A4D3E}"/>
                    </a:ext>
                  </a:extLst>
                </p:cNvPr>
                <p:cNvPicPr/>
                <p:nvPr/>
              </p:nvPicPr>
              <p:blipFill>
                <a:blip r:embed="rId5"/>
                <a:stretch>
                  <a:fillRect/>
                </a:stretch>
              </p:blipFill>
              <p:spPr>
                <a:xfrm>
                  <a:off x="968596" y="1221382"/>
                  <a:ext cx="41868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275D3C37-CB70-94E1-662B-F65D53EE06E7}"/>
                    </a:ext>
                  </a:extLst>
                </p14:cNvPr>
                <p14:cNvContentPartPr/>
                <p14:nvPr/>
              </p14:nvContentPartPr>
              <p14:xfrm>
                <a:off x="988396" y="1454662"/>
                <a:ext cx="382320" cy="317880"/>
              </p14:xfrm>
            </p:contentPart>
          </mc:Choice>
          <mc:Fallback>
            <p:pic>
              <p:nvPicPr>
                <p:cNvPr id="5" name="Freihand 4">
                  <a:extLst>
                    <a:ext uri="{FF2B5EF4-FFF2-40B4-BE49-F238E27FC236}">
                      <a16:creationId xmlns:a16="http://schemas.microsoft.com/office/drawing/2014/main" id="{275D3C37-CB70-94E1-662B-F65D53EE06E7}"/>
                    </a:ext>
                  </a:extLst>
                </p:cNvPr>
                <p:cNvPicPr/>
                <p:nvPr/>
              </p:nvPicPr>
              <p:blipFill>
                <a:blip r:embed="rId7"/>
                <a:stretch>
                  <a:fillRect/>
                </a:stretch>
              </p:blipFill>
              <p:spPr>
                <a:xfrm>
                  <a:off x="984076" y="1450342"/>
                  <a:ext cx="390960" cy="326520"/>
                </a:xfrm>
                <a:prstGeom prst="rect">
                  <a:avLst/>
                </a:prstGeom>
              </p:spPr>
            </p:pic>
          </mc:Fallback>
        </mc:AlternateContent>
      </p:grpSp>
      <p:grpSp>
        <p:nvGrpSpPr>
          <p:cNvPr id="39" name="Gruppieren 38">
            <a:extLst>
              <a:ext uri="{FF2B5EF4-FFF2-40B4-BE49-F238E27FC236}">
                <a16:creationId xmlns:a16="http://schemas.microsoft.com/office/drawing/2014/main" id="{4FA40141-DE6D-1D85-0C4E-5E8CBC300ED5}"/>
              </a:ext>
            </a:extLst>
          </p:cNvPr>
          <p:cNvGrpSpPr/>
          <p:nvPr/>
        </p:nvGrpSpPr>
        <p:grpSpPr>
          <a:xfrm>
            <a:off x="388276" y="3174022"/>
            <a:ext cx="1845720" cy="291960"/>
            <a:chOff x="388276" y="3174022"/>
            <a:chExt cx="1845720" cy="291960"/>
          </a:xfrm>
        </p:grpSpPr>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3A4C7C58-E152-0225-EF1E-0F46B932863F}"/>
                    </a:ext>
                  </a:extLst>
                </p14:cNvPr>
                <p14:cNvContentPartPr/>
                <p14:nvPr/>
              </p14:nvContentPartPr>
              <p14:xfrm>
                <a:off x="388276" y="3291022"/>
                <a:ext cx="306720" cy="45360"/>
              </p14:xfrm>
            </p:contentPart>
          </mc:Choice>
          <mc:Fallback>
            <p:pic>
              <p:nvPicPr>
                <p:cNvPr id="8" name="Freihand 7">
                  <a:extLst>
                    <a:ext uri="{FF2B5EF4-FFF2-40B4-BE49-F238E27FC236}">
                      <a16:creationId xmlns:a16="http://schemas.microsoft.com/office/drawing/2014/main" id="{3A4C7C58-E152-0225-EF1E-0F46B932863F}"/>
                    </a:ext>
                  </a:extLst>
                </p:cNvPr>
                <p:cNvPicPr/>
                <p:nvPr/>
              </p:nvPicPr>
              <p:blipFill>
                <a:blip r:embed="rId9"/>
                <a:stretch>
                  <a:fillRect/>
                </a:stretch>
              </p:blipFill>
              <p:spPr>
                <a:xfrm>
                  <a:off x="383956" y="3286702"/>
                  <a:ext cx="3153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B7084E9C-7833-D61D-36EE-F04342208829}"/>
                    </a:ext>
                  </a:extLst>
                </p14:cNvPr>
                <p14:cNvContentPartPr/>
                <p14:nvPr/>
              </p14:nvContentPartPr>
              <p14:xfrm>
                <a:off x="431116" y="3375982"/>
                <a:ext cx="243360" cy="45720"/>
              </p14:xfrm>
            </p:contentPart>
          </mc:Choice>
          <mc:Fallback>
            <p:pic>
              <p:nvPicPr>
                <p:cNvPr id="9" name="Freihand 8">
                  <a:extLst>
                    <a:ext uri="{FF2B5EF4-FFF2-40B4-BE49-F238E27FC236}">
                      <a16:creationId xmlns:a16="http://schemas.microsoft.com/office/drawing/2014/main" id="{B7084E9C-7833-D61D-36EE-F04342208829}"/>
                    </a:ext>
                  </a:extLst>
                </p:cNvPr>
                <p:cNvPicPr/>
                <p:nvPr/>
              </p:nvPicPr>
              <p:blipFill>
                <a:blip r:embed="rId11"/>
                <a:stretch>
                  <a:fillRect/>
                </a:stretch>
              </p:blipFill>
              <p:spPr>
                <a:xfrm>
                  <a:off x="426796" y="3371662"/>
                  <a:ext cx="2520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8CD7CF4E-8C5A-A6B1-90AE-F8773C5168AA}"/>
                    </a:ext>
                  </a:extLst>
                </p14:cNvPr>
                <p14:cNvContentPartPr/>
                <p14:nvPr/>
              </p14:nvContentPartPr>
              <p14:xfrm>
                <a:off x="719476" y="3249262"/>
                <a:ext cx="122400" cy="216720"/>
              </p14:xfrm>
            </p:contentPart>
          </mc:Choice>
          <mc:Fallback>
            <p:pic>
              <p:nvPicPr>
                <p:cNvPr id="10" name="Freihand 9">
                  <a:extLst>
                    <a:ext uri="{FF2B5EF4-FFF2-40B4-BE49-F238E27FC236}">
                      <a16:creationId xmlns:a16="http://schemas.microsoft.com/office/drawing/2014/main" id="{8CD7CF4E-8C5A-A6B1-90AE-F8773C5168AA}"/>
                    </a:ext>
                  </a:extLst>
                </p:cNvPr>
                <p:cNvPicPr/>
                <p:nvPr/>
              </p:nvPicPr>
              <p:blipFill>
                <a:blip r:embed="rId13"/>
                <a:stretch>
                  <a:fillRect/>
                </a:stretch>
              </p:blipFill>
              <p:spPr>
                <a:xfrm>
                  <a:off x="715156" y="3244942"/>
                  <a:ext cx="13104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537788C0-D3B5-A71F-D4B0-45EEEC50C04D}"/>
                    </a:ext>
                  </a:extLst>
                </p14:cNvPr>
                <p14:cNvContentPartPr/>
                <p14:nvPr/>
              </p14:nvContentPartPr>
              <p14:xfrm>
                <a:off x="1077316" y="3174022"/>
                <a:ext cx="165240" cy="256320"/>
              </p14:xfrm>
            </p:contentPart>
          </mc:Choice>
          <mc:Fallback>
            <p:pic>
              <p:nvPicPr>
                <p:cNvPr id="12" name="Freihand 11">
                  <a:extLst>
                    <a:ext uri="{FF2B5EF4-FFF2-40B4-BE49-F238E27FC236}">
                      <a16:creationId xmlns:a16="http://schemas.microsoft.com/office/drawing/2014/main" id="{537788C0-D3B5-A71F-D4B0-45EEEC50C04D}"/>
                    </a:ext>
                  </a:extLst>
                </p:cNvPr>
                <p:cNvPicPr/>
                <p:nvPr/>
              </p:nvPicPr>
              <p:blipFill>
                <a:blip r:embed="rId15"/>
                <a:stretch>
                  <a:fillRect/>
                </a:stretch>
              </p:blipFill>
              <p:spPr>
                <a:xfrm>
                  <a:off x="1072996" y="3169702"/>
                  <a:ext cx="17388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7ED075A5-B322-94D5-F418-BC120E6F559F}"/>
                    </a:ext>
                  </a:extLst>
                </p14:cNvPr>
                <p14:cNvContentPartPr/>
                <p14:nvPr/>
              </p14:nvContentPartPr>
              <p14:xfrm>
                <a:off x="1279996" y="3294982"/>
                <a:ext cx="326520" cy="99720"/>
              </p14:xfrm>
            </p:contentPart>
          </mc:Choice>
          <mc:Fallback>
            <p:pic>
              <p:nvPicPr>
                <p:cNvPr id="13" name="Freihand 12">
                  <a:extLst>
                    <a:ext uri="{FF2B5EF4-FFF2-40B4-BE49-F238E27FC236}">
                      <a16:creationId xmlns:a16="http://schemas.microsoft.com/office/drawing/2014/main" id="{7ED075A5-B322-94D5-F418-BC120E6F559F}"/>
                    </a:ext>
                  </a:extLst>
                </p:cNvPr>
                <p:cNvPicPr/>
                <p:nvPr/>
              </p:nvPicPr>
              <p:blipFill>
                <a:blip r:embed="rId17"/>
                <a:stretch>
                  <a:fillRect/>
                </a:stretch>
              </p:blipFill>
              <p:spPr>
                <a:xfrm>
                  <a:off x="1275676" y="3290662"/>
                  <a:ext cx="3351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A2B5A623-3D77-9A7E-F4F9-B931D8F31418}"/>
                    </a:ext>
                  </a:extLst>
                </p14:cNvPr>
                <p14:cNvContentPartPr/>
                <p14:nvPr/>
              </p14:nvContentPartPr>
              <p14:xfrm>
                <a:off x="1681396" y="3215782"/>
                <a:ext cx="419400" cy="117000"/>
              </p14:xfrm>
            </p:contentPart>
          </mc:Choice>
          <mc:Fallback>
            <p:pic>
              <p:nvPicPr>
                <p:cNvPr id="14" name="Freihand 13">
                  <a:extLst>
                    <a:ext uri="{FF2B5EF4-FFF2-40B4-BE49-F238E27FC236}">
                      <a16:creationId xmlns:a16="http://schemas.microsoft.com/office/drawing/2014/main" id="{A2B5A623-3D77-9A7E-F4F9-B931D8F31418}"/>
                    </a:ext>
                  </a:extLst>
                </p:cNvPr>
                <p:cNvPicPr/>
                <p:nvPr/>
              </p:nvPicPr>
              <p:blipFill>
                <a:blip r:embed="rId19"/>
                <a:stretch>
                  <a:fillRect/>
                </a:stretch>
              </p:blipFill>
              <p:spPr>
                <a:xfrm>
                  <a:off x="1677076" y="3211462"/>
                  <a:ext cx="4280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3A97E934-560F-9427-0B4E-B72F757774C6}"/>
                    </a:ext>
                  </a:extLst>
                </p14:cNvPr>
                <p14:cNvContentPartPr/>
                <p14:nvPr/>
              </p14:nvContentPartPr>
              <p14:xfrm>
                <a:off x="2144716" y="3247462"/>
                <a:ext cx="89280" cy="71640"/>
              </p14:xfrm>
            </p:contentPart>
          </mc:Choice>
          <mc:Fallback>
            <p:pic>
              <p:nvPicPr>
                <p:cNvPr id="15" name="Freihand 14">
                  <a:extLst>
                    <a:ext uri="{FF2B5EF4-FFF2-40B4-BE49-F238E27FC236}">
                      <a16:creationId xmlns:a16="http://schemas.microsoft.com/office/drawing/2014/main" id="{3A97E934-560F-9427-0B4E-B72F757774C6}"/>
                    </a:ext>
                  </a:extLst>
                </p:cNvPr>
                <p:cNvPicPr/>
                <p:nvPr/>
              </p:nvPicPr>
              <p:blipFill>
                <a:blip r:embed="rId21"/>
                <a:stretch>
                  <a:fillRect/>
                </a:stretch>
              </p:blipFill>
              <p:spPr>
                <a:xfrm>
                  <a:off x="2140396" y="3243142"/>
                  <a:ext cx="97920" cy="80280"/>
                </a:xfrm>
                <a:prstGeom prst="rect">
                  <a:avLst/>
                </a:prstGeom>
              </p:spPr>
            </p:pic>
          </mc:Fallback>
        </mc:AlternateContent>
      </p:grpSp>
      <p:grpSp>
        <p:nvGrpSpPr>
          <p:cNvPr id="38" name="Gruppieren 37">
            <a:extLst>
              <a:ext uri="{FF2B5EF4-FFF2-40B4-BE49-F238E27FC236}">
                <a16:creationId xmlns:a16="http://schemas.microsoft.com/office/drawing/2014/main" id="{A517E0D5-5190-22CC-E931-5E36778B62D5}"/>
              </a:ext>
            </a:extLst>
          </p:cNvPr>
          <p:cNvGrpSpPr/>
          <p:nvPr/>
        </p:nvGrpSpPr>
        <p:grpSpPr>
          <a:xfrm>
            <a:off x="2485636" y="3197782"/>
            <a:ext cx="590400" cy="151560"/>
            <a:chOff x="2485636" y="3197782"/>
            <a:chExt cx="590400" cy="151560"/>
          </a:xfrm>
        </p:grpSpPr>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53F21D29-9A0F-8FEC-0AF7-B70EF0DB4A3E}"/>
                    </a:ext>
                  </a:extLst>
                </p14:cNvPr>
                <p14:cNvContentPartPr/>
                <p14:nvPr/>
              </p14:nvContentPartPr>
              <p14:xfrm>
                <a:off x="2485636" y="3269782"/>
                <a:ext cx="307080" cy="79560"/>
              </p14:xfrm>
            </p:contentPart>
          </mc:Choice>
          <mc:Fallback>
            <p:pic>
              <p:nvPicPr>
                <p:cNvPr id="16" name="Freihand 15">
                  <a:extLst>
                    <a:ext uri="{FF2B5EF4-FFF2-40B4-BE49-F238E27FC236}">
                      <a16:creationId xmlns:a16="http://schemas.microsoft.com/office/drawing/2014/main" id="{53F21D29-9A0F-8FEC-0AF7-B70EF0DB4A3E}"/>
                    </a:ext>
                  </a:extLst>
                </p:cNvPr>
                <p:cNvPicPr/>
                <p:nvPr/>
              </p:nvPicPr>
              <p:blipFill>
                <a:blip r:embed="rId23"/>
                <a:stretch>
                  <a:fillRect/>
                </a:stretch>
              </p:blipFill>
              <p:spPr>
                <a:xfrm>
                  <a:off x="2481316" y="3265462"/>
                  <a:ext cx="3157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1C0D99B3-5F18-9B03-DECC-D01FD6FDD9E1}"/>
                    </a:ext>
                  </a:extLst>
                </p14:cNvPr>
                <p14:cNvContentPartPr/>
                <p14:nvPr/>
              </p14:nvContentPartPr>
              <p14:xfrm>
                <a:off x="2862196" y="3197782"/>
                <a:ext cx="213840" cy="102600"/>
              </p14:xfrm>
            </p:contentPart>
          </mc:Choice>
          <mc:Fallback>
            <p:pic>
              <p:nvPicPr>
                <p:cNvPr id="17" name="Freihand 16">
                  <a:extLst>
                    <a:ext uri="{FF2B5EF4-FFF2-40B4-BE49-F238E27FC236}">
                      <a16:creationId xmlns:a16="http://schemas.microsoft.com/office/drawing/2014/main" id="{1C0D99B3-5F18-9B03-DECC-D01FD6FDD9E1}"/>
                    </a:ext>
                  </a:extLst>
                </p:cNvPr>
                <p:cNvPicPr/>
                <p:nvPr/>
              </p:nvPicPr>
              <p:blipFill>
                <a:blip r:embed="rId25"/>
                <a:stretch>
                  <a:fillRect/>
                </a:stretch>
              </p:blipFill>
              <p:spPr>
                <a:xfrm>
                  <a:off x="2857876" y="3193462"/>
                  <a:ext cx="222480" cy="111240"/>
                </a:xfrm>
                <a:prstGeom prst="rect">
                  <a:avLst/>
                </a:prstGeom>
              </p:spPr>
            </p:pic>
          </mc:Fallback>
        </mc:AlternateContent>
      </p:grpSp>
      <p:grpSp>
        <p:nvGrpSpPr>
          <p:cNvPr id="37" name="Gruppieren 36">
            <a:extLst>
              <a:ext uri="{FF2B5EF4-FFF2-40B4-BE49-F238E27FC236}">
                <a16:creationId xmlns:a16="http://schemas.microsoft.com/office/drawing/2014/main" id="{F53C3150-2A8D-A76A-8633-1E377E995766}"/>
              </a:ext>
            </a:extLst>
          </p:cNvPr>
          <p:cNvGrpSpPr/>
          <p:nvPr/>
        </p:nvGrpSpPr>
        <p:grpSpPr>
          <a:xfrm>
            <a:off x="3382756" y="3122542"/>
            <a:ext cx="1057680" cy="245160"/>
            <a:chOff x="3382756" y="3122542"/>
            <a:chExt cx="1057680" cy="245160"/>
          </a:xfrm>
        </p:grpSpPr>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F8743B06-3572-DE1B-E7E5-B15CA1286ACA}"/>
                    </a:ext>
                  </a:extLst>
                </p14:cNvPr>
                <p14:cNvContentPartPr/>
                <p14:nvPr/>
              </p14:nvContentPartPr>
              <p14:xfrm>
                <a:off x="3501916" y="3209302"/>
                <a:ext cx="2880" cy="95760"/>
              </p14:xfrm>
            </p:contentPart>
          </mc:Choice>
          <mc:Fallback>
            <p:pic>
              <p:nvPicPr>
                <p:cNvPr id="18" name="Freihand 17">
                  <a:extLst>
                    <a:ext uri="{FF2B5EF4-FFF2-40B4-BE49-F238E27FC236}">
                      <a16:creationId xmlns:a16="http://schemas.microsoft.com/office/drawing/2014/main" id="{F8743B06-3572-DE1B-E7E5-B15CA1286ACA}"/>
                    </a:ext>
                  </a:extLst>
                </p:cNvPr>
                <p:cNvPicPr/>
                <p:nvPr/>
              </p:nvPicPr>
              <p:blipFill>
                <a:blip r:embed="rId27"/>
                <a:stretch>
                  <a:fillRect/>
                </a:stretch>
              </p:blipFill>
              <p:spPr>
                <a:xfrm>
                  <a:off x="3497596" y="3204982"/>
                  <a:ext cx="115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6606DEEE-BAD6-E5FC-E22F-C335FE1A1E3E}"/>
                    </a:ext>
                  </a:extLst>
                </p14:cNvPr>
                <p14:cNvContentPartPr/>
                <p14:nvPr/>
              </p14:nvContentPartPr>
              <p14:xfrm>
                <a:off x="3382756" y="3122542"/>
                <a:ext cx="254160" cy="245160"/>
              </p14:xfrm>
            </p:contentPart>
          </mc:Choice>
          <mc:Fallback>
            <p:pic>
              <p:nvPicPr>
                <p:cNvPr id="19" name="Freihand 18">
                  <a:extLst>
                    <a:ext uri="{FF2B5EF4-FFF2-40B4-BE49-F238E27FC236}">
                      <a16:creationId xmlns:a16="http://schemas.microsoft.com/office/drawing/2014/main" id="{6606DEEE-BAD6-E5FC-E22F-C335FE1A1E3E}"/>
                    </a:ext>
                  </a:extLst>
                </p:cNvPr>
                <p:cNvPicPr/>
                <p:nvPr/>
              </p:nvPicPr>
              <p:blipFill>
                <a:blip r:embed="rId29"/>
                <a:stretch>
                  <a:fillRect/>
                </a:stretch>
              </p:blipFill>
              <p:spPr>
                <a:xfrm>
                  <a:off x="3378436" y="3118222"/>
                  <a:ext cx="26280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0F3917BB-B251-B6FC-3C63-430282741E70}"/>
                    </a:ext>
                  </a:extLst>
                </p14:cNvPr>
                <p14:cNvContentPartPr/>
                <p14:nvPr/>
              </p14:nvContentPartPr>
              <p14:xfrm>
                <a:off x="3734116" y="3172582"/>
                <a:ext cx="68400" cy="146880"/>
              </p14:xfrm>
            </p:contentPart>
          </mc:Choice>
          <mc:Fallback>
            <p:pic>
              <p:nvPicPr>
                <p:cNvPr id="20" name="Freihand 19">
                  <a:extLst>
                    <a:ext uri="{FF2B5EF4-FFF2-40B4-BE49-F238E27FC236}">
                      <a16:creationId xmlns:a16="http://schemas.microsoft.com/office/drawing/2014/main" id="{0F3917BB-B251-B6FC-3C63-430282741E70}"/>
                    </a:ext>
                  </a:extLst>
                </p:cNvPr>
                <p:cNvPicPr/>
                <p:nvPr/>
              </p:nvPicPr>
              <p:blipFill>
                <a:blip r:embed="rId31"/>
                <a:stretch>
                  <a:fillRect/>
                </a:stretch>
              </p:blipFill>
              <p:spPr>
                <a:xfrm>
                  <a:off x="3729796" y="3168262"/>
                  <a:ext cx="770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50007255-C17A-1D23-08D0-C970CA994922}"/>
                    </a:ext>
                  </a:extLst>
                </p14:cNvPr>
                <p14:cNvContentPartPr/>
                <p14:nvPr/>
              </p14:nvContentPartPr>
              <p14:xfrm>
                <a:off x="3866236" y="3177262"/>
                <a:ext cx="208800" cy="144720"/>
              </p14:xfrm>
            </p:contentPart>
          </mc:Choice>
          <mc:Fallback>
            <p:pic>
              <p:nvPicPr>
                <p:cNvPr id="21" name="Freihand 20">
                  <a:extLst>
                    <a:ext uri="{FF2B5EF4-FFF2-40B4-BE49-F238E27FC236}">
                      <a16:creationId xmlns:a16="http://schemas.microsoft.com/office/drawing/2014/main" id="{50007255-C17A-1D23-08D0-C970CA994922}"/>
                    </a:ext>
                  </a:extLst>
                </p:cNvPr>
                <p:cNvPicPr/>
                <p:nvPr/>
              </p:nvPicPr>
              <p:blipFill>
                <a:blip r:embed="rId33"/>
                <a:stretch>
                  <a:fillRect/>
                </a:stretch>
              </p:blipFill>
              <p:spPr>
                <a:xfrm>
                  <a:off x="3861916" y="3172942"/>
                  <a:ext cx="2174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6E002DE5-1F12-82C1-C575-3C7ACAAF8401}"/>
                    </a:ext>
                  </a:extLst>
                </p14:cNvPr>
                <p14:cNvContentPartPr/>
                <p14:nvPr/>
              </p14:nvContentPartPr>
              <p14:xfrm>
                <a:off x="4127236" y="3241702"/>
                <a:ext cx="313200" cy="63360"/>
              </p14:xfrm>
            </p:contentPart>
          </mc:Choice>
          <mc:Fallback>
            <p:pic>
              <p:nvPicPr>
                <p:cNvPr id="22" name="Freihand 21">
                  <a:extLst>
                    <a:ext uri="{FF2B5EF4-FFF2-40B4-BE49-F238E27FC236}">
                      <a16:creationId xmlns:a16="http://schemas.microsoft.com/office/drawing/2014/main" id="{6E002DE5-1F12-82C1-C575-3C7ACAAF8401}"/>
                    </a:ext>
                  </a:extLst>
                </p:cNvPr>
                <p:cNvPicPr/>
                <p:nvPr/>
              </p:nvPicPr>
              <p:blipFill>
                <a:blip r:embed="rId35"/>
                <a:stretch>
                  <a:fillRect/>
                </a:stretch>
              </p:blipFill>
              <p:spPr>
                <a:xfrm>
                  <a:off x="4122916" y="3237382"/>
                  <a:ext cx="321840" cy="72000"/>
                </a:xfrm>
                <a:prstGeom prst="rect">
                  <a:avLst/>
                </a:prstGeom>
              </p:spPr>
            </p:pic>
          </mc:Fallback>
        </mc:AlternateContent>
      </p:grpSp>
      <p:grpSp>
        <p:nvGrpSpPr>
          <p:cNvPr id="36" name="Gruppieren 35">
            <a:extLst>
              <a:ext uri="{FF2B5EF4-FFF2-40B4-BE49-F238E27FC236}">
                <a16:creationId xmlns:a16="http://schemas.microsoft.com/office/drawing/2014/main" id="{CCACCC07-1275-8ED2-0433-A9E9BED53499}"/>
              </a:ext>
            </a:extLst>
          </p:cNvPr>
          <p:cNvGrpSpPr/>
          <p:nvPr/>
        </p:nvGrpSpPr>
        <p:grpSpPr>
          <a:xfrm>
            <a:off x="4659316" y="3067462"/>
            <a:ext cx="707760" cy="444600"/>
            <a:chOff x="4659316" y="3067462"/>
            <a:chExt cx="707760" cy="444600"/>
          </a:xfrm>
        </p:grpSpPr>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41719C30-D30A-5992-4C42-EE76EDEF0F76}"/>
                    </a:ext>
                  </a:extLst>
                </p14:cNvPr>
                <p14:cNvContentPartPr/>
                <p14:nvPr/>
              </p14:nvContentPartPr>
              <p14:xfrm>
                <a:off x="4659316" y="3228742"/>
                <a:ext cx="268200" cy="283320"/>
              </p14:xfrm>
            </p:contentPart>
          </mc:Choice>
          <mc:Fallback>
            <p:pic>
              <p:nvPicPr>
                <p:cNvPr id="23" name="Freihand 22">
                  <a:extLst>
                    <a:ext uri="{FF2B5EF4-FFF2-40B4-BE49-F238E27FC236}">
                      <a16:creationId xmlns:a16="http://schemas.microsoft.com/office/drawing/2014/main" id="{41719C30-D30A-5992-4C42-EE76EDEF0F76}"/>
                    </a:ext>
                  </a:extLst>
                </p:cNvPr>
                <p:cNvPicPr/>
                <p:nvPr/>
              </p:nvPicPr>
              <p:blipFill>
                <a:blip r:embed="rId37"/>
                <a:stretch>
                  <a:fillRect/>
                </a:stretch>
              </p:blipFill>
              <p:spPr>
                <a:xfrm>
                  <a:off x="4654996" y="3224422"/>
                  <a:ext cx="27684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34B2C3DE-9161-8708-66AC-AC6447F09397}"/>
                    </a:ext>
                  </a:extLst>
                </p14:cNvPr>
                <p14:cNvContentPartPr/>
                <p14:nvPr/>
              </p14:nvContentPartPr>
              <p14:xfrm>
                <a:off x="4922476" y="3067462"/>
                <a:ext cx="108720" cy="234720"/>
              </p14:xfrm>
            </p:contentPart>
          </mc:Choice>
          <mc:Fallback>
            <p:pic>
              <p:nvPicPr>
                <p:cNvPr id="24" name="Freihand 23">
                  <a:extLst>
                    <a:ext uri="{FF2B5EF4-FFF2-40B4-BE49-F238E27FC236}">
                      <a16:creationId xmlns:a16="http://schemas.microsoft.com/office/drawing/2014/main" id="{34B2C3DE-9161-8708-66AC-AC6447F09397}"/>
                    </a:ext>
                  </a:extLst>
                </p:cNvPr>
                <p:cNvPicPr/>
                <p:nvPr/>
              </p:nvPicPr>
              <p:blipFill>
                <a:blip r:embed="rId39"/>
                <a:stretch>
                  <a:fillRect/>
                </a:stretch>
              </p:blipFill>
              <p:spPr>
                <a:xfrm>
                  <a:off x="4918156" y="3063142"/>
                  <a:ext cx="11736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Freihand 24">
                  <a:extLst>
                    <a:ext uri="{FF2B5EF4-FFF2-40B4-BE49-F238E27FC236}">
                      <a16:creationId xmlns:a16="http://schemas.microsoft.com/office/drawing/2014/main" id="{50C933FF-9CA3-E88F-BBDD-B0FAAC300624}"/>
                    </a:ext>
                  </a:extLst>
                </p14:cNvPr>
                <p14:cNvContentPartPr/>
                <p14:nvPr/>
              </p14:nvContentPartPr>
              <p14:xfrm>
                <a:off x="5099596" y="3190942"/>
                <a:ext cx="267480" cy="100800"/>
              </p14:xfrm>
            </p:contentPart>
          </mc:Choice>
          <mc:Fallback>
            <p:pic>
              <p:nvPicPr>
                <p:cNvPr id="25" name="Freihand 24">
                  <a:extLst>
                    <a:ext uri="{FF2B5EF4-FFF2-40B4-BE49-F238E27FC236}">
                      <a16:creationId xmlns:a16="http://schemas.microsoft.com/office/drawing/2014/main" id="{50C933FF-9CA3-E88F-BBDD-B0FAAC300624}"/>
                    </a:ext>
                  </a:extLst>
                </p:cNvPr>
                <p:cNvPicPr/>
                <p:nvPr/>
              </p:nvPicPr>
              <p:blipFill>
                <a:blip r:embed="rId41"/>
                <a:stretch>
                  <a:fillRect/>
                </a:stretch>
              </p:blipFill>
              <p:spPr>
                <a:xfrm>
                  <a:off x="5095276" y="3186622"/>
                  <a:ext cx="276120" cy="109440"/>
                </a:xfrm>
                <a:prstGeom prst="rect">
                  <a:avLst/>
                </a:prstGeom>
              </p:spPr>
            </p:pic>
          </mc:Fallback>
        </mc:AlternateContent>
      </p:grpSp>
      <p:grpSp>
        <p:nvGrpSpPr>
          <p:cNvPr id="35" name="Gruppieren 34">
            <a:extLst>
              <a:ext uri="{FF2B5EF4-FFF2-40B4-BE49-F238E27FC236}">
                <a16:creationId xmlns:a16="http://schemas.microsoft.com/office/drawing/2014/main" id="{5094D1D5-5515-5D72-9A84-BC528112B7EA}"/>
              </a:ext>
            </a:extLst>
          </p:cNvPr>
          <p:cNvGrpSpPr/>
          <p:nvPr/>
        </p:nvGrpSpPr>
        <p:grpSpPr>
          <a:xfrm>
            <a:off x="5596396" y="3106702"/>
            <a:ext cx="816480" cy="233640"/>
            <a:chOff x="5596396" y="3106702"/>
            <a:chExt cx="816480" cy="233640"/>
          </a:xfrm>
        </p:grpSpPr>
        <mc:AlternateContent xmlns:mc="http://schemas.openxmlformats.org/markup-compatibility/2006">
          <mc:Choice xmlns:p14="http://schemas.microsoft.com/office/powerpoint/2010/main" Requires="p14">
            <p:contentPart p14:bwMode="auto" r:id="rId42">
              <p14:nvContentPartPr>
                <p14:cNvPr id="26" name="Freihand 25">
                  <a:extLst>
                    <a:ext uri="{FF2B5EF4-FFF2-40B4-BE49-F238E27FC236}">
                      <a16:creationId xmlns:a16="http://schemas.microsoft.com/office/drawing/2014/main" id="{212DA6DD-C6C1-F3B7-0164-F3D521C2B993}"/>
                    </a:ext>
                  </a:extLst>
                </p14:cNvPr>
                <p14:cNvContentPartPr/>
                <p14:nvPr/>
              </p14:nvContentPartPr>
              <p14:xfrm>
                <a:off x="5596396" y="3223342"/>
                <a:ext cx="217440" cy="86760"/>
              </p14:xfrm>
            </p:contentPart>
          </mc:Choice>
          <mc:Fallback>
            <p:pic>
              <p:nvPicPr>
                <p:cNvPr id="26" name="Freihand 25">
                  <a:extLst>
                    <a:ext uri="{FF2B5EF4-FFF2-40B4-BE49-F238E27FC236}">
                      <a16:creationId xmlns:a16="http://schemas.microsoft.com/office/drawing/2014/main" id="{212DA6DD-C6C1-F3B7-0164-F3D521C2B993}"/>
                    </a:ext>
                  </a:extLst>
                </p:cNvPr>
                <p:cNvPicPr/>
                <p:nvPr/>
              </p:nvPicPr>
              <p:blipFill>
                <a:blip r:embed="rId43"/>
                <a:stretch>
                  <a:fillRect/>
                </a:stretch>
              </p:blipFill>
              <p:spPr>
                <a:xfrm>
                  <a:off x="5592076" y="3219022"/>
                  <a:ext cx="2260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Freihand 26">
                  <a:extLst>
                    <a:ext uri="{FF2B5EF4-FFF2-40B4-BE49-F238E27FC236}">
                      <a16:creationId xmlns:a16="http://schemas.microsoft.com/office/drawing/2014/main" id="{F5842B50-E6DC-F6A4-FEF8-CDC7AE5A7B8B}"/>
                    </a:ext>
                  </a:extLst>
                </p14:cNvPr>
                <p14:cNvContentPartPr/>
                <p14:nvPr/>
              </p14:nvContentPartPr>
              <p14:xfrm>
                <a:off x="5781436" y="3154222"/>
                <a:ext cx="5400" cy="11880"/>
              </p14:xfrm>
            </p:contentPart>
          </mc:Choice>
          <mc:Fallback>
            <p:pic>
              <p:nvPicPr>
                <p:cNvPr id="27" name="Freihand 26">
                  <a:extLst>
                    <a:ext uri="{FF2B5EF4-FFF2-40B4-BE49-F238E27FC236}">
                      <a16:creationId xmlns:a16="http://schemas.microsoft.com/office/drawing/2014/main" id="{F5842B50-E6DC-F6A4-FEF8-CDC7AE5A7B8B}"/>
                    </a:ext>
                  </a:extLst>
                </p:cNvPr>
                <p:cNvPicPr/>
                <p:nvPr/>
              </p:nvPicPr>
              <p:blipFill>
                <a:blip r:embed="rId45"/>
                <a:stretch>
                  <a:fillRect/>
                </a:stretch>
              </p:blipFill>
              <p:spPr>
                <a:xfrm>
                  <a:off x="5777116" y="3149902"/>
                  <a:ext cx="140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Freihand 27">
                  <a:extLst>
                    <a:ext uri="{FF2B5EF4-FFF2-40B4-BE49-F238E27FC236}">
                      <a16:creationId xmlns:a16="http://schemas.microsoft.com/office/drawing/2014/main" id="{62540B45-04AC-B96B-90D6-7DC4EC531AC3}"/>
                    </a:ext>
                  </a:extLst>
                </p14:cNvPr>
                <p14:cNvContentPartPr/>
                <p14:nvPr/>
              </p14:nvContentPartPr>
              <p14:xfrm>
                <a:off x="5986636" y="3139822"/>
                <a:ext cx="426240" cy="200520"/>
              </p14:xfrm>
            </p:contentPart>
          </mc:Choice>
          <mc:Fallback>
            <p:pic>
              <p:nvPicPr>
                <p:cNvPr id="28" name="Freihand 27">
                  <a:extLst>
                    <a:ext uri="{FF2B5EF4-FFF2-40B4-BE49-F238E27FC236}">
                      <a16:creationId xmlns:a16="http://schemas.microsoft.com/office/drawing/2014/main" id="{62540B45-04AC-B96B-90D6-7DC4EC531AC3}"/>
                    </a:ext>
                  </a:extLst>
                </p:cNvPr>
                <p:cNvPicPr/>
                <p:nvPr/>
              </p:nvPicPr>
              <p:blipFill>
                <a:blip r:embed="rId47"/>
                <a:stretch>
                  <a:fillRect/>
                </a:stretch>
              </p:blipFill>
              <p:spPr>
                <a:xfrm>
                  <a:off x="5982316" y="3135502"/>
                  <a:ext cx="4348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Freihand 28">
                  <a:extLst>
                    <a:ext uri="{FF2B5EF4-FFF2-40B4-BE49-F238E27FC236}">
                      <a16:creationId xmlns:a16="http://schemas.microsoft.com/office/drawing/2014/main" id="{C39EA21C-D5B6-6ED5-08B3-934A4DB20124}"/>
                    </a:ext>
                  </a:extLst>
                </p14:cNvPr>
                <p14:cNvContentPartPr/>
                <p14:nvPr/>
              </p14:nvContentPartPr>
              <p14:xfrm>
                <a:off x="6356356" y="3106702"/>
                <a:ext cx="19440" cy="25200"/>
              </p14:xfrm>
            </p:contentPart>
          </mc:Choice>
          <mc:Fallback>
            <p:pic>
              <p:nvPicPr>
                <p:cNvPr id="29" name="Freihand 28">
                  <a:extLst>
                    <a:ext uri="{FF2B5EF4-FFF2-40B4-BE49-F238E27FC236}">
                      <a16:creationId xmlns:a16="http://schemas.microsoft.com/office/drawing/2014/main" id="{C39EA21C-D5B6-6ED5-08B3-934A4DB20124}"/>
                    </a:ext>
                  </a:extLst>
                </p:cNvPr>
                <p:cNvPicPr/>
                <p:nvPr/>
              </p:nvPicPr>
              <p:blipFill>
                <a:blip r:embed="rId49"/>
                <a:stretch>
                  <a:fillRect/>
                </a:stretch>
              </p:blipFill>
              <p:spPr>
                <a:xfrm>
                  <a:off x="6352036" y="3102382"/>
                  <a:ext cx="28080" cy="33840"/>
                </a:xfrm>
                <a:prstGeom prst="rect">
                  <a:avLst/>
                </a:prstGeom>
              </p:spPr>
            </p:pic>
          </mc:Fallback>
        </mc:AlternateContent>
      </p:grpSp>
      <p:grpSp>
        <p:nvGrpSpPr>
          <p:cNvPr id="44" name="Gruppieren 43">
            <a:extLst>
              <a:ext uri="{FF2B5EF4-FFF2-40B4-BE49-F238E27FC236}">
                <a16:creationId xmlns:a16="http://schemas.microsoft.com/office/drawing/2014/main" id="{D6C1E382-8258-4E69-01E4-47F517B98155}"/>
              </a:ext>
            </a:extLst>
          </p:cNvPr>
          <p:cNvGrpSpPr/>
          <p:nvPr/>
        </p:nvGrpSpPr>
        <p:grpSpPr>
          <a:xfrm>
            <a:off x="6664516" y="3105622"/>
            <a:ext cx="1278720" cy="268920"/>
            <a:chOff x="6664516" y="3105622"/>
            <a:chExt cx="1278720" cy="268920"/>
          </a:xfrm>
        </p:grpSpPr>
        <mc:AlternateContent xmlns:mc="http://schemas.openxmlformats.org/markup-compatibility/2006">
          <mc:Choice xmlns:p14="http://schemas.microsoft.com/office/powerpoint/2010/main" Requires="p14">
            <p:contentPart p14:bwMode="auto" r:id="rId50">
              <p14:nvContentPartPr>
                <p14:cNvPr id="30" name="Freihand 29">
                  <a:extLst>
                    <a:ext uri="{FF2B5EF4-FFF2-40B4-BE49-F238E27FC236}">
                      <a16:creationId xmlns:a16="http://schemas.microsoft.com/office/drawing/2014/main" id="{794A990F-3425-8918-0278-033F6FE79689}"/>
                    </a:ext>
                  </a:extLst>
                </p14:cNvPr>
                <p14:cNvContentPartPr/>
                <p14:nvPr/>
              </p14:nvContentPartPr>
              <p14:xfrm>
                <a:off x="6664516" y="3175102"/>
                <a:ext cx="124560" cy="151560"/>
              </p14:xfrm>
            </p:contentPart>
          </mc:Choice>
          <mc:Fallback>
            <p:pic>
              <p:nvPicPr>
                <p:cNvPr id="30" name="Freihand 29">
                  <a:extLst>
                    <a:ext uri="{FF2B5EF4-FFF2-40B4-BE49-F238E27FC236}">
                      <a16:creationId xmlns:a16="http://schemas.microsoft.com/office/drawing/2014/main" id="{794A990F-3425-8918-0278-033F6FE79689}"/>
                    </a:ext>
                  </a:extLst>
                </p:cNvPr>
                <p:cNvPicPr/>
                <p:nvPr/>
              </p:nvPicPr>
              <p:blipFill>
                <a:blip r:embed="rId51"/>
                <a:stretch>
                  <a:fillRect/>
                </a:stretch>
              </p:blipFill>
              <p:spPr>
                <a:xfrm>
                  <a:off x="6660196" y="3170782"/>
                  <a:ext cx="1332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Freihand 30">
                  <a:extLst>
                    <a:ext uri="{FF2B5EF4-FFF2-40B4-BE49-F238E27FC236}">
                      <a16:creationId xmlns:a16="http://schemas.microsoft.com/office/drawing/2014/main" id="{2B48B854-0CA1-119D-11B4-D843C22258BB}"/>
                    </a:ext>
                  </a:extLst>
                </p14:cNvPr>
                <p14:cNvContentPartPr/>
                <p14:nvPr/>
              </p14:nvContentPartPr>
              <p14:xfrm>
                <a:off x="6863596" y="3105622"/>
                <a:ext cx="176760" cy="218520"/>
              </p14:xfrm>
            </p:contentPart>
          </mc:Choice>
          <mc:Fallback>
            <p:pic>
              <p:nvPicPr>
                <p:cNvPr id="31" name="Freihand 30">
                  <a:extLst>
                    <a:ext uri="{FF2B5EF4-FFF2-40B4-BE49-F238E27FC236}">
                      <a16:creationId xmlns:a16="http://schemas.microsoft.com/office/drawing/2014/main" id="{2B48B854-0CA1-119D-11B4-D843C22258BB}"/>
                    </a:ext>
                  </a:extLst>
                </p:cNvPr>
                <p:cNvPicPr/>
                <p:nvPr/>
              </p:nvPicPr>
              <p:blipFill>
                <a:blip r:embed="rId53"/>
                <a:stretch>
                  <a:fillRect/>
                </a:stretch>
              </p:blipFill>
              <p:spPr>
                <a:xfrm>
                  <a:off x="6859276" y="3101302"/>
                  <a:ext cx="18540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 name="Freihand 31">
                  <a:extLst>
                    <a:ext uri="{FF2B5EF4-FFF2-40B4-BE49-F238E27FC236}">
                      <a16:creationId xmlns:a16="http://schemas.microsoft.com/office/drawing/2014/main" id="{75262E3D-672D-2775-0DA0-7895E416DD8B}"/>
                    </a:ext>
                  </a:extLst>
                </p14:cNvPr>
                <p14:cNvContentPartPr/>
                <p14:nvPr/>
              </p14:nvContentPartPr>
              <p14:xfrm>
                <a:off x="7030276" y="3162502"/>
                <a:ext cx="21600" cy="55440"/>
              </p14:xfrm>
            </p:contentPart>
          </mc:Choice>
          <mc:Fallback>
            <p:pic>
              <p:nvPicPr>
                <p:cNvPr id="32" name="Freihand 31">
                  <a:extLst>
                    <a:ext uri="{FF2B5EF4-FFF2-40B4-BE49-F238E27FC236}">
                      <a16:creationId xmlns:a16="http://schemas.microsoft.com/office/drawing/2014/main" id="{75262E3D-672D-2775-0DA0-7895E416DD8B}"/>
                    </a:ext>
                  </a:extLst>
                </p:cNvPr>
                <p:cNvPicPr/>
                <p:nvPr/>
              </p:nvPicPr>
              <p:blipFill>
                <a:blip r:embed="rId55"/>
                <a:stretch>
                  <a:fillRect/>
                </a:stretch>
              </p:blipFill>
              <p:spPr>
                <a:xfrm>
                  <a:off x="7025956" y="3158182"/>
                  <a:ext cx="302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3" name="Freihand 32">
                  <a:extLst>
                    <a:ext uri="{FF2B5EF4-FFF2-40B4-BE49-F238E27FC236}">
                      <a16:creationId xmlns:a16="http://schemas.microsoft.com/office/drawing/2014/main" id="{E5FFF582-780F-BF4D-154D-EFD08789AD8C}"/>
                    </a:ext>
                  </a:extLst>
                </p14:cNvPr>
                <p14:cNvContentPartPr/>
                <p14:nvPr/>
              </p14:nvContentPartPr>
              <p14:xfrm>
                <a:off x="7112356" y="3111742"/>
                <a:ext cx="122040" cy="248760"/>
              </p14:xfrm>
            </p:contentPart>
          </mc:Choice>
          <mc:Fallback>
            <p:pic>
              <p:nvPicPr>
                <p:cNvPr id="33" name="Freihand 32">
                  <a:extLst>
                    <a:ext uri="{FF2B5EF4-FFF2-40B4-BE49-F238E27FC236}">
                      <a16:creationId xmlns:a16="http://schemas.microsoft.com/office/drawing/2014/main" id="{E5FFF582-780F-BF4D-154D-EFD08789AD8C}"/>
                    </a:ext>
                  </a:extLst>
                </p:cNvPr>
                <p:cNvPicPr/>
                <p:nvPr/>
              </p:nvPicPr>
              <p:blipFill>
                <a:blip r:embed="rId57"/>
                <a:stretch>
                  <a:fillRect/>
                </a:stretch>
              </p:blipFill>
              <p:spPr>
                <a:xfrm>
                  <a:off x="7108036" y="3107422"/>
                  <a:ext cx="13068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0" name="Freihand 39">
                  <a:extLst>
                    <a:ext uri="{FF2B5EF4-FFF2-40B4-BE49-F238E27FC236}">
                      <a16:creationId xmlns:a16="http://schemas.microsoft.com/office/drawing/2014/main" id="{58359360-AF88-F7E0-328D-1DB9F4D5EBFE}"/>
                    </a:ext>
                  </a:extLst>
                </p14:cNvPr>
                <p14:cNvContentPartPr/>
                <p14:nvPr/>
              </p14:nvContentPartPr>
              <p14:xfrm>
                <a:off x="7300276" y="3240622"/>
                <a:ext cx="257400" cy="133920"/>
              </p14:xfrm>
            </p:contentPart>
          </mc:Choice>
          <mc:Fallback>
            <p:pic>
              <p:nvPicPr>
                <p:cNvPr id="40" name="Freihand 39">
                  <a:extLst>
                    <a:ext uri="{FF2B5EF4-FFF2-40B4-BE49-F238E27FC236}">
                      <a16:creationId xmlns:a16="http://schemas.microsoft.com/office/drawing/2014/main" id="{58359360-AF88-F7E0-328D-1DB9F4D5EBFE}"/>
                    </a:ext>
                  </a:extLst>
                </p:cNvPr>
                <p:cNvPicPr/>
                <p:nvPr/>
              </p:nvPicPr>
              <p:blipFill>
                <a:blip r:embed="rId59"/>
                <a:stretch>
                  <a:fillRect/>
                </a:stretch>
              </p:blipFill>
              <p:spPr>
                <a:xfrm>
                  <a:off x="7295956" y="3236302"/>
                  <a:ext cx="2660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1" name="Freihand 40">
                  <a:extLst>
                    <a:ext uri="{FF2B5EF4-FFF2-40B4-BE49-F238E27FC236}">
                      <a16:creationId xmlns:a16="http://schemas.microsoft.com/office/drawing/2014/main" id="{E6D06D22-4F8E-361B-B6BA-7FD6713F3ED1}"/>
                    </a:ext>
                  </a:extLst>
                </p14:cNvPr>
                <p14:cNvContentPartPr/>
                <p14:nvPr/>
              </p14:nvContentPartPr>
              <p14:xfrm>
                <a:off x="7572076" y="3243862"/>
                <a:ext cx="156960" cy="101520"/>
              </p14:xfrm>
            </p:contentPart>
          </mc:Choice>
          <mc:Fallback>
            <p:pic>
              <p:nvPicPr>
                <p:cNvPr id="41" name="Freihand 40">
                  <a:extLst>
                    <a:ext uri="{FF2B5EF4-FFF2-40B4-BE49-F238E27FC236}">
                      <a16:creationId xmlns:a16="http://schemas.microsoft.com/office/drawing/2014/main" id="{E6D06D22-4F8E-361B-B6BA-7FD6713F3ED1}"/>
                    </a:ext>
                  </a:extLst>
                </p:cNvPr>
                <p:cNvPicPr/>
                <p:nvPr/>
              </p:nvPicPr>
              <p:blipFill>
                <a:blip r:embed="rId61"/>
                <a:stretch>
                  <a:fillRect/>
                </a:stretch>
              </p:blipFill>
              <p:spPr>
                <a:xfrm>
                  <a:off x="7567756" y="3239542"/>
                  <a:ext cx="1656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2" name="Freihand 41">
                  <a:extLst>
                    <a:ext uri="{FF2B5EF4-FFF2-40B4-BE49-F238E27FC236}">
                      <a16:creationId xmlns:a16="http://schemas.microsoft.com/office/drawing/2014/main" id="{E09F91B4-7BB5-C6DB-9813-26367CF3D8BB}"/>
                    </a:ext>
                  </a:extLst>
                </p14:cNvPr>
                <p14:cNvContentPartPr/>
                <p14:nvPr/>
              </p14:nvContentPartPr>
              <p14:xfrm>
                <a:off x="7736596" y="3151702"/>
                <a:ext cx="125640" cy="196200"/>
              </p14:xfrm>
            </p:contentPart>
          </mc:Choice>
          <mc:Fallback>
            <p:pic>
              <p:nvPicPr>
                <p:cNvPr id="42" name="Freihand 41">
                  <a:extLst>
                    <a:ext uri="{FF2B5EF4-FFF2-40B4-BE49-F238E27FC236}">
                      <a16:creationId xmlns:a16="http://schemas.microsoft.com/office/drawing/2014/main" id="{E09F91B4-7BB5-C6DB-9813-26367CF3D8BB}"/>
                    </a:ext>
                  </a:extLst>
                </p:cNvPr>
                <p:cNvPicPr/>
                <p:nvPr/>
              </p:nvPicPr>
              <p:blipFill>
                <a:blip r:embed="rId63"/>
                <a:stretch>
                  <a:fillRect/>
                </a:stretch>
              </p:blipFill>
              <p:spPr>
                <a:xfrm>
                  <a:off x="7732276" y="3147382"/>
                  <a:ext cx="13428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3" name="Freihand 42">
                  <a:extLst>
                    <a:ext uri="{FF2B5EF4-FFF2-40B4-BE49-F238E27FC236}">
                      <a16:creationId xmlns:a16="http://schemas.microsoft.com/office/drawing/2014/main" id="{33511629-3C75-CE40-6A81-8905F85863A3}"/>
                    </a:ext>
                  </a:extLst>
                </p14:cNvPr>
                <p14:cNvContentPartPr/>
                <p14:nvPr/>
              </p14:nvContentPartPr>
              <p14:xfrm>
                <a:off x="7902556" y="3132622"/>
                <a:ext cx="40680" cy="214560"/>
              </p14:xfrm>
            </p:contentPart>
          </mc:Choice>
          <mc:Fallback>
            <p:pic>
              <p:nvPicPr>
                <p:cNvPr id="43" name="Freihand 42">
                  <a:extLst>
                    <a:ext uri="{FF2B5EF4-FFF2-40B4-BE49-F238E27FC236}">
                      <a16:creationId xmlns:a16="http://schemas.microsoft.com/office/drawing/2014/main" id="{33511629-3C75-CE40-6A81-8905F85863A3}"/>
                    </a:ext>
                  </a:extLst>
                </p:cNvPr>
                <p:cNvPicPr/>
                <p:nvPr/>
              </p:nvPicPr>
              <p:blipFill>
                <a:blip r:embed="rId65"/>
                <a:stretch>
                  <a:fillRect/>
                </a:stretch>
              </p:blipFill>
              <p:spPr>
                <a:xfrm>
                  <a:off x="7898236" y="3128302"/>
                  <a:ext cx="49320" cy="223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6">
            <p14:nvContentPartPr>
              <p14:cNvPr id="45" name="Freihand 44">
                <a:extLst>
                  <a:ext uri="{FF2B5EF4-FFF2-40B4-BE49-F238E27FC236}">
                    <a16:creationId xmlns:a16="http://schemas.microsoft.com/office/drawing/2014/main" id="{89C96E13-9B78-1FDB-8B19-C0D70D034386}"/>
                  </a:ext>
                </a:extLst>
              </p14:cNvPr>
              <p14:cNvContentPartPr/>
              <p14:nvPr/>
            </p14:nvContentPartPr>
            <p14:xfrm>
              <a:off x="5083036" y="1429822"/>
              <a:ext cx="718920" cy="1323000"/>
            </p14:xfrm>
          </p:contentPart>
        </mc:Choice>
        <mc:Fallback>
          <p:pic>
            <p:nvPicPr>
              <p:cNvPr id="45" name="Freihand 44">
                <a:extLst>
                  <a:ext uri="{FF2B5EF4-FFF2-40B4-BE49-F238E27FC236}">
                    <a16:creationId xmlns:a16="http://schemas.microsoft.com/office/drawing/2014/main" id="{89C96E13-9B78-1FDB-8B19-C0D70D034386}"/>
                  </a:ext>
                </a:extLst>
              </p:cNvPr>
              <p:cNvPicPr/>
              <p:nvPr/>
            </p:nvPicPr>
            <p:blipFill>
              <a:blip r:embed="rId67"/>
              <a:stretch>
                <a:fillRect/>
              </a:stretch>
            </p:blipFill>
            <p:spPr>
              <a:xfrm>
                <a:off x="5078716" y="1425502"/>
                <a:ext cx="727560" cy="13316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6" name="Freihand 45">
                <a:extLst>
                  <a:ext uri="{FF2B5EF4-FFF2-40B4-BE49-F238E27FC236}">
                    <a16:creationId xmlns:a16="http://schemas.microsoft.com/office/drawing/2014/main" id="{BB93AED1-166D-0A92-A621-F6F3A8150166}"/>
                  </a:ext>
                </a:extLst>
              </p14:cNvPr>
              <p14:cNvContentPartPr/>
              <p14:nvPr/>
            </p14:nvContentPartPr>
            <p14:xfrm>
              <a:off x="10447396" y="1463662"/>
              <a:ext cx="279000" cy="70560"/>
            </p14:xfrm>
          </p:contentPart>
        </mc:Choice>
        <mc:Fallback>
          <p:pic>
            <p:nvPicPr>
              <p:cNvPr id="46" name="Freihand 45">
                <a:extLst>
                  <a:ext uri="{FF2B5EF4-FFF2-40B4-BE49-F238E27FC236}">
                    <a16:creationId xmlns:a16="http://schemas.microsoft.com/office/drawing/2014/main" id="{BB93AED1-166D-0A92-A621-F6F3A8150166}"/>
                  </a:ext>
                </a:extLst>
              </p:cNvPr>
              <p:cNvPicPr/>
              <p:nvPr/>
            </p:nvPicPr>
            <p:blipFill>
              <a:blip r:embed="rId69"/>
              <a:stretch>
                <a:fillRect/>
              </a:stretch>
            </p:blipFill>
            <p:spPr>
              <a:xfrm>
                <a:off x="10443076" y="1459342"/>
                <a:ext cx="2876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7" name="Freihand 46">
                <a:extLst>
                  <a:ext uri="{FF2B5EF4-FFF2-40B4-BE49-F238E27FC236}">
                    <a16:creationId xmlns:a16="http://schemas.microsoft.com/office/drawing/2014/main" id="{451043B7-39E4-4BA8-40AB-1D5FB9EE88FC}"/>
                  </a:ext>
                </a:extLst>
              </p14:cNvPr>
              <p14:cNvContentPartPr/>
              <p14:nvPr/>
            </p14:nvContentPartPr>
            <p14:xfrm>
              <a:off x="10317436" y="1486342"/>
              <a:ext cx="474480" cy="320040"/>
            </p14:xfrm>
          </p:contentPart>
        </mc:Choice>
        <mc:Fallback>
          <p:pic>
            <p:nvPicPr>
              <p:cNvPr id="47" name="Freihand 46">
                <a:extLst>
                  <a:ext uri="{FF2B5EF4-FFF2-40B4-BE49-F238E27FC236}">
                    <a16:creationId xmlns:a16="http://schemas.microsoft.com/office/drawing/2014/main" id="{451043B7-39E4-4BA8-40AB-1D5FB9EE88FC}"/>
                  </a:ext>
                </a:extLst>
              </p:cNvPr>
              <p:cNvPicPr/>
              <p:nvPr/>
            </p:nvPicPr>
            <p:blipFill>
              <a:blip r:embed="rId71"/>
              <a:stretch>
                <a:fillRect/>
              </a:stretch>
            </p:blipFill>
            <p:spPr>
              <a:xfrm>
                <a:off x="10313116" y="1482022"/>
                <a:ext cx="483120" cy="328680"/>
              </a:xfrm>
              <a:prstGeom prst="rect">
                <a:avLst/>
              </a:prstGeom>
            </p:spPr>
          </p:pic>
        </mc:Fallback>
      </mc:AlternateContent>
      <p:grpSp>
        <p:nvGrpSpPr>
          <p:cNvPr id="61" name="Gruppieren 60">
            <a:extLst>
              <a:ext uri="{FF2B5EF4-FFF2-40B4-BE49-F238E27FC236}">
                <a16:creationId xmlns:a16="http://schemas.microsoft.com/office/drawing/2014/main" id="{1A30C9C5-5C97-3E0F-2781-62FC156C7CAD}"/>
              </a:ext>
            </a:extLst>
          </p:cNvPr>
          <p:cNvGrpSpPr/>
          <p:nvPr/>
        </p:nvGrpSpPr>
        <p:grpSpPr>
          <a:xfrm>
            <a:off x="2107996" y="3707902"/>
            <a:ext cx="3630600" cy="624960"/>
            <a:chOff x="2107996" y="3707902"/>
            <a:chExt cx="3630600" cy="624960"/>
          </a:xfrm>
        </p:grpSpPr>
        <mc:AlternateContent xmlns:mc="http://schemas.openxmlformats.org/markup-compatibility/2006">
          <mc:Choice xmlns:p14="http://schemas.microsoft.com/office/powerpoint/2010/main" Requires="p14">
            <p:contentPart p14:bwMode="auto" r:id="rId72">
              <p14:nvContentPartPr>
                <p14:cNvPr id="48" name="Freihand 47">
                  <a:extLst>
                    <a:ext uri="{FF2B5EF4-FFF2-40B4-BE49-F238E27FC236}">
                      <a16:creationId xmlns:a16="http://schemas.microsoft.com/office/drawing/2014/main" id="{C534A705-A7EF-7199-3FB5-8185596F2D47}"/>
                    </a:ext>
                  </a:extLst>
                </p14:cNvPr>
                <p14:cNvContentPartPr/>
                <p14:nvPr/>
              </p14:nvContentPartPr>
              <p14:xfrm>
                <a:off x="2107996" y="4027582"/>
                <a:ext cx="263880" cy="47160"/>
              </p14:xfrm>
            </p:contentPart>
          </mc:Choice>
          <mc:Fallback>
            <p:pic>
              <p:nvPicPr>
                <p:cNvPr id="48" name="Freihand 47">
                  <a:extLst>
                    <a:ext uri="{FF2B5EF4-FFF2-40B4-BE49-F238E27FC236}">
                      <a16:creationId xmlns:a16="http://schemas.microsoft.com/office/drawing/2014/main" id="{C534A705-A7EF-7199-3FB5-8185596F2D47}"/>
                    </a:ext>
                  </a:extLst>
                </p:cNvPr>
                <p:cNvPicPr/>
                <p:nvPr/>
              </p:nvPicPr>
              <p:blipFill>
                <a:blip r:embed="rId73"/>
                <a:stretch>
                  <a:fillRect/>
                </a:stretch>
              </p:blipFill>
              <p:spPr>
                <a:xfrm>
                  <a:off x="2103676" y="4023262"/>
                  <a:ext cx="2725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9" name="Freihand 48">
                  <a:extLst>
                    <a:ext uri="{FF2B5EF4-FFF2-40B4-BE49-F238E27FC236}">
                      <a16:creationId xmlns:a16="http://schemas.microsoft.com/office/drawing/2014/main" id="{C912C39B-B98F-FC1E-0038-483321F1CA52}"/>
                    </a:ext>
                  </a:extLst>
                </p14:cNvPr>
                <p14:cNvContentPartPr/>
                <p14:nvPr/>
              </p14:nvContentPartPr>
              <p14:xfrm>
                <a:off x="2109076" y="4147462"/>
                <a:ext cx="214920" cy="19800"/>
              </p14:xfrm>
            </p:contentPart>
          </mc:Choice>
          <mc:Fallback>
            <p:pic>
              <p:nvPicPr>
                <p:cNvPr id="49" name="Freihand 48">
                  <a:extLst>
                    <a:ext uri="{FF2B5EF4-FFF2-40B4-BE49-F238E27FC236}">
                      <a16:creationId xmlns:a16="http://schemas.microsoft.com/office/drawing/2014/main" id="{C912C39B-B98F-FC1E-0038-483321F1CA52}"/>
                    </a:ext>
                  </a:extLst>
                </p:cNvPr>
                <p:cNvPicPr/>
                <p:nvPr/>
              </p:nvPicPr>
              <p:blipFill>
                <a:blip r:embed="rId75"/>
                <a:stretch>
                  <a:fillRect/>
                </a:stretch>
              </p:blipFill>
              <p:spPr>
                <a:xfrm>
                  <a:off x="2104756" y="4143142"/>
                  <a:ext cx="2235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0" name="Freihand 49">
                  <a:extLst>
                    <a:ext uri="{FF2B5EF4-FFF2-40B4-BE49-F238E27FC236}">
                      <a16:creationId xmlns:a16="http://schemas.microsoft.com/office/drawing/2014/main" id="{B16D8252-EA71-8414-0D10-0C62201BC080}"/>
                    </a:ext>
                  </a:extLst>
                </p14:cNvPr>
                <p14:cNvContentPartPr/>
                <p14:nvPr/>
              </p14:nvContentPartPr>
              <p14:xfrm>
                <a:off x="2392036" y="3957022"/>
                <a:ext cx="116280" cy="214920"/>
              </p14:xfrm>
            </p:contentPart>
          </mc:Choice>
          <mc:Fallback>
            <p:pic>
              <p:nvPicPr>
                <p:cNvPr id="50" name="Freihand 49">
                  <a:extLst>
                    <a:ext uri="{FF2B5EF4-FFF2-40B4-BE49-F238E27FC236}">
                      <a16:creationId xmlns:a16="http://schemas.microsoft.com/office/drawing/2014/main" id="{B16D8252-EA71-8414-0D10-0C62201BC080}"/>
                    </a:ext>
                  </a:extLst>
                </p:cNvPr>
                <p:cNvPicPr/>
                <p:nvPr/>
              </p:nvPicPr>
              <p:blipFill>
                <a:blip r:embed="rId77"/>
                <a:stretch>
                  <a:fillRect/>
                </a:stretch>
              </p:blipFill>
              <p:spPr>
                <a:xfrm>
                  <a:off x="2387716" y="3952702"/>
                  <a:ext cx="1249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2" name="Freihand 51">
                  <a:extLst>
                    <a:ext uri="{FF2B5EF4-FFF2-40B4-BE49-F238E27FC236}">
                      <a16:creationId xmlns:a16="http://schemas.microsoft.com/office/drawing/2014/main" id="{21DDEDF0-6BFD-1BB1-23B1-2E398F3E22B3}"/>
                    </a:ext>
                  </a:extLst>
                </p14:cNvPr>
                <p14:cNvContentPartPr/>
                <p14:nvPr/>
              </p14:nvContentPartPr>
              <p14:xfrm>
                <a:off x="3015196" y="3884662"/>
                <a:ext cx="11160" cy="238680"/>
              </p14:xfrm>
            </p:contentPart>
          </mc:Choice>
          <mc:Fallback>
            <p:pic>
              <p:nvPicPr>
                <p:cNvPr id="52" name="Freihand 51">
                  <a:extLst>
                    <a:ext uri="{FF2B5EF4-FFF2-40B4-BE49-F238E27FC236}">
                      <a16:creationId xmlns:a16="http://schemas.microsoft.com/office/drawing/2014/main" id="{21DDEDF0-6BFD-1BB1-23B1-2E398F3E22B3}"/>
                    </a:ext>
                  </a:extLst>
                </p:cNvPr>
                <p:cNvPicPr/>
                <p:nvPr/>
              </p:nvPicPr>
              <p:blipFill>
                <a:blip r:embed="rId79"/>
                <a:stretch>
                  <a:fillRect/>
                </a:stretch>
              </p:blipFill>
              <p:spPr>
                <a:xfrm>
                  <a:off x="3010876" y="3880342"/>
                  <a:ext cx="1980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3" name="Freihand 52">
                  <a:extLst>
                    <a:ext uri="{FF2B5EF4-FFF2-40B4-BE49-F238E27FC236}">
                      <a16:creationId xmlns:a16="http://schemas.microsoft.com/office/drawing/2014/main" id="{FB50E32D-58D5-3476-9D8E-ABD50158A7BB}"/>
                    </a:ext>
                  </a:extLst>
                </p14:cNvPr>
                <p14:cNvContentPartPr/>
                <p14:nvPr/>
              </p14:nvContentPartPr>
              <p14:xfrm>
                <a:off x="2928076" y="3855862"/>
                <a:ext cx="217080" cy="297720"/>
              </p14:xfrm>
            </p:contentPart>
          </mc:Choice>
          <mc:Fallback>
            <p:pic>
              <p:nvPicPr>
                <p:cNvPr id="53" name="Freihand 52">
                  <a:extLst>
                    <a:ext uri="{FF2B5EF4-FFF2-40B4-BE49-F238E27FC236}">
                      <a16:creationId xmlns:a16="http://schemas.microsoft.com/office/drawing/2014/main" id="{FB50E32D-58D5-3476-9D8E-ABD50158A7BB}"/>
                    </a:ext>
                  </a:extLst>
                </p:cNvPr>
                <p:cNvPicPr/>
                <p:nvPr/>
              </p:nvPicPr>
              <p:blipFill>
                <a:blip r:embed="rId81"/>
                <a:stretch>
                  <a:fillRect/>
                </a:stretch>
              </p:blipFill>
              <p:spPr>
                <a:xfrm>
                  <a:off x="2923756" y="3851542"/>
                  <a:ext cx="22572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4" name="Freihand 53">
                  <a:extLst>
                    <a:ext uri="{FF2B5EF4-FFF2-40B4-BE49-F238E27FC236}">
                      <a16:creationId xmlns:a16="http://schemas.microsoft.com/office/drawing/2014/main" id="{85E325C1-A077-9F85-C4CB-79C2CFA405B9}"/>
                    </a:ext>
                  </a:extLst>
                </p14:cNvPr>
                <p14:cNvContentPartPr/>
                <p14:nvPr/>
              </p14:nvContentPartPr>
              <p14:xfrm>
                <a:off x="3290236" y="3907342"/>
                <a:ext cx="39960" cy="181440"/>
              </p14:xfrm>
            </p:contentPart>
          </mc:Choice>
          <mc:Fallback>
            <p:pic>
              <p:nvPicPr>
                <p:cNvPr id="54" name="Freihand 53">
                  <a:extLst>
                    <a:ext uri="{FF2B5EF4-FFF2-40B4-BE49-F238E27FC236}">
                      <a16:creationId xmlns:a16="http://schemas.microsoft.com/office/drawing/2014/main" id="{85E325C1-A077-9F85-C4CB-79C2CFA405B9}"/>
                    </a:ext>
                  </a:extLst>
                </p:cNvPr>
                <p:cNvPicPr/>
                <p:nvPr/>
              </p:nvPicPr>
              <p:blipFill>
                <a:blip r:embed="rId83"/>
                <a:stretch>
                  <a:fillRect/>
                </a:stretch>
              </p:blipFill>
              <p:spPr>
                <a:xfrm>
                  <a:off x="3285916" y="3903022"/>
                  <a:ext cx="486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5" name="Freihand 54">
                  <a:extLst>
                    <a:ext uri="{FF2B5EF4-FFF2-40B4-BE49-F238E27FC236}">
                      <a16:creationId xmlns:a16="http://schemas.microsoft.com/office/drawing/2014/main" id="{3CC57A10-E9B1-018A-BFEC-FE364C241F83}"/>
                    </a:ext>
                  </a:extLst>
                </p14:cNvPr>
                <p14:cNvContentPartPr/>
                <p14:nvPr/>
              </p14:nvContentPartPr>
              <p14:xfrm>
                <a:off x="3397516" y="3854782"/>
                <a:ext cx="207000" cy="243000"/>
              </p14:xfrm>
            </p:contentPart>
          </mc:Choice>
          <mc:Fallback>
            <p:pic>
              <p:nvPicPr>
                <p:cNvPr id="55" name="Freihand 54">
                  <a:extLst>
                    <a:ext uri="{FF2B5EF4-FFF2-40B4-BE49-F238E27FC236}">
                      <a16:creationId xmlns:a16="http://schemas.microsoft.com/office/drawing/2014/main" id="{3CC57A10-E9B1-018A-BFEC-FE364C241F83}"/>
                    </a:ext>
                  </a:extLst>
                </p:cNvPr>
                <p:cNvPicPr/>
                <p:nvPr/>
              </p:nvPicPr>
              <p:blipFill>
                <a:blip r:embed="rId85"/>
                <a:stretch>
                  <a:fillRect/>
                </a:stretch>
              </p:blipFill>
              <p:spPr>
                <a:xfrm>
                  <a:off x="3393196" y="3850462"/>
                  <a:ext cx="21564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6" name="Freihand 55">
                  <a:extLst>
                    <a:ext uri="{FF2B5EF4-FFF2-40B4-BE49-F238E27FC236}">
                      <a16:creationId xmlns:a16="http://schemas.microsoft.com/office/drawing/2014/main" id="{AEFFBEED-0C5D-39E2-DC98-1C63ABC89FDB}"/>
                    </a:ext>
                  </a:extLst>
                </p14:cNvPr>
                <p14:cNvContentPartPr/>
                <p14:nvPr/>
              </p14:nvContentPartPr>
              <p14:xfrm>
                <a:off x="3656716" y="3958102"/>
                <a:ext cx="321480" cy="67680"/>
              </p14:xfrm>
            </p:contentPart>
          </mc:Choice>
          <mc:Fallback>
            <p:pic>
              <p:nvPicPr>
                <p:cNvPr id="56" name="Freihand 55">
                  <a:extLst>
                    <a:ext uri="{FF2B5EF4-FFF2-40B4-BE49-F238E27FC236}">
                      <a16:creationId xmlns:a16="http://schemas.microsoft.com/office/drawing/2014/main" id="{AEFFBEED-0C5D-39E2-DC98-1C63ABC89FDB}"/>
                    </a:ext>
                  </a:extLst>
                </p:cNvPr>
                <p:cNvPicPr/>
                <p:nvPr/>
              </p:nvPicPr>
              <p:blipFill>
                <a:blip r:embed="rId87"/>
                <a:stretch>
                  <a:fillRect/>
                </a:stretch>
              </p:blipFill>
              <p:spPr>
                <a:xfrm>
                  <a:off x="3652396" y="3953782"/>
                  <a:ext cx="3301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7" name="Freihand 56">
                  <a:extLst>
                    <a:ext uri="{FF2B5EF4-FFF2-40B4-BE49-F238E27FC236}">
                      <a16:creationId xmlns:a16="http://schemas.microsoft.com/office/drawing/2014/main" id="{C5234509-F80D-D5DE-BFD8-E0C08BEA6280}"/>
                    </a:ext>
                  </a:extLst>
                </p14:cNvPr>
                <p14:cNvContentPartPr/>
                <p14:nvPr/>
              </p14:nvContentPartPr>
              <p14:xfrm>
                <a:off x="4223356" y="3895462"/>
                <a:ext cx="853200" cy="410040"/>
              </p14:xfrm>
            </p:contentPart>
          </mc:Choice>
          <mc:Fallback>
            <p:pic>
              <p:nvPicPr>
                <p:cNvPr id="57" name="Freihand 56">
                  <a:extLst>
                    <a:ext uri="{FF2B5EF4-FFF2-40B4-BE49-F238E27FC236}">
                      <a16:creationId xmlns:a16="http://schemas.microsoft.com/office/drawing/2014/main" id="{C5234509-F80D-D5DE-BFD8-E0C08BEA6280}"/>
                    </a:ext>
                  </a:extLst>
                </p:cNvPr>
                <p:cNvPicPr/>
                <p:nvPr/>
              </p:nvPicPr>
              <p:blipFill>
                <a:blip r:embed="rId89"/>
                <a:stretch>
                  <a:fillRect/>
                </a:stretch>
              </p:blipFill>
              <p:spPr>
                <a:xfrm>
                  <a:off x="4219036" y="3891142"/>
                  <a:ext cx="861840" cy="4186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8" name="Freihand 57">
                  <a:extLst>
                    <a:ext uri="{FF2B5EF4-FFF2-40B4-BE49-F238E27FC236}">
                      <a16:creationId xmlns:a16="http://schemas.microsoft.com/office/drawing/2014/main" id="{6756BF74-211F-E247-EBE9-649E85EE47FF}"/>
                    </a:ext>
                  </a:extLst>
                </p14:cNvPr>
                <p14:cNvContentPartPr/>
                <p14:nvPr/>
              </p14:nvContentPartPr>
              <p14:xfrm>
                <a:off x="5033716" y="3931822"/>
                <a:ext cx="203760" cy="66960"/>
              </p14:xfrm>
            </p:contentPart>
          </mc:Choice>
          <mc:Fallback>
            <p:pic>
              <p:nvPicPr>
                <p:cNvPr id="58" name="Freihand 57">
                  <a:extLst>
                    <a:ext uri="{FF2B5EF4-FFF2-40B4-BE49-F238E27FC236}">
                      <a16:creationId xmlns:a16="http://schemas.microsoft.com/office/drawing/2014/main" id="{6756BF74-211F-E247-EBE9-649E85EE47FF}"/>
                    </a:ext>
                  </a:extLst>
                </p:cNvPr>
                <p:cNvPicPr/>
                <p:nvPr/>
              </p:nvPicPr>
              <p:blipFill>
                <a:blip r:embed="rId91"/>
                <a:stretch>
                  <a:fillRect/>
                </a:stretch>
              </p:blipFill>
              <p:spPr>
                <a:xfrm>
                  <a:off x="5029396" y="3927502"/>
                  <a:ext cx="2124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9" name="Freihand 58">
                  <a:extLst>
                    <a:ext uri="{FF2B5EF4-FFF2-40B4-BE49-F238E27FC236}">
                      <a16:creationId xmlns:a16="http://schemas.microsoft.com/office/drawing/2014/main" id="{7E55EC5F-BAAB-0628-2045-0D1A990F4CDC}"/>
                    </a:ext>
                  </a:extLst>
                </p14:cNvPr>
                <p14:cNvContentPartPr/>
                <p14:nvPr/>
              </p14:nvContentPartPr>
              <p14:xfrm>
                <a:off x="5256916" y="3707902"/>
                <a:ext cx="173160" cy="325800"/>
              </p14:xfrm>
            </p:contentPart>
          </mc:Choice>
          <mc:Fallback>
            <p:pic>
              <p:nvPicPr>
                <p:cNvPr id="59" name="Freihand 58">
                  <a:extLst>
                    <a:ext uri="{FF2B5EF4-FFF2-40B4-BE49-F238E27FC236}">
                      <a16:creationId xmlns:a16="http://schemas.microsoft.com/office/drawing/2014/main" id="{7E55EC5F-BAAB-0628-2045-0D1A990F4CDC}"/>
                    </a:ext>
                  </a:extLst>
                </p:cNvPr>
                <p:cNvPicPr/>
                <p:nvPr/>
              </p:nvPicPr>
              <p:blipFill>
                <a:blip r:embed="rId93"/>
                <a:stretch>
                  <a:fillRect/>
                </a:stretch>
              </p:blipFill>
              <p:spPr>
                <a:xfrm>
                  <a:off x="5252596" y="3703582"/>
                  <a:ext cx="181800" cy="3344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0" name="Freihand 59">
                  <a:extLst>
                    <a:ext uri="{FF2B5EF4-FFF2-40B4-BE49-F238E27FC236}">
                      <a16:creationId xmlns:a16="http://schemas.microsoft.com/office/drawing/2014/main" id="{1BCA3F70-C978-712B-BF13-9E0065FBFAE4}"/>
                    </a:ext>
                  </a:extLst>
                </p14:cNvPr>
                <p14:cNvContentPartPr/>
                <p14:nvPr/>
              </p14:nvContentPartPr>
              <p14:xfrm>
                <a:off x="2698396" y="4162222"/>
                <a:ext cx="3040200" cy="170640"/>
              </p14:xfrm>
            </p:contentPart>
          </mc:Choice>
          <mc:Fallback>
            <p:pic>
              <p:nvPicPr>
                <p:cNvPr id="60" name="Freihand 59">
                  <a:extLst>
                    <a:ext uri="{FF2B5EF4-FFF2-40B4-BE49-F238E27FC236}">
                      <a16:creationId xmlns:a16="http://schemas.microsoft.com/office/drawing/2014/main" id="{1BCA3F70-C978-712B-BF13-9E0065FBFAE4}"/>
                    </a:ext>
                  </a:extLst>
                </p:cNvPr>
                <p:cNvPicPr/>
                <p:nvPr/>
              </p:nvPicPr>
              <p:blipFill>
                <a:blip r:embed="rId95"/>
                <a:stretch>
                  <a:fillRect/>
                </a:stretch>
              </p:blipFill>
              <p:spPr>
                <a:xfrm>
                  <a:off x="2694076" y="4157902"/>
                  <a:ext cx="3048840" cy="179280"/>
                </a:xfrm>
                <a:prstGeom prst="rect">
                  <a:avLst/>
                </a:prstGeom>
              </p:spPr>
            </p:pic>
          </mc:Fallback>
        </mc:AlternateContent>
      </p:grpSp>
    </p:spTree>
    <p:extLst>
      <p:ext uri="{BB962C8B-B14F-4D97-AF65-F5344CB8AC3E}">
        <p14:creationId xmlns:p14="http://schemas.microsoft.com/office/powerpoint/2010/main" val="2524395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256484" y="61150"/>
            <a:ext cx="7598011" cy="406807"/>
          </a:xfrm>
          <a:prstGeom prst="rect">
            <a:avLst/>
          </a:prstGeom>
          <a:noFill/>
          <a:ln>
            <a:noFill/>
          </a:ln>
        </p:spPr>
        <p:txBody>
          <a:bodyPr lIns="81646" tIns="40823" rIns="81646" bIns="40823" anchor="ctr" anchorCtr="1"/>
          <a:lstStyle/>
          <a:p>
            <a:r>
              <a:rPr lang="en-US" altLang="de-DE" sz="2400" dirty="0" err="1">
                <a:ea typeface="ＭＳ Ｐゴシック" pitchFamily="34" charset="-128"/>
              </a:rPr>
              <a:t>Borda</a:t>
            </a:r>
            <a:r>
              <a:rPr lang="en-US" altLang="de-DE" sz="2400" dirty="0">
                <a:ea typeface="ＭＳ Ｐゴシック" pitchFamily="34" charset="-128"/>
              </a:rPr>
              <a:t>-Count</a:t>
            </a:r>
            <a:endParaRPr lang="en-GB" altLang="de-DE" sz="2400" dirty="0">
              <a:ea typeface="ＭＳ Ｐゴシック" pitchFamily="34" charset="-128"/>
            </a:endParaRPr>
          </a:p>
        </p:txBody>
      </p:sp>
      <p:pic>
        <p:nvPicPr>
          <p:cNvPr id="3" name="Grafik 2"/>
          <p:cNvPicPr>
            <a:picLocks noChangeAspect="1"/>
          </p:cNvPicPr>
          <p:nvPr/>
        </p:nvPicPr>
        <p:blipFill>
          <a:blip r:embed="rId3"/>
          <a:stretch>
            <a:fillRect/>
          </a:stretch>
        </p:blipFill>
        <p:spPr>
          <a:xfrm>
            <a:off x="303435" y="635257"/>
            <a:ext cx="8128183" cy="4487622"/>
          </a:xfrm>
          <a:prstGeom prst="rect">
            <a:avLst/>
          </a:prstGeom>
        </p:spPr>
      </p:pic>
      <p:sp>
        <p:nvSpPr>
          <p:cNvPr id="4" name="Rechteck 3">
            <a:extLst>
              <a:ext uri="{FF2B5EF4-FFF2-40B4-BE49-F238E27FC236}">
                <a16:creationId xmlns:a16="http://schemas.microsoft.com/office/drawing/2014/main" id="{A8940F4E-738B-F4C9-25DC-EFF73C87A3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5E623EC4-0E0F-F8FF-0391-4A639935A57C}"/>
                  </a:ext>
                </a:extLst>
              </p14:cNvPr>
              <p14:cNvContentPartPr/>
              <p14:nvPr/>
            </p14:nvContentPartPr>
            <p14:xfrm>
              <a:off x="2272516" y="1441702"/>
              <a:ext cx="1056600" cy="402120"/>
            </p14:xfrm>
          </p:contentPart>
        </mc:Choice>
        <mc:Fallback>
          <p:pic>
            <p:nvPicPr>
              <p:cNvPr id="2" name="Freihand 1">
                <a:extLst>
                  <a:ext uri="{FF2B5EF4-FFF2-40B4-BE49-F238E27FC236}">
                    <a16:creationId xmlns:a16="http://schemas.microsoft.com/office/drawing/2014/main" id="{5E623EC4-0E0F-F8FF-0391-4A639935A57C}"/>
                  </a:ext>
                </a:extLst>
              </p:cNvPr>
              <p:cNvPicPr/>
              <p:nvPr/>
            </p:nvPicPr>
            <p:blipFill>
              <a:blip r:embed="rId5"/>
              <a:stretch>
                <a:fillRect/>
              </a:stretch>
            </p:blipFill>
            <p:spPr>
              <a:xfrm>
                <a:off x="2268196" y="1437382"/>
                <a:ext cx="1065240" cy="410760"/>
              </a:xfrm>
              <a:prstGeom prst="rect">
                <a:avLst/>
              </a:prstGeom>
            </p:spPr>
          </p:pic>
        </mc:Fallback>
      </mc:AlternateContent>
      <p:grpSp>
        <p:nvGrpSpPr>
          <p:cNvPr id="14" name="Gruppieren 13">
            <a:extLst>
              <a:ext uri="{FF2B5EF4-FFF2-40B4-BE49-F238E27FC236}">
                <a16:creationId xmlns:a16="http://schemas.microsoft.com/office/drawing/2014/main" id="{CADD7AFA-85FB-6CAF-FF0A-3E384BCA8A15}"/>
              </a:ext>
            </a:extLst>
          </p:cNvPr>
          <p:cNvGrpSpPr/>
          <p:nvPr/>
        </p:nvGrpSpPr>
        <p:grpSpPr>
          <a:xfrm>
            <a:off x="8893996" y="524062"/>
            <a:ext cx="1587240" cy="215640"/>
            <a:chOff x="8893996" y="524062"/>
            <a:chExt cx="1587240" cy="215640"/>
          </a:xfrm>
        </p:grpSpPr>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2EAC01D9-CF82-72F5-3E7D-56A038584218}"/>
                    </a:ext>
                  </a:extLst>
                </p14:cNvPr>
                <p14:cNvContentPartPr/>
                <p14:nvPr/>
              </p14:nvContentPartPr>
              <p14:xfrm>
                <a:off x="8893996" y="550342"/>
                <a:ext cx="126000" cy="189360"/>
              </p14:xfrm>
            </p:contentPart>
          </mc:Choice>
          <mc:Fallback>
            <p:pic>
              <p:nvPicPr>
                <p:cNvPr id="5" name="Freihand 4">
                  <a:extLst>
                    <a:ext uri="{FF2B5EF4-FFF2-40B4-BE49-F238E27FC236}">
                      <a16:creationId xmlns:a16="http://schemas.microsoft.com/office/drawing/2014/main" id="{2EAC01D9-CF82-72F5-3E7D-56A038584218}"/>
                    </a:ext>
                  </a:extLst>
                </p:cNvPr>
                <p:cNvPicPr/>
                <p:nvPr/>
              </p:nvPicPr>
              <p:blipFill>
                <a:blip r:embed="rId7"/>
                <a:stretch>
                  <a:fillRect/>
                </a:stretch>
              </p:blipFill>
              <p:spPr>
                <a:xfrm>
                  <a:off x="8889676" y="546022"/>
                  <a:ext cx="13464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012D18AC-DFDF-3FC2-5C23-9C315B8CB065}"/>
                    </a:ext>
                  </a:extLst>
                </p14:cNvPr>
                <p14:cNvContentPartPr/>
                <p14:nvPr/>
              </p14:nvContentPartPr>
              <p14:xfrm>
                <a:off x="9109636" y="566182"/>
                <a:ext cx="357480" cy="120240"/>
              </p14:xfrm>
            </p:contentPart>
          </mc:Choice>
          <mc:Fallback>
            <p:pic>
              <p:nvPicPr>
                <p:cNvPr id="7" name="Freihand 6">
                  <a:extLst>
                    <a:ext uri="{FF2B5EF4-FFF2-40B4-BE49-F238E27FC236}">
                      <a16:creationId xmlns:a16="http://schemas.microsoft.com/office/drawing/2014/main" id="{012D18AC-DFDF-3FC2-5C23-9C315B8CB065}"/>
                    </a:ext>
                  </a:extLst>
                </p:cNvPr>
                <p:cNvPicPr/>
                <p:nvPr/>
              </p:nvPicPr>
              <p:blipFill>
                <a:blip r:embed="rId9"/>
                <a:stretch>
                  <a:fillRect/>
                </a:stretch>
              </p:blipFill>
              <p:spPr>
                <a:xfrm>
                  <a:off x="9105316" y="561862"/>
                  <a:ext cx="3661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F900C932-3A2F-4BEF-02FE-6179F21B845F}"/>
                    </a:ext>
                  </a:extLst>
                </p14:cNvPr>
                <p14:cNvContentPartPr/>
                <p14:nvPr/>
              </p14:nvContentPartPr>
              <p14:xfrm>
                <a:off x="9388996" y="603262"/>
                <a:ext cx="122760" cy="110160"/>
              </p14:xfrm>
            </p:contentPart>
          </mc:Choice>
          <mc:Fallback>
            <p:pic>
              <p:nvPicPr>
                <p:cNvPr id="8" name="Freihand 7">
                  <a:extLst>
                    <a:ext uri="{FF2B5EF4-FFF2-40B4-BE49-F238E27FC236}">
                      <a16:creationId xmlns:a16="http://schemas.microsoft.com/office/drawing/2014/main" id="{F900C932-3A2F-4BEF-02FE-6179F21B845F}"/>
                    </a:ext>
                  </a:extLst>
                </p:cNvPr>
                <p:cNvPicPr/>
                <p:nvPr/>
              </p:nvPicPr>
              <p:blipFill>
                <a:blip r:embed="rId11"/>
                <a:stretch>
                  <a:fillRect/>
                </a:stretch>
              </p:blipFill>
              <p:spPr>
                <a:xfrm>
                  <a:off x="9384676" y="598942"/>
                  <a:ext cx="1314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EECEBFAC-A60B-3150-41B8-2B5FDD67D7A6}"/>
                    </a:ext>
                  </a:extLst>
                </p14:cNvPr>
                <p14:cNvContentPartPr/>
                <p14:nvPr/>
              </p14:nvContentPartPr>
              <p14:xfrm>
                <a:off x="9564316" y="524062"/>
                <a:ext cx="336240" cy="144000"/>
              </p14:xfrm>
            </p:contentPart>
          </mc:Choice>
          <mc:Fallback>
            <p:pic>
              <p:nvPicPr>
                <p:cNvPr id="9" name="Freihand 8">
                  <a:extLst>
                    <a:ext uri="{FF2B5EF4-FFF2-40B4-BE49-F238E27FC236}">
                      <a16:creationId xmlns:a16="http://schemas.microsoft.com/office/drawing/2014/main" id="{EECEBFAC-A60B-3150-41B8-2B5FDD67D7A6}"/>
                    </a:ext>
                  </a:extLst>
                </p:cNvPr>
                <p:cNvPicPr/>
                <p:nvPr/>
              </p:nvPicPr>
              <p:blipFill>
                <a:blip r:embed="rId13"/>
                <a:stretch>
                  <a:fillRect/>
                </a:stretch>
              </p:blipFill>
              <p:spPr>
                <a:xfrm>
                  <a:off x="9559996" y="519742"/>
                  <a:ext cx="3448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1C7B37C8-FD4A-4EE4-0279-7BCEB5566CA9}"/>
                    </a:ext>
                  </a:extLst>
                </p14:cNvPr>
                <p14:cNvContentPartPr/>
                <p14:nvPr/>
              </p14:nvContentPartPr>
              <p14:xfrm>
                <a:off x="9959236" y="535582"/>
                <a:ext cx="166680" cy="152280"/>
              </p14:xfrm>
            </p:contentPart>
          </mc:Choice>
          <mc:Fallback>
            <p:pic>
              <p:nvPicPr>
                <p:cNvPr id="10" name="Freihand 9">
                  <a:extLst>
                    <a:ext uri="{FF2B5EF4-FFF2-40B4-BE49-F238E27FC236}">
                      <a16:creationId xmlns:a16="http://schemas.microsoft.com/office/drawing/2014/main" id="{1C7B37C8-FD4A-4EE4-0279-7BCEB5566CA9}"/>
                    </a:ext>
                  </a:extLst>
                </p:cNvPr>
                <p:cNvPicPr/>
                <p:nvPr/>
              </p:nvPicPr>
              <p:blipFill>
                <a:blip r:embed="rId15"/>
                <a:stretch>
                  <a:fillRect/>
                </a:stretch>
              </p:blipFill>
              <p:spPr>
                <a:xfrm>
                  <a:off x="9954916" y="531262"/>
                  <a:ext cx="1753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D190B752-31CB-2ACF-6FE6-490E2D6EF459}"/>
                    </a:ext>
                  </a:extLst>
                </p14:cNvPr>
                <p14:cNvContentPartPr/>
                <p14:nvPr/>
              </p14:nvContentPartPr>
              <p14:xfrm>
                <a:off x="10236076" y="573742"/>
                <a:ext cx="233640" cy="31680"/>
              </p14:xfrm>
            </p:contentPart>
          </mc:Choice>
          <mc:Fallback>
            <p:pic>
              <p:nvPicPr>
                <p:cNvPr id="12" name="Freihand 11">
                  <a:extLst>
                    <a:ext uri="{FF2B5EF4-FFF2-40B4-BE49-F238E27FC236}">
                      <a16:creationId xmlns:a16="http://schemas.microsoft.com/office/drawing/2014/main" id="{D190B752-31CB-2ACF-6FE6-490E2D6EF459}"/>
                    </a:ext>
                  </a:extLst>
                </p:cNvPr>
                <p:cNvPicPr/>
                <p:nvPr/>
              </p:nvPicPr>
              <p:blipFill>
                <a:blip r:embed="rId17"/>
                <a:stretch>
                  <a:fillRect/>
                </a:stretch>
              </p:blipFill>
              <p:spPr>
                <a:xfrm>
                  <a:off x="10231756" y="569422"/>
                  <a:ext cx="2422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24E7C036-F7DA-AD89-B03D-1B2D10E638E8}"/>
                    </a:ext>
                  </a:extLst>
                </p14:cNvPr>
                <p14:cNvContentPartPr/>
                <p14:nvPr/>
              </p14:nvContentPartPr>
              <p14:xfrm>
                <a:off x="10241116" y="682822"/>
                <a:ext cx="240120" cy="10080"/>
              </p14:xfrm>
            </p:contentPart>
          </mc:Choice>
          <mc:Fallback>
            <p:pic>
              <p:nvPicPr>
                <p:cNvPr id="13" name="Freihand 12">
                  <a:extLst>
                    <a:ext uri="{FF2B5EF4-FFF2-40B4-BE49-F238E27FC236}">
                      <a16:creationId xmlns:a16="http://schemas.microsoft.com/office/drawing/2014/main" id="{24E7C036-F7DA-AD89-B03D-1B2D10E638E8}"/>
                    </a:ext>
                  </a:extLst>
                </p:cNvPr>
                <p:cNvPicPr/>
                <p:nvPr/>
              </p:nvPicPr>
              <p:blipFill>
                <a:blip r:embed="rId19"/>
                <a:stretch>
                  <a:fillRect/>
                </a:stretch>
              </p:blipFill>
              <p:spPr>
                <a:xfrm>
                  <a:off x="10236796" y="678502"/>
                  <a:ext cx="248760" cy="18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204826BA-13F8-9F6A-2721-58B1AF12D015}"/>
                  </a:ext>
                </a:extLst>
              </p14:cNvPr>
              <p14:cNvContentPartPr/>
              <p14:nvPr/>
            </p14:nvContentPartPr>
            <p14:xfrm>
              <a:off x="2289436" y="1345222"/>
              <a:ext cx="1243800" cy="440280"/>
            </p14:xfrm>
          </p:contentPart>
        </mc:Choice>
        <mc:Fallback>
          <p:pic>
            <p:nvPicPr>
              <p:cNvPr id="15" name="Freihand 14">
                <a:extLst>
                  <a:ext uri="{FF2B5EF4-FFF2-40B4-BE49-F238E27FC236}">
                    <a16:creationId xmlns:a16="http://schemas.microsoft.com/office/drawing/2014/main" id="{204826BA-13F8-9F6A-2721-58B1AF12D015}"/>
                  </a:ext>
                </a:extLst>
              </p:cNvPr>
              <p:cNvPicPr/>
              <p:nvPr/>
            </p:nvPicPr>
            <p:blipFill>
              <a:blip r:embed="rId21"/>
              <a:stretch>
                <a:fillRect/>
              </a:stretch>
            </p:blipFill>
            <p:spPr>
              <a:xfrm>
                <a:off x="2285116" y="1340902"/>
                <a:ext cx="1252440" cy="448920"/>
              </a:xfrm>
              <a:prstGeom prst="rect">
                <a:avLst/>
              </a:prstGeom>
            </p:spPr>
          </p:pic>
        </mc:Fallback>
      </mc:AlternateContent>
      <p:grpSp>
        <p:nvGrpSpPr>
          <p:cNvPr id="21" name="Gruppieren 20">
            <a:extLst>
              <a:ext uri="{FF2B5EF4-FFF2-40B4-BE49-F238E27FC236}">
                <a16:creationId xmlns:a16="http://schemas.microsoft.com/office/drawing/2014/main" id="{63414515-98B3-5C8A-7C02-D9D42FF49F01}"/>
              </a:ext>
            </a:extLst>
          </p:cNvPr>
          <p:cNvGrpSpPr/>
          <p:nvPr/>
        </p:nvGrpSpPr>
        <p:grpSpPr>
          <a:xfrm>
            <a:off x="10693276" y="424342"/>
            <a:ext cx="635760" cy="249120"/>
            <a:chOff x="10693276" y="424342"/>
            <a:chExt cx="635760" cy="249120"/>
          </a:xfrm>
        </p:grpSpPr>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A2A0E72D-2694-224D-3388-084FCFB4259A}"/>
                    </a:ext>
                  </a:extLst>
                </p14:cNvPr>
                <p14:cNvContentPartPr/>
                <p14:nvPr/>
              </p14:nvContentPartPr>
              <p14:xfrm>
                <a:off x="10693276" y="454942"/>
                <a:ext cx="43200" cy="191520"/>
              </p14:xfrm>
            </p:contentPart>
          </mc:Choice>
          <mc:Fallback>
            <p:pic>
              <p:nvPicPr>
                <p:cNvPr id="16" name="Freihand 15">
                  <a:extLst>
                    <a:ext uri="{FF2B5EF4-FFF2-40B4-BE49-F238E27FC236}">
                      <a16:creationId xmlns:a16="http://schemas.microsoft.com/office/drawing/2014/main" id="{A2A0E72D-2694-224D-3388-084FCFB4259A}"/>
                    </a:ext>
                  </a:extLst>
                </p:cNvPr>
                <p:cNvPicPr/>
                <p:nvPr/>
              </p:nvPicPr>
              <p:blipFill>
                <a:blip r:embed="rId23"/>
                <a:stretch>
                  <a:fillRect/>
                </a:stretch>
              </p:blipFill>
              <p:spPr>
                <a:xfrm>
                  <a:off x="10688956" y="450622"/>
                  <a:ext cx="5184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FA6C361D-3071-5730-3B55-1A32FEF93836}"/>
                    </a:ext>
                  </a:extLst>
                </p14:cNvPr>
                <p14:cNvContentPartPr/>
                <p14:nvPr/>
              </p14:nvContentPartPr>
              <p14:xfrm>
                <a:off x="10785796" y="438382"/>
                <a:ext cx="160920" cy="224280"/>
              </p14:xfrm>
            </p:contentPart>
          </mc:Choice>
          <mc:Fallback>
            <p:pic>
              <p:nvPicPr>
                <p:cNvPr id="17" name="Freihand 16">
                  <a:extLst>
                    <a:ext uri="{FF2B5EF4-FFF2-40B4-BE49-F238E27FC236}">
                      <a16:creationId xmlns:a16="http://schemas.microsoft.com/office/drawing/2014/main" id="{FA6C361D-3071-5730-3B55-1A32FEF93836}"/>
                    </a:ext>
                  </a:extLst>
                </p:cNvPr>
                <p:cNvPicPr/>
                <p:nvPr/>
              </p:nvPicPr>
              <p:blipFill>
                <a:blip r:embed="rId25"/>
                <a:stretch>
                  <a:fillRect/>
                </a:stretch>
              </p:blipFill>
              <p:spPr>
                <a:xfrm>
                  <a:off x="10781476" y="434062"/>
                  <a:ext cx="16956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A093DF2A-0F11-3912-5B45-43C4AFECC3ED}"/>
                    </a:ext>
                  </a:extLst>
                </p14:cNvPr>
                <p14:cNvContentPartPr/>
                <p14:nvPr/>
              </p14:nvContentPartPr>
              <p14:xfrm>
                <a:off x="11010796" y="508222"/>
                <a:ext cx="121320" cy="141480"/>
              </p14:xfrm>
            </p:contentPart>
          </mc:Choice>
          <mc:Fallback>
            <p:pic>
              <p:nvPicPr>
                <p:cNvPr id="18" name="Freihand 17">
                  <a:extLst>
                    <a:ext uri="{FF2B5EF4-FFF2-40B4-BE49-F238E27FC236}">
                      <a16:creationId xmlns:a16="http://schemas.microsoft.com/office/drawing/2014/main" id="{A093DF2A-0F11-3912-5B45-43C4AFECC3ED}"/>
                    </a:ext>
                  </a:extLst>
                </p:cNvPr>
                <p:cNvPicPr/>
                <p:nvPr/>
              </p:nvPicPr>
              <p:blipFill>
                <a:blip r:embed="rId27"/>
                <a:stretch>
                  <a:fillRect/>
                </a:stretch>
              </p:blipFill>
              <p:spPr>
                <a:xfrm>
                  <a:off x="11006476" y="503902"/>
                  <a:ext cx="1299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7FB46A28-AB5E-7808-698C-BE07827DE705}"/>
                    </a:ext>
                  </a:extLst>
                </p14:cNvPr>
                <p14:cNvContentPartPr/>
                <p14:nvPr/>
              </p14:nvContentPartPr>
              <p14:xfrm>
                <a:off x="11023756" y="520102"/>
                <a:ext cx="125280" cy="89640"/>
              </p14:xfrm>
            </p:contentPart>
          </mc:Choice>
          <mc:Fallback>
            <p:pic>
              <p:nvPicPr>
                <p:cNvPr id="19" name="Freihand 18">
                  <a:extLst>
                    <a:ext uri="{FF2B5EF4-FFF2-40B4-BE49-F238E27FC236}">
                      <a16:creationId xmlns:a16="http://schemas.microsoft.com/office/drawing/2014/main" id="{7FB46A28-AB5E-7808-698C-BE07827DE705}"/>
                    </a:ext>
                  </a:extLst>
                </p:cNvPr>
                <p:cNvPicPr/>
                <p:nvPr/>
              </p:nvPicPr>
              <p:blipFill>
                <a:blip r:embed="rId29"/>
                <a:stretch>
                  <a:fillRect/>
                </a:stretch>
              </p:blipFill>
              <p:spPr>
                <a:xfrm>
                  <a:off x="11019436" y="515782"/>
                  <a:ext cx="1339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E0BFABBC-37D0-82E6-1D0D-FFA6FF8B1907}"/>
                    </a:ext>
                  </a:extLst>
                </p14:cNvPr>
                <p14:cNvContentPartPr/>
                <p14:nvPr/>
              </p14:nvContentPartPr>
              <p14:xfrm>
                <a:off x="11188276" y="424342"/>
                <a:ext cx="140760" cy="249120"/>
              </p14:xfrm>
            </p:contentPart>
          </mc:Choice>
          <mc:Fallback>
            <p:pic>
              <p:nvPicPr>
                <p:cNvPr id="20" name="Freihand 19">
                  <a:extLst>
                    <a:ext uri="{FF2B5EF4-FFF2-40B4-BE49-F238E27FC236}">
                      <a16:creationId xmlns:a16="http://schemas.microsoft.com/office/drawing/2014/main" id="{E0BFABBC-37D0-82E6-1D0D-FFA6FF8B1907}"/>
                    </a:ext>
                  </a:extLst>
                </p:cNvPr>
                <p:cNvPicPr/>
                <p:nvPr/>
              </p:nvPicPr>
              <p:blipFill>
                <a:blip r:embed="rId31"/>
                <a:stretch>
                  <a:fillRect/>
                </a:stretch>
              </p:blipFill>
              <p:spPr>
                <a:xfrm>
                  <a:off x="11183956" y="420022"/>
                  <a:ext cx="149400" cy="257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EC9F14B3-A65A-54C3-C299-B7C11C4653AB}"/>
                  </a:ext>
                </a:extLst>
              </p14:cNvPr>
              <p14:cNvContentPartPr/>
              <p14:nvPr/>
            </p14:nvContentPartPr>
            <p14:xfrm>
              <a:off x="7368676" y="1741942"/>
              <a:ext cx="1086120" cy="1871280"/>
            </p14:xfrm>
          </p:contentPart>
        </mc:Choice>
        <mc:Fallback>
          <p:pic>
            <p:nvPicPr>
              <p:cNvPr id="22" name="Freihand 21">
                <a:extLst>
                  <a:ext uri="{FF2B5EF4-FFF2-40B4-BE49-F238E27FC236}">
                    <a16:creationId xmlns:a16="http://schemas.microsoft.com/office/drawing/2014/main" id="{EC9F14B3-A65A-54C3-C299-B7C11C4653AB}"/>
                  </a:ext>
                </a:extLst>
              </p:cNvPr>
              <p:cNvPicPr/>
              <p:nvPr/>
            </p:nvPicPr>
            <p:blipFill>
              <a:blip r:embed="rId33"/>
              <a:stretch>
                <a:fillRect/>
              </a:stretch>
            </p:blipFill>
            <p:spPr>
              <a:xfrm>
                <a:off x="7364356" y="1737622"/>
                <a:ext cx="1094760" cy="1879920"/>
              </a:xfrm>
              <a:prstGeom prst="rect">
                <a:avLst/>
              </a:prstGeom>
            </p:spPr>
          </p:pic>
        </mc:Fallback>
      </mc:AlternateContent>
      <p:grpSp>
        <p:nvGrpSpPr>
          <p:cNvPr id="32" name="Gruppieren 31">
            <a:extLst>
              <a:ext uri="{FF2B5EF4-FFF2-40B4-BE49-F238E27FC236}">
                <a16:creationId xmlns:a16="http://schemas.microsoft.com/office/drawing/2014/main" id="{164D9DFB-A039-D97E-391F-4B77583E81D1}"/>
              </a:ext>
            </a:extLst>
          </p:cNvPr>
          <p:cNvGrpSpPr/>
          <p:nvPr/>
        </p:nvGrpSpPr>
        <p:grpSpPr>
          <a:xfrm>
            <a:off x="10748356" y="825022"/>
            <a:ext cx="1018800" cy="277920"/>
            <a:chOff x="10748356" y="825022"/>
            <a:chExt cx="1018800" cy="277920"/>
          </a:xfrm>
        </p:grpSpPr>
        <mc:AlternateContent xmlns:mc="http://schemas.openxmlformats.org/markup-compatibility/2006">
          <mc:Choice xmlns:p14="http://schemas.microsoft.com/office/powerpoint/2010/main" Requires="p14">
            <p:contentPart p14:bwMode="auto" r:id="rId34">
              <p14:nvContentPartPr>
                <p14:cNvPr id="23" name="Freihand 22">
                  <a:extLst>
                    <a:ext uri="{FF2B5EF4-FFF2-40B4-BE49-F238E27FC236}">
                      <a16:creationId xmlns:a16="http://schemas.microsoft.com/office/drawing/2014/main" id="{A85FE856-0AD1-1043-5D2B-6A2C9D4FBD9C}"/>
                    </a:ext>
                  </a:extLst>
                </p14:cNvPr>
                <p14:cNvContentPartPr/>
                <p14:nvPr/>
              </p14:nvContentPartPr>
              <p14:xfrm>
                <a:off x="10794796" y="954982"/>
                <a:ext cx="14400" cy="147960"/>
              </p14:xfrm>
            </p:contentPart>
          </mc:Choice>
          <mc:Fallback>
            <p:pic>
              <p:nvPicPr>
                <p:cNvPr id="23" name="Freihand 22">
                  <a:extLst>
                    <a:ext uri="{FF2B5EF4-FFF2-40B4-BE49-F238E27FC236}">
                      <a16:creationId xmlns:a16="http://schemas.microsoft.com/office/drawing/2014/main" id="{A85FE856-0AD1-1043-5D2B-6A2C9D4FBD9C}"/>
                    </a:ext>
                  </a:extLst>
                </p:cNvPr>
                <p:cNvPicPr/>
                <p:nvPr/>
              </p:nvPicPr>
              <p:blipFill>
                <a:blip r:embed="rId35"/>
                <a:stretch>
                  <a:fillRect/>
                </a:stretch>
              </p:blipFill>
              <p:spPr>
                <a:xfrm>
                  <a:off x="10790476" y="950662"/>
                  <a:ext cx="230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Freihand 23">
                  <a:extLst>
                    <a:ext uri="{FF2B5EF4-FFF2-40B4-BE49-F238E27FC236}">
                      <a16:creationId xmlns:a16="http://schemas.microsoft.com/office/drawing/2014/main" id="{CEEB6391-4E7A-5564-578D-2C4B914E2103}"/>
                    </a:ext>
                  </a:extLst>
                </p14:cNvPr>
                <p14:cNvContentPartPr/>
                <p14:nvPr/>
              </p14:nvContentPartPr>
              <p14:xfrm>
                <a:off x="10748356" y="992782"/>
                <a:ext cx="148320" cy="23400"/>
              </p14:xfrm>
            </p:contentPart>
          </mc:Choice>
          <mc:Fallback>
            <p:pic>
              <p:nvPicPr>
                <p:cNvPr id="24" name="Freihand 23">
                  <a:extLst>
                    <a:ext uri="{FF2B5EF4-FFF2-40B4-BE49-F238E27FC236}">
                      <a16:creationId xmlns:a16="http://schemas.microsoft.com/office/drawing/2014/main" id="{CEEB6391-4E7A-5564-578D-2C4B914E2103}"/>
                    </a:ext>
                  </a:extLst>
                </p:cNvPr>
                <p:cNvPicPr/>
                <p:nvPr/>
              </p:nvPicPr>
              <p:blipFill>
                <a:blip r:embed="rId37"/>
                <a:stretch>
                  <a:fillRect/>
                </a:stretch>
              </p:blipFill>
              <p:spPr>
                <a:xfrm>
                  <a:off x="10744036" y="988462"/>
                  <a:ext cx="1569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Freihand 25">
                  <a:extLst>
                    <a:ext uri="{FF2B5EF4-FFF2-40B4-BE49-F238E27FC236}">
                      <a16:creationId xmlns:a16="http://schemas.microsoft.com/office/drawing/2014/main" id="{F3D65E81-FAAB-C728-97E4-56862490069E}"/>
                    </a:ext>
                  </a:extLst>
                </p14:cNvPr>
                <p14:cNvContentPartPr/>
                <p14:nvPr/>
              </p14:nvContentPartPr>
              <p14:xfrm>
                <a:off x="10954276" y="879382"/>
                <a:ext cx="133560" cy="163440"/>
              </p14:xfrm>
            </p:contentPart>
          </mc:Choice>
          <mc:Fallback>
            <p:pic>
              <p:nvPicPr>
                <p:cNvPr id="26" name="Freihand 25">
                  <a:extLst>
                    <a:ext uri="{FF2B5EF4-FFF2-40B4-BE49-F238E27FC236}">
                      <a16:creationId xmlns:a16="http://schemas.microsoft.com/office/drawing/2014/main" id="{F3D65E81-FAAB-C728-97E4-56862490069E}"/>
                    </a:ext>
                  </a:extLst>
                </p:cNvPr>
                <p:cNvPicPr/>
                <p:nvPr/>
              </p:nvPicPr>
              <p:blipFill>
                <a:blip r:embed="rId39"/>
                <a:stretch>
                  <a:fillRect/>
                </a:stretch>
              </p:blipFill>
              <p:spPr>
                <a:xfrm>
                  <a:off x="10949956" y="875062"/>
                  <a:ext cx="1422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Freihand 26">
                  <a:extLst>
                    <a:ext uri="{FF2B5EF4-FFF2-40B4-BE49-F238E27FC236}">
                      <a16:creationId xmlns:a16="http://schemas.microsoft.com/office/drawing/2014/main" id="{8AD87415-FD3C-3D7D-0F28-3AD910975F66}"/>
                    </a:ext>
                  </a:extLst>
                </p14:cNvPr>
                <p14:cNvContentPartPr/>
                <p14:nvPr/>
              </p14:nvContentPartPr>
              <p14:xfrm>
                <a:off x="11175676" y="831502"/>
                <a:ext cx="96840" cy="202680"/>
              </p14:xfrm>
            </p:contentPart>
          </mc:Choice>
          <mc:Fallback>
            <p:pic>
              <p:nvPicPr>
                <p:cNvPr id="27" name="Freihand 26">
                  <a:extLst>
                    <a:ext uri="{FF2B5EF4-FFF2-40B4-BE49-F238E27FC236}">
                      <a16:creationId xmlns:a16="http://schemas.microsoft.com/office/drawing/2014/main" id="{8AD87415-FD3C-3D7D-0F28-3AD910975F66}"/>
                    </a:ext>
                  </a:extLst>
                </p:cNvPr>
                <p:cNvPicPr/>
                <p:nvPr/>
              </p:nvPicPr>
              <p:blipFill>
                <a:blip r:embed="rId41"/>
                <a:stretch>
                  <a:fillRect/>
                </a:stretch>
              </p:blipFill>
              <p:spPr>
                <a:xfrm>
                  <a:off x="11171356" y="827182"/>
                  <a:ext cx="1054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Freihand 27">
                  <a:extLst>
                    <a:ext uri="{FF2B5EF4-FFF2-40B4-BE49-F238E27FC236}">
                      <a16:creationId xmlns:a16="http://schemas.microsoft.com/office/drawing/2014/main" id="{81B75C48-3008-0363-72C5-19E8D3B9000E}"/>
                    </a:ext>
                  </a:extLst>
                </p14:cNvPr>
                <p14:cNvContentPartPr/>
                <p14:nvPr/>
              </p14:nvContentPartPr>
              <p14:xfrm>
                <a:off x="11182156" y="895942"/>
                <a:ext cx="280440" cy="118080"/>
              </p14:xfrm>
            </p:contentPart>
          </mc:Choice>
          <mc:Fallback>
            <p:pic>
              <p:nvPicPr>
                <p:cNvPr id="28" name="Freihand 27">
                  <a:extLst>
                    <a:ext uri="{FF2B5EF4-FFF2-40B4-BE49-F238E27FC236}">
                      <a16:creationId xmlns:a16="http://schemas.microsoft.com/office/drawing/2014/main" id="{81B75C48-3008-0363-72C5-19E8D3B9000E}"/>
                    </a:ext>
                  </a:extLst>
                </p:cNvPr>
                <p:cNvPicPr/>
                <p:nvPr/>
              </p:nvPicPr>
              <p:blipFill>
                <a:blip r:embed="rId43"/>
                <a:stretch>
                  <a:fillRect/>
                </a:stretch>
              </p:blipFill>
              <p:spPr>
                <a:xfrm>
                  <a:off x="11177836" y="891622"/>
                  <a:ext cx="2890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Freihand 28">
                  <a:extLst>
                    <a:ext uri="{FF2B5EF4-FFF2-40B4-BE49-F238E27FC236}">
                      <a16:creationId xmlns:a16="http://schemas.microsoft.com/office/drawing/2014/main" id="{BFB08EF2-FF0F-F0F8-4497-42AE60D1D4B1}"/>
                    </a:ext>
                  </a:extLst>
                </p14:cNvPr>
                <p14:cNvContentPartPr/>
                <p14:nvPr/>
              </p14:nvContentPartPr>
              <p14:xfrm>
                <a:off x="11372236" y="926182"/>
                <a:ext cx="113760" cy="59760"/>
              </p14:xfrm>
            </p:contentPart>
          </mc:Choice>
          <mc:Fallback>
            <p:pic>
              <p:nvPicPr>
                <p:cNvPr id="29" name="Freihand 28">
                  <a:extLst>
                    <a:ext uri="{FF2B5EF4-FFF2-40B4-BE49-F238E27FC236}">
                      <a16:creationId xmlns:a16="http://schemas.microsoft.com/office/drawing/2014/main" id="{BFB08EF2-FF0F-F0F8-4497-42AE60D1D4B1}"/>
                    </a:ext>
                  </a:extLst>
                </p:cNvPr>
                <p:cNvPicPr/>
                <p:nvPr/>
              </p:nvPicPr>
              <p:blipFill>
                <a:blip r:embed="rId45"/>
                <a:stretch>
                  <a:fillRect/>
                </a:stretch>
              </p:blipFill>
              <p:spPr>
                <a:xfrm>
                  <a:off x="11367916" y="921862"/>
                  <a:ext cx="1224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1" name="Freihand 30">
                  <a:extLst>
                    <a:ext uri="{FF2B5EF4-FFF2-40B4-BE49-F238E27FC236}">
                      <a16:creationId xmlns:a16="http://schemas.microsoft.com/office/drawing/2014/main" id="{0BF0D46E-526F-4EBF-F7DA-B1E858FA53D4}"/>
                    </a:ext>
                  </a:extLst>
                </p14:cNvPr>
                <p14:cNvContentPartPr/>
                <p14:nvPr/>
              </p14:nvContentPartPr>
              <p14:xfrm>
                <a:off x="11567356" y="825022"/>
                <a:ext cx="199800" cy="156240"/>
              </p14:xfrm>
            </p:contentPart>
          </mc:Choice>
          <mc:Fallback>
            <p:pic>
              <p:nvPicPr>
                <p:cNvPr id="31" name="Freihand 30">
                  <a:extLst>
                    <a:ext uri="{FF2B5EF4-FFF2-40B4-BE49-F238E27FC236}">
                      <a16:creationId xmlns:a16="http://schemas.microsoft.com/office/drawing/2014/main" id="{0BF0D46E-526F-4EBF-F7DA-B1E858FA53D4}"/>
                    </a:ext>
                  </a:extLst>
                </p:cNvPr>
                <p:cNvPicPr/>
                <p:nvPr/>
              </p:nvPicPr>
              <p:blipFill>
                <a:blip r:embed="rId47"/>
                <a:stretch>
                  <a:fillRect/>
                </a:stretch>
              </p:blipFill>
              <p:spPr>
                <a:xfrm>
                  <a:off x="11563036" y="820702"/>
                  <a:ext cx="208440" cy="164880"/>
                </a:xfrm>
                <a:prstGeom prst="rect">
                  <a:avLst/>
                </a:prstGeom>
              </p:spPr>
            </p:pic>
          </mc:Fallback>
        </mc:AlternateContent>
      </p:grpSp>
      <p:grpSp>
        <p:nvGrpSpPr>
          <p:cNvPr id="39" name="Gruppieren 38">
            <a:extLst>
              <a:ext uri="{FF2B5EF4-FFF2-40B4-BE49-F238E27FC236}">
                <a16:creationId xmlns:a16="http://schemas.microsoft.com/office/drawing/2014/main" id="{A733AA2A-AB66-AE49-23D6-8FD5CEF1BDAB}"/>
              </a:ext>
            </a:extLst>
          </p:cNvPr>
          <p:cNvGrpSpPr/>
          <p:nvPr/>
        </p:nvGrpSpPr>
        <p:grpSpPr>
          <a:xfrm>
            <a:off x="10572316" y="1197622"/>
            <a:ext cx="779400" cy="218520"/>
            <a:chOff x="10572316" y="1197622"/>
            <a:chExt cx="779400" cy="218520"/>
          </a:xfrm>
        </p:grpSpPr>
        <mc:AlternateContent xmlns:mc="http://schemas.openxmlformats.org/markup-compatibility/2006">
          <mc:Choice xmlns:p14="http://schemas.microsoft.com/office/powerpoint/2010/main" Requires="p14">
            <p:contentPart p14:bwMode="auto" r:id="rId48">
              <p14:nvContentPartPr>
                <p14:cNvPr id="33" name="Freihand 32">
                  <a:extLst>
                    <a:ext uri="{FF2B5EF4-FFF2-40B4-BE49-F238E27FC236}">
                      <a16:creationId xmlns:a16="http://schemas.microsoft.com/office/drawing/2014/main" id="{0697C23B-F1C5-3313-C066-005EC3BC5B8B}"/>
                    </a:ext>
                  </a:extLst>
                </p14:cNvPr>
                <p14:cNvContentPartPr/>
                <p14:nvPr/>
              </p14:nvContentPartPr>
              <p14:xfrm>
                <a:off x="10572316" y="1328302"/>
                <a:ext cx="196560" cy="39960"/>
              </p14:xfrm>
            </p:contentPart>
          </mc:Choice>
          <mc:Fallback>
            <p:pic>
              <p:nvPicPr>
                <p:cNvPr id="33" name="Freihand 32">
                  <a:extLst>
                    <a:ext uri="{FF2B5EF4-FFF2-40B4-BE49-F238E27FC236}">
                      <a16:creationId xmlns:a16="http://schemas.microsoft.com/office/drawing/2014/main" id="{0697C23B-F1C5-3313-C066-005EC3BC5B8B}"/>
                    </a:ext>
                  </a:extLst>
                </p:cNvPr>
                <p:cNvPicPr/>
                <p:nvPr/>
              </p:nvPicPr>
              <p:blipFill>
                <a:blip r:embed="rId49"/>
                <a:stretch>
                  <a:fillRect/>
                </a:stretch>
              </p:blipFill>
              <p:spPr>
                <a:xfrm>
                  <a:off x="10567996" y="1323982"/>
                  <a:ext cx="2052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4" name="Freihand 33">
                  <a:extLst>
                    <a:ext uri="{FF2B5EF4-FFF2-40B4-BE49-F238E27FC236}">
                      <a16:creationId xmlns:a16="http://schemas.microsoft.com/office/drawing/2014/main" id="{2569A1AF-8CE1-E7E7-3A2E-3C6AF4BB0162}"/>
                    </a:ext>
                  </a:extLst>
                </p14:cNvPr>
                <p14:cNvContentPartPr/>
                <p14:nvPr/>
              </p14:nvContentPartPr>
              <p14:xfrm>
                <a:off x="10599316" y="1358182"/>
                <a:ext cx="201600" cy="27360"/>
              </p14:xfrm>
            </p:contentPart>
          </mc:Choice>
          <mc:Fallback>
            <p:pic>
              <p:nvPicPr>
                <p:cNvPr id="34" name="Freihand 33">
                  <a:extLst>
                    <a:ext uri="{FF2B5EF4-FFF2-40B4-BE49-F238E27FC236}">
                      <a16:creationId xmlns:a16="http://schemas.microsoft.com/office/drawing/2014/main" id="{2569A1AF-8CE1-E7E7-3A2E-3C6AF4BB0162}"/>
                    </a:ext>
                  </a:extLst>
                </p:cNvPr>
                <p:cNvPicPr/>
                <p:nvPr/>
              </p:nvPicPr>
              <p:blipFill>
                <a:blip r:embed="rId51"/>
                <a:stretch>
                  <a:fillRect/>
                </a:stretch>
              </p:blipFill>
              <p:spPr>
                <a:xfrm>
                  <a:off x="10594996" y="1353862"/>
                  <a:ext cx="2102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6" name="Freihand 35">
                  <a:extLst>
                    <a:ext uri="{FF2B5EF4-FFF2-40B4-BE49-F238E27FC236}">
                      <a16:creationId xmlns:a16="http://schemas.microsoft.com/office/drawing/2014/main" id="{6804456E-42E4-A0F5-F3C5-028532311A31}"/>
                    </a:ext>
                  </a:extLst>
                </p14:cNvPr>
                <p14:cNvContentPartPr/>
                <p14:nvPr/>
              </p14:nvContentPartPr>
              <p14:xfrm>
                <a:off x="10962916" y="1205182"/>
                <a:ext cx="124920" cy="192960"/>
              </p14:xfrm>
            </p:contentPart>
          </mc:Choice>
          <mc:Fallback>
            <p:pic>
              <p:nvPicPr>
                <p:cNvPr id="36" name="Freihand 35">
                  <a:extLst>
                    <a:ext uri="{FF2B5EF4-FFF2-40B4-BE49-F238E27FC236}">
                      <a16:creationId xmlns:a16="http://schemas.microsoft.com/office/drawing/2014/main" id="{6804456E-42E4-A0F5-F3C5-028532311A31}"/>
                    </a:ext>
                  </a:extLst>
                </p:cNvPr>
                <p:cNvPicPr/>
                <p:nvPr/>
              </p:nvPicPr>
              <p:blipFill>
                <a:blip r:embed="rId53"/>
                <a:stretch>
                  <a:fillRect/>
                </a:stretch>
              </p:blipFill>
              <p:spPr>
                <a:xfrm>
                  <a:off x="10958596" y="1200862"/>
                  <a:ext cx="1335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7" name="Freihand 36">
                  <a:extLst>
                    <a:ext uri="{FF2B5EF4-FFF2-40B4-BE49-F238E27FC236}">
                      <a16:creationId xmlns:a16="http://schemas.microsoft.com/office/drawing/2014/main" id="{FE2B3200-65A0-EB3C-3973-15357464EA40}"/>
                    </a:ext>
                  </a:extLst>
                </p14:cNvPr>
                <p14:cNvContentPartPr/>
                <p14:nvPr/>
              </p14:nvContentPartPr>
              <p14:xfrm>
                <a:off x="10992796" y="1301302"/>
                <a:ext cx="145800" cy="26640"/>
              </p14:xfrm>
            </p:contentPart>
          </mc:Choice>
          <mc:Fallback>
            <p:pic>
              <p:nvPicPr>
                <p:cNvPr id="37" name="Freihand 36">
                  <a:extLst>
                    <a:ext uri="{FF2B5EF4-FFF2-40B4-BE49-F238E27FC236}">
                      <a16:creationId xmlns:a16="http://schemas.microsoft.com/office/drawing/2014/main" id="{FE2B3200-65A0-EB3C-3973-15357464EA40}"/>
                    </a:ext>
                  </a:extLst>
                </p:cNvPr>
                <p:cNvPicPr/>
                <p:nvPr/>
              </p:nvPicPr>
              <p:blipFill>
                <a:blip r:embed="rId55"/>
                <a:stretch>
                  <a:fillRect/>
                </a:stretch>
              </p:blipFill>
              <p:spPr>
                <a:xfrm>
                  <a:off x="10988476" y="1296982"/>
                  <a:ext cx="15444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8" name="Freihand 37">
                  <a:extLst>
                    <a:ext uri="{FF2B5EF4-FFF2-40B4-BE49-F238E27FC236}">
                      <a16:creationId xmlns:a16="http://schemas.microsoft.com/office/drawing/2014/main" id="{01BDCB0D-2CF2-15B1-161C-585B3A619B9C}"/>
                    </a:ext>
                  </a:extLst>
                </p14:cNvPr>
                <p14:cNvContentPartPr/>
                <p14:nvPr/>
              </p14:nvContentPartPr>
              <p14:xfrm>
                <a:off x="11170996" y="1197622"/>
                <a:ext cx="180720" cy="218520"/>
              </p14:xfrm>
            </p:contentPart>
          </mc:Choice>
          <mc:Fallback>
            <p:pic>
              <p:nvPicPr>
                <p:cNvPr id="38" name="Freihand 37">
                  <a:extLst>
                    <a:ext uri="{FF2B5EF4-FFF2-40B4-BE49-F238E27FC236}">
                      <a16:creationId xmlns:a16="http://schemas.microsoft.com/office/drawing/2014/main" id="{01BDCB0D-2CF2-15B1-161C-585B3A619B9C}"/>
                    </a:ext>
                  </a:extLst>
                </p:cNvPr>
                <p:cNvPicPr/>
                <p:nvPr/>
              </p:nvPicPr>
              <p:blipFill>
                <a:blip r:embed="rId57"/>
                <a:stretch>
                  <a:fillRect/>
                </a:stretch>
              </p:blipFill>
              <p:spPr>
                <a:xfrm>
                  <a:off x="11166676" y="1193302"/>
                  <a:ext cx="189360" cy="227160"/>
                </a:xfrm>
                <a:prstGeom prst="rect">
                  <a:avLst/>
                </a:prstGeom>
              </p:spPr>
            </p:pic>
          </mc:Fallback>
        </mc:AlternateContent>
      </p:grpSp>
      <p:sp>
        <p:nvSpPr>
          <p:cNvPr id="41" name="Textfeld 40">
            <a:extLst>
              <a:ext uri="{FF2B5EF4-FFF2-40B4-BE49-F238E27FC236}">
                <a16:creationId xmlns:a16="http://schemas.microsoft.com/office/drawing/2014/main" id="{B9C29F71-9057-A0F0-3D03-2A48FFBA228C}"/>
              </a:ext>
            </a:extLst>
          </p:cNvPr>
          <p:cNvSpPr txBox="1"/>
          <p:nvPr/>
        </p:nvSpPr>
        <p:spPr>
          <a:xfrm>
            <a:off x="648394" y="325228"/>
            <a:ext cx="6101542" cy="307777"/>
          </a:xfrm>
          <a:prstGeom prst="rect">
            <a:avLst/>
          </a:prstGeom>
          <a:noFill/>
        </p:spPr>
        <p:txBody>
          <a:bodyPr wrap="square">
            <a:spAutoFit/>
          </a:bodyPr>
          <a:lstStyle/>
          <a:p>
            <a:pPr marL="457200" indent="-457200">
              <a:buFont typeface="+mj-lt"/>
              <a:buAutoNum type="arabicPeriod"/>
            </a:pPr>
            <a:r>
              <a:rPr lang="en-US" altLang="de-DE" sz="1400">
                <a:ea typeface="ＭＳ Ｐゴシック" pitchFamily="34" charset="-128"/>
              </a:rPr>
              <a:t>Gewichtung: 4P → 1.Platz , 3P → 2. Platz … 0P → 5. Platz  (Borda-Count)</a:t>
            </a:r>
            <a:endParaRPr lang="en-US" altLang="de-DE" sz="1400" dirty="0">
              <a:ea typeface="ＭＳ Ｐゴシック" pitchFamily="34" charset="-128"/>
            </a:endParaRPr>
          </a:p>
        </p:txBody>
      </p:sp>
      <p:grpSp>
        <p:nvGrpSpPr>
          <p:cNvPr id="53" name="Gruppieren 52">
            <a:extLst>
              <a:ext uri="{FF2B5EF4-FFF2-40B4-BE49-F238E27FC236}">
                <a16:creationId xmlns:a16="http://schemas.microsoft.com/office/drawing/2014/main" id="{1D3E70E3-B461-560F-00D3-2E8A49BE47B5}"/>
              </a:ext>
            </a:extLst>
          </p:cNvPr>
          <p:cNvGrpSpPr/>
          <p:nvPr/>
        </p:nvGrpSpPr>
        <p:grpSpPr>
          <a:xfrm>
            <a:off x="8690596" y="1636102"/>
            <a:ext cx="1305000" cy="403920"/>
            <a:chOff x="8690596" y="1636102"/>
            <a:chExt cx="1305000" cy="403920"/>
          </a:xfrm>
        </p:grpSpPr>
        <mc:AlternateContent xmlns:mc="http://schemas.openxmlformats.org/markup-compatibility/2006">
          <mc:Choice xmlns:p14="http://schemas.microsoft.com/office/powerpoint/2010/main" Requires="p14">
            <p:contentPart p14:bwMode="auto" r:id="rId58">
              <p14:nvContentPartPr>
                <p14:cNvPr id="42" name="Freihand 41">
                  <a:extLst>
                    <a:ext uri="{FF2B5EF4-FFF2-40B4-BE49-F238E27FC236}">
                      <a16:creationId xmlns:a16="http://schemas.microsoft.com/office/drawing/2014/main" id="{7B28CB17-C828-AB8B-1D1C-DC63C595344C}"/>
                    </a:ext>
                  </a:extLst>
                </p14:cNvPr>
                <p14:cNvContentPartPr/>
                <p14:nvPr/>
              </p14:nvContentPartPr>
              <p14:xfrm>
                <a:off x="8773036" y="1703782"/>
                <a:ext cx="20880" cy="174240"/>
              </p14:xfrm>
            </p:contentPart>
          </mc:Choice>
          <mc:Fallback>
            <p:pic>
              <p:nvPicPr>
                <p:cNvPr id="42" name="Freihand 41">
                  <a:extLst>
                    <a:ext uri="{FF2B5EF4-FFF2-40B4-BE49-F238E27FC236}">
                      <a16:creationId xmlns:a16="http://schemas.microsoft.com/office/drawing/2014/main" id="{7B28CB17-C828-AB8B-1D1C-DC63C595344C}"/>
                    </a:ext>
                  </a:extLst>
                </p:cNvPr>
                <p:cNvPicPr/>
                <p:nvPr/>
              </p:nvPicPr>
              <p:blipFill>
                <a:blip r:embed="rId59"/>
                <a:stretch>
                  <a:fillRect/>
                </a:stretch>
              </p:blipFill>
              <p:spPr>
                <a:xfrm>
                  <a:off x="8768716" y="1699462"/>
                  <a:ext cx="295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3" name="Freihand 42">
                  <a:extLst>
                    <a:ext uri="{FF2B5EF4-FFF2-40B4-BE49-F238E27FC236}">
                      <a16:creationId xmlns:a16="http://schemas.microsoft.com/office/drawing/2014/main" id="{617D315C-E4C7-DA57-B95B-D86D6D59D621}"/>
                    </a:ext>
                  </a:extLst>
                </p14:cNvPr>
                <p14:cNvContentPartPr/>
                <p14:nvPr/>
              </p14:nvContentPartPr>
              <p14:xfrm>
                <a:off x="8690596" y="1650862"/>
                <a:ext cx="216360" cy="271440"/>
              </p14:xfrm>
            </p:contentPart>
          </mc:Choice>
          <mc:Fallback>
            <p:pic>
              <p:nvPicPr>
                <p:cNvPr id="43" name="Freihand 42">
                  <a:extLst>
                    <a:ext uri="{FF2B5EF4-FFF2-40B4-BE49-F238E27FC236}">
                      <a16:creationId xmlns:a16="http://schemas.microsoft.com/office/drawing/2014/main" id="{617D315C-E4C7-DA57-B95B-D86D6D59D621}"/>
                    </a:ext>
                  </a:extLst>
                </p:cNvPr>
                <p:cNvPicPr/>
                <p:nvPr/>
              </p:nvPicPr>
              <p:blipFill>
                <a:blip r:embed="rId61"/>
                <a:stretch>
                  <a:fillRect/>
                </a:stretch>
              </p:blipFill>
              <p:spPr>
                <a:xfrm>
                  <a:off x="8686276" y="1646542"/>
                  <a:ext cx="22500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4" name="Freihand 43">
                  <a:extLst>
                    <a:ext uri="{FF2B5EF4-FFF2-40B4-BE49-F238E27FC236}">
                      <a16:creationId xmlns:a16="http://schemas.microsoft.com/office/drawing/2014/main" id="{2B1453C1-DB78-0D40-11AC-52A9766DCF20}"/>
                    </a:ext>
                  </a:extLst>
                </p14:cNvPr>
                <p14:cNvContentPartPr/>
                <p14:nvPr/>
              </p14:nvContentPartPr>
              <p14:xfrm>
                <a:off x="8960236" y="1656982"/>
                <a:ext cx="8280" cy="230760"/>
              </p14:xfrm>
            </p:contentPart>
          </mc:Choice>
          <mc:Fallback>
            <p:pic>
              <p:nvPicPr>
                <p:cNvPr id="44" name="Freihand 43">
                  <a:extLst>
                    <a:ext uri="{FF2B5EF4-FFF2-40B4-BE49-F238E27FC236}">
                      <a16:creationId xmlns:a16="http://schemas.microsoft.com/office/drawing/2014/main" id="{2B1453C1-DB78-0D40-11AC-52A9766DCF20}"/>
                    </a:ext>
                  </a:extLst>
                </p:cNvPr>
                <p:cNvPicPr/>
                <p:nvPr/>
              </p:nvPicPr>
              <p:blipFill>
                <a:blip r:embed="rId63"/>
                <a:stretch>
                  <a:fillRect/>
                </a:stretch>
              </p:blipFill>
              <p:spPr>
                <a:xfrm>
                  <a:off x="8955916" y="1652662"/>
                  <a:ext cx="1692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5" name="Freihand 44">
                  <a:extLst>
                    <a:ext uri="{FF2B5EF4-FFF2-40B4-BE49-F238E27FC236}">
                      <a16:creationId xmlns:a16="http://schemas.microsoft.com/office/drawing/2014/main" id="{EF6285B2-16E5-AB52-11FC-05A409731182}"/>
                    </a:ext>
                  </a:extLst>
                </p14:cNvPr>
                <p14:cNvContentPartPr/>
                <p14:nvPr/>
              </p14:nvContentPartPr>
              <p14:xfrm>
                <a:off x="9009556" y="1789822"/>
                <a:ext cx="85680" cy="90000"/>
              </p14:xfrm>
            </p:contentPart>
          </mc:Choice>
          <mc:Fallback>
            <p:pic>
              <p:nvPicPr>
                <p:cNvPr id="45" name="Freihand 44">
                  <a:extLst>
                    <a:ext uri="{FF2B5EF4-FFF2-40B4-BE49-F238E27FC236}">
                      <a16:creationId xmlns:a16="http://schemas.microsoft.com/office/drawing/2014/main" id="{EF6285B2-16E5-AB52-11FC-05A409731182}"/>
                    </a:ext>
                  </a:extLst>
                </p:cNvPr>
                <p:cNvPicPr/>
                <p:nvPr/>
              </p:nvPicPr>
              <p:blipFill>
                <a:blip r:embed="rId65"/>
                <a:stretch>
                  <a:fillRect/>
                </a:stretch>
              </p:blipFill>
              <p:spPr>
                <a:xfrm>
                  <a:off x="9005236" y="1785502"/>
                  <a:ext cx="943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6" name="Freihand 45">
                  <a:extLst>
                    <a:ext uri="{FF2B5EF4-FFF2-40B4-BE49-F238E27FC236}">
                      <a16:creationId xmlns:a16="http://schemas.microsoft.com/office/drawing/2014/main" id="{BC515A31-2471-679E-D5E9-2B0E42F24BF3}"/>
                    </a:ext>
                  </a:extLst>
                </p14:cNvPr>
                <p14:cNvContentPartPr/>
                <p14:nvPr/>
              </p14:nvContentPartPr>
              <p14:xfrm>
                <a:off x="9135196" y="1795222"/>
                <a:ext cx="332640" cy="77040"/>
              </p14:xfrm>
            </p:contentPart>
          </mc:Choice>
          <mc:Fallback>
            <p:pic>
              <p:nvPicPr>
                <p:cNvPr id="46" name="Freihand 45">
                  <a:extLst>
                    <a:ext uri="{FF2B5EF4-FFF2-40B4-BE49-F238E27FC236}">
                      <a16:creationId xmlns:a16="http://schemas.microsoft.com/office/drawing/2014/main" id="{BC515A31-2471-679E-D5E9-2B0E42F24BF3}"/>
                    </a:ext>
                  </a:extLst>
                </p:cNvPr>
                <p:cNvPicPr/>
                <p:nvPr/>
              </p:nvPicPr>
              <p:blipFill>
                <a:blip r:embed="rId67"/>
                <a:stretch>
                  <a:fillRect/>
                </a:stretch>
              </p:blipFill>
              <p:spPr>
                <a:xfrm>
                  <a:off x="9130876" y="1790902"/>
                  <a:ext cx="3412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7" name="Freihand 46">
                  <a:extLst>
                    <a:ext uri="{FF2B5EF4-FFF2-40B4-BE49-F238E27FC236}">
                      <a16:creationId xmlns:a16="http://schemas.microsoft.com/office/drawing/2014/main" id="{D6D75F08-EFA7-D13E-8BC8-846DD3B4F165}"/>
                    </a:ext>
                  </a:extLst>
                </p14:cNvPr>
                <p14:cNvContentPartPr/>
                <p14:nvPr/>
              </p14:nvContentPartPr>
              <p14:xfrm>
                <a:off x="9508516" y="1636102"/>
                <a:ext cx="110160" cy="259560"/>
              </p14:xfrm>
            </p:contentPart>
          </mc:Choice>
          <mc:Fallback>
            <p:pic>
              <p:nvPicPr>
                <p:cNvPr id="47" name="Freihand 46">
                  <a:extLst>
                    <a:ext uri="{FF2B5EF4-FFF2-40B4-BE49-F238E27FC236}">
                      <a16:creationId xmlns:a16="http://schemas.microsoft.com/office/drawing/2014/main" id="{D6D75F08-EFA7-D13E-8BC8-846DD3B4F165}"/>
                    </a:ext>
                  </a:extLst>
                </p:cNvPr>
                <p:cNvPicPr/>
                <p:nvPr/>
              </p:nvPicPr>
              <p:blipFill>
                <a:blip r:embed="rId69"/>
                <a:stretch>
                  <a:fillRect/>
                </a:stretch>
              </p:blipFill>
              <p:spPr>
                <a:xfrm>
                  <a:off x="9504196" y="1631782"/>
                  <a:ext cx="11880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8" name="Freihand 47">
                  <a:extLst>
                    <a:ext uri="{FF2B5EF4-FFF2-40B4-BE49-F238E27FC236}">
                      <a16:creationId xmlns:a16="http://schemas.microsoft.com/office/drawing/2014/main" id="{04A2AB42-3369-E31F-BBEA-42142F04889C}"/>
                    </a:ext>
                  </a:extLst>
                </p14:cNvPr>
                <p14:cNvContentPartPr/>
                <p14:nvPr/>
              </p14:nvContentPartPr>
              <p14:xfrm>
                <a:off x="9633436" y="1783342"/>
                <a:ext cx="223200" cy="83520"/>
              </p14:xfrm>
            </p:contentPart>
          </mc:Choice>
          <mc:Fallback>
            <p:pic>
              <p:nvPicPr>
                <p:cNvPr id="48" name="Freihand 47">
                  <a:extLst>
                    <a:ext uri="{FF2B5EF4-FFF2-40B4-BE49-F238E27FC236}">
                      <a16:creationId xmlns:a16="http://schemas.microsoft.com/office/drawing/2014/main" id="{04A2AB42-3369-E31F-BBEA-42142F04889C}"/>
                    </a:ext>
                  </a:extLst>
                </p:cNvPr>
                <p:cNvPicPr/>
                <p:nvPr/>
              </p:nvPicPr>
              <p:blipFill>
                <a:blip r:embed="rId71"/>
                <a:stretch>
                  <a:fillRect/>
                </a:stretch>
              </p:blipFill>
              <p:spPr>
                <a:xfrm>
                  <a:off x="9629116" y="1779022"/>
                  <a:ext cx="2318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9" name="Freihand 48">
                  <a:extLst>
                    <a:ext uri="{FF2B5EF4-FFF2-40B4-BE49-F238E27FC236}">
                      <a16:creationId xmlns:a16="http://schemas.microsoft.com/office/drawing/2014/main" id="{29854C7E-64A8-C7D3-1EF3-0831DFAA06D2}"/>
                    </a:ext>
                  </a:extLst>
                </p14:cNvPr>
                <p14:cNvContentPartPr/>
                <p14:nvPr/>
              </p14:nvContentPartPr>
              <p14:xfrm>
                <a:off x="9845476" y="1786942"/>
                <a:ext cx="150120" cy="253080"/>
              </p14:xfrm>
            </p:contentPart>
          </mc:Choice>
          <mc:Fallback>
            <p:pic>
              <p:nvPicPr>
                <p:cNvPr id="49" name="Freihand 48">
                  <a:extLst>
                    <a:ext uri="{FF2B5EF4-FFF2-40B4-BE49-F238E27FC236}">
                      <a16:creationId xmlns:a16="http://schemas.microsoft.com/office/drawing/2014/main" id="{29854C7E-64A8-C7D3-1EF3-0831DFAA06D2}"/>
                    </a:ext>
                  </a:extLst>
                </p:cNvPr>
                <p:cNvPicPr/>
                <p:nvPr/>
              </p:nvPicPr>
              <p:blipFill>
                <a:blip r:embed="rId73"/>
                <a:stretch>
                  <a:fillRect/>
                </a:stretch>
              </p:blipFill>
              <p:spPr>
                <a:xfrm>
                  <a:off x="9841156" y="1782622"/>
                  <a:ext cx="158760" cy="261720"/>
                </a:xfrm>
                <a:prstGeom prst="rect">
                  <a:avLst/>
                </a:prstGeom>
              </p:spPr>
            </p:pic>
          </mc:Fallback>
        </mc:AlternateContent>
      </p:grpSp>
      <p:grpSp>
        <p:nvGrpSpPr>
          <p:cNvPr id="52" name="Gruppieren 51">
            <a:extLst>
              <a:ext uri="{FF2B5EF4-FFF2-40B4-BE49-F238E27FC236}">
                <a16:creationId xmlns:a16="http://schemas.microsoft.com/office/drawing/2014/main" id="{9162D8A5-1F38-132D-7DB1-7C628E7FB6B8}"/>
              </a:ext>
            </a:extLst>
          </p:cNvPr>
          <p:cNvGrpSpPr/>
          <p:nvPr/>
        </p:nvGrpSpPr>
        <p:grpSpPr>
          <a:xfrm>
            <a:off x="10217356" y="1784422"/>
            <a:ext cx="198360" cy="81000"/>
            <a:chOff x="10217356" y="1784422"/>
            <a:chExt cx="198360" cy="81000"/>
          </a:xfrm>
        </p:grpSpPr>
        <mc:AlternateContent xmlns:mc="http://schemas.openxmlformats.org/markup-compatibility/2006">
          <mc:Choice xmlns:p14="http://schemas.microsoft.com/office/powerpoint/2010/main" Requires="p14">
            <p:contentPart p14:bwMode="auto" r:id="rId74">
              <p14:nvContentPartPr>
                <p14:cNvPr id="50" name="Freihand 49">
                  <a:extLst>
                    <a:ext uri="{FF2B5EF4-FFF2-40B4-BE49-F238E27FC236}">
                      <a16:creationId xmlns:a16="http://schemas.microsoft.com/office/drawing/2014/main" id="{563A208E-A5D6-FE7B-C4F8-939D144C7530}"/>
                    </a:ext>
                  </a:extLst>
                </p14:cNvPr>
                <p14:cNvContentPartPr/>
                <p14:nvPr/>
              </p14:nvContentPartPr>
              <p14:xfrm>
                <a:off x="10217356" y="1784422"/>
                <a:ext cx="168480" cy="13320"/>
              </p14:xfrm>
            </p:contentPart>
          </mc:Choice>
          <mc:Fallback>
            <p:pic>
              <p:nvPicPr>
                <p:cNvPr id="50" name="Freihand 49">
                  <a:extLst>
                    <a:ext uri="{FF2B5EF4-FFF2-40B4-BE49-F238E27FC236}">
                      <a16:creationId xmlns:a16="http://schemas.microsoft.com/office/drawing/2014/main" id="{563A208E-A5D6-FE7B-C4F8-939D144C7530}"/>
                    </a:ext>
                  </a:extLst>
                </p:cNvPr>
                <p:cNvPicPr/>
                <p:nvPr/>
              </p:nvPicPr>
              <p:blipFill>
                <a:blip r:embed="rId75"/>
                <a:stretch>
                  <a:fillRect/>
                </a:stretch>
              </p:blipFill>
              <p:spPr>
                <a:xfrm>
                  <a:off x="10213036" y="1780102"/>
                  <a:ext cx="1771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1" name="Freihand 50">
                  <a:extLst>
                    <a:ext uri="{FF2B5EF4-FFF2-40B4-BE49-F238E27FC236}">
                      <a16:creationId xmlns:a16="http://schemas.microsoft.com/office/drawing/2014/main" id="{F227E7C6-1690-2A04-B430-3DF9DFC65CB8}"/>
                    </a:ext>
                  </a:extLst>
                </p14:cNvPr>
                <p14:cNvContentPartPr/>
                <p14:nvPr/>
              </p14:nvContentPartPr>
              <p14:xfrm>
                <a:off x="10244716" y="1842022"/>
                <a:ext cx="171000" cy="23400"/>
              </p14:xfrm>
            </p:contentPart>
          </mc:Choice>
          <mc:Fallback>
            <p:pic>
              <p:nvPicPr>
                <p:cNvPr id="51" name="Freihand 50">
                  <a:extLst>
                    <a:ext uri="{FF2B5EF4-FFF2-40B4-BE49-F238E27FC236}">
                      <a16:creationId xmlns:a16="http://schemas.microsoft.com/office/drawing/2014/main" id="{F227E7C6-1690-2A04-B430-3DF9DFC65CB8}"/>
                    </a:ext>
                  </a:extLst>
                </p:cNvPr>
                <p:cNvPicPr/>
                <p:nvPr/>
              </p:nvPicPr>
              <p:blipFill>
                <a:blip r:embed="rId77"/>
                <a:stretch>
                  <a:fillRect/>
                </a:stretch>
              </p:blipFill>
              <p:spPr>
                <a:xfrm>
                  <a:off x="10240396" y="1837702"/>
                  <a:ext cx="179640" cy="32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8">
            <p14:nvContentPartPr>
              <p14:cNvPr id="54" name="Freihand 53">
                <a:extLst>
                  <a:ext uri="{FF2B5EF4-FFF2-40B4-BE49-F238E27FC236}">
                    <a16:creationId xmlns:a16="http://schemas.microsoft.com/office/drawing/2014/main" id="{6D4ADBCF-4F00-7D40-60E8-945CEFF5C00C}"/>
                  </a:ext>
                </a:extLst>
              </p14:cNvPr>
              <p14:cNvContentPartPr/>
              <p14:nvPr/>
            </p14:nvContentPartPr>
            <p14:xfrm>
              <a:off x="3672916" y="1351342"/>
              <a:ext cx="966960" cy="385200"/>
            </p14:xfrm>
          </p:contentPart>
        </mc:Choice>
        <mc:Fallback>
          <p:pic>
            <p:nvPicPr>
              <p:cNvPr id="54" name="Freihand 53">
                <a:extLst>
                  <a:ext uri="{FF2B5EF4-FFF2-40B4-BE49-F238E27FC236}">
                    <a16:creationId xmlns:a16="http://schemas.microsoft.com/office/drawing/2014/main" id="{6D4ADBCF-4F00-7D40-60E8-945CEFF5C00C}"/>
                  </a:ext>
                </a:extLst>
              </p:cNvPr>
              <p:cNvPicPr/>
              <p:nvPr/>
            </p:nvPicPr>
            <p:blipFill>
              <a:blip r:embed="rId79"/>
              <a:stretch>
                <a:fillRect/>
              </a:stretch>
            </p:blipFill>
            <p:spPr>
              <a:xfrm>
                <a:off x="3668596" y="1347022"/>
                <a:ext cx="975600" cy="393840"/>
              </a:xfrm>
              <a:prstGeom prst="rect">
                <a:avLst/>
              </a:prstGeom>
            </p:spPr>
          </p:pic>
        </mc:Fallback>
      </mc:AlternateContent>
      <p:grpSp>
        <p:nvGrpSpPr>
          <p:cNvPr id="62" name="Gruppieren 61">
            <a:extLst>
              <a:ext uri="{FF2B5EF4-FFF2-40B4-BE49-F238E27FC236}">
                <a16:creationId xmlns:a16="http://schemas.microsoft.com/office/drawing/2014/main" id="{1BDC272E-DBF9-95E5-49E6-A1F746A4F982}"/>
              </a:ext>
            </a:extLst>
          </p:cNvPr>
          <p:cNvGrpSpPr/>
          <p:nvPr/>
        </p:nvGrpSpPr>
        <p:grpSpPr>
          <a:xfrm>
            <a:off x="10588156" y="1665982"/>
            <a:ext cx="568080" cy="221760"/>
            <a:chOff x="10588156" y="1665982"/>
            <a:chExt cx="568080" cy="221760"/>
          </a:xfrm>
        </p:grpSpPr>
        <mc:AlternateContent xmlns:mc="http://schemas.openxmlformats.org/markup-compatibility/2006">
          <mc:Choice xmlns:p14="http://schemas.microsoft.com/office/powerpoint/2010/main" Requires="p14">
            <p:contentPart p14:bwMode="auto" r:id="rId80">
              <p14:nvContentPartPr>
                <p14:cNvPr id="55" name="Freihand 54">
                  <a:extLst>
                    <a:ext uri="{FF2B5EF4-FFF2-40B4-BE49-F238E27FC236}">
                      <a16:creationId xmlns:a16="http://schemas.microsoft.com/office/drawing/2014/main" id="{8F9DF9D4-9D9A-B7E4-351B-3A8025CA4C37}"/>
                    </a:ext>
                  </a:extLst>
                </p14:cNvPr>
                <p14:cNvContentPartPr/>
                <p14:nvPr/>
              </p14:nvContentPartPr>
              <p14:xfrm>
                <a:off x="10588156" y="1667062"/>
                <a:ext cx="33480" cy="189720"/>
              </p14:xfrm>
            </p:contentPart>
          </mc:Choice>
          <mc:Fallback>
            <p:pic>
              <p:nvPicPr>
                <p:cNvPr id="55" name="Freihand 54">
                  <a:extLst>
                    <a:ext uri="{FF2B5EF4-FFF2-40B4-BE49-F238E27FC236}">
                      <a16:creationId xmlns:a16="http://schemas.microsoft.com/office/drawing/2014/main" id="{8F9DF9D4-9D9A-B7E4-351B-3A8025CA4C37}"/>
                    </a:ext>
                  </a:extLst>
                </p:cNvPr>
                <p:cNvPicPr/>
                <p:nvPr/>
              </p:nvPicPr>
              <p:blipFill>
                <a:blip r:embed="rId81"/>
                <a:stretch>
                  <a:fillRect/>
                </a:stretch>
              </p:blipFill>
              <p:spPr>
                <a:xfrm>
                  <a:off x="10583836" y="1662742"/>
                  <a:ext cx="421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6" name="Freihand 55">
                  <a:extLst>
                    <a:ext uri="{FF2B5EF4-FFF2-40B4-BE49-F238E27FC236}">
                      <a16:creationId xmlns:a16="http://schemas.microsoft.com/office/drawing/2014/main" id="{92EE70D5-2DA0-B9FC-E516-4C06E9C88FDA}"/>
                    </a:ext>
                  </a:extLst>
                </p14:cNvPr>
                <p14:cNvContentPartPr/>
                <p14:nvPr/>
              </p14:nvContentPartPr>
              <p14:xfrm>
                <a:off x="10669876" y="1665982"/>
                <a:ext cx="114480" cy="205920"/>
              </p14:xfrm>
            </p:contentPart>
          </mc:Choice>
          <mc:Fallback>
            <p:pic>
              <p:nvPicPr>
                <p:cNvPr id="56" name="Freihand 55">
                  <a:extLst>
                    <a:ext uri="{FF2B5EF4-FFF2-40B4-BE49-F238E27FC236}">
                      <a16:creationId xmlns:a16="http://schemas.microsoft.com/office/drawing/2014/main" id="{92EE70D5-2DA0-B9FC-E516-4C06E9C88FDA}"/>
                    </a:ext>
                  </a:extLst>
                </p:cNvPr>
                <p:cNvPicPr/>
                <p:nvPr/>
              </p:nvPicPr>
              <p:blipFill>
                <a:blip r:embed="rId83"/>
                <a:stretch>
                  <a:fillRect/>
                </a:stretch>
              </p:blipFill>
              <p:spPr>
                <a:xfrm>
                  <a:off x="10665556" y="1661662"/>
                  <a:ext cx="12312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7" name="Freihand 56">
                  <a:extLst>
                    <a:ext uri="{FF2B5EF4-FFF2-40B4-BE49-F238E27FC236}">
                      <a16:creationId xmlns:a16="http://schemas.microsoft.com/office/drawing/2014/main" id="{2FE6F74E-B7BB-BC38-C5FD-4AEDCE03837A}"/>
                    </a:ext>
                  </a:extLst>
                </p14:cNvPr>
                <p14:cNvContentPartPr/>
                <p14:nvPr/>
              </p14:nvContentPartPr>
              <p14:xfrm>
                <a:off x="10841236" y="1776502"/>
                <a:ext cx="121680" cy="83520"/>
              </p14:xfrm>
            </p:contentPart>
          </mc:Choice>
          <mc:Fallback>
            <p:pic>
              <p:nvPicPr>
                <p:cNvPr id="57" name="Freihand 56">
                  <a:extLst>
                    <a:ext uri="{FF2B5EF4-FFF2-40B4-BE49-F238E27FC236}">
                      <a16:creationId xmlns:a16="http://schemas.microsoft.com/office/drawing/2014/main" id="{2FE6F74E-B7BB-BC38-C5FD-4AEDCE03837A}"/>
                    </a:ext>
                  </a:extLst>
                </p:cNvPr>
                <p:cNvPicPr/>
                <p:nvPr/>
              </p:nvPicPr>
              <p:blipFill>
                <a:blip r:embed="rId85"/>
                <a:stretch>
                  <a:fillRect/>
                </a:stretch>
              </p:blipFill>
              <p:spPr>
                <a:xfrm>
                  <a:off x="10836916" y="1772182"/>
                  <a:ext cx="1303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8" name="Freihand 57">
                  <a:extLst>
                    <a:ext uri="{FF2B5EF4-FFF2-40B4-BE49-F238E27FC236}">
                      <a16:creationId xmlns:a16="http://schemas.microsoft.com/office/drawing/2014/main" id="{7821A9C6-22C3-AEDB-BFC9-A544AD87EBB8}"/>
                    </a:ext>
                  </a:extLst>
                </p14:cNvPr>
                <p14:cNvContentPartPr/>
                <p14:nvPr/>
              </p14:nvContentPartPr>
              <p14:xfrm>
                <a:off x="11028076" y="1677502"/>
                <a:ext cx="128160" cy="210240"/>
              </p14:xfrm>
            </p:contentPart>
          </mc:Choice>
          <mc:Fallback>
            <p:pic>
              <p:nvPicPr>
                <p:cNvPr id="58" name="Freihand 57">
                  <a:extLst>
                    <a:ext uri="{FF2B5EF4-FFF2-40B4-BE49-F238E27FC236}">
                      <a16:creationId xmlns:a16="http://schemas.microsoft.com/office/drawing/2014/main" id="{7821A9C6-22C3-AEDB-BFC9-A544AD87EBB8}"/>
                    </a:ext>
                  </a:extLst>
                </p:cNvPr>
                <p:cNvPicPr/>
                <p:nvPr/>
              </p:nvPicPr>
              <p:blipFill>
                <a:blip r:embed="rId87"/>
                <a:stretch>
                  <a:fillRect/>
                </a:stretch>
              </p:blipFill>
              <p:spPr>
                <a:xfrm>
                  <a:off x="11023756" y="1673182"/>
                  <a:ext cx="136800" cy="218880"/>
                </a:xfrm>
                <a:prstGeom prst="rect">
                  <a:avLst/>
                </a:prstGeom>
              </p:spPr>
            </p:pic>
          </mc:Fallback>
        </mc:AlternateContent>
      </p:grpSp>
      <p:grpSp>
        <p:nvGrpSpPr>
          <p:cNvPr id="61" name="Gruppieren 60">
            <a:extLst>
              <a:ext uri="{FF2B5EF4-FFF2-40B4-BE49-F238E27FC236}">
                <a16:creationId xmlns:a16="http://schemas.microsoft.com/office/drawing/2014/main" id="{B627E3EB-132E-B25C-1B72-05E9688E80AF}"/>
              </a:ext>
            </a:extLst>
          </p:cNvPr>
          <p:cNvGrpSpPr/>
          <p:nvPr/>
        </p:nvGrpSpPr>
        <p:grpSpPr>
          <a:xfrm>
            <a:off x="10314196" y="2132182"/>
            <a:ext cx="126720" cy="158400"/>
            <a:chOff x="10314196" y="2132182"/>
            <a:chExt cx="126720" cy="158400"/>
          </a:xfrm>
        </p:grpSpPr>
        <mc:AlternateContent xmlns:mc="http://schemas.openxmlformats.org/markup-compatibility/2006">
          <mc:Choice xmlns:p14="http://schemas.microsoft.com/office/powerpoint/2010/main" Requires="p14">
            <p:contentPart p14:bwMode="auto" r:id="rId88">
              <p14:nvContentPartPr>
                <p14:cNvPr id="59" name="Freihand 58">
                  <a:extLst>
                    <a:ext uri="{FF2B5EF4-FFF2-40B4-BE49-F238E27FC236}">
                      <a16:creationId xmlns:a16="http://schemas.microsoft.com/office/drawing/2014/main" id="{0BA446C5-3146-2E49-EB3C-313537AE6EAB}"/>
                    </a:ext>
                  </a:extLst>
                </p14:cNvPr>
                <p14:cNvContentPartPr/>
                <p14:nvPr/>
              </p14:nvContentPartPr>
              <p14:xfrm>
                <a:off x="10347676" y="2132182"/>
                <a:ext cx="42120" cy="158400"/>
              </p14:xfrm>
            </p:contentPart>
          </mc:Choice>
          <mc:Fallback>
            <p:pic>
              <p:nvPicPr>
                <p:cNvPr id="59" name="Freihand 58">
                  <a:extLst>
                    <a:ext uri="{FF2B5EF4-FFF2-40B4-BE49-F238E27FC236}">
                      <a16:creationId xmlns:a16="http://schemas.microsoft.com/office/drawing/2014/main" id="{0BA446C5-3146-2E49-EB3C-313537AE6EAB}"/>
                    </a:ext>
                  </a:extLst>
                </p:cNvPr>
                <p:cNvPicPr/>
                <p:nvPr/>
              </p:nvPicPr>
              <p:blipFill>
                <a:blip r:embed="rId89"/>
                <a:stretch>
                  <a:fillRect/>
                </a:stretch>
              </p:blipFill>
              <p:spPr>
                <a:xfrm>
                  <a:off x="10343356" y="2127862"/>
                  <a:ext cx="507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0" name="Freihand 59">
                  <a:extLst>
                    <a:ext uri="{FF2B5EF4-FFF2-40B4-BE49-F238E27FC236}">
                      <a16:creationId xmlns:a16="http://schemas.microsoft.com/office/drawing/2014/main" id="{9EE5A259-06E1-7252-A507-94B01940132B}"/>
                    </a:ext>
                  </a:extLst>
                </p14:cNvPr>
                <p14:cNvContentPartPr/>
                <p14:nvPr/>
              </p14:nvContentPartPr>
              <p14:xfrm>
                <a:off x="10314196" y="2150182"/>
                <a:ext cx="126720" cy="30240"/>
              </p14:xfrm>
            </p:contentPart>
          </mc:Choice>
          <mc:Fallback>
            <p:pic>
              <p:nvPicPr>
                <p:cNvPr id="60" name="Freihand 59">
                  <a:extLst>
                    <a:ext uri="{FF2B5EF4-FFF2-40B4-BE49-F238E27FC236}">
                      <a16:creationId xmlns:a16="http://schemas.microsoft.com/office/drawing/2014/main" id="{9EE5A259-06E1-7252-A507-94B01940132B}"/>
                    </a:ext>
                  </a:extLst>
                </p:cNvPr>
                <p:cNvPicPr/>
                <p:nvPr/>
              </p:nvPicPr>
              <p:blipFill>
                <a:blip r:embed="rId91"/>
                <a:stretch>
                  <a:fillRect/>
                </a:stretch>
              </p:blipFill>
              <p:spPr>
                <a:xfrm>
                  <a:off x="10309876" y="2145862"/>
                  <a:ext cx="135360" cy="38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2">
            <p14:nvContentPartPr>
              <p14:cNvPr id="63" name="Freihand 62">
                <a:extLst>
                  <a:ext uri="{FF2B5EF4-FFF2-40B4-BE49-F238E27FC236}">
                    <a16:creationId xmlns:a16="http://schemas.microsoft.com/office/drawing/2014/main" id="{5049BE8B-8E45-BABE-EA90-8FA1B277F373}"/>
                  </a:ext>
                </a:extLst>
              </p14:cNvPr>
              <p14:cNvContentPartPr/>
              <p14:nvPr/>
            </p14:nvContentPartPr>
            <p14:xfrm>
              <a:off x="4594156" y="1815382"/>
              <a:ext cx="1356480" cy="293040"/>
            </p14:xfrm>
          </p:contentPart>
        </mc:Choice>
        <mc:Fallback>
          <p:pic>
            <p:nvPicPr>
              <p:cNvPr id="63" name="Freihand 62">
                <a:extLst>
                  <a:ext uri="{FF2B5EF4-FFF2-40B4-BE49-F238E27FC236}">
                    <a16:creationId xmlns:a16="http://schemas.microsoft.com/office/drawing/2014/main" id="{5049BE8B-8E45-BABE-EA90-8FA1B277F373}"/>
                  </a:ext>
                </a:extLst>
              </p:cNvPr>
              <p:cNvPicPr/>
              <p:nvPr/>
            </p:nvPicPr>
            <p:blipFill>
              <a:blip r:embed="rId93"/>
              <a:stretch>
                <a:fillRect/>
              </a:stretch>
            </p:blipFill>
            <p:spPr>
              <a:xfrm>
                <a:off x="4589836" y="1811062"/>
                <a:ext cx="1365120" cy="301680"/>
              </a:xfrm>
              <a:prstGeom prst="rect">
                <a:avLst/>
              </a:prstGeom>
            </p:spPr>
          </p:pic>
        </mc:Fallback>
      </mc:AlternateContent>
      <p:grpSp>
        <p:nvGrpSpPr>
          <p:cNvPr id="71" name="Gruppieren 70">
            <a:extLst>
              <a:ext uri="{FF2B5EF4-FFF2-40B4-BE49-F238E27FC236}">
                <a16:creationId xmlns:a16="http://schemas.microsoft.com/office/drawing/2014/main" id="{FF903070-75B9-D80D-354E-D460FD9302F0}"/>
              </a:ext>
            </a:extLst>
          </p:cNvPr>
          <p:cNvGrpSpPr/>
          <p:nvPr/>
        </p:nvGrpSpPr>
        <p:grpSpPr>
          <a:xfrm>
            <a:off x="10636396" y="2078542"/>
            <a:ext cx="559080" cy="194760"/>
            <a:chOff x="10636396" y="2078542"/>
            <a:chExt cx="559080" cy="194760"/>
          </a:xfrm>
        </p:grpSpPr>
        <mc:AlternateContent xmlns:mc="http://schemas.openxmlformats.org/markup-compatibility/2006">
          <mc:Choice xmlns:p14="http://schemas.microsoft.com/office/powerpoint/2010/main" Requires="p14">
            <p:contentPart p14:bwMode="auto" r:id="rId94">
              <p14:nvContentPartPr>
                <p14:cNvPr id="64" name="Freihand 63">
                  <a:extLst>
                    <a:ext uri="{FF2B5EF4-FFF2-40B4-BE49-F238E27FC236}">
                      <a16:creationId xmlns:a16="http://schemas.microsoft.com/office/drawing/2014/main" id="{78711445-C6B5-AA36-2706-9DFA0E4F1228}"/>
                    </a:ext>
                  </a:extLst>
                </p14:cNvPr>
                <p14:cNvContentPartPr/>
                <p14:nvPr/>
              </p14:nvContentPartPr>
              <p14:xfrm>
                <a:off x="10636396" y="2123182"/>
                <a:ext cx="29160" cy="150120"/>
              </p14:xfrm>
            </p:contentPart>
          </mc:Choice>
          <mc:Fallback>
            <p:pic>
              <p:nvPicPr>
                <p:cNvPr id="64" name="Freihand 63">
                  <a:extLst>
                    <a:ext uri="{FF2B5EF4-FFF2-40B4-BE49-F238E27FC236}">
                      <a16:creationId xmlns:a16="http://schemas.microsoft.com/office/drawing/2014/main" id="{78711445-C6B5-AA36-2706-9DFA0E4F1228}"/>
                    </a:ext>
                  </a:extLst>
                </p:cNvPr>
                <p:cNvPicPr/>
                <p:nvPr/>
              </p:nvPicPr>
              <p:blipFill>
                <a:blip r:embed="rId95"/>
                <a:stretch>
                  <a:fillRect/>
                </a:stretch>
              </p:blipFill>
              <p:spPr>
                <a:xfrm>
                  <a:off x="10632076" y="2118862"/>
                  <a:ext cx="378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5" name="Freihand 64">
                  <a:extLst>
                    <a:ext uri="{FF2B5EF4-FFF2-40B4-BE49-F238E27FC236}">
                      <a16:creationId xmlns:a16="http://schemas.microsoft.com/office/drawing/2014/main" id="{7A87060A-92FA-81FE-C60B-D66CB0D344E1}"/>
                    </a:ext>
                  </a:extLst>
                </p14:cNvPr>
                <p14:cNvContentPartPr/>
                <p14:nvPr/>
              </p14:nvContentPartPr>
              <p14:xfrm>
                <a:off x="10716676" y="2104822"/>
                <a:ext cx="124560" cy="168120"/>
              </p14:xfrm>
            </p:contentPart>
          </mc:Choice>
          <mc:Fallback>
            <p:pic>
              <p:nvPicPr>
                <p:cNvPr id="65" name="Freihand 64">
                  <a:extLst>
                    <a:ext uri="{FF2B5EF4-FFF2-40B4-BE49-F238E27FC236}">
                      <a16:creationId xmlns:a16="http://schemas.microsoft.com/office/drawing/2014/main" id="{7A87060A-92FA-81FE-C60B-D66CB0D344E1}"/>
                    </a:ext>
                  </a:extLst>
                </p:cNvPr>
                <p:cNvPicPr/>
                <p:nvPr/>
              </p:nvPicPr>
              <p:blipFill>
                <a:blip r:embed="rId97"/>
                <a:stretch>
                  <a:fillRect/>
                </a:stretch>
              </p:blipFill>
              <p:spPr>
                <a:xfrm>
                  <a:off x="10712356" y="2100502"/>
                  <a:ext cx="1332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6" name="Freihand 65">
                  <a:extLst>
                    <a:ext uri="{FF2B5EF4-FFF2-40B4-BE49-F238E27FC236}">
                      <a16:creationId xmlns:a16="http://schemas.microsoft.com/office/drawing/2014/main" id="{E60F4090-979C-F986-5E6B-A906A87AD925}"/>
                    </a:ext>
                  </a:extLst>
                </p14:cNvPr>
                <p14:cNvContentPartPr/>
                <p14:nvPr/>
              </p14:nvContentPartPr>
              <p14:xfrm>
                <a:off x="10881556" y="2120302"/>
                <a:ext cx="126720" cy="109080"/>
              </p14:xfrm>
            </p:contentPart>
          </mc:Choice>
          <mc:Fallback>
            <p:pic>
              <p:nvPicPr>
                <p:cNvPr id="66" name="Freihand 65">
                  <a:extLst>
                    <a:ext uri="{FF2B5EF4-FFF2-40B4-BE49-F238E27FC236}">
                      <a16:creationId xmlns:a16="http://schemas.microsoft.com/office/drawing/2014/main" id="{E60F4090-979C-F986-5E6B-A906A87AD925}"/>
                    </a:ext>
                  </a:extLst>
                </p:cNvPr>
                <p:cNvPicPr/>
                <p:nvPr/>
              </p:nvPicPr>
              <p:blipFill>
                <a:blip r:embed="rId99"/>
                <a:stretch>
                  <a:fillRect/>
                </a:stretch>
              </p:blipFill>
              <p:spPr>
                <a:xfrm>
                  <a:off x="10877236" y="2115982"/>
                  <a:ext cx="1353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7" name="Freihand 66">
                  <a:extLst>
                    <a:ext uri="{FF2B5EF4-FFF2-40B4-BE49-F238E27FC236}">
                      <a16:creationId xmlns:a16="http://schemas.microsoft.com/office/drawing/2014/main" id="{FF76623C-E977-0222-C688-4B357B5EF8B4}"/>
                    </a:ext>
                  </a:extLst>
                </p14:cNvPr>
                <p14:cNvContentPartPr/>
                <p14:nvPr/>
              </p14:nvContentPartPr>
              <p14:xfrm>
                <a:off x="11083156" y="2078542"/>
                <a:ext cx="112320" cy="173520"/>
              </p14:xfrm>
            </p:contentPart>
          </mc:Choice>
          <mc:Fallback>
            <p:pic>
              <p:nvPicPr>
                <p:cNvPr id="67" name="Freihand 66">
                  <a:extLst>
                    <a:ext uri="{FF2B5EF4-FFF2-40B4-BE49-F238E27FC236}">
                      <a16:creationId xmlns:a16="http://schemas.microsoft.com/office/drawing/2014/main" id="{FF76623C-E977-0222-C688-4B357B5EF8B4}"/>
                    </a:ext>
                  </a:extLst>
                </p:cNvPr>
                <p:cNvPicPr/>
                <p:nvPr/>
              </p:nvPicPr>
              <p:blipFill>
                <a:blip r:embed="rId101"/>
                <a:stretch>
                  <a:fillRect/>
                </a:stretch>
              </p:blipFill>
              <p:spPr>
                <a:xfrm>
                  <a:off x="11078836" y="2074222"/>
                  <a:ext cx="120960" cy="182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2">
            <p14:nvContentPartPr>
              <p14:cNvPr id="72" name="Freihand 71">
                <a:extLst>
                  <a:ext uri="{FF2B5EF4-FFF2-40B4-BE49-F238E27FC236}">
                    <a16:creationId xmlns:a16="http://schemas.microsoft.com/office/drawing/2014/main" id="{02A3C67C-9A81-ADA7-47B0-FB45CA3B4072}"/>
                  </a:ext>
                </a:extLst>
              </p14:cNvPr>
              <p14:cNvContentPartPr/>
              <p14:nvPr/>
            </p14:nvContentPartPr>
            <p14:xfrm>
              <a:off x="5982676" y="2121382"/>
              <a:ext cx="1338480" cy="415800"/>
            </p14:xfrm>
          </p:contentPart>
        </mc:Choice>
        <mc:Fallback>
          <p:pic>
            <p:nvPicPr>
              <p:cNvPr id="72" name="Freihand 71">
                <a:extLst>
                  <a:ext uri="{FF2B5EF4-FFF2-40B4-BE49-F238E27FC236}">
                    <a16:creationId xmlns:a16="http://schemas.microsoft.com/office/drawing/2014/main" id="{02A3C67C-9A81-ADA7-47B0-FB45CA3B4072}"/>
                  </a:ext>
                </a:extLst>
              </p:cNvPr>
              <p:cNvPicPr/>
              <p:nvPr/>
            </p:nvPicPr>
            <p:blipFill>
              <a:blip r:embed="rId103"/>
              <a:stretch>
                <a:fillRect/>
              </a:stretch>
            </p:blipFill>
            <p:spPr>
              <a:xfrm>
                <a:off x="5978356" y="2117062"/>
                <a:ext cx="1347120" cy="424440"/>
              </a:xfrm>
              <a:prstGeom prst="rect">
                <a:avLst/>
              </a:prstGeom>
            </p:spPr>
          </p:pic>
        </mc:Fallback>
      </mc:AlternateContent>
      <p:grpSp>
        <p:nvGrpSpPr>
          <p:cNvPr id="77" name="Gruppieren 76">
            <a:extLst>
              <a:ext uri="{FF2B5EF4-FFF2-40B4-BE49-F238E27FC236}">
                <a16:creationId xmlns:a16="http://schemas.microsoft.com/office/drawing/2014/main" id="{01B4CD0F-4170-F41B-9B7B-D8F8AAF14687}"/>
              </a:ext>
            </a:extLst>
          </p:cNvPr>
          <p:cNvGrpSpPr/>
          <p:nvPr/>
        </p:nvGrpSpPr>
        <p:grpSpPr>
          <a:xfrm>
            <a:off x="10336876" y="2464462"/>
            <a:ext cx="901080" cy="201240"/>
            <a:chOff x="10336876" y="2464462"/>
            <a:chExt cx="901080" cy="201240"/>
          </a:xfrm>
        </p:grpSpPr>
        <mc:AlternateContent xmlns:mc="http://schemas.openxmlformats.org/markup-compatibility/2006">
          <mc:Choice xmlns:p14="http://schemas.microsoft.com/office/powerpoint/2010/main" Requires="p14">
            <p:contentPart p14:bwMode="auto" r:id="rId104">
              <p14:nvContentPartPr>
                <p14:cNvPr id="68" name="Freihand 67">
                  <a:extLst>
                    <a:ext uri="{FF2B5EF4-FFF2-40B4-BE49-F238E27FC236}">
                      <a16:creationId xmlns:a16="http://schemas.microsoft.com/office/drawing/2014/main" id="{C8BEA1D5-2485-9876-BEC1-BF3B23AC7291}"/>
                    </a:ext>
                  </a:extLst>
                </p14:cNvPr>
                <p14:cNvContentPartPr/>
                <p14:nvPr/>
              </p14:nvContentPartPr>
              <p14:xfrm>
                <a:off x="10390876" y="2510182"/>
                <a:ext cx="21240" cy="155520"/>
              </p14:xfrm>
            </p:contentPart>
          </mc:Choice>
          <mc:Fallback>
            <p:pic>
              <p:nvPicPr>
                <p:cNvPr id="68" name="Freihand 67">
                  <a:extLst>
                    <a:ext uri="{FF2B5EF4-FFF2-40B4-BE49-F238E27FC236}">
                      <a16:creationId xmlns:a16="http://schemas.microsoft.com/office/drawing/2014/main" id="{C8BEA1D5-2485-9876-BEC1-BF3B23AC7291}"/>
                    </a:ext>
                  </a:extLst>
                </p:cNvPr>
                <p:cNvPicPr/>
                <p:nvPr/>
              </p:nvPicPr>
              <p:blipFill>
                <a:blip r:embed="rId105"/>
                <a:stretch>
                  <a:fillRect/>
                </a:stretch>
              </p:blipFill>
              <p:spPr>
                <a:xfrm>
                  <a:off x="10386556" y="2505862"/>
                  <a:ext cx="298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9" name="Freihand 68">
                  <a:extLst>
                    <a:ext uri="{FF2B5EF4-FFF2-40B4-BE49-F238E27FC236}">
                      <a16:creationId xmlns:a16="http://schemas.microsoft.com/office/drawing/2014/main" id="{DC42E175-FE3C-3C5C-1497-F3D0679652CF}"/>
                    </a:ext>
                  </a:extLst>
                </p14:cNvPr>
                <p14:cNvContentPartPr/>
                <p14:nvPr/>
              </p14:nvContentPartPr>
              <p14:xfrm>
                <a:off x="10336876" y="2583982"/>
                <a:ext cx="137520" cy="6120"/>
              </p14:xfrm>
            </p:contentPart>
          </mc:Choice>
          <mc:Fallback>
            <p:pic>
              <p:nvPicPr>
                <p:cNvPr id="69" name="Freihand 68">
                  <a:extLst>
                    <a:ext uri="{FF2B5EF4-FFF2-40B4-BE49-F238E27FC236}">
                      <a16:creationId xmlns:a16="http://schemas.microsoft.com/office/drawing/2014/main" id="{DC42E175-FE3C-3C5C-1497-F3D0679652CF}"/>
                    </a:ext>
                  </a:extLst>
                </p:cNvPr>
                <p:cNvPicPr/>
                <p:nvPr/>
              </p:nvPicPr>
              <p:blipFill>
                <a:blip r:embed="rId107"/>
                <a:stretch>
                  <a:fillRect/>
                </a:stretch>
              </p:blipFill>
              <p:spPr>
                <a:xfrm>
                  <a:off x="10332556" y="2579662"/>
                  <a:ext cx="1461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3" name="Freihand 72">
                  <a:extLst>
                    <a:ext uri="{FF2B5EF4-FFF2-40B4-BE49-F238E27FC236}">
                      <a16:creationId xmlns:a16="http://schemas.microsoft.com/office/drawing/2014/main" id="{0EF95112-1891-EA62-3C27-B8033C373EA6}"/>
                    </a:ext>
                  </a:extLst>
                </p14:cNvPr>
                <p14:cNvContentPartPr/>
                <p14:nvPr/>
              </p14:nvContentPartPr>
              <p14:xfrm>
                <a:off x="10568356" y="2464462"/>
                <a:ext cx="144720" cy="150120"/>
              </p14:xfrm>
            </p:contentPart>
          </mc:Choice>
          <mc:Fallback>
            <p:pic>
              <p:nvPicPr>
                <p:cNvPr id="73" name="Freihand 72">
                  <a:extLst>
                    <a:ext uri="{FF2B5EF4-FFF2-40B4-BE49-F238E27FC236}">
                      <a16:creationId xmlns:a16="http://schemas.microsoft.com/office/drawing/2014/main" id="{0EF95112-1891-EA62-3C27-B8033C373EA6}"/>
                    </a:ext>
                  </a:extLst>
                </p:cNvPr>
                <p:cNvPicPr/>
                <p:nvPr/>
              </p:nvPicPr>
              <p:blipFill>
                <a:blip r:embed="rId109"/>
                <a:stretch>
                  <a:fillRect/>
                </a:stretch>
              </p:blipFill>
              <p:spPr>
                <a:xfrm>
                  <a:off x="10564036" y="2460142"/>
                  <a:ext cx="1533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4" name="Freihand 73">
                  <a:extLst>
                    <a:ext uri="{FF2B5EF4-FFF2-40B4-BE49-F238E27FC236}">
                      <a16:creationId xmlns:a16="http://schemas.microsoft.com/office/drawing/2014/main" id="{EA9D2DC4-DF66-6090-F4D3-B6E18052633E}"/>
                    </a:ext>
                  </a:extLst>
                </p14:cNvPr>
                <p14:cNvContentPartPr/>
                <p14:nvPr/>
              </p14:nvContentPartPr>
              <p14:xfrm>
                <a:off x="10727116" y="2497942"/>
                <a:ext cx="67320" cy="99720"/>
              </p14:xfrm>
            </p:contentPart>
          </mc:Choice>
          <mc:Fallback>
            <p:pic>
              <p:nvPicPr>
                <p:cNvPr id="74" name="Freihand 73">
                  <a:extLst>
                    <a:ext uri="{FF2B5EF4-FFF2-40B4-BE49-F238E27FC236}">
                      <a16:creationId xmlns:a16="http://schemas.microsoft.com/office/drawing/2014/main" id="{EA9D2DC4-DF66-6090-F4D3-B6E18052633E}"/>
                    </a:ext>
                  </a:extLst>
                </p:cNvPr>
                <p:cNvPicPr/>
                <p:nvPr/>
              </p:nvPicPr>
              <p:blipFill>
                <a:blip r:embed="rId111"/>
                <a:stretch>
                  <a:fillRect/>
                </a:stretch>
              </p:blipFill>
              <p:spPr>
                <a:xfrm>
                  <a:off x="10722796" y="2493622"/>
                  <a:ext cx="759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5" name="Freihand 74">
                  <a:extLst>
                    <a:ext uri="{FF2B5EF4-FFF2-40B4-BE49-F238E27FC236}">
                      <a16:creationId xmlns:a16="http://schemas.microsoft.com/office/drawing/2014/main" id="{931A52A2-822C-FB10-FCA0-8E5CD57E5E4F}"/>
                    </a:ext>
                  </a:extLst>
                </p14:cNvPr>
                <p14:cNvContentPartPr/>
                <p14:nvPr/>
              </p14:nvContentPartPr>
              <p14:xfrm>
                <a:off x="10919716" y="2481382"/>
                <a:ext cx="106200" cy="118440"/>
              </p14:xfrm>
            </p:contentPart>
          </mc:Choice>
          <mc:Fallback>
            <p:pic>
              <p:nvPicPr>
                <p:cNvPr id="75" name="Freihand 74">
                  <a:extLst>
                    <a:ext uri="{FF2B5EF4-FFF2-40B4-BE49-F238E27FC236}">
                      <a16:creationId xmlns:a16="http://schemas.microsoft.com/office/drawing/2014/main" id="{931A52A2-822C-FB10-FCA0-8E5CD57E5E4F}"/>
                    </a:ext>
                  </a:extLst>
                </p:cNvPr>
                <p:cNvPicPr/>
                <p:nvPr/>
              </p:nvPicPr>
              <p:blipFill>
                <a:blip r:embed="rId113"/>
                <a:stretch>
                  <a:fillRect/>
                </a:stretch>
              </p:blipFill>
              <p:spPr>
                <a:xfrm>
                  <a:off x="10915396" y="2477062"/>
                  <a:ext cx="1148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6" name="Freihand 75">
                  <a:extLst>
                    <a:ext uri="{FF2B5EF4-FFF2-40B4-BE49-F238E27FC236}">
                      <a16:creationId xmlns:a16="http://schemas.microsoft.com/office/drawing/2014/main" id="{8C3E3114-AF3E-B2DD-E9F9-182F02D99971}"/>
                    </a:ext>
                  </a:extLst>
                </p14:cNvPr>
                <p14:cNvContentPartPr/>
                <p14:nvPr/>
              </p14:nvContentPartPr>
              <p14:xfrm>
                <a:off x="11129236" y="2465902"/>
                <a:ext cx="108720" cy="122760"/>
              </p14:xfrm>
            </p:contentPart>
          </mc:Choice>
          <mc:Fallback>
            <p:pic>
              <p:nvPicPr>
                <p:cNvPr id="76" name="Freihand 75">
                  <a:extLst>
                    <a:ext uri="{FF2B5EF4-FFF2-40B4-BE49-F238E27FC236}">
                      <a16:creationId xmlns:a16="http://schemas.microsoft.com/office/drawing/2014/main" id="{8C3E3114-AF3E-B2DD-E9F9-182F02D99971}"/>
                    </a:ext>
                  </a:extLst>
                </p:cNvPr>
                <p:cNvPicPr/>
                <p:nvPr/>
              </p:nvPicPr>
              <p:blipFill>
                <a:blip r:embed="rId115"/>
                <a:stretch>
                  <a:fillRect/>
                </a:stretch>
              </p:blipFill>
              <p:spPr>
                <a:xfrm>
                  <a:off x="11124916" y="2461582"/>
                  <a:ext cx="117360" cy="131400"/>
                </a:xfrm>
                <a:prstGeom prst="rect">
                  <a:avLst/>
                </a:prstGeom>
              </p:spPr>
            </p:pic>
          </mc:Fallback>
        </mc:AlternateContent>
      </p:grpSp>
      <p:grpSp>
        <p:nvGrpSpPr>
          <p:cNvPr id="80" name="Gruppieren 79">
            <a:extLst>
              <a:ext uri="{FF2B5EF4-FFF2-40B4-BE49-F238E27FC236}">
                <a16:creationId xmlns:a16="http://schemas.microsoft.com/office/drawing/2014/main" id="{6295ED15-7AF1-9FDF-50D7-47AFA5BD149F}"/>
              </a:ext>
            </a:extLst>
          </p:cNvPr>
          <p:cNvGrpSpPr/>
          <p:nvPr/>
        </p:nvGrpSpPr>
        <p:grpSpPr>
          <a:xfrm>
            <a:off x="10353076" y="2831662"/>
            <a:ext cx="153000" cy="173160"/>
            <a:chOff x="10353076" y="2831662"/>
            <a:chExt cx="153000" cy="173160"/>
          </a:xfrm>
        </p:grpSpPr>
        <mc:AlternateContent xmlns:mc="http://schemas.openxmlformats.org/markup-compatibility/2006">
          <mc:Choice xmlns:p14="http://schemas.microsoft.com/office/powerpoint/2010/main" Requires="p14">
            <p:contentPart p14:bwMode="auto" r:id="rId116">
              <p14:nvContentPartPr>
                <p14:cNvPr id="78" name="Freihand 77">
                  <a:extLst>
                    <a:ext uri="{FF2B5EF4-FFF2-40B4-BE49-F238E27FC236}">
                      <a16:creationId xmlns:a16="http://schemas.microsoft.com/office/drawing/2014/main" id="{671946CE-2271-A205-2695-6AB8EBE2A5C1}"/>
                    </a:ext>
                  </a:extLst>
                </p14:cNvPr>
                <p14:cNvContentPartPr/>
                <p14:nvPr/>
              </p14:nvContentPartPr>
              <p14:xfrm>
                <a:off x="10405636" y="2831662"/>
                <a:ext cx="14400" cy="173160"/>
              </p14:xfrm>
            </p:contentPart>
          </mc:Choice>
          <mc:Fallback>
            <p:pic>
              <p:nvPicPr>
                <p:cNvPr id="78" name="Freihand 77">
                  <a:extLst>
                    <a:ext uri="{FF2B5EF4-FFF2-40B4-BE49-F238E27FC236}">
                      <a16:creationId xmlns:a16="http://schemas.microsoft.com/office/drawing/2014/main" id="{671946CE-2271-A205-2695-6AB8EBE2A5C1}"/>
                    </a:ext>
                  </a:extLst>
                </p:cNvPr>
                <p:cNvPicPr/>
                <p:nvPr/>
              </p:nvPicPr>
              <p:blipFill>
                <a:blip r:embed="rId117"/>
                <a:stretch>
                  <a:fillRect/>
                </a:stretch>
              </p:blipFill>
              <p:spPr>
                <a:xfrm>
                  <a:off x="10401316" y="2827342"/>
                  <a:ext cx="230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9" name="Freihand 78">
                  <a:extLst>
                    <a:ext uri="{FF2B5EF4-FFF2-40B4-BE49-F238E27FC236}">
                      <a16:creationId xmlns:a16="http://schemas.microsoft.com/office/drawing/2014/main" id="{517374F9-6F92-15FE-9ED0-CAA6E7A44DCA}"/>
                    </a:ext>
                  </a:extLst>
                </p14:cNvPr>
                <p14:cNvContentPartPr/>
                <p14:nvPr/>
              </p14:nvContentPartPr>
              <p14:xfrm>
                <a:off x="10353076" y="2913022"/>
                <a:ext cx="153000" cy="18000"/>
              </p14:xfrm>
            </p:contentPart>
          </mc:Choice>
          <mc:Fallback>
            <p:pic>
              <p:nvPicPr>
                <p:cNvPr id="79" name="Freihand 78">
                  <a:extLst>
                    <a:ext uri="{FF2B5EF4-FFF2-40B4-BE49-F238E27FC236}">
                      <a16:creationId xmlns:a16="http://schemas.microsoft.com/office/drawing/2014/main" id="{517374F9-6F92-15FE-9ED0-CAA6E7A44DCA}"/>
                    </a:ext>
                  </a:extLst>
                </p:cNvPr>
                <p:cNvPicPr/>
                <p:nvPr/>
              </p:nvPicPr>
              <p:blipFill>
                <a:blip r:embed="rId119"/>
                <a:stretch>
                  <a:fillRect/>
                </a:stretch>
              </p:blipFill>
              <p:spPr>
                <a:xfrm>
                  <a:off x="10348756" y="2908702"/>
                  <a:ext cx="161640" cy="26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0">
            <p14:nvContentPartPr>
              <p14:cNvPr id="81" name="Freihand 80">
                <a:extLst>
                  <a:ext uri="{FF2B5EF4-FFF2-40B4-BE49-F238E27FC236}">
                    <a16:creationId xmlns:a16="http://schemas.microsoft.com/office/drawing/2014/main" id="{F7C3BFC1-6999-4E41-6D44-DFBE9206A3DC}"/>
                  </a:ext>
                </a:extLst>
              </p14:cNvPr>
              <p14:cNvContentPartPr/>
              <p14:nvPr/>
            </p14:nvContentPartPr>
            <p14:xfrm>
              <a:off x="2285836" y="2521342"/>
              <a:ext cx="1379520" cy="371520"/>
            </p14:xfrm>
          </p:contentPart>
        </mc:Choice>
        <mc:Fallback>
          <p:pic>
            <p:nvPicPr>
              <p:cNvPr id="81" name="Freihand 80">
                <a:extLst>
                  <a:ext uri="{FF2B5EF4-FFF2-40B4-BE49-F238E27FC236}">
                    <a16:creationId xmlns:a16="http://schemas.microsoft.com/office/drawing/2014/main" id="{F7C3BFC1-6999-4E41-6D44-DFBE9206A3DC}"/>
                  </a:ext>
                </a:extLst>
              </p:cNvPr>
              <p:cNvPicPr/>
              <p:nvPr/>
            </p:nvPicPr>
            <p:blipFill>
              <a:blip r:embed="rId121"/>
              <a:stretch>
                <a:fillRect/>
              </a:stretch>
            </p:blipFill>
            <p:spPr>
              <a:xfrm>
                <a:off x="2281516" y="2517022"/>
                <a:ext cx="1388160" cy="380160"/>
              </a:xfrm>
              <a:prstGeom prst="rect">
                <a:avLst/>
              </a:prstGeom>
            </p:spPr>
          </p:pic>
        </mc:Fallback>
      </mc:AlternateContent>
      <p:grpSp>
        <p:nvGrpSpPr>
          <p:cNvPr id="86" name="Gruppieren 85">
            <a:extLst>
              <a:ext uri="{FF2B5EF4-FFF2-40B4-BE49-F238E27FC236}">
                <a16:creationId xmlns:a16="http://schemas.microsoft.com/office/drawing/2014/main" id="{F5017E05-48C6-1DE9-4EA7-DE7E936BDF02}"/>
              </a:ext>
            </a:extLst>
          </p:cNvPr>
          <p:cNvGrpSpPr/>
          <p:nvPr/>
        </p:nvGrpSpPr>
        <p:grpSpPr>
          <a:xfrm>
            <a:off x="10661236" y="2783062"/>
            <a:ext cx="597240" cy="180000"/>
            <a:chOff x="10661236" y="2783062"/>
            <a:chExt cx="597240" cy="180000"/>
          </a:xfrm>
        </p:grpSpPr>
        <mc:AlternateContent xmlns:mc="http://schemas.openxmlformats.org/markup-compatibility/2006">
          <mc:Choice xmlns:p14="http://schemas.microsoft.com/office/powerpoint/2010/main" Requires="p14">
            <p:contentPart p14:bwMode="auto" r:id="rId122">
              <p14:nvContentPartPr>
                <p14:cNvPr id="82" name="Freihand 81">
                  <a:extLst>
                    <a:ext uri="{FF2B5EF4-FFF2-40B4-BE49-F238E27FC236}">
                      <a16:creationId xmlns:a16="http://schemas.microsoft.com/office/drawing/2014/main" id="{8A74253C-DA97-88F7-72B0-096672A904ED}"/>
                    </a:ext>
                  </a:extLst>
                </p14:cNvPr>
                <p14:cNvContentPartPr/>
                <p14:nvPr/>
              </p14:nvContentPartPr>
              <p14:xfrm>
                <a:off x="10661236" y="2793862"/>
                <a:ext cx="121320" cy="162360"/>
              </p14:xfrm>
            </p:contentPart>
          </mc:Choice>
          <mc:Fallback>
            <p:pic>
              <p:nvPicPr>
                <p:cNvPr id="82" name="Freihand 81">
                  <a:extLst>
                    <a:ext uri="{FF2B5EF4-FFF2-40B4-BE49-F238E27FC236}">
                      <a16:creationId xmlns:a16="http://schemas.microsoft.com/office/drawing/2014/main" id="{8A74253C-DA97-88F7-72B0-096672A904ED}"/>
                    </a:ext>
                  </a:extLst>
                </p:cNvPr>
                <p:cNvPicPr/>
                <p:nvPr/>
              </p:nvPicPr>
              <p:blipFill>
                <a:blip r:embed="rId123"/>
                <a:stretch>
                  <a:fillRect/>
                </a:stretch>
              </p:blipFill>
              <p:spPr>
                <a:xfrm>
                  <a:off x="10656916" y="2789542"/>
                  <a:ext cx="1299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3" name="Freihand 82">
                  <a:extLst>
                    <a:ext uri="{FF2B5EF4-FFF2-40B4-BE49-F238E27FC236}">
                      <a16:creationId xmlns:a16="http://schemas.microsoft.com/office/drawing/2014/main" id="{604BBDA1-39B8-83AC-00FB-20CF0E0AA4D5}"/>
                    </a:ext>
                  </a:extLst>
                </p14:cNvPr>
                <p14:cNvContentPartPr/>
                <p14:nvPr/>
              </p14:nvContentPartPr>
              <p14:xfrm>
                <a:off x="10934116" y="2813662"/>
                <a:ext cx="105480" cy="118440"/>
              </p14:xfrm>
            </p:contentPart>
          </mc:Choice>
          <mc:Fallback>
            <p:pic>
              <p:nvPicPr>
                <p:cNvPr id="83" name="Freihand 82">
                  <a:extLst>
                    <a:ext uri="{FF2B5EF4-FFF2-40B4-BE49-F238E27FC236}">
                      <a16:creationId xmlns:a16="http://schemas.microsoft.com/office/drawing/2014/main" id="{604BBDA1-39B8-83AC-00FB-20CF0E0AA4D5}"/>
                    </a:ext>
                  </a:extLst>
                </p:cNvPr>
                <p:cNvPicPr/>
                <p:nvPr/>
              </p:nvPicPr>
              <p:blipFill>
                <a:blip r:embed="rId125"/>
                <a:stretch>
                  <a:fillRect/>
                </a:stretch>
              </p:blipFill>
              <p:spPr>
                <a:xfrm>
                  <a:off x="10929796" y="2809342"/>
                  <a:ext cx="1141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4" name="Freihand 83">
                  <a:extLst>
                    <a:ext uri="{FF2B5EF4-FFF2-40B4-BE49-F238E27FC236}">
                      <a16:creationId xmlns:a16="http://schemas.microsoft.com/office/drawing/2014/main" id="{AA2CA8C1-C223-5CD7-3938-1818BBD1F3A4}"/>
                    </a:ext>
                  </a:extLst>
                </p14:cNvPr>
                <p14:cNvContentPartPr/>
                <p14:nvPr/>
              </p14:nvContentPartPr>
              <p14:xfrm>
                <a:off x="10936276" y="2783062"/>
                <a:ext cx="322200" cy="114840"/>
              </p14:xfrm>
            </p:contentPart>
          </mc:Choice>
          <mc:Fallback>
            <p:pic>
              <p:nvPicPr>
                <p:cNvPr id="84" name="Freihand 83">
                  <a:extLst>
                    <a:ext uri="{FF2B5EF4-FFF2-40B4-BE49-F238E27FC236}">
                      <a16:creationId xmlns:a16="http://schemas.microsoft.com/office/drawing/2014/main" id="{AA2CA8C1-C223-5CD7-3938-1818BBD1F3A4}"/>
                    </a:ext>
                  </a:extLst>
                </p:cNvPr>
                <p:cNvPicPr/>
                <p:nvPr/>
              </p:nvPicPr>
              <p:blipFill>
                <a:blip r:embed="rId127"/>
                <a:stretch>
                  <a:fillRect/>
                </a:stretch>
              </p:blipFill>
              <p:spPr>
                <a:xfrm>
                  <a:off x="10931956" y="2778742"/>
                  <a:ext cx="3308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5" name="Freihand 84">
                  <a:extLst>
                    <a:ext uri="{FF2B5EF4-FFF2-40B4-BE49-F238E27FC236}">
                      <a16:creationId xmlns:a16="http://schemas.microsoft.com/office/drawing/2014/main" id="{341071F2-454A-FC93-CF52-025B0EC2787C}"/>
                    </a:ext>
                  </a:extLst>
                </p14:cNvPr>
                <p14:cNvContentPartPr/>
                <p14:nvPr/>
              </p14:nvContentPartPr>
              <p14:xfrm>
                <a:off x="11217436" y="2833822"/>
                <a:ext cx="25560" cy="129240"/>
              </p14:xfrm>
            </p:contentPart>
          </mc:Choice>
          <mc:Fallback>
            <p:pic>
              <p:nvPicPr>
                <p:cNvPr id="85" name="Freihand 84">
                  <a:extLst>
                    <a:ext uri="{FF2B5EF4-FFF2-40B4-BE49-F238E27FC236}">
                      <a16:creationId xmlns:a16="http://schemas.microsoft.com/office/drawing/2014/main" id="{341071F2-454A-FC93-CF52-025B0EC2787C}"/>
                    </a:ext>
                  </a:extLst>
                </p:cNvPr>
                <p:cNvPicPr/>
                <p:nvPr/>
              </p:nvPicPr>
              <p:blipFill>
                <a:blip r:embed="rId129"/>
                <a:stretch>
                  <a:fillRect/>
                </a:stretch>
              </p:blipFill>
              <p:spPr>
                <a:xfrm>
                  <a:off x="11213116" y="2829502"/>
                  <a:ext cx="34200" cy="137880"/>
                </a:xfrm>
                <a:prstGeom prst="rect">
                  <a:avLst/>
                </a:prstGeom>
              </p:spPr>
            </p:pic>
          </mc:Fallback>
        </mc:AlternateContent>
      </p:grpSp>
      <p:grpSp>
        <p:nvGrpSpPr>
          <p:cNvPr id="89" name="Gruppieren 88">
            <a:extLst>
              <a:ext uri="{FF2B5EF4-FFF2-40B4-BE49-F238E27FC236}">
                <a16:creationId xmlns:a16="http://schemas.microsoft.com/office/drawing/2014/main" id="{E1027EF5-DFDC-F077-6B01-CB31B8900CA7}"/>
              </a:ext>
            </a:extLst>
          </p:cNvPr>
          <p:cNvGrpSpPr/>
          <p:nvPr/>
        </p:nvGrpSpPr>
        <p:grpSpPr>
          <a:xfrm>
            <a:off x="10340116" y="3201022"/>
            <a:ext cx="157680" cy="103320"/>
            <a:chOff x="10340116" y="3201022"/>
            <a:chExt cx="157680" cy="103320"/>
          </a:xfrm>
        </p:grpSpPr>
        <mc:AlternateContent xmlns:mc="http://schemas.openxmlformats.org/markup-compatibility/2006">
          <mc:Choice xmlns:p14="http://schemas.microsoft.com/office/powerpoint/2010/main" Requires="p14">
            <p:contentPart p14:bwMode="auto" r:id="rId130">
              <p14:nvContentPartPr>
                <p14:cNvPr id="87" name="Freihand 86">
                  <a:extLst>
                    <a:ext uri="{FF2B5EF4-FFF2-40B4-BE49-F238E27FC236}">
                      <a16:creationId xmlns:a16="http://schemas.microsoft.com/office/drawing/2014/main" id="{6B7707EF-5E32-D004-327F-022CA580F524}"/>
                    </a:ext>
                  </a:extLst>
                </p14:cNvPr>
                <p14:cNvContentPartPr/>
                <p14:nvPr/>
              </p14:nvContentPartPr>
              <p14:xfrm>
                <a:off x="10402036" y="3201022"/>
                <a:ext cx="10080" cy="103320"/>
              </p14:xfrm>
            </p:contentPart>
          </mc:Choice>
          <mc:Fallback>
            <p:pic>
              <p:nvPicPr>
                <p:cNvPr id="87" name="Freihand 86">
                  <a:extLst>
                    <a:ext uri="{FF2B5EF4-FFF2-40B4-BE49-F238E27FC236}">
                      <a16:creationId xmlns:a16="http://schemas.microsoft.com/office/drawing/2014/main" id="{6B7707EF-5E32-D004-327F-022CA580F524}"/>
                    </a:ext>
                  </a:extLst>
                </p:cNvPr>
                <p:cNvPicPr/>
                <p:nvPr/>
              </p:nvPicPr>
              <p:blipFill>
                <a:blip r:embed="rId131"/>
                <a:stretch>
                  <a:fillRect/>
                </a:stretch>
              </p:blipFill>
              <p:spPr>
                <a:xfrm>
                  <a:off x="10397716" y="3196702"/>
                  <a:ext cx="187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8" name="Freihand 87">
                  <a:extLst>
                    <a:ext uri="{FF2B5EF4-FFF2-40B4-BE49-F238E27FC236}">
                      <a16:creationId xmlns:a16="http://schemas.microsoft.com/office/drawing/2014/main" id="{D8C9C7CC-7F2C-CACC-10C5-A52ACB78474D}"/>
                    </a:ext>
                  </a:extLst>
                </p14:cNvPr>
                <p14:cNvContentPartPr/>
                <p14:nvPr/>
              </p14:nvContentPartPr>
              <p14:xfrm>
                <a:off x="10340116" y="3239902"/>
                <a:ext cx="157680" cy="6480"/>
              </p14:xfrm>
            </p:contentPart>
          </mc:Choice>
          <mc:Fallback>
            <p:pic>
              <p:nvPicPr>
                <p:cNvPr id="88" name="Freihand 87">
                  <a:extLst>
                    <a:ext uri="{FF2B5EF4-FFF2-40B4-BE49-F238E27FC236}">
                      <a16:creationId xmlns:a16="http://schemas.microsoft.com/office/drawing/2014/main" id="{D8C9C7CC-7F2C-CACC-10C5-A52ACB78474D}"/>
                    </a:ext>
                  </a:extLst>
                </p:cNvPr>
                <p:cNvPicPr/>
                <p:nvPr/>
              </p:nvPicPr>
              <p:blipFill>
                <a:blip r:embed="rId133"/>
                <a:stretch>
                  <a:fillRect/>
                </a:stretch>
              </p:blipFill>
              <p:spPr>
                <a:xfrm>
                  <a:off x="10335796" y="3235582"/>
                  <a:ext cx="166320" cy="15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4">
            <p14:nvContentPartPr>
              <p14:cNvPr id="90" name="Freihand 89">
                <a:extLst>
                  <a:ext uri="{FF2B5EF4-FFF2-40B4-BE49-F238E27FC236}">
                    <a16:creationId xmlns:a16="http://schemas.microsoft.com/office/drawing/2014/main" id="{C52CD0D2-0A9D-A1AA-2EFE-521BADE37398}"/>
                  </a:ext>
                </a:extLst>
              </p14:cNvPr>
              <p14:cNvContentPartPr/>
              <p14:nvPr/>
            </p14:nvContentPartPr>
            <p14:xfrm>
              <a:off x="4611076" y="2896102"/>
              <a:ext cx="1344600" cy="410760"/>
            </p14:xfrm>
          </p:contentPart>
        </mc:Choice>
        <mc:Fallback>
          <p:pic>
            <p:nvPicPr>
              <p:cNvPr id="90" name="Freihand 89">
                <a:extLst>
                  <a:ext uri="{FF2B5EF4-FFF2-40B4-BE49-F238E27FC236}">
                    <a16:creationId xmlns:a16="http://schemas.microsoft.com/office/drawing/2014/main" id="{C52CD0D2-0A9D-A1AA-2EFE-521BADE37398}"/>
                  </a:ext>
                </a:extLst>
              </p:cNvPr>
              <p:cNvPicPr/>
              <p:nvPr/>
            </p:nvPicPr>
            <p:blipFill>
              <a:blip r:embed="rId135"/>
              <a:stretch>
                <a:fillRect/>
              </a:stretch>
            </p:blipFill>
            <p:spPr>
              <a:xfrm>
                <a:off x="4606756" y="2891782"/>
                <a:ext cx="1353240" cy="419400"/>
              </a:xfrm>
              <a:prstGeom prst="rect">
                <a:avLst/>
              </a:prstGeom>
            </p:spPr>
          </p:pic>
        </mc:Fallback>
      </mc:AlternateContent>
      <p:grpSp>
        <p:nvGrpSpPr>
          <p:cNvPr id="95" name="Gruppieren 94">
            <a:extLst>
              <a:ext uri="{FF2B5EF4-FFF2-40B4-BE49-F238E27FC236}">
                <a16:creationId xmlns:a16="http://schemas.microsoft.com/office/drawing/2014/main" id="{592DA4D0-5A8E-7F4B-3395-D5C8E5B4E074}"/>
              </a:ext>
            </a:extLst>
          </p:cNvPr>
          <p:cNvGrpSpPr/>
          <p:nvPr/>
        </p:nvGrpSpPr>
        <p:grpSpPr>
          <a:xfrm>
            <a:off x="10651876" y="3065302"/>
            <a:ext cx="613440" cy="207720"/>
            <a:chOff x="10651876" y="3065302"/>
            <a:chExt cx="613440" cy="207720"/>
          </a:xfrm>
        </p:grpSpPr>
        <mc:AlternateContent xmlns:mc="http://schemas.openxmlformats.org/markup-compatibility/2006">
          <mc:Choice xmlns:p14="http://schemas.microsoft.com/office/powerpoint/2010/main" Requires="p14">
            <p:contentPart p14:bwMode="auto" r:id="rId136">
              <p14:nvContentPartPr>
                <p14:cNvPr id="91" name="Freihand 90">
                  <a:extLst>
                    <a:ext uri="{FF2B5EF4-FFF2-40B4-BE49-F238E27FC236}">
                      <a16:creationId xmlns:a16="http://schemas.microsoft.com/office/drawing/2014/main" id="{0490EB44-4ED1-B170-BC21-E8F984B75757}"/>
                    </a:ext>
                  </a:extLst>
                </p14:cNvPr>
                <p14:cNvContentPartPr/>
                <p14:nvPr/>
              </p14:nvContentPartPr>
              <p14:xfrm>
                <a:off x="10651876" y="3065302"/>
                <a:ext cx="118440" cy="181440"/>
              </p14:xfrm>
            </p:contentPart>
          </mc:Choice>
          <mc:Fallback>
            <p:pic>
              <p:nvPicPr>
                <p:cNvPr id="91" name="Freihand 90">
                  <a:extLst>
                    <a:ext uri="{FF2B5EF4-FFF2-40B4-BE49-F238E27FC236}">
                      <a16:creationId xmlns:a16="http://schemas.microsoft.com/office/drawing/2014/main" id="{0490EB44-4ED1-B170-BC21-E8F984B75757}"/>
                    </a:ext>
                  </a:extLst>
                </p:cNvPr>
                <p:cNvPicPr/>
                <p:nvPr/>
              </p:nvPicPr>
              <p:blipFill>
                <a:blip r:embed="rId137"/>
                <a:stretch>
                  <a:fillRect/>
                </a:stretch>
              </p:blipFill>
              <p:spPr>
                <a:xfrm>
                  <a:off x="10647556" y="3060982"/>
                  <a:ext cx="1270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2" name="Freihand 91">
                  <a:extLst>
                    <a:ext uri="{FF2B5EF4-FFF2-40B4-BE49-F238E27FC236}">
                      <a16:creationId xmlns:a16="http://schemas.microsoft.com/office/drawing/2014/main" id="{1EFA9A73-7170-6EC1-A0C4-DBEDBC289B69}"/>
                    </a:ext>
                  </a:extLst>
                </p14:cNvPr>
                <p14:cNvContentPartPr/>
                <p14:nvPr/>
              </p14:nvContentPartPr>
              <p14:xfrm>
                <a:off x="10763116" y="3139102"/>
                <a:ext cx="28800" cy="133920"/>
              </p14:xfrm>
            </p:contentPart>
          </mc:Choice>
          <mc:Fallback>
            <p:pic>
              <p:nvPicPr>
                <p:cNvPr id="92" name="Freihand 91">
                  <a:extLst>
                    <a:ext uri="{FF2B5EF4-FFF2-40B4-BE49-F238E27FC236}">
                      <a16:creationId xmlns:a16="http://schemas.microsoft.com/office/drawing/2014/main" id="{1EFA9A73-7170-6EC1-A0C4-DBEDBC289B69}"/>
                    </a:ext>
                  </a:extLst>
                </p:cNvPr>
                <p:cNvPicPr/>
                <p:nvPr/>
              </p:nvPicPr>
              <p:blipFill>
                <a:blip r:embed="rId139"/>
                <a:stretch>
                  <a:fillRect/>
                </a:stretch>
              </p:blipFill>
              <p:spPr>
                <a:xfrm>
                  <a:off x="10758796" y="3134782"/>
                  <a:ext cx="374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3" name="Freihand 92">
                  <a:extLst>
                    <a:ext uri="{FF2B5EF4-FFF2-40B4-BE49-F238E27FC236}">
                      <a16:creationId xmlns:a16="http://schemas.microsoft.com/office/drawing/2014/main" id="{4C6C10C5-DB20-BBD8-062B-DB5A47EE93C6}"/>
                    </a:ext>
                  </a:extLst>
                </p14:cNvPr>
                <p14:cNvContentPartPr/>
                <p14:nvPr/>
              </p14:nvContentPartPr>
              <p14:xfrm>
                <a:off x="10941316" y="3122542"/>
                <a:ext cx="140760" cy="141840"/>
              </p14:xfrm>
            </p:contentPart>
          </mc:Choice>
          <mc:Fallback>
            <p:pic>
              <p:nvPicPr>
                <p:cNvPr id="93" name="Freihand 92">
                  <a:extLst>
                    <a:ext uri="{FF2B5EF4-FFF2-40B4-BE49-F238E27FC236}">
                      <a16:creationId xmlns:a16="http://schemas.microsoft.com/office/drawing/2014/main" id="{4C6C10C5-DB20-BBD8-062B-DB5A47EE93C6}"/>
                    </a:ext>
                  </a:extLst>
                </p:cNvPr>
                <p:cNvPicPr/>
                <p:nvPr/>
              </p:nvPicPr>
              <p:blipFill>
                <a:blip r:embed="rId141"/>
                <a:stretch>
                  <a:fillRect/>
                </a:stretch>
              </p:blipFill>
              <p:spPr>
                <a:xfrm>
                  <a:off x="10936996" y="3118222"/>
                  <a:ext cx="1494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4" name="Freihand 93">
                  <a:extLst>
                    <a:ext uri="{FF2B5EF4-FFF2-40B4-BE49-F238E27FC236}">
                      <a16:creationId xmlns:a16="http://schemas.microsoft.com/office/drawing/2014/main" id="{4DD99052-DE81-EE74-EE12-3A4040CDEDE9}"/>
                    </a:ext>
                  </a:extLst>
                </p14:cNvPr>
                <p14:cNvContentPartPr/>
                <p14:nvPr/>
              </p14:nvContentPartPr>
              <p14:xfrm>
                <a:off x="11141476" y="3099142"/>
                <a:ext cx="123840" cy="173880"/>
              </p14:xfrm>
            </p:contentPart>
          </mc:Choice>
          <mc:Fallback>
            <p:pic>
              <p:nvPicPr>
                <p:cNvPr id="94" name="Freihand 93">
                  <a:extLst>
                    <a:ext uri="{FF2B5EF4-FFF2-40B4-BE49-F238E27FC236}">
                      <a16:creationId xmlns:a16="http://schemas.microsoft.com/office/drawing/2014/main" id="{4DD99052-DE81-EE74-EE12-3A4040CDEDE9}"/>
                    </a:ext>
                  </a:extLst>
                </p:cNvPr>
                <p:cNvPicPr/>
                <p:nvPr/>
              </p:nvPicPr>
              <p:blipFill>
                <a:blip r:embed="rId143"/>
                <a:stretch>
                  <a:fillRect/>
                </a:stretch>
              </p:blipFill>
              <p:spPr>
                <a:xfrm>
                  <a:off x="11137156" y="3094822"/>
                  <a:ext cx="132480" cy="182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4">
            <p14:nvContentPartPr>
              <p14:cNvPr id="96" name="Freihand 95">
                <a:extLst>
                  <a:ext uri="{FF2B5EF4-FFF2-40B4-BE49-F238E27FC236}">
                    <a16:creationId xmlns:a16="http://schemas.microsoft.com/office/drawing/2014/main" id="{91158140-9CB5-DFFC-A6AD-3775D7A2AD0E}"/>
                  </a:ext>
                </a:extLst>
              </p14:cNvPr>
              <p14:cNvContentPartPr/>
              <p14:nvPr/>
            </p14:nvContentPartPr>
            <p14:xfrm>
              <a:off x="4617556" y="3256822"/>
              <a:ext cx="1337760" cy="366840"/>
            </p14:xfrm>
          </p:contentPart>
        </mc:Choice>
        <mc:Fallback>
          <p:pic>
            <p:nvPicPr>
              <p:cNvPr id="96" name="Freihand 95">
                <a:extLst>
                  <a:ext uri="{FF2B5EF4-FFF2-40B4-BE49-F238E27FC236}">
                    <a16:creationId xmlns:a16="http://schemas.microsoft.com/office/drawing/2014/main" id="{91158140-9CB5-DFFC-A6AD-3775D7A2AD0E}"/>
                  </a:ext>
                </a:extLst>
              </p:cNvPr>
              <p:cNvPicPr/>
              <p:nvPr/>
            </p:nvPicPr>
            <p:blipFill>
              <a:blip r:embed="rId145"/>
              <a:stretch>
                <a:fillRect/>
              </a:stretch>
            </p:blipFill>
            <p:spPr>
              <a:xfrm>
                <a:off x="4613236" y="3252502"/>
                <a:ext cx="1346400" cy="375480"/>
              </a:xfrm>
              <a:prstGeom prst="rect">
                <a:avLst/>
              </a:prstGeom>
            </p:spPr>
          </p:pic>
        </mc:Fallback>
      </mc:AlternateContent>
      <p:grpSp>
        <p:nvGrpSpPr>
          <p:cNvPr id="104" name="Gruppieren 103">
            <a:extLst>
              <a:ext uri="{FF2B5EF4-FFF2-40B4-BE49-F238E27FC236}">
                <a16:creationId xmlns:a16="http://schemas.microsoft.com/office/drawing/2014/main" id="{DA091A34-C643-5043-968B-35BA03470D97}"/>
              </a:ext>
            </a:extLst>
          </p:cNvPr>
          <p:cNvGrpSpPr/>
          <p:nvPr/>
        </p:nvGrpSpPr>
        <p:grpSpPr>
          <a:xfrm>
            <a:off x="10371076" y="3439702"/>
            <a:ext cx="388440" cy="174960"/>
            <a:chOff x="10371076" y="3439702"/>
            <a:chExt cx="388440" cy="174960"/>
          </a:xfrm>
        </p:grpSpPr>
        <mc:AlternateContent xmlns:mc="http://schemas.openxmlformats.org/markup-compatibility/2006">
          <mc:Choice xmlns:p14="http://schemas.microsoft.com/office/powerpoint/2010/main" Requires="p14">
            <p:contentPart p14:bwMode="auto" r:id="rId146">
              <p14:nvContentPartPr>
                <p14:cNvPr id="97" name="Freihand 96">
                  <a:extLst>
                    <a:ext uri="{FF2B5EF4-FFF2-40B4-BE49-F238E27FC236}">
                      <a16:creationId xmlns:a16="http://schemas.microsoft.com/office/drawing/2014/main" id="{86D68539-1600-D825-D94C-73E6D0DF506E}"/>
                    </a:ext>
                  </a:extLst>
                </p14:cNvPr>
                <p14:cNvContentPartPr/>
                <p14:nvPr/>
              </p14:nvContentPartPr>
              <p14:xfrm>
                <a:off x="10422556" y="3467782"/>
                <a:ext cx="9720" cy="146880"/>
              </p14:xfrm>
            </p:contentPart>
          </mc:Choice>
          <mc:Fallback>
            <p:pic>
              <p:nvPicPr>
                <p:cNvPr id="97" name="Freihand 96">
                  <a:extLst>
                    <a:ext uri="{FF2B5EF4-FFF2-40B4-BE49-F238E27FC236}">
                      <a16:creationId xmlns:a16="http://schemas.microsoft.com/office/drawing/2014/main" id="{86D68539-1600-D825-D94C-73E6D0DF506E}"/>
                    </a:ext>
                  </a:extLst>
                </p:cNvPr>
                <p:cNvPicPr/>
                <p:nvPr/>
              </p:nvPicPr>
              <p:blipFill>
                <a:blip r:embed="rId147"/>
                <a:stretch>
                  <a:fillRect/>
                </a:stretch>
              </p:blipFill>
              <p:spPr>
                <a:xfrm>
                  <a:off x="10418236" y="3463462"/>
                  <a:ext cx="183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8" name="Freihand 97">
                  <a:extLst>
                    <a:ext uri="{FF2B5EF4-FFF2-40B4-BE49-F238E27FC236}">
                      <a16:creationId xmlns:a16="http://schemas.microsoft.com/office/drawing/2014/main" id="{2889DAEB-4E64-601C-86F4-5E72ADE63C53}"/>
                    </a:ext>
                  </a:extLst>
                </p14:cNvPr>
                <p14:cNvContentPartPr/>
                <p14:nvPr/>
              </p14:nvContentPartPr>
              <p14:xfrm>
                <a:off x="10371076" y="3525742"/>
                <a:ext cx="152640" cy="12240"/>
              </p14:xfrm>
            </p:contentPart>
          </mc:Choice>
          <mc:Fallback>
            <p:pic>
              <p:nvPicPr>
                <p:cNvPr id="98" name="Freihand 97">
                  <a:extLst>
                    <a:ext uri="{FF2B5EF4-FFF2-40B4-BE49-F238E27FC236}">
                      <a16:creationId xmlns:a16="http://schemas.microsoft.com/office/drawing/2014/main" id="{2889DAEB-4E64-601C-86F4-5E72ADE63C53}"/>
                    </a:ext>
                  </a:extLst>
                </p:cNvPr>
                <p:cNvPicPr/>
                <p:nvPr/>
              </p:nvPicPr>
              <p:blipFill>
                <a:blip r:embed="rId149"/>
                <a:stretch>
                  <a:fillRect/>
                </a:stretch>
              </p:blipFill>
              <p:spPr>
                <a:xfrm>
                  <a:off x="10366756" y="3521422"/>
                  <a:ext cx="1612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9" name="Freihand 98">
                  <a:extLst>
                    <a:ext uri="{FF2B5EF4-FFF2-40B4-BE49-F238E27FC236}">
                      <a16:creationId xmlns:a16="http://schemas.microsoft.com/office/drawing/2014/main" id="{E9B97FD6-CC37-5768-3C2B-BF537D36B8A7}"/>
                    </a:ext>
                  </a:extLst>
                </p14:cNvPr>
                <p14:cNvContentPartPr/>
                <p14:nvPr/>
              </p14:nvContentPartPr>
              <p14:xfrm>
                <a:off x="10666996" y="3439702"/>
                <a:ext cx="92520" cy="128880"/>
              </p14:xfrm>
            </p:contentPart>
          </mc:Choice>
          <mc:Fallback>
            <p:pic>
              <p:nvPicPr>
                <p:cNvPr id="99" name="Freihand 98">
                  <a:extLst>
                    <a:ext uri="{FF2B5EF4-FFF2-40B4-BE49-F238E27FC236}">
                      <a16:creationId xmlns:a16="http://schemas.microsoft.com/office/drawing/2014/main" id="{E9B97FD6-CC37-5768-3C2B-BF537D36B8A7}"/>
                    </a:ext>
                  </a:extLst>
                </p:cNvPr>
                <p:cNvPicPr/>
                <p:nvPr/>
              </p:nvPicPr>
              <p:blipFill>
                <a:blip r:embed="rId151"/>
                <a:stretch>
                  <a:fillRect/>
                </a:stretch>
              </p:blipFill>
              <p:spPr>
                <a:xfrm>
                  <a:off x="10662676" y="3435382"/>
                  <a:ext cx="101160" cy="137520"/>
                </a:xfrm>
                <a:prstGeom prst="rect">
                  <a:avLst/>
                </a:prstGeom>
              </p:spPr>
            </p:pic>
          </mc:Fallback>
        </mc:AlternateContent>
      </p:grpSp>
      <p:grpSp>
        <p:nvGrpSpPr>
          <p:cNvPr id="103" name="Gruppieren 102">
            <a:extLst>
              <a:ext uri="{FF2B5EF4-FFF2-40B4-BE49-F238E27FC236}">
                <a16:creationId xmlns:a16="http://schemas.microsoft.com/office/drawing/2014/main" id="{75A3E49E-F2EE-F1B8-0022-597266D1E89D}"/>
              </a:ext>
            </a:extLst>
          </p:cNvPr>
          <p:cNvGrpSpPr/>
          <p:nvPr/>
        </p:nvGrpSpPr>
        <p:grpSpPr>
          <a:xfrm>
            <a:off x="10945276" y="3424942"/>
            <a:ext cx="327960" cy="165600"/>
            <a:chOff x="10945276" y="3424942"/>
            <a:chExt cx="327960" cy="165600"/>
          </a:xfrm>
        </p:grpSpPr>
        <mc:AlternateContent xmlns:mc="http://schemas.openxmlformats.org/markup-compatibility/2006">
          <mc:Choice xmlns:p14="http://schemas.microsoft.com/office/powerpoint/2010/main" Requires="p14">
            <p:contentPart p14:bwMode="auto" r:id="rId152">
              <p14:nvContentPartPr>
                <p14:cNvPr id="100" name="Freihand 99">
                  <a:extLst>
                    <a:ext uri="{FF2B5EF4-FFF2-40B4-BE49-F238E27FC236}">
                      <a16:creationId xmlns:a16="http://schemas.microsoft.com/office/drawing/2014/main" id="{0044578B-0FBE-BDC7-388D-C3F9595AD0C1}"/>
                    </a:ext>
                  </a:extLst>
                </p14:cNvPr>
                <p14:cNvContentPartPr/>
                <p14:nvPr/>
              </p14:nvContentPartPr>
              <p14:xfrm>
                <a:off x="10945276" y="3478222"/>
                <a:ext cx="81720" cy="112320"/>
              </p14:xfrm>
            </p:contentPart>
          </mc:Choice>
          <mc:Fallback>
            <p:pic>
              <p:nvPicPr>
                <p:cNvPr id="100" name="Freihand 99">
                  <a:extLst>
                    <a:ext uri="{FF2B5EF4-FFF2-40B4-BE49-F238E27FC236}">
                      <a16:creationId xmlns:a16="http://schemas.microsoft.com/office/drawing/2014/main" id="{0044578B-0FBE-BDC7-388D-C3F9595AD0C1}"/>
                    </a:ext>
                  </a:extLst>
                </p:cNvPr>
                <p:cNvPicPr/>
                <p:nvPr/>
              </p:nvPicPr>
              <p:blipFill>
                <a:blip r:embed="rId153"/>
                <a:stretch>
                  <a:fillRect/>
                </a:stretch>
              </p:blipFill>
              <p:spPr>
                <a:xfrm>
                  <a:off x="10940956" y="3473902"/>
                  <a:ext cx="903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1" name="Freihand 100">
                  <a:extLst>
                    <a:ext uri="{FF2B5EF4-FFF2-40B4-BE49-F238E27FC236}">
                      <a16:creationId xmlns:a16="http://schemas.microsoft.com/office/drawing/2014/main" id="{826ADB67-8796-648A-2A9A-AB63D7C8E9A2}"/>
                    </a:ext>
                  </a:extLst>
                </p14:cNvPr>
                <p14:cNvContentPartPr/>
                <p14:nvPr/>
              </p14:nvContentPartPr>
              <p14:xfrm>
                <a:off x="10945996" y="3503062"/>
                <a:ext cx="99360" cy="37080"/>
              </p14:xfrm>
            </p:contentPart>
          </mc:Choice>
          <mc:Fallback>
            <p:pic>
              <p:nvPicPr>
                <p:cNvPr id="101" name="Freihand 100">
                  <a:extLst>
                    <a:ext uri="{FF2B5EF4-FFF2-40B4-BE49-F238E27FC236}">
                      <a16:creationId xmlns:a16="http://schemas.microsoft.com/office/drawing/2014/main" id="{826ADB67-8796-648A-2A9A-AB63D7C8E9A2}"/>
                    </a:ext>
                  </a:extLst>
                </p:cNvPr>
                <p:cNvPicPr/>
                <p:nvPr/>
              </p:nvPicPr>
              <p:blipFill>
                <a:blip r:embed="rId155"/>
                <a:stretch>
                  <a:fillRect/>
                </a:stretch>
              </p:blipFill>
              <p:spPr>
                <a:xfrm>
                  <a:off x="10941676" y="3498742"/>
                  <a:ext cx="1080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2" name="Freihand 101">
                  <a:extLst>
                    <a:ext uri="{FF2B5EF4-FFF2-40B4-BE49-F238E27FC236}">
                      <a16:creationId xmlns:a16="http://schemas.microsoft.com/office/drawing/2014/main" id="{22E3F445-3BA2-58A4-3486-F1E2E7E9244C}"/>
                    </a:ext>
                  </a:extLst>
                </p14:cNvPr>
                <p14:cNvContentPartPr/>
                <p14:nvPr/>
              </p14:nvContentPartPr>
              <p14:xfrm>
                <a:off x="11168476" y="3424942"/>
                <a:ext cx="104760" cy="148320"/>
              </p14:xfrm>
            </p:contentPart>
          </mc:Choice>
          <mc:Fallback>
            <p:pic>
              <p:nvPicPr>
                <p:cNvPr id="102" name="Freihand 101">
                  <a:extLst>
                    <a:ext uri="{FF2B5EF4-FFF2-40B4-BE49-F238E27FC236}">
                      <a16:creationId xmlns:a16="http://schemas.microsoft.com/office/drawing/2014/main" id="{22E3F445-3BA2-58A4-3486-F1E2E7E9244C}"/>
                    </a:ext>
                  </a:extLst>
                </p:cNvPr>
                <p:cNvPicPr/>
                <p:nvPr/>
              </p:nvPicPr>
              <p:blipFill>
                <a:blip r:embed="rId157"/>
                <a:stretch>
                  <a:fillRect/>
                </a:stretch>
              </p:blipFill>
              <p:spPr>
                <a:xfrm>
                  <a:off x="11164156" y="3420622"/>
                  <a:ext cx="113400" cy="156960"/>
                </a:xfrm>
                <a:prstGeom prst="rect">
                  <a:avLst/>
                </a:prstGeom>
              </p:spPr>
            </p:pic>
          </mc:Fallback>
        </mc:AlternateContent>
      </p:grpSp>
      <p:grpSp>
        <p:nvGrpSpPr>
          <p:cNvPr id="119" name="Gruppieren 118">
            <a:extLst>
              <a:ext uri="{FF2B5EF4-FFF2-40B4-BE49-F238E27FC236}">
                <a16:creationId xmlns:a16="http://schemas.microsoft.com/office/drawing/2014/main" id="{A71D3242-86D4-B528-3337-78B2F0A5DC14}"/>
              </a:ext>
            </a:extLst>
          </p:cNvPr>
          <p:cNvGrpSpPr/>
          <p:nvPr/>
        </p:nvGrpSpPr>
        <p:grpSpPr>
          <a:xfrm>
            <a:off x="11308516" y="1651582"/>
            <a:ext cx="538200" cy="172800"/>
            <a:chOff x="11308516" y="1651582"/>
            <a:chExt cx="538200" cy="172800"/>
          </a:xfrm>
        </p:grpSpPr>
        <mc:AlternateContent xmlns:mc="http://schemas.openxmlformats.org/markup-compatibility/2006">
          <mc:Choice xmlns:p14="http://schemas.microsoft.com/office/powerpoint/2010/main" Requires="p14">
            <p:contentPart p14:bwMode="auto" r:id="rId158">
              <p14:nvContentPartPr>
                <p14:cNvPr id="105" name="Freihand 104">
                  <a:extLst>
                    <a:ext uri="{FF2B5EF4-FFF2-40B4-BE49-F238E27FC236}">
                      <a16:creationId xmlns:a16="http://schemas.microsoft.com/office/drawing/2014/main" id="{3B274BC6-B5D0-BFDC-F94A-387F0D0D5EF1}"/>
                    </a:ext>
                  </a:extLst>
                </p14:cNvPr>
                <p14:cNvContentPartPr/>
                <p14:nvPr/>
              </p14:nvContentPartPr>
              <p14:xfrm>
                <a:off x="11308516" y="1735102"/>
                <a:ext cx="125280" cy="4320"/>
              </p14:xfrm>
            </p:contentPart>
          </mc:Choice>
          <mc:Fallback>
            <p:pic>
              <p:nvPicPr>
                <p:cNvPr id="105" name="Freihand 104">
                  <a:extLst>
                    <a:ext uri="{FF2B5EF4-FFF2-40B4-BE49-F238E27FC236}">
                      <a16:creationId xmlns:a16="http://schemas.microsoft.com/office/drawing/2014/main" id="{3B274BC6-B5D0-BFDC-F94A-387F0D0D5EF1}"/>
                    </a:ext>
                  </a:extLst>
                </p:cNvPr>
                <p:cNvPicPr/>
                <p:nvPr/>
              </p:nvPicPr>
              <p:blipFill>
                <a:blip r:embed="rId159"/>
                <a:stretch>
                  <a:fillRect/>
                </a:stretch>
              </p:blipFill>
              <p:spPr>
                <a:xfrm>
                  <a:off x="11304196" y="1730782"/>
                  <a:ext cx="1339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6" name="Freihand 105">
                  <a:extLst>
                    <a:ext uri="{FF2B5EF4-FFF2-40B4-BE49-F238E27FC236}">
                      <a16:creationId xmlns:a16="http://schemas.microsoft.com/office/drawing/2014/main" id="{F9A44F3E-3C9E-1070-9DE3-FE3027809512}"/>
                    </a:ext>
                  </a:extLst>
                </p14:cNvPr>
                <p14:cNvContentPartPr/>
                <p14:nvPr/>
              </p14:nvContentPartPr>
              <p14:xfrm>
                <a:off x="11342716" y="1789822"/>
                <a:ext cx="115560" cy="22680"/>
              </p14:xfrm>
            </p:contentPart>
          </mc:Choice>
          <mc:Fallback>
            <p:pic>
              <p:nvPicPr>
                <p:cNvPr id="106" name="Freihand 105">
                  <a:extLst>
                    <a:ext uri="{FF2B5EF4-FFF2-40B4-BE49-F238E27FC236}">
                      <a16:creationId xmlns:a16="http://schemas.microsoft.com/office/drawing/2014/main" id="{F9A44F3E-3C9E-1070-9DE3-FE3027809512}"/>
                    </a:ext>
                  </a:extLst>
                </p:cNvPr>
                <p:cNvPicPr/>
                <p:nvPr/>
              </p:nvPicPr>
              <p:blipFill>
                <a:blip r:embed="rId161"/>
                <a:stretch>
                  <a:fillRect/>
                </a:stretch>
              </p:blipFill>
              <p:spPr>
                <a:xfrm>
                  <a:off x="11338396" y="1785502"/>
                  <a:ext cx="1242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7" name="Freihand 106">
                  <a:extLst>
                    <a:ext uri="{FF2B5EF4-FFF2-40B4-BE49-F238E27FC236}">
                      <a16:creationId xmlns:a16="http://schemas.microsoft.com/office/drawing/2014/main" id="{18ABE9E1-E4BD-7615-D767-319A23D02FF1}"/>
                    </a:ext>
                  </a:extLst>
                </p14:cNvPr>
                <p14:cNvContentPartPr/>
                <p14:nvPr/>
              </p14:nvContentPartPr>
              <p14:xfrm>
                <a:off x="11560876" y="1668502"/>
                <a:ext cx="159840" cy="155880"/>
              </p14:xfrm>
            </p:contentPart>
          </mc:Choice>
          <mc:Fallback>
            <p:pic>
              <p:nvPicPr>
                <p:cNvPr id="107" name="Freihand 106">
                  <a:extLst>
                    <a:ext uri="{FF2B5EF4-FFF2-40B4-BE49-F238E27FC236}">
                      <a16:creationId xmlns:a16="http://schemas.microsoft.com/office/drawing/2014/main" id="{18ABE9E1-E4BD-7615-D767-319A23D02FF1}"/>
                    </a:ext>
                  </a:extLst>
                </p:cNvPr>
                <p:cNvPicPr/>
                <p:nvPr/>
              </p:nvPicPr>
              <p:blipFill>
                <a:blip r:embed="rId163"/>
                <a:stretch>
                  <a:fillRect/>
                </a:stretch>
              </p:blipFill>
              <p:spPr>
                <a:xfrm>
                  <a:off x="11556556" y="1664182"/>
                  <a:ext cx="1684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8" name="Freihand 107">
                  <a:extLst>
                    <a:ext uri="{FF2B5EF4-FFF2-40B4-BE49-F238E27FC236}">
                      <a16:creationId xmlns:a16="http://schemas.microsoft.com/office/drawing/2014/main" id="{078AFD54-6929-2285-CC6E-7F38E183190C}"/>
                    </a:ext>
                  </a:extLst>
                </p14:cNvPr>
                <p14:cNvContentPartPr/>
                <p14:nvPr/>
              </p14:nvContentPartPr>
              <p14:xfrm>
                <a:off x="11746996" y="1651582"/>
                <a:ext cx="99720" cy="165960"/>
              </p14:xfrm>
            </p:contentPart>
          </mc:Choice>
          <mc:Fallback>
            <p:pic>
              <p:nvPicPr>
                <p:cNvPr id="108" name="Freihand 107">
                  <a:extLst>
                    <a:ext uri="{FF2B5EF4-FFF2-40B4-BE49-F238E27FC236}">
                      <a16:creationId xmlns:a16="http://schemas.microsoft.com/office/drawing/2014/main" id="{078AFD54-6929-2285-CC6E-7F38E183190C}"/>
                    </a:ext>
                  </a:extLst>
                </p:cNvPr>
                <p:cNvPicPr/>
                <p:nvPr/>
              </p:nvPicPr>
              <p:blipFill>
                <a:blip r:embed="rId165"/>
                <a:stretch>
                  <a:fillRect/>
                </a:stretch>
              </p:blipFill>
              <p:spPr>
                <a:xfrm>
                  <a:off x="11742676" y="1647262"/>
                  <a:ext cx="108360" cy="174600"/>
                </a:xfrm>
                <a:prstGeom prst="rect">
                  <a:avLst/>
                </a:prstGeom>
              </p:spPr>
            </p:pic>
          </mc:Fallback>
        </mc:AlternateContent>
      </p:grpSp>
      <p:grpSp>
        <p:nvGrpSpPr>
          <p:cNvPr id="118" name="Gruppieren 117">
            <a:extLst>
              <a:ext uri="{FF2B5EF4-FFF2-40B4-BE49-F238E27FC236}">
                <a16:creationId xmlns:a16="http://schemas.microsoft.com/office/drawing/2014/main" id="{413AE3F2-9805-C796-C5F8-996C2F336524}"/>
              </a:ext>
            </a:extLst>
          </p:cNvPr>
          <p:cNvGrpSpPr/>
          <p:nvPr/>
        </p:nvGrpSpPr>
        <p:grpSpPr>
          <a:xfrm>
            <a:off x="11383396" y="2047222"/>
            <a:ext cx="486360" cy="131400"/>
            <a:chOff x="11383396" y="2047222"/>
            <a:chExt cx="486360" cy="131400"/>
          </a:xfrm>
        </p:grpSpPr>
        <mc:AlternateContent xmlns:mc="http://schemas.openxmlformats.org/markup-compatibility/2006">
          <mc:Choice xmlns:p14="http://schemas.microsoft.com/office/powerpoint/2010/main" Requires="p14">
            <p:contentPart p14:bwMode="auto" r:id="rId166">
              <p14:nvContentPartPr>
                <p14:cNvPr id="109" name="Freihand 108">
                  <a:extLst>
                    <a:ext uri="{FF2B5EF4-FFF2-40B4-BE49-F238E27FC236}">
                      <a16:creationId xmlns:a16="http://schemas.microsoft.com/office/drawing/2014/main" id="{027D2563-5794-38C9-B8B9-61E23B6B0A5E}"/>
                    </a:ext>
                  </a:extLst>
                </p14:cNvPr>
                <p14:cNvContentPartPr/>
                <p14:nvPr/>
              </p14:nvContentPartPr>
              <p14:xfrm>
                <a:off x="11383396" y="2107342"/>
                <a:ext cx="106200" cy="3960"/>
              </p14:xfrm>
            </p:contentPart>
          </mc:Choice>
          <mc:Fallback>
            <p:pic>
              <p:nvPicPr>
                <p:cNvPr id="109" name="Freihand 108">
                  <a:extLst>
                    <a:ext uri="{FF2B5EF4-FFF2-40B4-BE49-F238E27FC236}">
                      <a16:creationId xmlns:a16="http://schemas.microsoft.com/office/drawing/2014/main" id="{027D2563-5794-38C9-B8B9-61E23B6B0A5E}"/>
                    </a:ext>
                  </a:extLst>
                </p:cNvPr>
                <p:cNvPicPr/>
                <p:nvPr/>
              </p:nvPicPr>
              <p:blipFill>
                <a:blip r:embed="rId167"/>
                <a:stretch>
                  <a:fillRect/>
                </a:stretch>
              </p:blipFill>
              <p:spPr>
                <a:xfrm>
                  <a:off x="11379076" y="2103022"/>
                  <a:ext cx="1148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0" name="Freihand 109">
                  <a:extLst>
                    <a:ext uri="{FF2B5EF4-FFF2-40B4-BE49-F238E27FC236}">
                      <a16:creationId xmlns:a16="http://schemas.microsoft.com/office/drawing/2014/main" id="{8114754A-1A2C-F30E-BF46-E9A5C008AF8D}"/>
                    </a:ext>
                  </a:extLst>
                </p14:cNvPr>
                <p14:cNvContentPartPr/>
                <p14:nvPr/>
              </p14:nvContentPartPr>
              <p14:xfrm>
                <a:off x="11388076" y="2143342"/>
                <a:ext cx="98280" cy="17280"/>
              </p14:xfrm>
            </p:contentPart>
          </mc:Choice>
          <mc:Fallback>
            <p:pic>
              <p:nvPicPr>
                <p:cNvPr id="110" name="Freihand 109">
                  <a:extLst>
                    <a:ext uri="{FF2B5EF4-FFF2-40B4-BE49-F238E27FC236}">
                      <a16:creationId xmlns:a16="http://schemas.microsoft.com/office/drawing/2014/main" id="{8114754A-1A2C-F30E-BF46-E9A5C008AF8D}"/>
                    </a:ext>
                  </a:extLst>
                </p:cNvPr>
                <p:cNvPicPr/>
                <p:nvPr/>
              </p:nvPicPr>
              <p:blipFill>
                <a:blip r:embed="rId169"/>
                <a:stretch>
                  <a:fillRect/>
                </a:stretch>
              </p:blipFill>
              <p:spPr>
                <a:xfrm>
                  <a:off x="11383756" y="2139022"/>
                  <a:ext cx="1069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1" name="Freihand 110">
                  <a:extLst>
                    <a:ext uri="{FF2B5EF4-FFF2-40B4-BE49-F238E27FC236}">
                      <a16:creationId xmlns:a16="http://schemas.microsoft.com/office/drawing/2014/main" id="{92EB987D-E48A-0338-E5D0-63A44DA570F7}"/>
                    </a:ext>
                  </a:extLst>
                </p14:cNvPr>
                <p14:cNvContentPartPr/>
                <p14:nvPr/>
              </p14:nvContentPartPr>
              <p14:xfrm>
                <a:off x="11617756" y="2078542"/>
                <a:ext cx="115560" cy="87840"/>
              </p14:xfrm>
            </p:contentPart>
          </mc:Choice>
          <mc:Fallback>
            <p:pic>
              <p:nvPicPr>
                <p:cNvPr id="111" name="Freihand 110">
                  <a:extLst>
                    <a:ext uri="{FF2B5EF4-FFF2-40B4-BE49-F238E27FC236}">
                      <a16:creationId xmlns:a16="http://schemas.microsoft.com/office/drawing/2014/main" id="{92EB987D-E48A-0338-E5D0-63A44DA570F7}"/>
                    </a:ext>
                  </a:extLst>
                </p:cNvPr>
                <p:cNvPicPr/>
                <p:nvPr/>
              </p:nvPicPr>
              <p:blipFill>
                <a:blip r:embed="rId171"/>
                <a:stretch>
                  <a:fillRect/>
                </a:stretch>
              </p:blipFill>
              <p:spPr>
                <a:xfrm>
                  <a:off x="11613436" y="2074222"/>
                  <a:ext cx="1242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2" name="Freihand 111">
                  <a:extLst>
                    <a:ext uri="{FF2B5EF4-FFF2-40B4-BE49-F238E27FC236}">
                      <a16:creationId xmlns:a16="http://schemas.microsoft.com/office/drawing/2014/main" id="{839FECE7-6A5B-97CF-9E34-1999C49F5A90}"/>
                    </a:ext>
                  </a:extLst>
                </p14:cNvPr>
                <p14:cNvContentPartPr/>
                <p14:nvPr/>
              </p14:nvContentPartPr>
              <p14:xfrm>
                <a:off x="11764996" y="2047222"/>
                <a:ext cx="104760" cy="131400"/>
              </p14:xfrm>
            </p:contentPart>
          </mc:Choice>
          <mc:Fallback>
            <p:pic>
              <p:nvPicPr>
                <p:cNvPr id="112" name="Freihand 111">
                  <a:extLst>
                    <a:ext uri="{FF2B5EF4-FFF2-40B4-BE49-F238E27FC236}">
                      <a16:creationId xmlns:a16="http://schemas.microsoft.com/office/drawing/2014/main" id="{839FECE7-6A5B-97CF-9E34-1999C49F5A90}"/>
                    </a:ext>
                  </a:extLst>
                </p:cNvPr>
                <p:cNvPicPr/>
                <p:nvPr/>
              </p:nvPicPr>
              <p:blipFill>
                <a:blip r:embed="rId173"/>
                <a:stretch>
                  <a:fillRect/>
                </a:stretch>
              </p:blipFill>
              <p:spPr>
                <a:xfrm>
                  <a:off x="11760676" y="2042902"/>
                  <a:ext cx="113400" cy="140040"/>
                </a:xfrm>
                <a:prstGeom prst="rect">
                  <a:avLst/>
                </a:prstGeom>
              </p:spPr>
            </p:pic>
          </mc:Fallback>
        </mc:AlternateContent>
      </p:grpSp>
      <p:grpSp>
        <p:nvGrpSpPr>
          <p:cNvPr id="117" name="Gruppieren 116">
            <a:extLst>
              <a:ext uri="{FF2B5EF4-FFF2-40B4-BE49-F238E27FC236}">
                <a16:creationId xmlns:a16="http://schemas.microsoft.com/office/drawing/2014/main" id="{964146F2-503F-E9E4-6B95-A66E2E91D93B}"/>
              </a:ext>
            </a:extLst>
          </p:cNvPr>
          <p:cNvGrpSpPr/>
          <p:nvPr/>
        </p:nvGrpSpPr>
        <p:grpSpPr>
          <a:xfrm>
            <a:off x="11438116" y="2472022"/>
            <a:ext cx="367560" cy="100440"/>
            <a:chOff x="11438116" y="2472022"/>
            <a:chExt cx="367560" cy="100440"/>
          </a:xfrm>
        </p:grpSpPr>
        <mc:AlternateContent xmlns:mc="http://schemas.openxmlformats.org/markup-compatibility/2006">
          <mc:Choice xmlns:p14="http://schemas.microsoft.com/office/powerpoint/2010/main" Requires="p14">
            <p:contentPart p14:bwMode="auto" r:id="rId174">
              <p14:nvContentPartPr>
                <p14:cNvPr id="113" name="Freihand 112">
                  <a:extLst>
                    <a:ext uri="{FF2B5EF4-FFF2-40B4-BE49-F238E27FC236}">
                      <a16:creationId xmlns:a16="http://schemas.microsoft.com/office/drawing/2014/main" id="{48C4A504-51D7-A5AA-DB8E-688CAD00AF5F}"/>
                    </a:ext>
                  </a:extLst>
                </p14:cNvPr>
                <p14:cNvContentPartPr/>
                <p14:nvPr/>
              </p14:nvContentPartPr>
              <p14:xfrm>
                <a:off x="11444236" y="2491102"/>
                <a:ext cx="110160" cy="13680"/>
              </p14:xfrm>
            </p:contentPart>
          </mc:Choice>
          <mc:Fallback>
            <p:pic>
              <p:nvPicPr>
                <p:cNvPr id="113" name="Freihand 112">
                  <a:extLst>
                    <a:ext uri="{FF2B5EF4-FFF2-40B4-BE49-F238E27FC236}">
                      <a16:creationId xmlns:a16="http://schemas.microsoft.com/office/drawing/2014/main" id="{48C4A504-51D7-A5AA-DB8E-688CAD00AF5F}"/>
                    </a:ext>
                  </a:extLst>
                </p:cNvPr>
                <p:cNvPicPr/>
                <p:nvPr/>
              </p:nvPicPr>
              <p:blipFill>
                <a:blip r:embed="rId175"/>
                <a:stretch>
                  <a:fillRect/>
                </a:stretch>
              </p:blipFill>
              <p:spPr>
                <a:xfrm>
                  <a:off x="11439916" y="2486782"/>
                  <a:ext cx="1188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4" name="Freihand 113">
                  <a:extLst>
                    <a:ext uri="{FF2B5EF4-FFF2-40B4-BE49-F238E27FC236}">
                      <a16:creationId xmlns:a16="http://schemas.microsoft.com/office/drawing/2014/main" id="{1677F535-59A5-61B5-C70E-71BC27F24F4A}"/>
                    </a:ext>
                  </a:extLst>
                </p14:cNvPr>
                <p14:cNvContentPartPr/>
                <p14:nvPr/>
              </p14:nvContentPartPr>
              <p14:xfrm>
                <a:off x="11438116" y="2554462"/>
                <a:ext cx="124560" cy="11880"/>
              </p14:xfrm>
            </p:contentPart>
          </mc:Choice>
          <mc:Fallback>
            <p:pic>
              <p:nvPicPr>
                <p:cNvPr id="114" name="Freihand 113">
                  <a:extLst>
                    <a:ext uri="{FF2B5EF4-FFF2-40B4-BE49-F238E27FC236}">
                      <a16:creationId xmlns:a16="http://schemas.microsoft.com/office/drawing/2014/main" id="{1677F535-59A5-61B5-C70E-71BC27F24F4A}"/>
                    </a:ext>
                  </a:extLst>
                </p:cNvPr>
                <p:cNvPicPr/>
                <p:nvPr/>
              </p:nvPicPr>
              <p:blipFill>
                <a:blip r:embed="rId177"/>
                <a:stretch>
                  <a:fillRect/>
                </a:stretch>
              </p:blipFill>
              <p:spPr>
                <a:xfrm>
                  <a:off x="11433796" y="2550142"/>
                  <a:ext cx="1332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5" name="Freihand 114">
                  <a:extLst>
                    <a:ext uri="{FF2B5EF4-FFF2-40B4-BE49-F238E27FC236}">
                      <a16:creationId xmlns:a16="http://schemas.microsoft.com/office/drawing/2014/main" id="{A2BC0804-1EED-1EED-918A-1D3103771CE2}"/>
                    </a:ext>
                  </a:extLst>
                </p14:cNvPr>
                <p14:cNvContentPartPr/>
                <p14:nvPr/>
              </p14:nvContentPartPr>
              <p14:xfrm>
                <a:off x="11658076" y="2472022"/>
                <a:ext cx="18000" cy="97920"/>
              </p14:xfrm>
            </p:contentPart>
          </mc:Choice>
          <mc:Fallback>
            <p:pic>
              <p:nvPicPr>
                <p:cNvPr id="115" name="Freihand 114">
                  <a:extLst>
                    <a:ext uri="{FF2B5EF4-FFF2-40B4-BE49-F238E27FC236}">
                      <a16:creationId xmlns:a16="http://schemas.microsoft.com/office/drawing/2014/main" id="{A2BC0804-1EED-1EED-918A-1D3103771CE2}"/>
                    </a:ext>
                  </a:extLst>
                </p:cNvPr>
                <p:cNvPicPr/>
                <p:nvPr/>
              </p:nvPicPr>
              <p:blipFill>
                <a:blip r:embed="rId179"/>
                <a:stretch>
                  <a:fillRect/>
                </a:stretch>
              </p:blipFill>
              <p:spPr>
                <a:xfrm>
                  <a:off x="11653756" y="2467702"/>
                  <a:ext cx="266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6" name="Freihand 115">
                  <a:extLst>
                    <a:ext uri="{FF2B5EF4-FFF2-40B4-BE49-F238E27FC236}">
                      <a16:creationId xmlns:a16="http://schemas.microsoft.com/office/drawing/2014/main" id="{AFE78A91-38B6-D4DB-9A45-368EB8B54834}"/>
                    </a:ext>
                  </a:extLst>
                </p14:cNvPr>
                <p14:cNvContentPartPr/>
                <p14:nvPr/>
              </p14:nvContentPartPr>
              <p14:xfrm>
                <a:off x="11718916" y="2485342"/>
                <a:ext cx="86760" cy="87120"/>
              </p14:xfrm>
            </p:contentPart>
          </mc:Choice>
          <mc:Fallback>
            <p:pic>
              <p:nvPicPr>
                <p:cNvPr id="116" name="Freihand 115">
                  <a:extLst>
                    <a:ext uri="{FF2B5EF4-FFF2-40B4-BE49-F238E27FC236}">
                      <a16:creationId xmlns:a16="http://schemas.microsoft.com/office/drawing/2014/main" id="{AFE78A91-38B6-D4DB-9A45-368EB8B54834}"/>
                    </a:ext>
                  </a:extLst>
                </p:cNvPr>
                <p:cNvPicPr/>
                <p:nvPr/>
              </p:nvPicPr>
              <p:blipFill>
                <a:blip r:embed="rId181"/>
                <a:stretch>
                  <a:fillRect/>
                </a:stretch>
              </p:blipFill>
              <p:spPr>
                <a:xfrm>
                  <a:off x="11714596" y="2481022"/>
                  <a:ext cx="95400" cy="95760"/>
                </a:xfrm>
                <a:prstGeom prst="rect">
                  <a:avLst/>
                </a:prstGeom>
              </p:spPr>
            </p:pic>
          </mc:Fallback>
        </mc:AlternateContent>
      </p:grpSp>
      <p:grpSp>
        <p:nvGrpSpPr>
          <p:cNvPr id="124" name="Gruppieren 123">
            <a:extLst>
              <a:ext uri="{FF2B5EF4-FFF2-40B4-BE49-F238E27FC236}">
                <a16:creationId xmlns:a16="http://schemas.microsoft.com/office/drawing/2014/main" id="{398A59C4-6DD5-FCCD-2382-AEFC3A1C854F}"/>
              </a:ext>
            </a:extLst>
          </p:cNvPr>
          <p:cNvGrpSpPr/>
          <p:nvPr/>
        </p:nvGrpSpPr>
        <p:grpSpPr>
          <a:xfrm>
            <a:off x="11442796" y="2810062"/>
            <a:ext cx="399240" cy="186840"/>
            <a:chOff x="11442796" y="2810062"/>
            <a:chExt cx="399240" cy="186840"/>
          </a:xfrm>
        </p:grpSpPr>
        <mc:AlternateContent xmlns:mc="http://schemas.openxmlformats.org/markup-compatibility/2006">
          <mc:Choice xmlns:p14="http://schemas.microsoft.com/office/powerpoint/2010/main" Requires="p14">
            <p:contentPart p14:bwMode="auto" r:id="rId182">
              <p14:nvContentPartPr>
                <p14:cNvPr id="120" name="Freihand 119">
                  <a:extLst>
                    <a:ext uri="{FF2B5EF4-FFF2-40B4-BE49-F238E27FC236}">
                      <a16:creationId xmlns:a16="http://schemas.microsoft.com/office/drawing/2014/main" id="{3C4830A3-006C-0C0E-8454-BCE2FC3C0C64}"/>
                    </a:ext>
                  </a:extLst>
                </p14:cNvPr>
                <p14:cNvContentPartPr/>
                <p14:nvPr/>
              </p14:nvContentPartPr>
              <p14:xfrm>
                <a:off x="11442796" y="2882062"/>
                <a:ext cx="138240" cy="9000"/>
              </p14:xfrm>
            </p:contentPart>
          </mc:Choice>
          <mc:Fallback>
            <p:pic>
              <p:nvPicPr>
                <p:cNvPr id="120" name="Freihand 119">
                  <a:extLst>
                    <a:ext uri="{FF2B5EF4-FFF2-40B4-BE49-F238E27FC236}">
                      <a16:creationId xmlns:a16="http://schemas.microsoft.com/office/drawing/2014/main" id="{3C4830A3-006C-0C0E-8454-BCE2FC3C0C64}"/>
                    </a:ext>
                  </a:extLst>
                </p:cNvPr>
                <p:cNvPicPr/>
                <p:nvPr/>
              </p:nvPicPr>
              <p:blipFill>
                <a:blip r:embed="rId183"/>
                <a:stretch>
                  <a:fillRect/>
                </a:stretch>
              </p:blipFill>
              <p:spPr>
                <a:xfrm>
                  <a:off x="11438476" y="2877742"/>
                  <a:ext cx="1468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1" name="Freihand 120">
                  <a:extLst>
                    <a:ext uri="{FF2B5EF4-FFF2-40B4-BE49-F238E27FC236}">
                      <a16:creationId xmlns:a16="http://schemas.microsoft.com/office/drawing/2014/main" id="{4F9C729F-C490-1EFE-936C-C30FCF5F200F}"/>
                    </a:ext>
                  </a:extLst>
                </p14:cNvPr>
                <p14:cNvContentPartPr/>
                <p14:nvPr/>
              </p14:nvContentPartPr>
              <p14:xfrm>
                <a:off x="11443156" y="2970622"/>
                <a:ext cx="131040" cy="9720"/>
              </p14:xfrm>
            </p:contentPart>
          </mc:Choice>
          <mc:Fallback>
            <p:pic>
              <p:nvPicPr>
                <p:cNvPr id="121" name="Freihand 120">
                  <a:extLst>
                    <a:ext uri="{FF2B5EF4-FFF2-40B4-BE49-F238E27FC236}">
                      <a16:creationId xmlns:a16="http://schemas.microsoft.com/office/drawing/2014/main" id="{4F9C729F-C490-1EFE-936C-C30FCF5F200F}"/>
                    </a:ext>
                  </a:extLst>
                </p:cNvPr>
                <p:cNvPicPr/>
                <p:nvPr/>
              </p:nvPicPr>
              <p:blipFill>
                <a:blip r:embed="rId185"/>
                <a:stretch>
                  <a:fillRect/>
                </a:stretch>
              </p:blipFill>
              <p:spPr>
                <a:xfrm>
                  <a:off x="11438836" y="2966302"/>
                  <a:ext cx="1396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2" name="Freihand 121">
                  <a:extLst>
                    <a:ext uri="{FF2B5EF4-FFF2-40B4-BE49-F238E27FC236}">
                      <a16:creationId xmlns:a16="http://schemas.microsoft.com/office/drawing/2014/main" id="{15DD3663-8659-966E-6487-3479B96BBE01}"/>
                    </a:ext>
                  </a:extLst>
                </p14:cNvPr>
                <p14:cNvContentPartPr/>
                <p14:nvPr/>
              </p14:nvContentPartPr>
              <p14:xfrm>
                <a:off x="11630356" y="2810062"/>
                <a:ext cx="63720" cy="169200"/>
              </p14:xfrm>
            </p:contentPart>
          </mc:Choice>
          <mc:Fallback>
            <p:pic>
              <p:nvPicPr>
                <p:cNvPr id="122" name="Freihand 121">
                  <a:extLst>
                    <a:ext uri="{FF2B5EF4-FFF2-40B4-BE49-F238E27FC236}">
                      <a16:creationId xmlns:a16="http://schemas.microsoft.com/office/drawing/2014/main" id="{15DD3663-8659-966E-6487-3479B96BBE01}"/>
                    </a:ext>
                  </a:extLst>
                </p:cNvPr>
                <p:cNvPicPr/>
                <p:nvPr/>
              </p:nvPicPr>
              <p:blipFill>
                <a:blip r:embed="rId187"/>
                <a:stretch>
                  <a:fillRect/>
                </a:stretch>
              </p:blipFill>
              <p:spPr>
                <a:xfrm>
                  <a:off x="11626036" y="2805742"/>
                  <a:ext cx="723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3" name="Freihand 122">
                  <a:extLst>
                    <a:ext uri="{FF2B5EF4-FFF2-40B4-BE49-F238E27FC236}">
                      <a16:creationId xmlns:a16="http://schemas.microsoft.com/office/drawing/2014/main" id="{DB0683A2-9924-0E07-DA6F-750B7D283259}"/>
                    </a:ext>
                  </a:extLst>
                </p14:cNvPr>
                <p14:cNvContentPartPr/>
                <p14:nvPr/>
              </p14:nvContentPartPr>
              <p14:xfrm>
                <a:off x="11771116" y="2811502"/>
                <a:ext cx="70920" cy="185400"/>
              </p14:xfrm>
            </p:contentPart>
          </mc:Choice>
          <mc:Fallback>
            <p:pic>
              <p:nvPicPr>
                <p:cNvPr id="123" name="Freihand 122">
                  <a:extLst>
                    <a:ext uri="{FF2B5EF4-FFF2-40B4-BE49-F238E27FC236}">
                      <a16:creationId xmlns:a16="http://schemas.microsoft.com/office/drawing/2014/main" id="{DB0683A2-9924-0E07-DA6F-750B7D283259}"/>
                    </a:ext>
                  </a:extLst>
                </p:cNvPr>
                <p:cNvPicPr/>
                <p:nvPr/>
              </p:nvPicPr>
              <p:blipFill>
                <a:blip r:embed="rId189"/>
                <a:stretch>
                  <a:fillRect/>
                </a:stretch>
              </p:blipFill>
              <p:spPr>
                <a:xfrm>
                  <a:off x="11766796" y="2807182"/>
                  <a:ext cx="79560" cy="194040"/>
                </a:xfrm>
                <a:prstGeom prst="rect">
                  <a:avLst/>
                </a:prstGeom>
              </p:spPr>
            </p:pic>
          </mc:Fallback>
        </mc:AlternateContent>
      </p:grpSp>
      <p:grpSp>
        <p:nvGrpSpPr>
          <p:cNvPr id="129" name="Gruppieren 128">
            <a:extLst>
              <a:ext uri="{FF2B5EF4-FFF2-40B4-BE49-F238E27FC236}">
                <a16:creationId xmlns:a16="http://schemas.microsoft.com/office/drawing/2014/main" id="{A5AA0975-3A27-0FEF-5A56-68F18BEE29DD}"/>
              </a:ext>
            </a:extLst>
          </p:cNvPr>
          <p:cNvGrpSpPr/>
          <p:nvPr/>
        </p:nvGrpSpPr>
        <p:grpSpPr>
          <a:xfrm>
            <a:off x="11460796" y="3162142"/>
            <a:ext cx="337320" cy="118440"/>
            <a:chOff x="11460796" y="3162142"/>
            <a:chExt cx="337320" cy="118440"/>
          </a:xfrm>
        </p:grpSpPr>
        <mc:AlternateContent xmlns:mc="http://schemas.openxmlformats.org/markup-compatibility/2006">
          <mc:Choice xmlns:p14="http://schemas.microsoft.com/office/powerpoint/2010/main" Requires="p14">
            <p:contentPart p14:bwMode="auto" r:id="rId190">
              <p14:nvContentPartPr>
                <p14:cNvPr id="125" name="Freihand 124">
                  <a:extLst>
                    <a:ext uri="{FF2B5EF4-FFF2-40B4-BE49-F238E27FC236}">
                      <a16:creationId xmlns:a16="http://schemas.microsoft.com/office/drawing/2014/main" id="{6B64B293-52FE-A81E-17DD-33E23C40D91B}"/>
                    </a:ext>
                  </a:extLst>
                </p14:cNvPr>
                <p14:cNvContentPartPr/>
                <p14:nvPr/>
              </p14:nvContentPartPr>
              <p14:xfrm>
                <a:off x="11462236" y="3197422"/>
                <a:ext cx="141120" cy="15840"/>
              </p14:xfrm>
            </p:contentPart>
          </mc:Choice>
          <mc:Fallback>
            <p:pic>
              <p:nvPicPr>
                <p:cNvPr id="125" name="Freihand 124">
                  <a:extLst>
                    <a:ext uri="{FF2B5EF4-FFF2-40B4-BE49-F238E27FC236}">
                      <a16:creationId xmlns:a16="http://schemas.microsoft.com/office/drawing/2014/main" id="{6B64B293-52FE-A81E-17DD-33E23C40D91B}"/>
                    </a:ext>
                  </a:extLst>
                </p:cNvPr>
                <p:cNvPicPr/>
                <p:nvPr/>
              </p:nvPicPr>
              <p:blipFill>
                <a:blip r:embed="rId191"/>
                <a:stretch>
                  <a:fillRect/>
                </a:stretch>
              </p:blipFill>
              <p:spPr>
                <a:xfrm>
                  <a:off x="11457916" y="3193102"/>
                  <a:ext cx="1497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6" name="Freihand 125">
                  <a:extLst>
                    <a:ext uri="{FF2B5EF4-FFF2-40B4-BE49-F238E27FC236}">
                      <a16:creationId xmlns:a16="http://schemas.microsoft.com/office/drawing/2014/main" id="{B070DBFB-7FE8-539C-8DE9-54BDE6732F83}"/>
                    </a:ext>
                  </a:extLst>
                </p14:cNvPr>
                <p14:cNvContentPartPr/>
                <p14:nvPr/>
              </p14:nvContentPartPr>
              <p14:xfrm>
                <a:off x="11460796" y="3248182"/>
                <a:ext cx="126720" cy="11160"/>
              </p14:xfrm>
            </p:contentPart>
          </mc:Choice>
          <mc:Fallback>
            <p:pic>
              <p:nvPicPr>
                <p:cNvPr id="126" name="Freihand 125">
                  <a:extLst>
                    <a:ext uri="{FF2B5EF4-FFF2-40B4-BE49-F238E27FC236}">
                      <a16:creationId xmlns:a16="http://schemas.microsoft.com/office/drawing/2014/main" id="{B070DBFB-7FE8-539C-8DE9-54BDE6732F83}"/>
                    </a:ext>
                  </a:extLst>
                </p:cNvPr>
                <p:cNvPicPr/>
                <p:nvPr/>
              </p:nvPicPr>
              <p:blipFill>
                <a:blip r:embed="rId177"/>
                <a:stretch>
                  <a:fillRect/>
                </a:stretch>
              </p:blipFill>
              <p:spPr>
                <a:xfrm>
                  <a:off x="11456476" y="3243862"/>
                  <a:ext cx="1353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8" name="Freihand 127">
                  <a:extLst>
                    <a:ext uri="{FF2B5EF4-FFF2-40B4-BE49-F238E27FC236}">
                      <a16:creationId xmlns:a16="http://schemas.microsoft.com/office/drawing/2014/main" id="{F41AA40C-507C-894D-97EC-170DF9C5DB5C}"/>
                    </a:ext>
                  </a:extLst>
                </p14:cNvPr>
                <p14:cNvContentPartPr/>
                <p14:nvPr/>
              </p14:nvContentPartPr>
              <p14:xfrm>
                <a:off x="11669236" y="3162142"/>
                <a:ext cx="128880" cy="118440"/>
              </p14:xfrm>
            </p:contentPart>
          </mc:Choice>
          <mc:Fallback>
            <p:pic>
              <p:nvPicPr>
                <p:cNvPr id="128" name="Freihand 127">
                  <a:extLst>
                    <a:ext uri="{FF2B5EF4-FFF2-40B4-BE49-F238E27FC236}">
                      <a16:creationId xmlns:a16="http://schemas.microsoft.com/office/drawing/2014/main" id="{F41AA40C-507C-894D-97EC-170DF9C5DB5C}"/>
                    </a:ext>
                  </a:extLst>
                </p:cNvPr>
                <p:cNvPicPr/>
                <p:nvPr/>
              </p:nvPicPr>
              <p:blipFill>
                <a:blip r:embed="rId194"/>
                <a:stretch>
                  <a:fillRect/>
                </a:stretch>
              </p:blipFill>
              <p:spPr>
                <a:xfrm>
                  <a:off x="11664916" y="3157822"/>
                  <a:ext cx="137520" cy="127080"/>
                </a:xfrm>
                <a:prstGeom prst="rect">
                  <a:avLst/>
                </a:prstGeom>
              </p:spPr>
            </p:pic>
          </mc:Fallback>
        </mc:AlternateContent>
      </p:grpSp>
      <p:grpSp>
        <p:nvGrpSpPr>
          <p:cNvPr id="139" name="Gruppieren 138">
            <a:extLst>
              <a:ext uri="{FF2B5EF4-FFF2-40B4-BE49-F238E27FC236}">
                <a16:creationId xmlns:a16="http://schemas.microsoft.com/office/drawing/2014/main" id="{EC71828B-A5E4-66E2-2DEA-6F765D35221A}"/>
              </a:ext>
            </a:extLst>
          </p:cNvPr>
          <p:cNvGrpSpPr/>
          <p:nvPr/>
        </p:nvGrpSpPr>
        <p:grpSpPr>
          <a:xfrm>
            <a:off x="11388796" y="3441862"/>
            <a:ext cx="540360" cy="270360"/>
            <a:chOff x="11388796" y="3441862"/>
            <a:chExt cx="540360" cy="270360"/>
          </a:xfrm>
        </p:grpSpPr>
        <mc:AlternateContent xmlns:mc="http://schemas.openxmlformats.org/markup-compatibility/2006">
          <mc:Choice xmlns:p14="http://schemas.microsoft.com/office/powerpoint/2010/main" Requires="p14">
            <p:contentPart p14:bwMode="auto" r:id="rId195">
              <p14:nvContentPartPr>
                <p14:cNvPr id="130" name="Freihand 129">
                  <a:extLst>
                    <a:ext uri="{FF2B5EF4-FFF2-40B4-BE49-F238E27FC236}">
                      <a16:creationId xmlns:a16="http://schemas.microsoft.com/office/drawing/2014/main" id="{11DB9442-6929-EF7B-9040-21EDA2296A75}"/>
                    </a:ext>
                  </a:extLst>
                </p14:cNvPr>
                <p14:cNvContentPartPr/>
                <p14:nvPr/>
              </p14:nvContentPartPr>
              <p14:xfrm>
                <a:off x="11428396" y="3486142"/>
                <a:ext cx="131040" cy="14760"/>
              </p14:xfrm>
            </p:contentPart>
          </mc:Choice>
          <mc:Fallback>
            <p:pic>
              <p:nvPicPr>
                <p:cNvPr id="130" name="Freihand 129">
                  <a:extLst>
                    <a:ext uri="{FF2B5EF4-FFF2-40B4-BE49-F238E27FC236}">
                      <a16:creationId xmlns:a16="http://schemas.microsoft.com/office/drawing/2014/main" id="{11DB9442-6929-EF7B-9040-21EDA2296A75}"/>
                    </a:ext>
                  </a:extLst>
                </p:cNvPr>
                <p:cNvPicPr/>
                <p:nvPr/>
              </p:nvPicPr>
              <p:blipFill>
                <a:blip r:embed="rId196"/>
                <a:stretch>
                  <a:fillRect/>
                </a:stretch>
              </p:blipFill>
              <p:spPr>
                <a:xfrm>
                  <a:off x="11424076" y="3481822"/>
                  <a:ext cx="1396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31" name="Freihand 130">
                  <a:extLst>
                    <a:ext uri="{FF2B5EF4-FFF2-40B4-BE49-F238E27FC236}">
                      <a16:creationId xmlns:a16="http://schemas.microsoft.com/office/drawing/2014/main" id="{5345A01F-F713-8D29-5A0D-D48209AED859}"/>
                    </a:ext>
                  </a:extLst>
                </p14:cNvPr>
                <p14:cNvContentPartPr/>
                <p14:nvPr/>
              </p14:nvContentPartPr>
              <p14:xfrm>
                <a:off x="11388796" y="3534742"/>
                <a:ext cx="144360" cy="28800"/>
              </p14:xfrm>
            </p:contentPart>
          </mc:Choice>
          <mc:Fallback>
            <p:pic>
              <p:nvPicPr>
                <p:cNvPr id="131" name="Freihand 130">
                  <a:extLst>
                    <a:ext uri="{FF2B5EF4-FFF2-40B4-BE49-F238E27FC236}">
                      <a16:creationId xmlns:a16="http://schemas.microsoft.com/office/drawing/2014/main" id="{5345A01F-F713-8D29-5A0D-D48209AED859}"/>
                    </a:ext>
                  </a:extLst>
                </p:cNvPr>
                <p:cNvPicPr/>
                <p:nvPr/>
              </p:nvPicPr>
              <p:blipFill>
                <a:blip r:embed="rId198"/>
                <a:stretch>
                  <a:fillRect/>
                </a:stretch>
              </p:blipFill>
              <p:spPr>
                <a:xfrm>
                  <a:off x="11384476" y="3530422"/>
                  <a:ext cx="1530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32" name="Freihand 131">
                  <a:extLst>
                    <a:ext uri="{FF2B5EF4-FFF2-40B4-BE49-F238E27FC236}">
                      <a16:creationId xmlns:a16="http://schemas.microsoft.com/office/drawing/2014/main" id="{45B33CF3-74C2-3ED0-17F6-3BDCE6621E27}"/>
                    </a:ext>
                  </a:extLst>
                </p14:cNvPr>
                <p14:cNvContentPartPr/>
                <p14:nvPr/>
              </p14:nvContentPartPr>
              <p14:xfrm>
                <a:off x="11642236" y="3441862"/>
                <a:ext cx="79560" cy="92160"/>
              </p14:xfrm>
            </p:contentPart>
          </mc:Choice>
          <mc:Fallback>
            <p:pic>
              <p:nvPicPr>
                <p:cNvPr id="132" name="Freihand 131">
                  <a:extLst>
                    <a:ext uri="{FF2B5EF4-FFF2-40B4-BE49-F238E27FC236}">
                      <a16:creationId xmlns:a16="http://schemas.microsoft.com/office/drawing/2014/main" id="{45B33CF3-74C2-3ED0-17F6-3BDCE6621E27}"/>
                    </a:ext>
                  </a:extLst>
                </p:cNvPr>
                <p:cNvPicPr/>
                <p:nvPr/>
              </p:nvPicPr>
              <p:blipFill>
                <a:blip r:embed="rId200"/>
                <a:stretch>
                  <a:fillRect/>
                </a:stretch>
              </p:blipFill>
              <p:spPr>
                <a:xfrm>
                  <a:off x="11637916" y="3437542"/>
                  <a:ext cx="882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33" name="Freihand 132">
                  <a:extLst>
                    <a:ext uri="{FF2B5EF4-FFF2-40B4-BE49-F238E27FC236}">
                      <a16:creationId xmlns:a16="http://schemas.microsoft.com/office/drawing/2014/main" id="{9CA59A85-99A3-5E83-F017-D9B5205AED42}"/>
                    </a:ext>
                  </a:extLst>
                </p14:cNvPr>
                <p14:cNvContentPartPr/>
                <p14:nvPr/>
              </p14:nvContentPartPr>
              <p14:xfrm>
                <a:off x="11681116" y="3507022"/>
                <a:ext cx="21960" cy="107640"/>
              </p14:xfrm>
            </p:contentPart>
          </mc:Choice>
          <mc:Fallback>
            <p:pic>
              <p:nvPicPr>
                <p:cNvPr id="133" name="Freihand 132">
                  <a:extLst>
                    <a:ext uri="{FF2B5EF4-FFF2-40B4-BE49-F238E27FC236}">
                      <a16:creationId xmlns:a16="http://schemas.microsoft.com/office/drawing/2014/main" id="{9CA59A85-99A3-5E83-F017-D9B5205AED42}"/>
                    </a:ext>
                  </a:extLst>
                </p:cNvPr>
                <p:cNvPicPr/>
                <p:nvPr/>
              </p:nvPicPr>
              <p:blipFill>
                <a:blip r:embed="rId202"/>
                <a:stretch>
                  <a:fillRect/>
                </a:stretch>
              </p:blipFill>
              <p:spPr>
                <a:xfrm>
                  <a:off x="11676796" y="3502702"/>
                  <a:ext cx="306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4" name="Freihand 133">
                  <a:extLst>
                    <a:ext uri="{FF2B5EF4-FFF2-40B4-BE49-F238E27FC236}">
                      <a16:creationId xmlns:a16="http://schemas.microsoft.com/office/drawing/2014/main" id="{855ED073-C7E0-38CE-7F52-ACADE4CC12EE}"/>
                    </a:ext>
                  </a:extLst>
                </p14:cNvPr>
                <p14:cNvContentPartPr/>
                <p14:nvPr/>
              </p14:nvContentPartPr>
              <p14:xfrm>
                <a:off x="11428396" y="3677662"/>
                <a:ext cx="500760" cy="34560"/>
              </p14:xfrm>
            </p:contentPart>
          </mc:Choice>
          <mc:Fallback>
            <p:pic>
              <p:nvPicPr>
                <p:cNvPr id="134" name="Freihand 133">
                  <a:extLst>
                    <a:ext uri="{FF2B5EF4-FFF2-40B4-BE49-F238E27FC236}">
                      <a16:creationId xmlns:a16="http://schemas.microsoft.com/office/drawing/2014/main" id="{855ED073-C7E0-38CE-7F52-ACADE4CC12EE}"/>
                    </a:ext>
                  </a:extLst>
                </p:cNvPr>
                <p:cNvPicPr/>
                <p:nvPr/>
              </p:nvPicPr>
              <p:blipFill>
                <a:blip r:embed="rId204"/>
                <a:stretch>
                  <a:fillRect/>
                </a:stretch>
              </p:blipFill>
              <p:spPr>
                <a:xfrm>
                  <a:off x="11424076" y="3673342"/>
                  <a:ext cx="509400" cy="43200"/>
                </a:xfrm>
                <a:prstGeom prst="rect">
                  <a:avLst/>
                </a:prstGeom>
              </p:spPr>
            </p:pic>
          </mc:Fallback>
        </mc:AlternateContent>
      </p:grpSp>
      <p:grpSp>
        <p:nvGrpSpPr>
          <p:cNvPr id="138" name="Gruppieren 137">
            <a:extLst>
              <a:ext uri="{FF2B5EF4-FFF2-40B4-BE49-F238E27FC236}">
                <a16:creationId xmlns:a16="http://schemas.microsoft.com/office/drawing/2014/main" id="{C3D8820C-B70E-99AA-1A61-FF38BFD1E5AA}"/>
              </a:ext>
            </a:extLst>
          </p:cNvPr>
          <p:cNvGrpSpPr/>
          <p:nvPr/>
        </p:nvGrpSpPr>
        <p:grpSpPr>
          <a:xfrm>
            <a:off x="11413996" y="3806902"/>
            <a:ext cx="452520" cy="165240"/>
            <a:chOff x="11413996" y="3806902"/>
            <a:chExt cx="452520" cy="165240"/>
          </a:xfrm>
        </p:grpSpPr>
        <mc:AlternateContent xmlns:mc="http://schemas.openxmlformats.org/markup-compatibility/2006">
          <mc:Choice xmlns:p14="http://schemas.microsoft.com/office/powerpoint/2010/main" Requires="p14">
            <p:contentPart p14:bwMode="auto" r:id="rId205">
              <p14:nvContentPartPr>
                <p14:cNvPr id="135" name="Freihand 134">
                  <a:extLst>
                    <a:ext uri="{FF2B5EF4-FFF2-40B4-BE49-F238E27FC236}">
                      <a16:creationId xmlns:a16="http://schemas.microsoft.com/office/drawing/2014/main" id="{D2D4C653-3AD4-7A41-ED5A-E3904BAAEE13}"/>
                    </a:ext>
                  </a:extLst>
                </p14:cNvPr>
                <p14:cNvContentPartPr/>
                <p14:nvPr/>
              </p14:nvContentPartPr>
              <p14:xfrm>
                <a:off x="11413996" y="3815182"/>
                <a:ext cx="129960" cy="139320"/>
              </p14:xfrm>
            </p:contentPart>
          </mc:Choice>
          <mc:Fallback>
            <p:pic>
              <p:nvPicPr>
                <p:cNvPr id="135" name="Freihand 134">
                  <a:extLst>
                    <a:ext uri="{FF2B5EF4-FFF2-40B4-BE49-F238E27FC236}">
                      <a16:creationId xmlns:a16="http://schemas.microsoft.com/office/drawing/2014/main" id="{D2D4C653-3AD4-7A41-ED5A-E3904BAAEE13}"/>
                    </a:ext>
                  </a:extLst>
                </p:cNvPr>
                <p:cNvPicPr/>
                <p:nvPr/>
              </p:nvPicPr>
              <p:blipFill>
                <a:blip r:embed="rId206"/>
                <a:stretch>
                  <a:fillRect/>
                </a:stretch>
              </p:blipFill>
              <p:spPr>
                <a:xfrm>
                  <a:off x="11409676" y="3810862"/>
                  <a:ext cx="1386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6" name="Freihand 135">
                  <a:extLst>
                    <a:ext uri="{FF2B5EF4-FFF2-40B4-BE49-F238E27FC236}">
                      <a16:creationId xmlns:a16="http://schemas.microsoft.com/office/drawing/2014/main" id="{9EE460B4-87BA-54A9-6EB3-67788B929C8C}"/>
                    </a:ext>
                  </a:extLst>
                </p14:cNvPr>
                <p14:cNvContentPartPr/>
                <p14:nvPr/>
              </p14:nvContentPartPr>
              <p14:xfrm>
                <a:off x="11574196" y="3819142"/>
                <a:ext cx="94680" cy="153000"/>
              </p14:xfrm>
            </p:contentPart>
          </mc:Choice>
          <mc:Fallback>
            <p:pic>
              <p:nvPicPr>
                <p:cNvPr id="136" name="Freihand 135">
                  <a:extLst>
                    <a:ext uri="{FF2B5EF4-FFF2-40B4-BE49-F238E27FC236}">
                      <a16:creationId xmlns:a16="http://schemas.microsoft.com/office/drawing/2014/main" id="{9EE460B4-87BA-54A9-6EB3-67788B929C8C}"/>
                    </a:ext>
                  </a:extLst>
                </p:cNvPr>
                <p:cNvPicPr/>
                <p:nvPr/>
              </p:nvPicPr>
              <p:blipFill>
                <a:blip r:embed="rId208"/>
                <a:stretch>
                  <a:fillRect/>
                </a:stretch>
              </p:blipFill>
              <p:spPr>
                <a:xfrm>
                  <a:off x="11569876" y="3814822"/>
                  <a:ext cx="1033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7" name="Freihand 136">
                  <a:extLst>
                    <a:ext uri="{FF2B5EF4-FFF2-40B4-BE49-F238E27FC236}">
                      <a16:creationId xmlns:a16="http://schemas.microsoft.com/office/drawing/2014/main" id="{60112542-9521-05DE-DE5A-313A6AFC73D7}"/>
                    </a:ext>
                  </a:extLst>
                </p14:cNvPr>
                <p14:cNvContentPartPr/>
                <p14:nvPr/>
              </p14:nvContentPartPr>
              <p14:xfrm>
                <a:off x="11762836" y="3806902"/>
                <a:ext cx="103680" cy="150120"/>
              </p14:xfrm>
            </p:contentPart>
          </mc:Choice>
          <mc:Fallback>
            <p:pic>
              <p:nvPicPr>
                <p:cNvPr id="137" name="Freihand 136">
                  <a:extLst>
                    <a:ext uri="{FF2B5EF4-FFF2-40B4-BE49-F238E27FC236}">
                      <a16:creationId xmlns:a16="http://schemas.microsoft.com/office/drawing/2014/main" id="{60112542-9521-05DE-DE5A-313A6AFC73D7}"/>
                    </a:ext>
                  </a:extLst>
                </p:cNvPr>
                <p:cNvPicPr/>
                <p:nvPr/>
              </p:nvPicPr>
              <p:blipFill>
                <a:blip r:embed="rId210"/>
                <a:stretch>
                  <a:fillRect/>
                </a:stretch>
              </p:blipFill>
              <p:spPr>
                <a:xfrm>
                  <a:off x="11758516" y="3802582"/>
                  <a:ext cx="112320" cy="158760"/>
                </a:xfrm>
                <a:prstGeom prst="rect">
                  <a:avLst/>
                </a:prstGeom>
              </p:spPr>
            </p:pic>
          </mc:Fallback>
        </mc:AlternateContent>
      </p:grpSp>
      <p:grpSp>
        <p:nvGrpSpPr>
          <p:cNvPr id="154" name="Gruppieren 153">
            <a:extLst>
              <a:ext uri="{FF2B5EF4-FFF2-40B4-BE49-F238E27FC236}">
                <a16:creationId xmlns:a16="http://schemas.microsoft.com/office/drawing/2014/main" id="{F9DAB0A3-267A-77AC-031C-EC259DA0D37E}"/>
              </a:ext>
            </a:extLst>
          </p:cNvPr>
          <p:cNvGrpSpPr/>
          <p:nvPr/>
        </p:nvGrpSpPr>
        <p:grpSpPr>
          <a:xfrm>
            <a:off x="1014316" y="4173382"/>
            <a:ext cx="3855600" cy="2054160"/>
            <a:chOff x="1014316" y="4173382"/>
            <a:chExt cx="3855600" cy="2054160"/>
          </a:xfrm>
        </p:grpSpPr>
        <mc:AlternateContent xmlns:mc="http://schemas.openxmlformats.org/markup-compatibility/2006">
          <mc:Choice xmlns:p14="http://schemas.microsoft.com/office/powerpoint/2010/main" Requires="p14">
            <p:contentPart p14:bwMode="auto" r:id="rId211">
              <p14:nvContentPartPr>
                <p14:cNvPr id="140" name="Freihand 139">
                  <a:extLst>
                    <a:ext uri="{FF2B5EF4-FFF2-40B4-BE49-F238E27FC236}">
                      <a16:creationId xmlns:a16="http://schemas.microsoft.com/office/drawing/2014/main" id="{175A6D47-0CB8-9C4E-068A-48DAE11D79A3}"/>
                    </a:ext>
                  </a:extLst>
                </p14:cNvPr>
                <p14:cNvContentPartPr/>
                <p14:nvPr/>
              </p14:nvContentPartPr>
              <p14:xfrm>
                <a:off x="3586516" y="4173382"/>
                <a:ext cx="1283400" cy="1193400"/>
              </p14:xfrm>
            </p:contentPart>
          </mc:Choice>
          <mc:Fallback>
            <p:pic>
              <p:nvPicPr>
                <p:cNvPr id="140" name="Freihand 139">
                  <a:extLst>
                    <a:ext uri="{FF2B5EF4-FFF2-40B4-BE49-F238E27FC236}">
                      <a16:creationId xmlns:a16="http://schemas.microsoft.com/office/drawing/2014/main" id="{175A6D47-0CB8-9C4E-068A-48DAE11D79A3}"/>
                    </a:ext>
                  </a:extLst>
                </p:cNvPr>
                <p:cNvPicPr/>
                <p:nvPr/>
              </p:nvPicPr>
              <p:blipFill>
                <a:blip r:embed="rId212"/>
                <a:stretch>
                  <a:fillRect/>
                </a:stretch>
              </p:blipFill>
              <p:spPr>
                <a:xfrm>
                  <a:off x="3582196" y="4169062"/>
                  <a:ext cx="1292040" cy="12020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41" name="Freihand 140">
                  <a:extLst>
                    <a:ext uri="{FF2B5EF4-FFF2-40B4-BE49-F238E27FC236}">
                      <a16:creationId xmlns:a16="http://schemas.microsoft.com/office/drawing/2014/main" id="{C8EF53D5-71FB-DFF1-72E1-426C6EFC52FE}"/>
                    </a:ext>
                  </a:extLst>
                </p14:cNvPr>
                <p14:cNvContentPartPr/>
                <p14:nvPr/>
              </p14:nvContentPartPr>
              <p14:xfrm>
                <a:off x="1586356" y="5586382"/>
                <a:ext cx="13680" cy="195840"/>
              </p14:xfrm>
            </p:contentPart>
          </mc:Choice>
          <mc:Fallback>
            <p:pic>
              <p:nvPicPr>
                <p:cNvPr id="141" name="Freihand 140">
                  <a:extLst>
                    <a:ext uri="{FF2B5EF4-FFF2-40B4-BE49-F238E27FC236}">
                      <a16:creationId xmlns:a16="http://schemas.microsoft.com/office/drawing/2014/main" id="{C8EF53D5-71FB-DFF1-72E1-426C6EFC52FE}"/>
                    </a:ext>
                  </a:extLst>
                </p:cNvPr>
                <p:cNvPicPr/>
                <p:nvPr/>
              </p:nvPicPr>
              <p:blipFill>
                <a:blip r:embed="rId214"/>
                <a:stretch>
                  <a:fillRect/>
                </a:stretch>
              </p:blipFill>
              <p:spPr>
                <a:xfrm>
                  <a:off x="1582036" y="5582062"/>
                  <a:ext cx="2232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42" name="Freihand 141">
                  <a:extLst>
                    <a:ext uri="{FF2B5EF4-FFF2-40B4-BE49-F238E27FC236}">
                      <a16:creationId xmlns:a16="http://schemas.microsoft.com/office/drawing/2014/main" id="{27539C18-99EC-7A45-2016-6CB95BFB1D5B}"/>
                    </a:ext>
                  </a:extLst>
                </p14:cNvPr>
                <p14:cNvContentPartPr/>
                <p14:nvPr/>
              </p14:nvContentPartPr>
              <p14:xfrm>
                <a:off x="1486276" y="5542462"/>
                <a:ext cx="244800" cy="327960"/>
              </p14:xfrm>
            </p:contentPart>
          </mc:Choice>
          <mc:Fallback>
            <p:pic>
              <p:nvPicPr>
                <p:cNvPr id="142" name="Freihand 141">
                  <a:extLst>
                    <a:ext uri="{FF2B5EF4-FFF2-40B4-BE49-F238E27FC236}">
                      <a16:creationId xmlns:a16="http://schemas.microsoft.com/office/drawing/2014/main" id="{27539C18-99EC-7A45-2016-6CB95BFB1D5B}"/>
                    </a:ext>
                  </a:extLst>
                </p:cNvPr>
                <p:cNvPicPr/>
                <p:nvPr/>
              </p:nvPicPr>
              <p:blipFill>
                <a:blip r:embed="rId216"/>
                <a:stretch>
                  <a:fillRect/>
                </a:stretch>
              </p:blipFill>
              <p:spPr>
                <a:xfrm>
                  <a:off x="1481956" y="5538142"/>
                  <a:ext cx="25344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43" name="Freihand 142">
                  <a:extLst>
                    <a:ext uri="{FF2B5EF4-FFF2-40B4-BE49-F238E27FC236}">
                      <a16:creationId xmlns:a16="http://schemas.microsoft.com/office/drawing/2014/main" id="{5AA139CA-85FA-D2F2-C72A-932113999AC2}"/>
                    </a:ext>
                  </a:extLst>
                </p14:cNvPr>
                <p14:cNvContentPartPr/>
                <p14:nvPr/>
              </p14:nvContentPartPr>
              <p14:xfrm>
                <a:off x="1909996" y="5544622"/>
                <a:ext cx="25200" cy="257040"/>
              </p14:xfrm>
            </p:contentPart>
          </mc:Choice>
          <mc:Fallback>
            <p:pic>
              <p:nvPicPr>
                <p:cNvPr id="143" name="Freihand 142">
                  <a:extLst>
                    <a:ext uri="{FF2B5EF4-FFF2-40B4-BE49-F238E27FC236}">
                      <a16:creationId xmlns:a16="http://schemas.microsoft.com/office/drawing/2014/main" id="{5AA139CA-85FA-D2F2-C72A-932113999AC2}"/>
                    </a:ext>
                  </a:extLst>
                </p:cNvPr>
                <p:cNvPicPr/>
                <p:nvPr/>
              </p:nvPicPr>
              <p:blipFill>
                <a:blip r:embed="rId218"/>
                <a:stretch>
                  <a:fillRect/>
                </a:stretch>
              </p:blipFill>
              <p:spPr>
                <a:xfrm>
                  <a:off x="1905676" y="5540302"/>
                  <a:ext cx="3384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44" name="Freihand 143">
                  <a:extLst>
                    <a:ext uri="{FF2B5EF4-FFF2-40B4-BE49-F238E27FC236}">
                      <a16:creationId xmlns:a16="http://schemas.microsoft.com/office/drawing/2014/main" id="{AF30940D-66FC-E4CC-605F-014CE9322F15}"/>
                    </a:ext>
                  </a:extLst>
                </p14:cNvPr>
                <p14:cNvContentPartPr/>
                <p14:nvPr/>
              </p14:nvContentPartPr>
              <p14:xfrm>
                <a:off x="2070196" y="5697982"/>
                <a:ext cx="79920" cy="97200"/>
              </p14:xfrm>
            </p:contentPart>
          </mc:Choice>
          <mc:Fallback>
            <p:pic>
              <p:nvPicPr>
                <p:cNvPr id="144" name="Freihand 143">
                  <a:extLst>
                    <a:ext uri="{FF2B5EF4-FFF2-40B4-BE49-F238E27FC236}">
                      <a16:creationId xmlns:a16="http://schemas.microsoft.com/office/drawing/2014/main" id="{AF30940D-66FC-E4CC-605F-014CE9322F15}"/>
                    </a:ext>
                  </a:extLst>
                </p:cNvPr>
                <p:cNvPicPr/>
                <p:nvPr/>
              </p:nvPicPr>
              <p:blipFill>
                <a:blip r:embed="rId220"/>
                <a:stretch>
                  <a:fillRect/>
                </a:stretch>
              </p:blipFill>
              <p:spPr>
                <a:xfrm>
                  <a:off x="2065876" y="5693662"/>
                  <a:ext cx="885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45" name="Freihand 144">
                  <a:extLst>
                    <a:ext uri="{FF2B5EF4-FFF2-40B4-BE49-F238E27FC236}">
                      <a16:creationId xmlns:a16="http://schemas.microsoft.com/office/drawing/2014/main" id="{1A679532-56B4-A7E6-3331-45DEB952AEAB}"/>
                    </a:ext>
                  </a:extLst>
                </p14:cNvPr>
                <p14:cNvContentPartPr/>
                <p14:nvPr/>
              </p14:nvContentPartPr>
              <p14:xfrm>
                <a:off x="2229316" y="5693302"/>
                <a:ext cx="106560" cy="87840"/>
              </p14:xfrm>
            </p:contentPart>
          </mc:Choice>
          <mc:Fallback>
            <p:pic>
              <p:nvPicPr>
                <p:cNvPr id="145" name="Freihand 144">
                  <a:extLst>
                    <a:ext uri="{FF2B5EF4-FFF2-40B4-BE49-F238E27FC236}">
                      <a16:creationId xmlns:a16="http://schemas.microsoft.com/office/drawing/2014/main" id="{1A679532-56B4-A7E6-3331-45DEB952AEAB}"/>
                    </a:ext>
                  </a:extLst>
                </p:cNvPr>
                <p:cNvPicPr/>
                <p:nvPr/>
              </p:nvPicPr>
              <p:blipFill>
                <a:blip r:embed="rId222"/>
                <a:stretch>
                  <a:fillRect/>
                </a:stretch>
              </p:blipFill>
              <p:spPr>
                <a:xfrm>
                  <a:off x="2224996" y="5688982"/>
                  <a:ext cx="1152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46" name="Freihand 145">
                  <a:extLst>
                    <a:ext uri="{FF2B5EF4-FFF2-40B4-BE49-F238E27FC236}">
                      <a16:creationId xmlns:a16="http://schemas.microsoft.com/office/drawing/2014/main" id="{8D22BBE6-66EE-6C1F-BE01-72BC89FB77F3}"/>
                    </a:ext>
                  </a:extLst>
                </p14:cNvPr>
                <p14:cNvContentPartPr/>
                <p14:nvPr/>
              </p14:nvContentPartPr>
              <p14:xfrm>
                <a:off x="2444596" y="5672062"/>
                <a:ext cx="229320" cy="119880"/>
              </p14:xfrm>
            </p:contentPart>
          </mc:Choice>
          <mc:Fallback>
            <p:pic>
              <p:nvPicPr>
                <p:cNvPr id="146" name="Freihand 145">
                  <a:extLst>
                    <a:ext uri="{FF2B5EF4-FFF2-40B4-BE49-F238E27FC236}">
                      <a16:creationId xmlns:a16="http://schemas.microsoft.com/office/drawing/2014/main" id="{8D22BBE6-66EE-6C1F-BE01-72BC89FB77F3}"/>
                    </a:ext>
                  </a:extLst>
                </p:cNvPr>
                <p:cNvPicPr/>
                <p:nvPr/>
              </p:nvPicPr>
              <p:blipFill>
                <a:blip r:embed="rId224"/>
                <a:stretch>
                  <a:fillRect/>
                </a:stretch>
              </p:blipFill>
              <p:spPr>
                <a:xfrm>
                  <a:off x="2440276" y="5667742"/>
                  <a:ext cx="2379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7" name="Freihand 146">
                  <a:extLst>
                    <a:ext uri="{FF2B5EF4-FFF2-40B4-BE49-F238E27FC236}">
                      <a16:creationId xmlns:a16="http://schemas.microsoft.com/office/drawing/2014/main" id="{BAD70BE1-C9A3-61CA-BFC7-8C72BED31E0A}"/>
                    </a:ext>
                  </a:extLst>
                </p14:cNvPr>
                <p14:cNvContentPartPr/>
                <p14:nvPr/>
              </p14:nvContentPartPr>
              <p14:xfrm>
                <a:off x="2808556" y="5540302"/>
                <a:ext cx="107280" cy="277920"/>
              </p14:xfrm>
            </p:contentPart>
          </mc:Choice>
          <mc:Fallback>
            <p:pic>
              <p:nvPicPr>
                <p:cNvPr id="147" name="Freihand 146">
                  <a:extLst>
                    <a:ext uri="{FF2B5EF4-FFF2-40B4-BE49-F238E27FC236}">
                      <a16:creationId xmlns:a16="http://schemas.microsoft.com/office/drawing/2014/main" id="{BAD70BE1-C9A3-61CA-BFC7-8C72BED31E0A}"/>
                    </a:ext>
                  </a:extLst>
                </p:cNvPr>
                <p:cNvPicPr/>
                <p:nvPr/>
              </p:nvPicPr>
              <p:blipFill>
                <a:blip r:embed="rId226"/>
                <a:stretch>
                  <a:fillRect/>
                </a:stretch>
              </p:blipFill>
              <p:spPr>
                <a:xfrm>
                  <a:off x="2804236" y="5535982"/>
                  <a:ext cx="11592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8" name="Freihand 147">
                  <a:extLst>
                    <a:ext uri="{FF2B5EF4-FFF2-40B4-BE49-F238E27FC236}">
                      <a16:creationId xmlns:a16="http://schemas.microsoft.com/office/drawing/2014/main" id="{B9E4829F-F041-2862-BFED-FD2FDBF201AD}"/>
                    </a:ext>
                  </a:extLst>
                </p14:cNvPr>
                <p14:cNvContentPartPr/>
                <p14:nvPr/>
              </p14:nvContentPartPr>
              <p14:xfrm>
                <a:off x="2989276" y="5672422"/>
                <a:ext cx="371160" cy="281880"/>
              </p14:xfrm>
            </p:contentPart>
          </mc:Choice>
          <mc:Fallback>
            <p:pic>
              <p:nvPicPr>
                <p:cNvPr id="148" name="Freihand 147">
                  <a:extLst>
                    <a:ext uri="{FF2B5EF4-FFF2-40B4-BE49-F238E27FC236}">
                      <a16:creationId xmlns:a16="http://schemas.microsoft.com/office/drawing/2014/main" id="{B9E4829F-F041-2862-BFED-FD2FDBF201AD}"/>
                    </a:ext>
                  </a:extLst>
                </p:cNvPr>
                <p:cNvPicPr/>
                <p:nvPr/>
              </p:nvPicPr>
              <p:blipFill>
                <a:blip r:embed="rId228"/>
                <a:stretch>
                  <a:fillRect/>
                </a:stretch>
              </p:blipFill>
              <p:spPr>
                <a:xfrm>
                  <a:off x="2984956" y="5668102"/>
                  <a:ext cx="37980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9" name="Freihand 148">
                  <a:extLst>
                    <a:ext uri="{FF2B5EF4-FFF2-40B4-BE49-F238E27FC236}">
                      <a16:creationId xmlns:a16="http://schemas.microsoft.com/office/drawing/2014/main" id="{244185B1-723F-2B19-7E62-510699E61795}"/>
                    </a:ext>
                  </a:extLst>
                </p14:cNvPr>
                <p14:cNvContentPartPr/>
                <p14:nvPr/>
              </p14:nvContentPartPr>
              <p14:xfrm>
                <a:off x="3686956" y="5681062"/>
                <a:ext cx="912240" cy="294840"/>
              </p14:xfrm>
            </p:contentPart>
          </mc:Choice>
          <mc:Fallback>
            <p:pic>
              <p:nvPicPr>
                <p:cNvPr id="149" name="Freihand 148">
                  <a:extLst>
                    <a:ext uri="{FF2B5EF4-FFF2-40B4-BE49-F238E27FC236}">
                      <a16:creationId xmlns:a16="http://schemas.microsoft.com/office/drawing/2014/main" id="{244185B1-723F-2B19-7E62-510699E61795}"/>
                    </a:ext>
                  </a:extLst>
                </p:cNvPr>
                <p:cNvPicPr/>
                <p:nvPr/>
              </p:nvPicPr>
              <p:blipFill>
                <a:blip r:embed="rId230"/>
                <a:stretch>
                  <a:fillRect/>
                </a:stretch>
              </p:blipFill>
              <p:spPr>
                <a:xfrm>
                  <a:off x="3682636" y="5676742"/>
                  <a:ext cx="92088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50" name="Freihand 149">
                  <a:extLst>
                    <a:ext uri="{FF2B5EF4-FFF2-40B4-BE49-F238E27FC236}">
                      <a16:creationId xmlns:a16="http://schemas.microsoft.com/office/drawing/2014/main" id="{B5027652-F1FD-82E1-3EA2-B61515B111BD}"/>
                    </a:ext>
                  </a:extLst>
                </p14:cNvPr>
                <p14:cNvContentPartPr/>
                <p14:nvPr/>
              </p14:nvContentPartPr>
              <p14:xfrm>
                <a:off x="4681276" y="5512582"/>
                <a:ext cx="183600" cy="282240"/>
              </p14:xfrm>
            </p:contentPart>
          </mc:Choice>
          <mc:Fallback>
            <p:pic>
              <p:nvPicPr>
                <p:cNvPr id="150" name="Freihand 149">
                  <a:extLst>
                    <a:ext uri="{FF2B5EF4-FFF2-40B4-BE49-F238E27FC236}">
                      <a16:creationId xmlns:a16="http://schemas.microsoft.com/office/drawing/2014/main" id="{B5027652-F1FD-82E1-3EA2-B61515B111BD}"/>
                    </a:ext>
                  </a:extLst>
                </p:cNvPr>
                <p:cNvPicPr/>
                <p:nvPr/>
              </p:nvPicPr>
              <p:blipFill>
                <a:blip r:embed="rId232"/>
                <a:stretch>
                  <a:fillRect/>
                </a:stretch>
              </p:blipFill>
              <p:spPr>
                <a:xfrm>
                  <a:off x="4676956" y="5508262"/>
                  <a:ext cx="19224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51" name="Freihand 150">
                  <a:extLst>
                    <a:ext uri="{FF2B5EF4-FFF2-40B4-BE49-F238E27FC236}">
                      <a16:creationId xmlns:a16="http://schemas.microsoft.com/office/drawing/2014/main" id="{E9396B7E-312A-EF75-045A-3F45BF7AE32D}"/>
                    </a:ext>
                  </a:extLst>
                </p14:cNvPr>
                <p14:cNvContentPartPr/>
                <p14:nvPr/>
              </p14:nvContentPartPr>
              <p14:xfrm>
                <a:off x="4378876" y="5457502"/>
                <a:ext cx="20880" cy="19440"/>
              </p14:xfrm>
            </p:contentPart>
          </mc:Choice>
          <mc:Fallback>
            <p:pic>
              <p:nvPicPr>
                <p:cNvPr id="151" name="Freihand 150">
                  <a:extLst>
                    <a:ext uri="{FF2B5EF4-FFF2-40B4-BE49-F238E27FC236}">
                      <a16:creationId xmlns:a16="http://schemas.microsoft.com/office/drawing/2014/main" id="{E9396B7E-312A-EF75-045A-3F45BF7AE32D}"/>
                    </a:ext>
                  </a:extLst>
                </p:cNvPr>
                <p:cNvPicPr/>
                <p:nvPr/>
              </p:nvPicPr>
              <p:blipFill>
                <a:blip r:embed="rId234"/>
                <a:stretch>
                  <a:fillRect/>
                </a:stretch>
              </p:blipFill>
              <p:spPr>
                <a:xfrm>
                  <a:off x="4374556" y="5453182"/>
                  <a:ext cx="295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53" name="Freihand 152">
                  <a:extLst>
                    <a:ext uri="{FF2B5EF4-FFF2-40B4-BE49-F238E27FC236}">
                      <a16:creationId xmlns:a16="http://schemas.microsoft.com/office/drawing/2014/main" id="{8C370A9E-4673-B9B5-1872-1593690E2AE8}"/>
                    </a:ext>
                  </a:extLst>
                </p14:cNvPr>
                <p14:cNvContentPartPr/>
                <p14:nvPr/>
              </p14:nvContentPartPr>
              <p14:xfrm>
                <a:off x="1014316" y="5271022"/>
                <a:ext cx="2613600" cy="956520"/>
              </p14:xfrm>
            </p:contentPart>
          </mc:Choice>
          <mc:Fallback>
            <p:pic>
              <p:nvPicPr>
                <p:cNvPr id="153" name="Freihand 152">
                  <a:extLst>
                    <a:ext uri="{FF2B5EF4-FFF2-40B4-BE49-F238E27FC236}">
                      <a16:creationId xmlns:a16="http://schemas.microsoft.com/office/drawing/2014/main" id="{8C370A9E-4673-B9B5-1872-1593690E2AE8}"/>
                    </a:ext>
                  </a:extLst>
                </p:cNvPr>
                <p:cNvPicPr/>
                <p:nvPr/>
              </p:nvPicPr>
              <p:blipFill>
                <a:blip r:embed="rId236"/>
                <a:stretch>
                  <a:fillRect/>
                </a:stretch>
              </p:blipFill>
              <p:spPr>
                <a:xfrm>
                  <a:off x="1009996" y="5266702"/>
                  <a:ext cx="2622240" cy="965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7">
            <p14:nvContentPartPr>
              <p14:cNvPr id="155" name="Freihand 154">
                <a:extLst>
                  <a:ext uri="{FF2B5EF4-FFF2-40B4-BE49-F238E27FC236}">
                    <a16:creationId xmlns:a16="http://schemas.microsoft.com/office/drawing/2014/main" id="{7BE94B2B-7F14-7971-D656-78EE4B5EEE5D}"/>
                  </a:ext>
                </a:extLst>
              </p14:cNvPr>
              <p14:cNvContentPartPr/>
              <p14:nvPr/>
            </p14:nvContentPartPr>
            <p14:xfrm>
              <a:off x="1547836" y="2917342"/>
              <a:ext cx="470160" cy="810360"/>
            </p14:xfrm>
          </p:contentPart>
        </mc:Choice>
        <mc:Fallback>
          <p:pic>
            <p:nvPicPr>
              <p:cNvPr id="155" name="Freihand 154">
                <a:extLst>
                  <a:ext uri="{FF2B5EF4-FFF2-40B4-BE49-F238E27FC236}">
                    <a16:creationId xmlns:a16="http://schemas.microsoft.com/office/drawing/2014/main" id="{7BE94B2B-7F14-7971-D656-78EE4B5EEE5D}"/>
                  </a:ext>
                </a:extLst>
              </p:cNvPr>
              <p:cNvPicPr/>
              <p:nvPr/>
            </p:nvPicPr>
            <p:blipFill>
              <a:blip r:embed="rId238"/>
              <a:stretch>
                <a:fillRect/>
              </a:stretch>
            </p:blipFill>
            <p:spPr>
              <a:xfrm>
                <a:off x="1543516" y="2913022"/>
                <a:ext cx="478800" cy="819000"/>
              </a:xfrm>
              <a:prstGeom prst="rect">
                <a:avLst/>
              </a:prstGeom>
            </p:spPr>
          </p:pic>
        </mc:Fallback>
      </mc:AlternateContent>
    </p:spTree>
    <p:extLst>
      <p:ext uri="{BB962C8B-B14F-4D97-AF65-F5344CB8AC3E}">
        <p14:creationId xmlns:p14="http://schemas.microsoft.com/office/powerpoint/2010/main" val="854840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256484" y="61150"/>
            <a:ext cx="7598011" cy="406807"/>
          </a:xfrm>
          <a:prstGeom prst="rect">
            <a:avLst/>
          </a:prstGeom>
          <a:noFill/>
          <a:ln>
            <a:noFill/>
          </a:ln>
        </p:spPr>
        <p:txBody>
          <a:bodyPr lIns="81646" tIns="40823" rIns="81646" bIns="40823" anchor="ctr" anchorCtr="1"/>
          <a:lstStyle/>
          <a:p>
            <a:r>
              <a:rPr lang="en-US" altLang="de-DE" sz="2400" dirty="0">
                <a:ea typeface="ＭＳ Ｐゴシック" pitchFamily="34" charset="-128"/>
              </a:rPr>
              <a:t>Veto-Regel</a:t>
            </a:r>
            <a:endParaRPr lang="en-GB" altLang="de-DE" sz="2400" dirty="0">
              <a:ea typeface="ＭＳ Ｐゴシック" pitchFamily="34" charset="-128"/>
            </a:endParaRPr>
          </a:p>
        </p:txBody>
      </p:sp>
      <p:pic>
        <p:nvPicPr>
          <p:cNvPr id="3" name="Grafik 2"/>
          <p:cNvPicPr>
            <a:picLocks noChangeAspect="1"/>
          </p:cNvPicPr>
          <p:nvPr/>
        </p:nvPicPr>
        <p:blipFill>
          <a:blip r:embed="rId3"/>
          <a:stretch>
            <a:fillRect/>
          </a:stretch>
        </p:blipFill>
        <p:spPr>
          <a:xfrm>
            <a:off x="1794715" y="523307"/>
            <a:ext cx="7415213" cy="1771650"/>
          </a:xfrm>
          <a:prstGeom prst="rect">
            <a:avLst/>
          </a:prstGeom>
        </p:spPr>
      </p:pic>
      <p:pic>
        <p:nvPicPr>
          <p:cNvPr id="7" name="Grafik 6"/>
          <p:cNvPicPr>
            <a:picLocks noChangeAspect="1"/>
          </p:cNvPicPr>
          <p:nvPr/>
        </p:nvPicPr>
        <p:blipFill>
          <a:blip r:embed="rId4"/>
          <a:stretch>
            <a:fillRect/>
          </a:stretch>
        </p:blipFill>
        <p:spPr>
          <a:xfrm>
            <a:off x="731328" y="2495408"/>
            <a:ext cx="3605213" cy="1771650"/>
          </a:xfrm>
          <a:prstGeom prst="rect">
            <a:avLst/>
          </a:prstGeom>
        </p:spPr>
      </p:pic>
      <p:pic>
        <p:nvPicPr>
          <p:cNvPr id="8" name="Grafik 7"/>
          <p:cNvPicPr>
            <a:picLocks noChangeAspect="1"/>
          </p:cNvPicPr>
          <p:nvPr/>
        </p:nvPicPr>
        <p:blipFill>
          <a:blip r:embed="rId5"/>
          <a:stretch>
            <a:fillRect/>
          </a:stretch>
        </p:blipFill>
        <p:spPr>
          <a:xfrm>
            <a:off x="6756814" y="2495408"/>
            <a:ext cx="3605213" cy="1752600"/>
          </a:xfrm>
          <a:prstGeom prst="rect">
            <a:avLst/>
          </a:prstGeom>
        </p:spPr>
      </p:pic>
      <p:pic>
        <p:nvPicPr>
          <p:cNvPr id="9" name="Grafik 8"/>
          <p:cNvPicPr>
            <a:picLocks noChangeAspect="1"/>
          </p:cNvPicPr>
          <p:nvPr/>
        </p:nvPicPr>
        <p:blipFill>
          <a:blip r:embed="rId6"/>
          <a:stretch>
            <a:fillRect/>
          </a:stretch>
        </p:blipFill>
        <p:spPr>
          <a:xfrm>
            <a:off x="3761131" y="4674927"/>
            <a:ext cx="3605213" cy="1752600"/>
          </a:xfrm>
          <a:prstGeom prst="rect">
            <a:avLst/>
          </a:prstGeom>
        </p:spPr>
      </p:pic>
      <p:sp>
        <p:nvSpPr>
          <p:cNvPr id="10" name="Rechteck 9">
            <a:extLst>
              <a:ext uri="{FF2B5EF4-FFF2-40B4-BE49-F238E27FC236}">
                <a16:creationId xmlns:a16="http://schemas.microsoft.com/office/drawing/2014/main" id="{BAF4CC5F-FD7B-9B6A-A29A-6A84FD0C98B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7">
            <p14:nvContentPartPr>
              <p14:cNvPr id="2" name="Freihand 1">
                <a:extLst>
                  <a:ext uri="{FF2B5EF4-FFF2-40B4-BE49-F238E27FC236}">
                    <a16:creationId xmlns:a16="http://schemas.microsoft.com/office/drawing/2014/main" id="{A91B6275-CA41-7333-BCD9-0FCE5E76DAB8}"/>
                  </a:ext>
                </a:extLst>
              </p14:cNvPr>
              <p14:cNvContentPartPr/>
              <p14:nvPr/>
            </p14:nvContentPartPr>
            <p14:xfrm>
              <a:off x="4864156" y="1115542"/>
              <a:ext cx="538200" cy="977760"/>
            </p14:xfrm>
          </p:contentPart>
        </mc:Choice>
        <mc:Fallback>
          <p:pic>
            <p:nvPicPr>
              <p:cNvPr id="2" name="Freihand 1">
                <a:extLst>
                  <a:ext uri="{FF2B5EF4-FFF2-40B4-BE49-F238E27FC236}">
                    <a16:creationId xmlns:a16="http://schemas.microsoft.com/office/drawing/2014/main" id="{A91B6275-CA41-7333-BCD9-0FCE5E76DAB8}"/>
                  </a:ext>
                </a:extLst>
              </p:cNvPr>
              <p:cNvPicPr/>
              <p:nvPr/>
            </p:nvPicPr>
            <p:blipFill>
              <a:blip r:embed="rId8"/>
              <a:stretch>
                <a:fillRect/>
              </a:stretch>
            </p:blipFill>
            <p:spPr>
              <a:xfrm>
                <a:off x="4859836" y="1111222"/>
                <a:ext cx="546840" cy="986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 name="Freihand 11">
                <a:extLst>
                  <a:ext uri="{FF2B5EF4-FFF2-40B4-BE49-F238E27FC236}">
                    <a16:creationId xmlns:a16="http://schemas.microsoft.com/office/drawing/2014/main" id="{03A15284-3637-82F5-7A12-8AAE62D11623}"/>
                  </a:ext>
                </a:extLst>
              </p14:cNvPr>
              <p14:cNvContentPartPr/>
              <p14:nvPr/>
            </p14:nvContentPartPr>
            <p14:xfrm>
              <a:off x="3780916" y="3073222"/>
              <a:ext cx="252720" cy="998640"/>
            </p14:xfrm>
          </p:contentPart>
        </mc:Choice>
        <mc:Fallback>
          <p:pic>
            <p:nvPicPr>
              <p:cNvPr id="12" name="Freihand 11">
                <a:extLst>
                  <a:ext uri="{FF2B5EF4-FFF2-40B4-BE49-F238E27FC236}">
                    <a16:creationId xmlns:a16="http://schemas.microsoft.com/office/drawing/2014/main" id="{03A15284-3637-82F5-7A12-8AAE62D11623}"/>
                  </a:ext>
                </a:extLst>
              </p:cNvPr>
              <p:cNvPicPr/>
              <p:nvPr/>
            </p:nvPicPr>
            <p:blipFill>
              <a:blip r:embed="rId10"/>
              <a:stretch>
                <a:fillRect/>
              </a:stretch>
            </p:blipFill>
            <p:spPr>
              <a:xfrm>
                <a:off x="3776596" y="3068902"/>
                <a:ext cx="261360" cy="1007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 name="Freihand 12">
                <a:extLst>
                  <a:ext uri="{FF2B5EF4-FFF2-40B4-BE49-F238E27FC236}">
                    <a16:creationId xmlns:a16="http://schemas.microsoft.com/office/drawing/2014/main" id="{5539BFE2-7327-CFFB-B7A2-50436E9C828D}"/>
                  </a:ext>
                </a:extLst>
              </p14:cNvPr>
              <p14:cNvContentPartPr/>
              <p14:nvPr/>
            </p14:nvContentPartPr>
            <p14:xfrm>
              <a:off x="3743836" y="2876302"/>
              <a:ext cx="435240" cy="231840"/>
            </p14:xfrm>
          </p:contentPart>
        </mc:Choice>
        <mc:Fallback>
          <p:pic>
            <p:nvPicPr>
              <p:cNvPr id="13" name="Freihand 12">
                <a:extLst>
                  <a:ext uri="{FF2B5EF4-FFF2-40B4-BE49-F238E27FC236}">
                    <a16:creationId xmlns:a16="http://schemas.microsoft.com/office/drawing/2014/main" id="{5539BFE2-7327-CFFB-B7A2-50436E9C828D}"/>
                  </a:ext>
                </a:extLst>
              </p:cNvPr>
              <p:cNvPicPr/>
              <p:nvPr/>
            </p:nvPicPr>
            <p:blipFill>
              <a:blip r:embed="rId12"/>
              <a:stretch>
                <a:fillRect/>
              </a:stretch>
            </p:blipFill>
            <p:spPr>
              <a:xfrm>
                <a:off x="3739516" y="2871982"/>
                <a:ext cx="443880" cy="240480"/>
              </a:xfrm>
              <a:prstGeom prst="rect">
                <a:avLst/>
              </a:prstGeom>
            </p:spPr>
          </p:pic>
        </mc:Fallback>
      </mc:AlternateContent>
      <p:grpSp>
        <p:nvGrpSpPr>
          <p:cNvPr id="16" name="Gruppieren 15">
            <a:extLst>
              <a:ext uri="{FF2B5EF4-FFF2-40B4-BE49-F238E27FC236}">
                <a16:creationId xmlns:a16="http://schemas.microsoft.com/office/drawing/2014/main" id="{CF599792-6693-D5F1-D3C5-946DE7E897DC}"/>
              </a:ext>
            </a:extLst>
          </p:cNvPr>
          <p:cNvGrpSpPr/>
          <p:nvPr/>
        </p:nvGrpSpPr>
        <p:grpSpPr>
          <a:xfrm>
            <a:off x="3286276" y="3521782"/>
            <a:ext cx="426960" cy="611280"/>
            <a:chOff x="3286276" y="3521782"/>
            <a:chExt cx="426960" cy="611280"/>
          </a:xfrm>
        </p:grpSpPr>
        <mc:AlternateContent xmlns:mc="http://schemas.openxmlformats.org/markup-compatibility/2006">
          <mc:Choice xmlns:p14="http://schemas.microsoft.com/office/powerpoint/2010/main" Requires="p14">
            <p:contentPart p14:bwMode="auto" r:id="rId13">
              <p14:nvContentPartPr>
                <p14:cNvPr id="14" name="Freihand 13">
                  <a:extLst>
                    <a:ext uri="{FF2B5EF4-FFF2-40B4-BE49-F238E27FC236}">
                      <a16:creationId xmlns:a16="http://schemas.microsoft.com/office/drawing/2014/main" id="{4C75339C-BBD4-7E1F-129E-A35F4FFDCA7B}"/>
                    </a:ext>
                  </a:extLst>
                </p14:cNvPr>
                <p14:cNvContentPartPr/>
                <p14:nvPr/>
              </p14:nvContentPartPr>
              <p14:xfrm>
                <a:off x="3286276" y="3521782"/>
                <a:ext cx="391320" cy="203760"/>
              </p14:xfrm>
            </p:contentPart>
          </mc:Choice>
          <mc:Fallback>
            <p:pic>
              <p:nvPicPr>
                <p:cNvPr id="14" name="Freihand 13">
                  <a:extLst>
                    <a:ext uri="{FF2B5EF4-FFF2-40B4-BE49-F238E27FC236}">
                      <a16:creationId xmlns:a16="http://schemas.microsoft.com/office/drawing/2014/main" id="{4C75339C-BBD4-7E1F-129E-A35F4FFDCA7B}"/>
                    </a:ext>
                  </a:extLst>
                </p:cNvPr>
                <p:cNvPicPr/>
                <p:nvPr/>
              </p:nvPicPr>
              <p:blipFill>
                <a:blip r:embed="rId14"/>
                <a:stretch>
                  <a:fillRect/>
                </a:stretch>
              </p:blipFill>
              <p:spPr>
                <a:xfrm>
                  <a:off x="3281956" y="3517462"/>
                  <a:ext cx="3999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 name="Freihand 14">
                  <a:extLst>
                    <a:ext uri="{FF2B5EF4-FFF2-40B4-BE49-F238E27FC236}">
                      <a16:creationId xmlns:a16="http://schemas.microsoft.com/office/drawing/2014/main" id="{F2C70DD5-95AA-AE84-2357-93136A7D9322}"/>
                    </a:ext>
                  </a:extLst>
                </p14:cNvPr>
                <p14:cNvContentPartPr/>
                <p14:nvPr/>
              </p14:nvContentPartPr>
              <p14:xfrm>
                <a:off x="3295996" y="3936502"/>
                <a:ext cx="417240" cy="196560"/>
              </p14:xfrm>
            </p:contentPart>
          </mc:Choice>
          <mc:Fallback>
            <p:pic>
              <p:nvPicPr>
                <p:cNvPr id="15" name="Freihand 14">
                  <a:extLst>
                    <a:ext uri="{FF2B5EF4-FFF2-40B4-BE49-F238E27FC236}">
                      <a16:creationId xmlns:a16="http://schemas.microsoft.com/office/drawing/2014/main" id="{F2C70DD5-95AA-AE84-2357-93136A7D9322}"/>
                    </a:ext>
                  </a:extLst>
                </p:cNvPr>
                <p:cNvPicPr/>
                <p:nvPr/>
              </p:nvPicPr>
              <p:blipFill>
                <a:blip r:embed="rId16"/>
                <a:stretch>
                  <a:fillRect/>
                </a:stretch>
              </p:blipFill>
              <p:spPr>
                <a:xfrm>
                  <a:off x="3291676" y="3932182"/>
                  <a:ext cx="425880" cy="205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17" name="Freihand 16">
                <a:extLst>
                  <a:ext uri="{FF2B5EF4-FFF2-40B4-BE49-F238E27FC236}">
                    <a16:creationId xmlns:a16="http://schemas.microsoft.com/office/drawing/2014/main" id="{C33BD83A-339A-FDC2-8152-56EC71854DA7}"/>
                  </a:ext>
                </a:extLst>
              </p14:cNvPr>
              <p14:cNvContentPartPr/>
              <p14:nvPr/>
            </p14:nvContentPartPr>
            <p14:xfrm>
              <a:off x="3779476" y="2894662"/>
              <a:ext cx="464040" cy="207360"/>
            </p14:xfrm>
          </p:contentPart>
        </mc:Choice>
        <mc:Fallback>
          <p:pic>
            <p:nvPicPr>
              <p:cNvPr id="17" name="Freihand 16">
                <a:extLst>
                  <a:ext uri="{FF2B5EF4-FFF2-40B4-BE49-F238E27FC236}">
                    <a16:creationId xmlns:a16="http://schemas.microsoft.com/office/drawing/2014/main" id="{C33BD83A-339A-FDC2-8152-56EC71854DA7}"/>
                  </a:ext>
                </a:extLst>
              </p:cNvPr>
              <p:cNvPicPr/>
              <p:nvPr/>
            </p:nvPicPr>
            <p:blipFill>
              <a:blip r:embed="rId18"/>
              <a:stretch>
                <a:fillRect/>
              </a:stretch>
            </p:blipFill>
            <p:spPr>
              <a:xfrm>
                <a:off x="3775156" y="2890342"/>
                <a:ext cx="4726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8" name="Freihand 17">
                <a:extLst>
                  <a:ext uri="{FF2B5EF4-FFF2-40B4-BE49-F238E27FC236}">
                    <a16:creationId xmlns:a16="http://schemas.microsoft.com/office/drawing/2014/main" id="{85832448-F703-002B-1FEB-5CBDB1A5AFF5}"/>
                  </a:ext>
                </a:extLst>
              </p14:cNvPr>
              <p14:cNvContentPartPr/>
              <p14:nvPr/>
            </p14:nvContentPartPr>
            <p14:xfrm>
              <a:off x="3267556" y="3518542"/>
              <a:ext cx="480600" cy="188640"/>
            </p14:xfrm>
          </p:contentPart>
        </mc:Choice>
        <mc:Fallback>
          <p:pic>
            <p:nvPicPr>
              <p:cNvPr id="18" name="Freihand 17">
                <a:extLst>
                  <a:ext uri="{FF2B5EF4-FFF2-40B4-BE49-F238E27FC236}">
                    <a16:creationId xmlns:a16="http://schemas.microsoft.com/office/drawing/2014/main" id="{85832448-F703-002B-1FEB-5CBDB1A5AFF5}"/>
                  </a:ext>
                </a:extLst>
              </p:cNvPr>
              <p:cNvPicPr/>
              <p:nvPr/>
            </p:nvPicPr>
            <p:blipFill>
              <a:blip r:embed="rId20"/>
              <a:stretch>
                <a:fillRect/>
              </a:stretch>
            </p:blipFill>
            <p:spPr>
              <a:xfrm>
                <a:off x="3263236" y="3514222"/>
                <a:ext cx="4892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9" name="Freihand 18">
                <a:extLst>
                  <a:ext uri="{FF2B5EF4-FFF2-40B4-BE49-F238E27FC236}">
                    <a16:creationId xmlns:a16="http://schemas.microsoft.com/office/drawing/2014/main" id="{E6C0D15D-53F1-39A2-7243-8D906B5B2ADC}"/>
                  </a:ext>
                </a:extLst>
              </p14:cNvPr>
              <p14:cNvContentPartPr/>
              <p14:nvPr/>
            </p14:nvContentPartPr>
            <p14:xfrm>
              <a:off x="3300676" y="3914542"/>
              <a:ext cx="477000" cy="206280"/>
            </p14:xfrm>
          </p:contentPart>
        </mc:Choice>
        <mc:Fallback>
          <p:pic>
            <p:nvPicPr>
              <p:cNvPr id="19" name="Freihand 18">
                <a:extLst>
                  <a:ext uri="{FF2B5EF4-FFF2-40B4-BE49-F238E27FC236}">
                    <a16:creationId xmlns:a16="http://schemas.microsoft.com/office/drawing/2014/main" id="{E6C0D15D-53F1-39A2-7243-8D906B5B2ADC}"/>
                  </a:ext>
                </a:extLst>
              </p:cNvPr>
              <p:cNvPicPr/>
              <p:nvPr/>
            </p:nvPicPr>
            <p:blipFill>
              <a:blip r:embed="rId22"/>
              <a:stretch>
                <a:fillRect/>
              </a:stretch>
            </p:blipFill>
            <p:spPr>
              <a:xfrm>
                <a:off x="3296356" y="3910222"/>
                <a:ext cx="4856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0" name="Freihand 19">
                <a:extLst>
                  <a:ext uri="{FF2B5EF4-FFF2-40B4-BE49-F238E27FC236}">
                    <a16:creationId xmlns:a16="http://schemas.microsoft.com/office/drawing/2014/main" id="{813B1EFC-E811-8B70-9176-3FA7DFC1750E}"/>
                  </a:ext>
                </a:extLst>
              </p14:cNvPr>
              <p14:cNvContentPartPr/>
              <p14:nvPr/>
            </p14:nvContentPartPr>
            <p14:xfrm>
              <a:off x="6790876" y="697942"/>
              <a:ext cx="538200" cy="494640"/>
            </p14:xfrm>
          </p:contentPart>
        </mc:Choice>
        <mc:Fallback>
          <p:pic>
            <p:nvPicPr>
              <p:cNvPr id="20" name="Freihand 19">
                <a:extLst>
                  <a:ext uri="{FF2B5EF4-FFF2-40B4-BE49-F238E27FC236}">
                    <a16:creationId xmlns:a16="http://schemas.microsoft.com/office/drawing/2014/main" id="{813B1EFC-E811-8B70-9176-3FA7DFC1750E}"/>
                  </a:ext>
                </a:extLst>
              </p:cNvPr>
              <p:cNvPicPr/>
              <p:nvPr/>
            </p:nvPicPr>
            <p:blipFill>
              <a:blip r:embed="rId24"/>
              <a:stretch>
                <a:fillRect/>
              </a:stretch>
            </p:blipFill>
            <p:spPr>
              <a:xfrm>
                <a:off x="6786556" y="693622"/>
                <a:ext cx="546840" cy="503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1" name="Freihand 20">
                <a:extLst>
                  <a:ext uri="{FF2B5EF4-FFF2-40B4-BE49-F238E27FC236}">
                    <a16:creationId xmlns:a16="http://schemas.microsoft.com/office/drawing/2014/main" id="{8CF9ECE6-555F-BDD5-4258-8B0C517A4484}"/>
                  </a:ext>
                </a:extLst>
              </p14:cNvPr>
              <p14:cNvContentPartPr/>
              <p14:nvPr/>
            </p14:nvContentPartPr>
            <p14:xfrm>
              <a:off x="6937756" y="2384902"/>
              <a:ext cx="816840" cy="378360"/>
            </p14:xfrm>
          </p:contentPart>
        </mc:Choice>
        <mc:Fallback>
          <p:pic>
            <p:nvPicPr>
              <p:cNvPr id="21" name="Freihand 20">
                <a:extLst>
                  <a:ext uri="{FF2B5EF4-FFF2-40B4-BE49-F238E27FC236}">
                    <a16:creationId xmlns:a16="http://schemas.microsoft.com/office/drawing/2014/main" id="{8CF9ECE6-555F-BDD5-4258-8B0C517A4484}"/>
                  </a:ext>
                </a:extLst>
              </p:cNvPr>
              <p:cNvPicPr/>
              <p:nvPr/>
            </p:nvPicPr>
            <p:blipFill>
              <a:blip r:embed="rId26"/>
              <a:stretch>
                <a:fillRect/>
              </a:stretch>
            </p:blipFill>
            <p:spPr>
              <a:xfrm>
                <a:off x="6933436" y="2380582"/>
                <a:ext cx="825480" cy="387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2" name="Freihand 21">
                <a:extLst>
                  <a:ext uri="{FF2B5EF4-FFF2-40B4-BE49-F238E27FC236}">
                    <a16:creationId xmlns:a16="http://schemas.microsoft.com/office/drawing/2014/main" id="{FDE34DEF-888E-A9E8-D254-6B5A02C62808}"/>
                  </a:ext>
                </a:extLst>
              </p14:cNvPr>
              <p14:cNvContentPartPr/>
              <p14:nvPr/>
            </p14:nvContentPartPr>
            <p14:xfrm>
              <a:off x="7587556" y="639982"/>
              <a:ext cx="733680" cy="591840"/>
            </p14:xfrm>
          </p:contentPart>
        </mc:Choice>
        <mc:Fallback>
          <p:pic>
            <p:nvPicPr>
              <p:cNvPr id="22" name="Freihand 21">
                <a:extLst>
                  <a:ext uri="{FF2B5EF4-FFF2-40B4-BE49-F238E27FC236}">
                    <a16:creationId xmlns:a16="http://schemas.microsoft.com/office/drawing/2014/main" id="{FDE34DEF-888E-A9E8-D254-6B5A02C62808}"/>
                  </a:ext>
                </a:extLst>
              </p:cNvPr>
              <p:cNvPicPr/>
              <p:nvPr/>
            </p:nvPicPr>
            <p:blipFill>
              <a:blip r:embed="rId28"/>
              <a:stretch>
                <a:fillRect/>
              </a:stretch>
            </p:blipFill>
            <p:spPr>
              <a:xfrm>
                <a:off x="7583236" y="635662"/>
                <a:ext cx="742320" cy="6004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3" name="Freihand 22">
                <a:extLst>
                  <a:ext uri="{FF2B5EF4-FFF2-40B4-BE49-F238E27FC236}">
                    <a16:creationId xmlns:a16="http://schemas.microsoft.com/office/drawing/2014/main" id="{B35DE290-064D-40B5-D18C-5B6EFC73F375}"/>
                  </a:ext>
                </a:extLst>
              </p14:cNvPr>
              <p14:cNvContentPartPr/>
              <p14:nvPr/>
            </p14:nvContentPartPr>
            <p14:xfrm>
              <a:off x="8320156" y="593902"/>
              <a:ext cx="947880" cy="596520"/>
            </p14:xfrm>
          </p:contentPart>
        </mc:Choice>
        <mc:Fallback>
          <p:pic>
            <p:nvPicPr>
              <p:cNvPr id="23" name="Freihand 22">
                <a:extLst>
                  <a:ext uri="{FF2B5EF4-FFF2-40B4-BE49-F238E27FC236}">
                    <a16:creationId xmlns:a16="http://schemas.microsoft.com/office/drawing/2014/main" id="{B35DE290-064D-40B5-D18C-5B6EFC73F375}"/>
                  </a:ext>
                </a:extLst>
              </p:cNvPr>
              <p:cNvPicPr/>
              <p:nvPr/>
            </p:nvPicPr>
            <p:blipFill>
              <a:blip r:embed="rId30"/>
              <a:stretch>
                <a:fillRect/>
              </a:stretch>
            </p:blipFill>
            <p:spPr>
              <a:xfrm>
                <a:off x="8315836" y="589582"/>
                <a:ext cx="956520" cy="605160"/>
              </a:xfrm>
              <a:prstGeom prst="rect">
                <a:avLst/>
              </a:prstGeom>
            </p:spPr>
          </p:pic>
        </mc:Fallback>
      </mc:AlternateContent>
      <p:grpSp>
        <p:nvGrpSpPr>
          <p:cNvPr id="27" name="Gruppieren 26">
            <a:extLst>
              <a:ext uri="{FF2B5EF4-FFF2-40B4-BE49-F238E27FC236}">
                <a16:creationId xmlns:a16="http://schemas.microsoft.com/office/drawing/2014/main" id="{E524B81B-E6C5-5E7C-2EFF-E552006EBF73}"/>
              </a:ext>
            </a:extLst>
          </p:cNvPr>
          <p:cNvGrpSpPr/>
          <p:nvPr/>
        </p:nvGrpSpPr>
        <p:grpSpPr>
          <a:xfrm>
            <a:off x="5345116" y="289702"/>
            <a:ext cx="2490120" cy="842760"/>
            <a:chOff x="5345116" y="289702"/>
            <a:chExt cx="2490120" cy="842760"/>
          </a:xfrm>
        </p:grpSpPr>
        <mc:AlternateContent xmlns:mc="http://schemas.openxmlformats.org/markup-compatibility/2006">
          <mc:Choice xmlns:p14="http://schemas.microsoft.com/office/powerpoint/2010/main" Requires="p14">
            <p:contentPart p14:bwMode="auto" r:id="rId31">
              <p14:nvContentPartPr>
                <p14:cNvPr id="4" name="Freihand 3">
                  <a:extLst>
                    <a:ext uri="{FF2B5EF4-FFF2-40B4-BE49-F238E27FC236}">
                      <a16:creationId xmlns:a16="http://schemas.microsoft.com/office/drawing/2014/main" id="{B61A5E29-4E7D-CB31-1B23-C4F9DB2F53BD}"/>
                    </a:ext>
                  </a:extLst>
                </p14:cNvPr>
                <p14:cNvContentPartPr/>
                <p14:nvPr/>
              </p14:nvContentPartPr>
              <p14:xfrm>
                <a:off x="6337996" y="696502"/>
                <a:ext cx="5040" cy="720"/>
              </p14:xfrm>
            </p:contentPart>
          </mc:Choice>
          <mc:Fallback>
            <p:pic>
              <p:nvPicPr>
                <p:cNvPr id="4" name="Freihand 3">
                  <a:extLst>
                    <a:ext uri="{FF2B5EF4-FFF2-40B4-BE49-F238E27FC236}">
                      <a16:creationId xmlns:a16="http://schemas.microsoft.com/office/drawing/2014/main" id="{B61A5E29-4E7D-CB31-1B23-C4F9DB2F53BD}"/>
                    </a:ext>
                  </a:extLst>
                </p:cNvPr>
                <p:cNvPicPr/>
                <p:nvPr/>
              </p:nvPicPr>
              <p:blipFill>
                <a:blip r:embed="rId32"/>
                <a:stretch>
                  <a:fillRect/>
                </a:stretch>
              </p:blipFill>
              <p:spPr>
                <a:xfrm>
                  <a:off x="6333676" y="692182"/>
                  <a:ext cx="1368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5" name="Freihand 4">
                  <a:extLst>
                    <a:ext uri="{FF2B5EF4-FFF2-40B4-BE49-F238E27FC236}">
                      <a16:creationId xmlns:a16="http://schemas.microsoft.com/office/drawing/2014/main" id="{E6D95D47-FDBB-69CD-EA2A-A14CDF8D055D}"/>
                    </a:ext>
                  </a:extLst>
                </p14:cNvPr>
                <p14:cNvContentPartPr/>
                <p14:nvPr/>
              </p14:nvContentPartPr>
              <p14:xfrm>
                <a:off x="6179956" y="681022"/>
                <a:ext cx="632880" cy="434520"/>
              </p14:xfrm>
            </p:contentPart>
          </mc:Choice>
          <mc:Fallback>
            <p:pic>
              <p:nvPicPr>
                <p:cNvPr id="5" name="Freihand 4">
                  <a:extLst>
                    <a:ext uri="{FF2B5EF4-FFF2-40B4-BE49-F238E27FC236}">
                      <a16:creationId xmlns:a16="http://schemas.microsoft.com/office/drawing/2014/main" id="{E6D95D47-FDBB-69CD-EA2A-A14CDF8D055D}"/>
                    </a:ext>
                  </a:extLst>
                </p:cNvPr>
                <p:cNvPicPr/>
                <p:nvPr/>
              </p:nvPicPr>
              <p:blipFill>
                <a:blip r:embed="rId34"/>
                <a:stretch>
                  <a:fillRect/>
                </a:stretch>
              </p:blipFill>
              <p:spPr>
                <a:xfrm>
                  <a:off x="6175636" y="676702"/>
                  <a:ext cx="641520" cy="4431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DEEC2E1E-F3A1-3A7E-DABA-1EBAEC8C771F}"/>
                    </a:ext>
                  </a:extLst>
                </p14:cNvPr>
                <p14:cNvContentPartPr/>
                <p14:nvPr/>
              </p14:nvContentPartPr>
              <p14:xfrm>
                <a:off x="5345116" y="557182"/>
                <a:ext cx="637920" cy="575280"/>
              </p14:xfrm>
            </p:contentPart>
          </mc:Choice>
          <mc:Fallback>
            <p:pic>
              <p:nvPicPr>
                <p:cNvPr id="24" name="Freihand 23">
                  <a:extLst>
                    <a:ext uri="{FF2B5EF4-FFF2-40B4-BE49-F238E27FC236}">
                      <a16:creationId xmlns:a16="http://schemas.microsoft.com/office/drawing/2014/main" id="{DEEC2E1E-F3A1-3A7E-DABA-1EBAEC8C771F}"/>
                    </a:ext>
                  </a:extLst>
                </p:cNvPr>
                <p:cNvPicPr/>
                <p:nvPr/>
              </p:nvPicPr>
              <p:blipFill>
                <a:blip r:embed="rId36"/>
                <a:stretch>
                  <a:fillRect/>
                </a:stretch>
              </p:blipFill>
              <p:spPr>
                <a:xfrm>
                  <a:off x="5340796" y="552862"/>
                  <a:ext cx="646560" cy="5839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126552B8-2242-DE4D-B064-DCA812270EFF}"/>
                    </a:ext>
                  </a:extLst>
                </p14:cNvPr>
                <p14:cNvContentPartPr/>
                <p14:nvPr/>
              </p14:nvContentPartPr>
              <p14:xfrm>
                <a:off x="6093556" y="289702"/>
                <a:ext cx="1741680" cy="372600"/>
              </p14:xfrm>
            </p:contentPart>
          </mc:Choice>
          <mc:Fallback>
            <p:pic>
              <p:nvPicPr>
                <p:cNvPr id="25" name="Freihand 24">
                  <a:extLst>
                    <a:ext uri="{FF2B5EF4-FFF2-40B4-BE49-F238E27FC236}">
                      <a16:creationId xmlns:a16="http://schemas.microsoft.com/office/drawing/2014/main" id="{126552B8-2242-DE4D-B064-DCA812270EFF}"/>
                    </a:ext>
                  </a:extLst>
                </p:cNvPr>
                <p:cNvPicPr/>
                <p:nvPr/>
              </p:nvPicPr>
              <p:blipFill>
                <a:blip r:embed="rId38"/>
                <a:stretch>
                  <a:fillRect/>
                </a:stretch>
              </p:blipFill>
              <p:spPr>
                <a:xfrm>
                  <a:off x="6089236" y="285382"/>
                  <a:ext cx="1750320" cy="3812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397750EC-A4BC-BACB-F1ED-1DD04DD96147}"/>
                    </a:ext>
                  </a:extLst>
                </p14:cNvPr>
                <p14:cNvContentPartPr/>
                <p14:nvPr/>
              </p14:nvContentPartPr>
              <p14:xfrm>
                <a:off x="5949196" y="490942"/>
                <a:ext cx="390960" cy="257040"/>
              </p14:xfrm>
            </p:contentPart>
          </mc:Choice>
          <mc:Fallback>
            <p:pic>
              <p:nvPicPr>
                <p:cNvPr id="26" name="Freihand 25">
                  <a:extLst>
                    <a:ext uri="{FF2B5EF4-FFF2-40B4-BE49-F238E27FC236}">
                      <a16:creationId xmlns:a16="http://schemas.microsoft.com/office/drawing/2014/main" id="{397750EC-A4BC-BACB-F1ED-1DD04DD96147}"/>
                    </a:ext>
                  </a:extLst>
                </p:cNvPr>
                <p:cNvPicPr/>
                <p:nvPr/>
              </p:nvPicPr>
              <p:blipFill>
                <a:blip r:embed="rId40"/>
                <a:stretch>
                  <a:fillRect/>
                </a:stretch>
              </p:blipFill>
              <p:spPr>
                <a:xfrm>
                  <a:off x="5944876" y="486622"/>
                  <a:ext cx="399600" cy="265680"/>
                </a:xfrm>
                <a:prstGeom prst="rect">
                  <a:avLst/>
                </a:prstGeom>
              </p:spPr>
            </p:pic>
          </mc:Fallback>
        </mc:AlternateContent>
      </p:grpSp>
      <p:grpSp>
        <p:nvGrpSpPr>
          <p:cNvPr id="44" name="Gruppieren 43">
            <a:extLst>
              <a:ext uri="{FF2B5EF4-FFF2-40B4-BE49-F238E27FC236}">
                <a16:creationId xmlns:a16="http://schemas.microsoft.com/office/drawing/2014/main" id="{1FCEA411-703B-139D-0AD6-69FA55668DA8}"/>
              </a:ext>
            </a:extLst>
          </p:cNvPr>
          <p:cNvGrpSpPr/>
          <p:nvPr/>
        </p:nvGrpSpPr>
        <p:grpSpPr>
          <a:xfrm>
            <a:off x="8181916" y="95662"/>
            <a:ext cx="2545920" cy="270720"/>
            <a:chOff x="8181916" y="95662"/>
            <a:chExt cx="2545920" cy="270720"/>
          </a:xfrm>
        </p:grpSpPr>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80758A3B-C0C3-FE30-E1CE-38FEB859596F}"/>
                    </a:ext>
                  </a:extLst>
                </p14:cNvPr>
                <p14:cNvContentPartPr/>
                <p14:nvPr/>
              </p14:nvContentPartPr>
              <p14:xfrm>
                <a:off x="8181916" y="160102"/>
                <a:ext cx="32760" cy="175680"/>
              </p14:xfrm>
            </p:contentPart>
          </mc:Choice>
          <mc:Fallback>
            <p:pic>
              <p:nvPicPr>
                <p:cNvPr id="28" name="Freihand 27">
                  <a:extLst>
                    <a:ext uri="{FF2B5EF4-FFF2-40B4-BE49-F238E27FC236}">
                      <a16:creationId xmlns:a16="http://schemas.microsoft.com/office/drawing/2014/main" id="{80758A3B-C0C3-FE30-E1CE-38FEB859596F}"/>
                    </a:ext>
                  </a:extLst>
                </p:cNvPr>
                <p:cNvPicPr/>
                <p:nvPr/>
              </p:nvPicPr>
              <p:blipFill>
                <a:blip r:embed="rId42"/>
                <a:stretch>
                  <a:fillRect/>
                </a:stretch>
              </p:blipFill>
              <p:spPr>
                <a:xfrm>
                  <a:off x="8177596" y="155782"/>
                  <a:ext cx="414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FBF17E93-573C-A775-6A29-D21F4382B57B}"/>
                    </a:ext>
                  </a:extLst>
                </p14:cNvPr>
                <p14:cNvContentPartPr/>
                <p14:nvPr/>
              </p14:nvContentPartPr>
              <p14:xfrm>
                <a:off x="8199196" y="95662"/>
                <a:ext cx="182520" cy="24120"/>
              </p14:xfrm>
            </p:contentPart>
          </mc:Choice>
          <mc:Fallback>
            <p:pic>
              <p:nvPicPr>
                <p:cNvPr id="29" name="Freihand 28">
                  <a:extLst>
                    <a:ext uri="{FF2B5EF4-FFF2-40B4-BE49-F238E27FC236}">
                      <a16:creationId xmlns:a16="http://schemas.microsoft.com/office/drawing/2014/main" id="{FBF17E93-573C-A775-6A29-D21F4382B57B}"/>
                    </a:ext>
                  </a:extLst>
                </p:cNvPr>
                <p:cNvPicPr/>
                <p:nvPr/>
              </p:nvPicPr>
              <p:blipFill>
                <a:blip r:embed="rId44"/>
                <a:stretch>
                  <a:fillRect/>
                </a:stretch>
              </p:blipFill>
              <p:spPr>
                <a:xfrm>
                  <a:off x="8194876" y="91342"/>
                  <a:ext cx="1911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F7371690-5B9C-5168-0341-D38ABCA8575D}"/>
                    </a:ext>
                  </a:extLst>
                </p14:cNvPr>
                <p14:cNvContentPartPr/>
                <p14:nvPr/>
              </p14:nvContentPartPr>
              <p14:xfrm>
                <a:off x="8192716" y="233182"/>
                <a:ext cx="163800" cy="131400"/>
              </p14:xfrm>
            </p:contentPart>
          </mc:Choice>
          <mc:Fallback>
            <p:pic>
              <p:nvPicPr>
                <p:cNvPr id="30" name="Freihand 29">
                  <a:extLst>
                    <a:ext uri="{FF2B5EF4-FFF2-40B4-BE49-F238E27FC236}">
                      <a16:creationId xmlns:a16="http://schemas.microsoft.com/office/drawing/2014/main" id="{F7371690-5B9C-5168-0341-D38ABCA8575D}"/>
                    </a:ext>
                  </a:extLst>
                </p:cNvPr>
                <p:cNvPicPr/>
                <p:nvPr/>
              </p:nvPicPr>
              <p:blipFill>
                <a:blip r:embed="rId46"/>
                <a:stretch>
                  <a:fillRect/>
                </a:stretch>
              </p:blipFill>
              <p:spPr>
                <a:xfrm>
                  <a:off x="8188396" y="228862"/>
                  <a:ext cx="1724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D3E2A186-DB36-6774-FAC0-422272A28846}"/>
                    </a:ext>
                  </a:extLst>
                </p14:cNvPr>
                <p14:cNvContentPartPr/>
                <p14:nvPr/>
              </p14:nvContentPartPr>
              <p14:xfrm>
                <a:off x="8442916" y="117262"/>
                <a:ext cx="168840" cy="217440"/>
              </p14:xfrm>
            </p:contentPart>
          </mc:Choice>
          <mc:Fallback>
            <p:pic>
              <p:nvPicPr>
                <p:cNvPr id="31" name="Freihand 30">
                  <a:extLst>
                    <a:ext uri="{FF2B5EF4-FFF2-40B4-BE49-F238E27FC236}">
                      <a16:creationId xmlns:a16="http://schemas.microsoft.com/office/drawing/2014/main" id="{D3E2A186-DB36-6774-FAC0-422272A28846}"/>
                    </a:ext>
                  </a:extLst>
                </p:cNvPr>
                <p:cNvPicPr/>
                <p:nvPr/>
              </p:nvPicPr>
              <p:blipFill>
                <a:blip r:embed="rId48"/>
                <a:stretch>
                  <a:fillRect/>
                </a:stretch>
              </p:blipFill>
              <p:spPr>
                <a:xfrm>
                  <a:off x="8438596" y="112942"/>
                  <a:ext cx="17748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811232BE-B4AC-4650-DD1B-6DFE7B95EDFF}"/>
                    </a:ext>
                  </a:extLst>
                </p14:cNvPr>
                <p14:cNvContentPartPr/>
                <p14:nvPr/>
              </p14:nvContentPartPr>
              <p14:xfrm>
                <a:off x="8657116" y="249742"/>
                <a:ext cx="87480" cy="96480"/>
              </p14:xfrm>
            </p:contentPart>
          </mc:Choice>
          <mc:Fallback>
            <p:pic>
              <p:nvPicPr>
                <p:cNvPr id="32" name="Freihand 31">
                  <a:extLst>
                    <a:ext uri="{FF2B5EF4-FFF2-40B4-BE49-F238E27FC236}">
                      <a16:creationId xmlns:a16="http://schemas.microsoft.com/office/drawing/2014/main" id="{811232BE-B4AC-4650-DD1B-6DFE7B95EDFF}"/>
                    </a:ext>
                  </a:extLst>
                </p:cNvPr>
                <p:cNvPicPr/>
                <p:nvPr/>
              </p:nvPicPr>
              <p:blipFill>
                <a:blip r:embed="rId50"/>
                <a:stretch>
                  <a:fillRect/>
                </a:stretch>
              </p:blipFill>
              <p:spPr>
                <a:xfrm>
                  <a:off x="8652796" y="245422"/>
                  <a:ext cx="961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313A7329-ADD5-AFA4-B660-96A786437BCA}"/>
                    </a:ext>
                  </a:extLst>
                </p14:cNvPr>
                <p14:cNvContentPartPr/>
                <p14:nvPr/>
              </p14:nvContentPartPr>
              <p14:xfrm>
                <a:off x="8778796" y="254422"/>
                <a:ext cx="161280" cy="100080"/>
              </p14:xfrm>
            </p:contentPart>
          </mc:Choice>
          <mc:Fallback>
            <p:pic>
              <p:nvPicPr>
                <p:cNvPr id="33" name="Freihand 32">
                  <a:extLst>
                    <a:ext uri="{FF2B5EF4-FFF2-40B4-BE49-F238E27FC236}">
                      <a16:creationId xmlns:a16="http://schemas.microsoft.com/office/drawing/2014/main" id="{313A7329-ADD5-AFA4-B660-96A786437BCA}"/>
                    </a:ext>
                  </a:extLst>
                </p:cNvPr>
                <p:cNvPicPr/>
                <p:nvPr/>
              </p:nvPicPr>
              <p:blipFill>
                <a:blip r:embed="rId52"/>
                <a:stretch>
                  <a:fillRect/>
                </a:stretch>
              </p:blipFill>
              <p:spPr>
                <a:xfrm>
                  <a:off x="8774476" y="250102"/>
                  <a:ext cx="1699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5E6547CF-A0BB-2BAF-725D-3F07298E5134}"/>
                    </a:ext>
                  </a:extLst>
                </p14:cNvPr>
                <p14:cNvContentPartPr/>
                <p14:nvPr/>
              </p14:nvContentPartPr>
              <p14:xfrm>
                <a:off x="8947276" y="132742"/>
                <a:ext cx="110520" cy="218520"/>
              </p14:xfrm>
            </p:contentPart>
          </mc:Choice>
          <mc:Fallback>
            <p:pic>
              <p:nvPicPr>
                <p:cNvPr id="34" name="Freihand 33">
                  <a:extLst>
                    <a:ext uri="{FF2B5EF4-FFF2-40B4-BE49-F238E27FC236}">
                      <a16:creationId xmlns:a16="http://schemas.microsoft.com/office/drawing/2014/main" id="{5E6547CF-A0BB-2BAF-725D-3F07298E5134}"/>
                    </a:ext>
                  </a:extLst>
                </p:cNvPr>
                <p:cNvPicPr/>
                <p:nvPr/>
              </p:nvPicPr>
              <p:blipFill>
                <a:blip r:embed="rId54"/>
                <a:stretch>
                  <a:fillRect/>
                </a:stretch>
              </p:blipFill>
              <p:spPr>
                <a:xfrm>
                  <a:off x="8942956" y="128422"/>
                  <a:ext cx="11916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6CD08657-8BFE-05AA-F0D1-737ABD34E669}"/>
                    </a:ext>
                  </a:extLst>
                </p14:cNvPr>
                <p14:cNvContentPartPr/>
                <p14:nvPr/>
              </p14:nvContentPartPr>
              <p14:xfrm>
                <a:off x="9080116" y="255142"/>
                <a:ext cx="92880" cy="69480"/>
              </p14:xfrm>
            </p:contentPart>
          </mc:Choice>
          <mc:Fallback>
            <p:pic>
              <p:nvPicPr>
                <p:cNvPr id="35" name="Freihand 34">
                  <a:extLst>
                    <a:ext uri="{FF2B5EF4-FFF2-40B4-BE49-F238E27FC236}">
                      <a16:creationId xmlns:a16="http://schemas.microsoft.com/office/drawing/2014/main" id="{6CD08657-8BFE-05AA-F0D1-737ABD34E669}"/>
                    </a:ext>
                  </a:extLst>
                </p:cNvPr>
                <p:cNvPicPr/>
                <p:nvPr/>
              </p:nvPicPr>
              <p:blipFill>
                <a:blip r:embed="rId56"/>
                <a:stretch>
                  <a:fillRect/>
                </a:stretch>
              </p:blipFill>
              <p:spPr>
                <a:xfrm>
                  <a:off x="9075796" y="250822"/>
                  <a:ext cx="1015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E52A9EA5-87D6-C1E3-F679-94431162DE80}"/>
                    </a:ext>
                  </a:extLst>
                </p14:cNvPr>
                <p14:cNvContentPartPr/>
                <p14:nvPr/>
              </p14:nvContentPartPr>
              <p14:xfrm>
                <a:off x="9237076" y="128062"/>
                <a:ext cx="187200" cy="189000"/>
              </p14:xfrm>
            </p:contentPart>
          </mc:Choice>
          <mc:Fallback>
            <p:pic>
              <p:nvPicPr>
                <p:cNvPr id="36" name="Freihand 35">
                  <a:extLst>
                    <a:ext uri="{FF2B5EF4-FFF2-40B4-BE49-F238E27FC236}">
                      <a16:creationId xmlns:a16="http://schemas.microsoft.com/office/drawing/2014/main" id="{E52A9EA5-87D6-C1E3-F679-94431162DE80}"/>
                    </a:ext>
                  </a:extLst>
                </p:cNvPr>
                <p:cNvPicPr/>
                <p:nvPr/>
              </p:nvPicPr>
              <p:blipFill>
                <a:blip r:embed="rId58"/>
                <a:stretch>
                  <a:fillRect/>
                </a:stretch>
              </p:blipFill>
              <p:spPr>
                <a:xfrm>
                  <a:off x="9232756" y="123742"/>
                  <a:ext cx="1958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431E2196-7755-A391-B252-E44C49CA2614}"/>
                    </a:ext>
                  </a:extLst>
                </p14:cNvPr>
                <p14:cNvContentPartPr/>
                <p14:nvPr/>
              </p14:nvContentPartPr>
              <p14:xfrm>
                <a:off x="9633796" y="135622"/>
                <a:ext cx="288000" cy="197640"/>
              </p14:xfrm>
            </p:contentPart>
          </mc:Choice>
          <mc:Fallback>
            <p:pic>
              <p:nvPicPr>
                <p:cNvPr id="38" name="Freihand 37">
                  <a:extLst>
                    <a:ext uri="{FF2B5EF4-FFF2-40B4-BE49-F238E27FC236}">
                      <a16:creationId xmlns:a16="http://schemas.microsoft.com/office/drawing/2014/main" id="{431E2196-7755-A391-B252-E44C49CA2614}"/>
                    </a:ext>
                  </a:extLst>
                </p:cNvPr>
                <p:cNvPicPr/>
                <p:nvPr/>
              </p:nvPicPr>
              <p:blipFill>
                <a:blip r:embed="rId60"/>
                <a:stretch>
                  <a:fillRect/>
                </a:stretch>
              </p:blipFill>
              <p:spPr>
                <a:xfrm>
                  <a:off x="9629476" y="131302"/>
                  <a:ext cx="2966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45EBDDC1-F56A-1EC4-D14E-CFF29CCE3E89}"/>
                    </a:ext>
                  </a:extLst>
                </p14:cNvPr>
                <p14:cNvContentPartPr/>
                <p14:nvPr/>
              </p14:nvContentPartPr>
              <p14:xfrm>
                <a:off x="9994156" y="258382"/>
                <a:ext cx="143280" cy="77760"/>
              </p14:xfrm>
            </p:contentPart>
          </mc:Choice>
          <mc:Fallback>
            <p:pic>
              <p:nvPicPr>
                <p:cNvPr id="39" name="Freihand 38">
                  <a:extLst>
                    <a:ext uri="{FF2B5EF4-FFF2-40B4-BE49-F238E27FC236}">
                      <a16:creationId xmlns:a16="http://schemas.microsoft.com/office/drawing/2014/main" id="{45EBDDC1-F56A-1EC4-D14E-CFF29CCE3E89}"/>
                    </a:ext>
                  </a:extLst>
                </p:cNvPr>
                <p:cNvPicPr/>
                <p:nvPr/>
              </p:nvPicPr>
              <p:blipFill>
                <a:blip r:embed="rId62"/>
                <a:stretch>
                  <a:fillRect/>
                </a:stretch>
              </p:blipFill>
              <p:spPr>
                <a:xfrm>
                  <a:off x="9989836" y="254062"/>
                  <a:ext cx="1519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B1E8AA98-B4CE-9B6A-5B08-38A1F571162C}"/>
                    </a:ext>
                  </a:extLst>
                </p14:cNvPr>
                <p14:cNvContentPartPr/>
                <p14:nvPr/>
              </p14:nvContentPartPr>
              <p14:xfrm>
                <a:off x="10206196" y="235342"/>
                <a:ext cx="521640" cy="131040"/>
              </p14:xfrm>
            </p:contentPart>
          </mc:Choice>
          <mc:Fallback>
            <p:pic>
              <p:nvPicPr>
                <p:cNvPr id="40" name="Freihand 39">
                  <a:extLst>
                    <a:ext uri="{FF2B5EF4-FFF2-40B4-BE49-F238E27FC236}">
                      <a16:creationId xmlns:a16="http://schemas.microsoft.com/office/drawing/2014/main" id="{B1E8AA98-B4CE-9B6A-5B08-38A1F571162C}"/>
                    </a:ext>
                  </a:extLst>
                </p:cNvPr>
                <p:cNvPicPr/>
                <p:nvPr/>
              </p:nvPicPr>
              <p:blipFill>
                <a:blip r:embed="rId64"/>
                <a:stretch>
                  <a:fillRect/>
                </a:stretch>
              </p:blipFill>
              <p:spPr>
                <a:xfrm>
                  <a:off x="10201876" y="231022"/>
                  <a:ext cx="530280" cy="139680"/>
                </a:xfrm>
                <a:prstGeom prst="rect">
                  <a:avLst/>
                </a:prstGeom>
              </p:spPr>
            </p:pic>
          </mc:Fallback>
        </mc:AlternateContent>
      </p:grpSp>
      <p:grpSp>
        <p:nvGrpSpPr>
          <p:cNvPr id="52" name="Gruppieren 51">
            <a:extLst>
              <a:ext uri="{FF2B5EF4-FFF2-40B4-BE49-F238E27FC236}">
                <a16:creationId xmlns:a16="http://schemas.microsoft.com/office/drawing/2014/main" id="{7845CFEF-6541-1CF4-7834-92638FB0FB91}"/>
              </a:ext>
            </a:extLst>
          </p:cNvPr>
          <p:cNvGrpSpPr/>
          <p:nvPr/>
        </p:nvGrpSpPr>
        <p:grpSpPr>
          <a:xfrm>
            <a:off x="9979396" y="503182"/>
            <a:ext cx="973080" cy="218880"/>
            <a:chOff x="9979396" y="503182"/>
            <a:chExt cx="973080" cy="218880"/>
          </a:xfrm>
        </p:grpSpPr>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EBF54CFD-5455-A579-052B-C70BEFA4E6D9}"/>
                    </a:ext>
                  </a:extLst>
                </p14:cNvPr>
                <p14:cNvContentPartPr/>
                <p14:nvPr/>
              </p14:nvContentPartPr>
              <p14:xfrm>
                <a:off x="9979396" y="567262"/>
                <a:ext cx="546120" cy="154800"/>
              </p14:xfrm>
            </p:contentPart>
          </mc:Choice>
          <mc:Fallback>
            <p:pic>
              <p:nvPicPr>
                <p:cNvPr id="41" name="Freihand 40">
                  <a:extLst>
                    <a:ext uri="{FF2B5EF4-FFF2-40B4-BE49-F238E27FC236}">
                      <a16:creationId xmlns:a16="http://schemas.microsoft.com/office/drawing/2014/main" id="{EBF54CFD-5455-A579-052B-C70BEFA4E6D9}"/>
                    </a:ext>
                  </a:extLst>
                </p:cNvPr>
                <p:cNvPicPr/>
                <p:nvPr/>
              </p:nvPicPr>
              <p:blipFill>
                <a:blip r:embed="rId66"/>
                <a:stretch>
                  <a:fillRect/>
                </a:stretch>
              </p:blipFill>
              <p:spPr>
                <a:xfrm>
                  <a:off x="9975076" y="562942"/>
                  <a:ext cx="5547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23AA9266-C4ED-9352-A7DF-5AC78C8EAFE9}"/>
                    </a:ext>
                  </a:extLst>
                </p14:cNvPr>
                <p14:cNvContentPartPr/>
                <p14:nvPr/>
              </p14:nvContentPartPr>
              <p14:xfrm>
                <a:off x="10317796" y="503182"/>
                <a:ext cx="86400" cy="16200"/>
              </p14:xfrm>
            </p:contentPart>
          </mc:Choice>
          <mc:Fallback>
            <p:pic>
              <p:nvPicPr>
                <p:cNvPr id="42" name="Freihand 41">
                  <a:extLst>
                    <a:ext uri="{FF2B5EF4-FFF2-40B4-BE49-F238E27FC236}">
                      <a16:creationId xmlns:a16="http://schemas.microsoft.com/office/drawing/2014/main" id="{23AA9266-C4ED-9352-A7DF-5AC78C8EAFE9}"/>
                    </a:ext>
                  </a:extLst>
                </p:cNvPr>
                <p:cNvPicPr/>
                <p:nvPr/>
              </p:nvPicPr>
              <p:blipFill>
                <a:blip r:embed="rId68"/>
                <a:stretch>
                  <a:fillRect/>
                </a:stretch>
              </p:blipFill>
              <p:spPr>
                <a:xfrm>
                  <a:off x="10313476" y="498862"/>
                  <a:ext cx="950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5" name="Freihand 44">
                  <a:extLst>
                    <a:ext uri="{FF2B5EF4-FFF2-40B4-BE49-F238E27FC236}">
                      <a16:creationId xmlns:a16="http://schemas.microsoft.com/office/drawing/2014/main" id="{2EDC9EE9-53AC-8637-BE49-8A8FE295576B}"/>
                    </a:ext>
                  </a:extLst>
                </p14:cNvPr>
                <p14:cNvContentPartPr/>
                <p14:nvPr/>
              </p14:nvContentPartPr>
              <p14:xfrm>
                <a:off x="10654756" y="521902"/>
                <a:ext cx="297720" cy="191160"/>
              </p14:xfrm>
            </p:contentPart>
          </mc:Choice>
          <mc:Fallback>
            <p:pic>
              <p:nvPicPr>
                <p:cNvPr id="45" name="Freihand 44">
                  <a:extLst>
                    <a:ext uri="{FF2B5EF4-FFF2-40B4-BE49-F238E27FC236}">
                      <a16:creationId xmlns:a16="http://schemas.microsoft.com/office/drawing/2014/main" id="{2EDC9EE9-53AC-8637-BE49-8A8FE295576B}"/>
                    </a:ext>
                  </a:extLst>
                </p:cNvPr>
                <p:cNvPicPr/>
                <p:nvPr/>
              </p:nvPicPr>
              <p:blipFill>
                <a:blip r:embed="rId70"/>
                <a:stretch>
                  <a:fillRect/>
                </a:stretch>
              </p:blipFill>
              <p:spPr>
                <a:xfrm>
                  <a:off x="10650436" y="517582"/>
                  <a:ext cx="306360" cy="199800"/>
                </a:xfrm>
                <a:prstGeom prst="rect">
                  <a:avLst/>
                </a:prstGeom>
              </p:spPr>
            </p:pic>
          </mc:Fallback>
        </mc:AlternateContent>
      </p:grpSp>
      <p:grpSp>
        <p:nvGrpSpPr>
          <p:cNvPr id="51" name="Gruppieren 50">
            <a:extLst>
              <a:ext uri="{FF2B5EF4-FFF2-40B4-BE49-F238E27FC236}">
                <a16:creationId xmlns:a16="http://schemas.microsoft.com/office/drawing/2014/main" id="{006AE87E-E636-3B19-30E6-21470137FC90}"/>
              </a:ext>
            </a:extLst>
          </p:cNvPr>
          <p:cNvGrpSpPr/>
          <p:nvPr/>
        </p:nvGrpSpPr>
        <p:grpSpPr>
          <a:xfrm>
            <a:off x="10246516" y="884422"/>
            <a:ext cx="1356120" cy="449280"/>
            <a:chOff x="10246516" y="884422"/>
            <a:chExt cx="1356120" cy="449280"/>
          </a:xfrm>
        </p:grpSpPr>
        <mc:AlternateContent xmlns:mc="http://schemas.openxmlformats.org/markup-compatibility/2006">
          <mc:Choice xmlns:p14="http://schemas.microsoft.com/office/powerpoint/2010/main" Requires="p14">
            <p:contentPart p14:bwMode="auto" r:id="rId71">
              <p14:nvContentPartPr>
                <p14:cNvPr id="46" name="Freihand 45">
                  <a:extLst>
                    <a:ext uri="{FF2B5EF4-FFF2-40B4-BE49-F238E27FC236}">
                      <a16:creationId xmlns:a16="http://schemas.microsoft.com/office/drawing/2014/main" id="{F3DBAC09-9CAC-7574-A9CF-CCE510856C62}"/>
                    </a:ext>
                  </a:extLst>
                </p14:cNvPr>
                <p14:cNvContentPartPr/>
                <p14:nvPr/>
              </p14:nvContentPartPr>
              <p14:xfrm>
                <a:off x="10246516" y="964342"/>
                <a:ext cx="291960" cy="369360"/>
              </p14:xfrm>
            </p:contentPart>
          </mc:Choice>
          <mc:Fallback>
            <p:pic>
              <p:nvPicPr>
                <p:cNvPr id="46" name="Freihand 45">
                  <a:extLst>
                    <a:ext uri="{FF2B5EF4-FFF2-40B4-BE49-F238E27FC236}">
                      <a16:creationId xmlns:a16="http://schemas.microsoft.com/office/drawing/2014/main" id="{F3DBAC09-9CAC-7574-A9CF-CCE510856C62}"/>
                    </a:ext>
                  </a:extLst>
                </p:cNvPr>
                <p:cNvPicPr/>
                <p:nvPr/>
              </p:nvPicPr>
              <p:blipFill>
                <a:blip r:embed="rId72"/>
                <a:stretch>
                  <a:fillRect/>
                </a:stretch>
              </p:blipFill>
              <p:spPr>
                <a:xfrm>
                  <a:off x="10242196" y="960022"/>
                  <a:ext cx="300600" cy="3780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7" name="Freihand 46">
                  <a:extLst>
                    <a:ext uri="{FF2B5EF4-FFF2-40B4-BE49-F238E27FC236}">
                      <a16:creationId xmlns:a16="http://schemas.microsoft.com/office/drawing/2014/main" id="{1E60A668-71EC-D75F-9EBF-EFAB7C83C34F}"/>
                    </a:ext>
                  </a:extLst>
                </p14:cNvPr>
                <p14:cNvContentPartPr/>
                <p14:nvPr/>
              </p14:nvContentPartPr>
              <p14:xfrm>
                <a:off x="10605796" y="949942"/>
                <a:ext cx="519480" cy="166680"/>
              </p14:xfrm>
            </p:contentPart>
          </mc:Choice>
          <mc:Fallback>
            <p:pic>
              <p:nvPicPr>
                <p:cNvPr id="47" name="Freihand 46">
                  <a:extLst>
                    <a:ext uri="{FF2B5EF4-FFF2-40B4-BE49-F238E27FC236}">
                      <a16:creationId xmlns:a16="http://schemas.microsoft.com/office/drawing/2014/main" id="{1E60A668-71EC-D75F-9EBF-EFAB7C83C34F}"/>
                    </a:ext>
                  </a:extLst>
                </p:cNvPr>
                <p:cNvPicPr/>
                <p:nvPr/>
              </p:nvPicPr>
              <p:blipFill>
                <a:blip r:embed="rId74"/>
                <a:stretch>
                  <a:fillRect/>
                </a:stretch>
              </p:blipFill>
              <p:spPr>
                <a:xfrm>
                  <a:off x="10601476" y="945622"/>
                  <a:ext cx="5281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8" name="Freihand 47">
                  <a:extLst>
                    <a:ext uri="{FF2B5EF4-FFF2-40B4-BE49-F238E27FC236}">
                      <a16:creationId xmlns:a16="http://schemas.microsoft.com/office/drawing/2014/main" id="{DAC9527D-980C-8299-E60D-03C4726D8280}"/>
                    </a:ext>
                  </a:extLst>
                </p14:cNvPr>
                <p14:cNvContentPartPr/>
                <p14:nvPr/>
              </p14:nvContentPartPr>
              <p14:xfrm>
                <a:off x="11041396" y="884422"/>
                <a:ext cx="23400" cy="26640"/>
              </p14:xfrm>
            </p:contentPart>
          </mc:Choice>
          <mc:Fallback>
            <p:pic>
              <p:nvPicPr>
                <p:cNvPr id="48" name="Freihand 47">
                  <a:extLst>
                    <a:ext uri="{FF2B5EF4-FFF2-40B4-BE49-F238E27FC236}">
                      <a16:creationId xmlns:a16="http://schemas.microsoft.com/office/drawing/2014/main" id="{DAC9527D-980C-8299-E60D-03C4726D8280}"/>
                    </a:ext>
                  </a:extLst>
                </p:cNvPr>
                <p:cNvPicPr/>
                <p:nvPr/>
              </p:nvPicPr>
              <p:blipFill>
                <a:blip r:embed="rId76"/>
                <a:stretch>
                  <a:fillRect/>
                </a:stretch>
              </p:blipFill>
              <p:spPr>
                <a:xfrm>
                  <a:off x="11037076" y="880102"/>
                  <a:ext cx="3204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9" name="Freihand 48">
                  <a:extLst>
                    <a:ext uri="{FF2B5EF4-FFF2-40B4-BE49-F238E27FC236}">
                      <a16:creationId xmlns:a16="http://schemas.microsoft.com/office/drawing/2014/main" id="{8BC1617C-9364-EAD1-1D41-9FE4476E110F}"/>
                    </a:ext>
                  </a:extLst>
                </p14:cNvPr>
                <p14:cNvContentPartPr/>
                <p14:nvPr/>
              </p14:nvContentPartPr>
              <p14:xfrm>
                <a:off x="11168476" y="966502"/>
                <a:ext cx="143280" cy="126360"/>
              </p14:xfrm>
            </p:contentPart>
          </mc:Choice>
          <mc:Fallback>
            <p:pic>
              <p:nvPicPr>
                <p:cNvPr id="49" name="Freihand 48">
                  <a:extLst>
                    <a:ext uri="{FF2B5EF4-FFF2-40B4-BE49-F238E27FC236}">
                      <a16:creationId xmlns:a16="http://schemas.microsoft.com/office/drawing/2014/main" id="{8BC1617C-9364-EAD1-1D41-9FE4476E110F}"/>
                    </a:ext>
                  </a:extLst>
                </p:cNvPr>
                <p:cNvPicPr/>
                <p:nvPr/>
              </p:nvPicPr>
              <p:blipFill>
                <a:blip r:embed="rId78"/>
                <a:stretch>
                  <a:fillRect/>
                </a:stretch>
              </p:blipFill>
              <p:spPr>
                <a:xfrm>
                  <a:off x="11164156" y="962182"/>
                  <a:ext cx="1519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0" name="Freihand 49">
                  <a:extLst>
                    <a:ext uri="{FF2B5EF4-FFF2-40B4-BE49-F238E27FC236}">
                      <a16:creationId xmlns:a16="http://schemas.microsoft.com/office/drawing/2014/main" id="{5AEEFC2F-9EF2-69BC-3763-6FE1AFC119CD}"/>
                    </a:ext>
                  </a:extLst>
                </p14:cNvPr>
                <p14:cNvContentPartPr/>
                <p14:nvPr/>
              </p14:nvContentPartPr>
              <p14:xfrm>
                <a:off x="11381596" y="976222"/>
                <a:ext cx="221040" cy="113400"/>
              </p14:xfrm>
            </p:contentPart>
          </mc:Choice>
          <mc:Fallback>
            <p:pic>
              <p:nvPicPr>
                <p:cNvPr id="50" name="Freihand 49">
                  <a:extLst>
                    <a:ext uri="{FF2B5EF4-FFF2-40B4-BE49-F238E27FC236}">
                      <a16:creationId xmlns:a16="http://schemas.microsoft.com/office/drawing/2014/main" id="{5AEEFC2F-9EF2-69BC-3763-6FE1AFC119CD}"/>
                    </a:ext>
                  </a:extLst>
                </p:cNvPr>
                <p:cNvPicPr/>
                <p:nvPr/>
              </p:nvPicPr>
              <p:blipFill>
                <a:blip r:embed="rId80"/>
                <a:stretch>
                  <a:fillRect/>
                </a:stretch>
              </p:blipFill>
              <p:spPr>
                <a:xfrm>
                  <a:off x="11377276" y="971902"/>
                  <a:ext cx="229680" cy="122040"/>
                </a:xfrm>
                <a:prstGeom prst="rect">
                  <a:avLst/>
                </a:prstGeom>
              </p:spPr>
            </p:pic>
          </mc:Fallback>
        </mc:AlternateContent>
      </p:grpSp>
    </p:spTree>
    <p:extLst>
      <p:ext uri="{BB962C8B-B14F-4D97-AF65-F5344CB8AC3E}">
        <p14:creationId xmlns:p14="http://schemas.microsoft.com/office/powerpoint/2010/main" val="2576300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BAF4CC5F-FD7B-9B6A-A29A-6A84FD0C98B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10" name="Gruppieren 109">
            <a:extLst>
              <a:ext uri="{FF2B5EF4-FFF2-40B4-BE49-F238E27FC236}">
                <a16:creationId xmlns:a16="http://schemas.microsoft.com/office/drawing/2014/main" id="{AFEF1EBC-E306-D002-3995-C7801270F402}"/>
              </a:ext>
            </a:extLst>
          </p:cNvPr>
          <p:cNvGrpSpPr/>
          <p:nvPr/>
        </p:nvGrpSpPr>
        <p:grpSpPr>
          <a:xfrm>
            <a:off x="254716" y="150382"/>
            <a:ext cx="8605440" cy="983520"/>
            <a:chOff x="254716" y="150382"/>
            <a:chExt cx="8605440" cy="983520"/>
          </a:xfrm>
        </p:grpSpPr>
        <mc:AlternateContent xmlns:mc="http://schemas.openxmlformats.org/markup-compatibility/2006">
          <mc:Choice xmlns:p14="http://schemas.microsoft.com/office/powerpoint/2010/main" Requires="p14">
            <p:contentPart p14:bwMode="auto" r:id="rId3">
              <p14:nvContentPartPr>
                <p14:cNvPr id="11" name="Freihand 10">
                  <a:extLst>
                    <a:ext uri="{FF2B5EF4-FFF2-40B4-BE49-F238E27FC236}">
                      <a16:creationId xmlns:a16="http://schemas.microsoft.com/office/drawing/2014/main" id="{322CD672-DB9C-3398-1A9E-1618A683C4D5}"/>
                    </a:ext>
                  </a:extLst>
                </p14:cNvPr>
                <p14:cNvContentPartPr/>
                <p14:nvPr/>
              </p14:nvContentPartPr>
              <p14:xfrm>
                <a:off x="254716" y="229942"/>
                <a:ext cx="347760" cy="256680"/>
              </p14:xfrm>
            </p:contentPart>
          </mc:Choice>
          <mc:Fallback>
            <p:pic>
              <p:nvPicPr>
                <p:cNvPr id="11" name="Freihand 10">
                  <a:extLst>
                    <a:ext uri="{FF2B5EF4-FFF2-40B4-BE49-F238E27FC236}">
                      <a16:creationId xmlns:a16="http://schemas.microsoft.com/office/drawing/2014/main" id="{322CD672-DB9C-3398-1A9E-1618A683C4D5}"/>
                    </a:ext>
                  </a:extLst>
                </p:cNvPr>
                <p:cNvPicPr/>
                <p:nvPr/>
              </p:nvPicPr>
              <p:blipFill>
                <a:blip r:embed="rId4"/>
                <a:stretch>
                  <a:fillRect/>
                </a:stretch>
              </p:blipFill>
              <p:spPr>
                <a:xfrm>
                  <a:off x="250396" y="225622"/>
                  <a:ext cx="35640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7" name="Freihand 36">
                  <a:extLst>
                    <a:ext uri="{FF2B5EF4-FFF2-40B4-BE49-F238E27FC236}">
                      <a16:creationId xmlns:a16="http://schemas.microsoft.com/office/drawing/2014/main" id="{A3DA09A1-8C49-8D99-14A1-0A120CF3391E}"/>
                    </a:ext>
                  </a:extLst>
                </p14:cNvPr>
                <p14:cNvContentPartPr/>
                <p14:nvPr/>
              </p14:nvContentPartPr>
              <p14:xfrm>
                <a:off x="676636" y="282862"/>
                <a:ext cx="178920" cy="196920"/>
              </p14:xfrm>
            </p:contentPart>
          </mc:Choice>
          <mc:Fallback>
            <p:pic>
              <p:nvPicPr>
                <p:cNvPr id="37" name="Freihand 36">
                  <a:extLst>
                    <a:ext uri="{FF2B5EF4-FFF2-40B4-BE49-F238E27FC236}">
                      <a16:creationId xmlns:a16="http://schemas.microsoft.com/office/drawing/2014/main" id="{A3DA09A1-8C49-8D99-14A1-0A120CF3391E}"/>
                    </a:ext>
                  </a:extLst>
                </p:cNvPr>
                <p:cNvPicPr/>
                <p:nvPr/>
              </p:nvPicPr>
              <p:blipFill>
                <a:blip r:embed="rId6"/>
                <a:stretch>
                  <a:fillRect/>
                </a:stretch>
              </p:blipFill>
              <p:spPr>
                <a:xfrm>
                  <a:off x="672316" y="278542"/>
                  <a:ext cx="18756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3" name="Freihand 42">
                  <a:extLst>
                    <a:ext uri="{FF2B5EF4-FFF2-40B4-BE49-F238E27FC236}">
                      <a16:creationId xmlns:a16="http://schemas.microsoft.com/office/drawing/2014/main" id="{157830B8-72D0-1089-4AD3-49F699B325E2}"/>
                    </a:ext>
                  </a:extLst>
                </p14:cNvPr>
                <p14:cNvContentPartPr/>
                <p14:nvPr/>
              </p14:nvContentPartPr>
              <p14:xfrm>
                <a:off x="1098196" y="273142"/>
                <a:ext cx="122760" cy="226800"/>
              </p14:xfrm>
            </p:contentPart>
          </mc:Choice>
          <mc:Fallback>
            <p:pic>
              <p:nvPicPr>
                <p:cNvPr id="43" name="Freihand 42">
                  <a:extLst>
                    <a:ext uri="{FF2B5EF4-FFF2-40B4-BE49-F238E27FC236}">
                      <a16:creationId xmlns:a16="http://schemas.microsoft.com/office/drawing/2014/main" id="{157830B8-72D0-1089-4AD3-49F699B325E2}"/>
                    </a:ext>
                  </a:extLst>
                </p:cNvPr>
                <p:cNvPicPr/>
                <p:nvPr/>
              </p:nvPicPr>
              <p:blipFill>
                <a:blip r:embed="rId8"/>
                <a:stretch>
                  <a:fillRect/>
                </a:stretch>
              </p:blipFill>
              <p:spPr>
                <a:xfrm>
                  <a:off x="1093876" y="268822"/>
                  <a:ext cx="13140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3" name="Freihand 52">
                  <a:extLst>
                    <a:ext uri="{FF2B5EF4-FFF2-40B4-BE49-F238E27FC236}">
                      <a16:creationId xmlns:a16="http://schemas.microsoft.com/office/drawing/2014/main" id="{16625B37-7B72-9ED2-5613-984832D39150}"/>
                    </a:ext>
                  </a:extLst>
                </p14:cNvPr>
                <p14:cNvContentPartPr/>
                <p14:nvPr/>
              </p14:nvContentPartPr>
              <p14:xfrm>
                <a:off x="1271716" y="361702"/>
                <a:ext cx="237600" cy="123840"/>
              </p14:xfrm>
            </p:contentPart>
          </mc:Choice>
          <mc:Fallback>
            <p:pic>
              <p:nvPicPr>
                <p:cNvPr id="53" name="Freihand 52">
                  <a:extLst>
                    <a:ext uri="{FF2B5EF4-FFF2-40B4-BE49-F238E27FC236}">
                      <a16:creationId xmlns:a16="http://schemas.microsoft.com/office/drawing/2014/main" id="{16625B37-7B72-9ED2-5613-984832D39150}"/>
                    </a:ext>
                  </a:extLst>
                </p:cNvPr>
                <p:cNvPicPr/>
                <p:nvPr/>
              </p:nvPicPr>
              <p:blipFill>
                <a:blip r:embed="rId10"/>
                <a:stretch>
                  <a:fillRect/>
                </a:stretch>
              </p:blipFill>
              <p:spPr>
                <a:xfrm>
                  <a:off x="1267396" y="357382"/>
                  <a:ext cx="2462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4" name="Freihand 53">
                  <a:extLst>
                    <a:ext uri="{FF2B5EF4-FFF2-40B4-BE49-F238E27FC236}">
                      <a16:creationId xmlns:a16="http://schemas.microsoft.com/office/drawing/2014/main" id="{F20D78F2-C1D9-99FA-4943-ED75E90E19C8}"/>
                    </a:ext>
                  </a:extLst>
                </p14:cNvPr>
                <p14:cNvContentPartPr/>
                <p14:nvPr/>
              </p14:nvContentPartPr>
              <p14:xfrm>
                <a:off x="1473316" y="254062"/>
                <a:ext cx="8640" cy="28080"/>
              </p14:xfrm>
            </p:contentPart>
          </mc:Choice>
          <mc:Fallback>
            <p:pic>
              <p:nvPicPr>
                <p:cNvPr id="54" name="Freihand 53">
                  <a:extLst>
                    <a:ext uri="{FF2B5EF4-FFF2-40B4-BE49-F238E27FC236}">
                      <a16:creationId xmlns:a16="http://schemas.microsoft.com/office/drawing/2014/main" id="{F20D78F2-C1D9-99FA-4943-ED75E90E19C8}"/>
                    </a:ext>
                  </a:extLst>
                </p:cNvPr>
                <p:cNvPicPr/>
                <p:nvPr/>
              </p:nvPicPr>
              <p:blipFill>
                <a:blip r:embed="rId12"/>
                <a:stretch>
                  <a:fillRect/>
                </a:stretch>
              </p:blipFill>
              <p:spPr>
                <a:xfrm>
                  <a:off x="1468996" y="249742"/>
                  <a:ext cx="172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57" name="Freihand 56">
                  <a:extLst>
                    <a:ext uri="{FF2B5EF4-FFF2-40B4-BE49-F238E27FC236}">
                      <a16:creationId xmlns:a16="http://schemas.microsoft.com/office/drawing/2014/main" id="{500154E2-1AB8-531B-16B3-1ECA3AC22DF2}"/>
                    </a:ext>
                  </a:extLst>
                </p14:cNvPr>
                <p14:cNvContentPartPr/>
                <p14:nvPr/>
              </p14:nvContentPartPr>
              <p14:xfrm>
                <a:off x="1721356" y="322462"/>
                <a:ext cx="158400" cy="225360"/>
              </p14:xfrm>
            </p:contentPart>
          </mc:Choice>
          <mc:Fallback>
            <p:pic>
              <p:nvPicPr>
                <p:cNvPr id="57" name="Freihand 56">
                  <a:extLst>
                    <a:ext uri="{FF2B5EF4-FFF2-40B4-BE49-F238E27FC236}">
                      <a16:creationId xmlns:a16="http://schemas.microsoft.com/office/drawing/2014/main" id="{500154E2-1AB8-531B-16B3-1ECA3AC22DF2}"/>
                    </a:ext>
                  </a:extLst>
                </p:cNvPr>
                <p:cNvPicPr/>
                <p:nvPr/>
              </p:nvPicPr>
              <p:blipFill>
                <a:blip r:embed="rId14"/>
                <a:stretch>
                  <a:fillRect/>
                </a:stretch>
              </p:blipFill>
              <p:spPr>
                <a:xfrm>
                  <a:off x="1717036" y="318142"/>
                  <a:ext cx="16704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58" name="Freihand 57">
                  <a:extLst>
                    <a:ext uri="{FF2B5EF4-FFF2-40B4-BE49-F238E27FC236}">
                      <a16:creationId xmlns:a16="http://schemas.microsoft.com/office/drawing/2014/main" id="{14632D39-9D9F-177B-27DC-766F7E8324D8}"/>
                    </a:ext>
                  </a:extLst>
                </p14:cNvPr>
                <p14:cNvContentPartPr/>
                <p14:nvPr/>
              </p14:nvContentPartPr>
              <p14:xfrm>
                <a:off x="1906756" y="335782"/>
                <a:ext cx="159480" cy="95400"/>
              </p14:xfrm>
            </p:contentPart>
          </mc:Choice>
          <mc:Fallback>
            <p:pic>
              <p:nvPicPr>
                <p:cNvPr id="58" name="Freihand 57">
                  <a:extLst>
                    <a:ext uri="{FF2B5EF4-FFF2-40B4-BE49-F238E27FC236}">
                      <a16:creationId xmlns:a16="http://schemas.microsoft.com/office/drawing/2014/main" id="{14632D39-9D9F-177B-27DC-766F7E8324D8}"/>
                    </a:ext>
                  </a:extLst>
                </p:cNvPr>
                <p:cNvPicPr/>
                <p:nvPr/>
              </p:nvPicPr>
              <p:blipFill>
                <a:blip r:embed="rId16"/>
                <a:stretch>
                  <a:fillRect/>
                </a:stretch>
              </p:blipFill>
              <p:spPr>
                <a:xfrm>
                  <a:off x="1902436" y="331462"/>
                  <a:ext cx="1681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60" name="Freihand 59">
                  <a:extLst>
                    <a:ext uri="{FF2B5EF4-FFF2-40B4-BE49-F238E27FC236}">
                      <a16:creationId xmlns:a16="http://schemas.microsoft.com/office/drawing/2014/main" id="{E0FA50C2-F6B5-43B7-EB72-B14912339227}"/>
                    </a:ext>
                  </a:extLst>
                </p14:cNvPr>
                <p14:cNvContentPartPr/>
                <p14:nvPr/>
              </p14:nvContentPartPr>
              <p14:xfrm>
                <a:off x="2107996" y="300862"/>
                <a:ext cx="249120" cy="129240"/>
              </p14:xfrm>
            </p:contentPart>
          </mc:Choice>
          <mc:Fallback>
            <p:pic>
              <p:nvPicPr>
                <p:cNvPr id="60" name="Freihand 59">
                  <a:extLst>
                    <a:ext uri="{FF2B5EF4-FFF2-40B4-BE49-F238E27FC236}">
                      <a16:creationId xmlns:a16="http://schemas.microsoft.com/office/drawing/2014/main" id="{E0FA50C2-F6B5-43B7-EB72-B14912339227}"/>
                    </a:ext>
                  </a:extLst>
                </p:cNvPr>
                <p:cNvPicPr/>
                <p:nvPr/>
              </p:nvPicPr>
              <p:blipFill>
                <a:blip r:embed="rId18"/>
                <a:stretch>
                  <a:fillRect/>
                </a:stretch>
              </p:blipFill>
              <p:spPr>
                <a:xfrm>
                  <a:off x="2103676" y="296542"/>
                  <a:ext cx="2577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61" name="Freihand 60">
                  <a:extLst>
                    <a:ext uri="{FF2B5EF4-FFF2-40B4-BE49-F238E27FC236}">
                      <a16:creationId xmlns:a16="http://schemas.microsoft.com/office/drawing/2014/main" id="{EE9B3A17-E7AC-09A7-0AF6-2E6119E44F48}"/>
                    </a:ext>
                  </a:extLst>
                </p14:cNvPr>
                <p14:cNvContentPartPr/>
                <p14:nvPr/>
              </p14:nvContentPartPr>
              <p14:xfrm>
                <a:off x="2404636" y="302662"/>
                <a:ext cx="446040" cy="140760"/>
              </p14:xfrm>
            </p:contentPart>
          </mc:Choice>
          <mc:Fallback>
            <p:pic>
              <p:nvPicPr>
                <p:cNvPr id="61" name="Freihand 60">
                  <a:extLst>
                    <a:ext uri="{FF2B5EF4-FFF2-40B4-BE49-F238E27FC236}">
                      <a16:creationId xmlns:a16="http://schemas.microsoft.com/office/drawing/2014/main" id="{EE9B3A17-E7AC-09A7-0AF6-2E6119E44F48}"/>
                    </a:ext>
                  </a:extLst>
                </p:cNvPr>
                <p:cNvPicPr/>
                <p:nvPr/>
              </p:nvPicPr>
              <p:blipFill>
                <a:blip r:embed="rId20"/>
                <a:stretch>
                  <a:fillRect/>
                </a:stretch>
              </p:blipFill>
              <p:spPr>
                <a:xfrm>
                  <a:off x="2400316" y="298342"/>
                  <a:ext cx="4546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62" name="Freihand 61">
                  <a:extLst>
                    <a:ext uri="{FF2B5EF4-FFF2-40B4-BE49-F238E27FC236}">
                      <a16:creationId xmlns:a16="http://schemas.microsoft.com/office/drawing/2014/main" id="{39424FF7-736C-52D8-54FE-8EAD21AFAFCA}"/>
                    </a:ext>
                  </a:extLst>
                </p14:cNvPr>
                <p14:cNvContentPartPr/>
                <p14:nvPr/>
              </p14:nvContentPartPr>
              <p14:xfrm>
                <a:off x="2830156" y="255862"/>
                <a:ext cx="59760" cy="26640"/>
              </p14:xfrm>
            </p:contentPart>
          </mc:Choice>
          <mc:Fallback>
            <p:pic>
              <p:nvPicPr>
                <p:cNvPr id="62" name="Freihand 61">
                  <a:extLst>
                    <a:ext uri="{FF2B5EF4-FFF2-40B4-BE49-F238E27FC236}">
                      <a16:creationId xmlns:a16="http://schemas.microsoft.com/office/drawing/2014/main" id="{39424FF7-736C-52D8-54FE-8EAD21AFAFCA}"/>
                    </a:ext>
                  </a:extLst>
                </p:cNvPr>
                <p:cNvPicPr/>
                <p:nvPr/>
              </p:nvPicPr>
              <p:blipFill>
                <a:blip r:embed="rId22"/>
                <a:stretch>
                  <a:fillRect/>
                </a:stretch>
              </p:blipFill>
              <p:spPr>
                <a:xfrm>
                  <a:off x="2825836" y="251542"/>
                  <a:ext cx="6840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63" name="Freihand 62">
                  <a:extLst>
                    <a:ext uri="{FF2B5EF4-FFF2-40B4-BE49-F238E27FC236}">
                      <a16:creationId xmlns:a16="http://schemas.microsoft.com/office/drawing/2014/main" id="{0CD18709-5DCF-D89C-C0D6-C0731206B182}"/>
                    </a:ext>
                  </a:extLst>
                </p14:cNvPr>
                <p14:cNvContentPartPr/>
                <p14:nvPr/>
              </p14:nvContentPartPr>
              <p14:xfrm>
                <a:off x="2881636" y="291862"/>
                <a:ext cx="353160" cy="160920"/>
              </p14:xfrm>
            </p:contentPart>
          </mc:Choice>
          <mc:Fallback>
            <p:pic>
              <p:nvPicPr>
                <p:cNvPr id="63" name="Freihand 62">
                  <a:extLst>
                    <a:ext uri="{FF2B5EF4-FFF2-40B4-BE49-F238E27FC236}">
                      <a16:creationId xmlns:a16="http://schemas.microsoft.com/office/drawing/2014/main" id="{0CD18709-5DCF-D89C-C0D6-C0731206B182}"/>
                    </a:ext>
                  </a:extLst>
                </p:cNvPr>
                <p:cNvPicPr/>
                <p:nvPr/>
              </p:nvPicPr>
              <p:blipFill>
                <a:blip r:embed="rId24"/>
                <a:stretch>
                  <a:fillRect/>
                </a:stretch>
              </p:blipFill>
              <p:spPr>
                <a:xfrm>
                  <a:off x="2877316" y="287542"/>
                  <a:ext cx="3618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64" name="Freihand 63">
                  <a:extLst>
                    <a:ext uri="{FF2B5EF4-FFF2-40B4-BE49-F238E27FC236}">
                      <a16:creationId xmlns:a16="http://schemas.microsoft.com/office/drawing/2014/main" id="{207ACE56-C040-D0DB-7AFD-F922BC3EFE5F}"/>
                    </a:ext>
                  </a:extLst>
                </p14:cNvPr>
                <p14:cNvContentPartPr/>
                <p14:nvPr/>
              </p14:nvContentPartPr>
              <p14:xfrm>
                <a:off x="3572116" y="232822"/>
                <a:ext cx="218520" cy="205200"/>
              </p14:xfrm>
            </p:contentPart>
          </mc:Choice>
          <mc:Fallback>
            <p:pic>
              <p:nvPicPr>
                <p:cNvPr id="64" name="Freihand 63">
                  <a:extLst>
                    <a:ext uri="{FF2B5EF4-FFF2-40B4-BE49-F238E27FC236}">
                      <a16:creationId xmlns:a16="http://schemas.microsoft.com/office/drawing/2014/main" id="{207ACE56-C040-D0DB-7AFD-F922BC3EFE5F}"/>
                    </a:ext>
                  </a:extLst>
                </p:cNvPr>
                <p:cNvPicPr/>
                <p:nvPr/>
              </p:nvPicPr>
              <p:blipFill>
                <a:blip r:embed="rId26"/>
                <a:stretch>
                  <a:fillRect/>
                </a:stretch>
              </p:blipFill>
              <p:spPr>
                <a:xfrm>
                  <a:off x="3567796" y="228502"/>
                  <a:ext cx="22716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65" name="Freihand 64">
                  <a:extLst>
                    <a:ext uri="{FF2B5EF4-FFF2-40B4-BE49-F238E27FC236}">
                      <a16:creationId xmlns:a16="http://schemas.microsoft.com/office/drawing/2014/main" id="{CB167FAB-112B-2A7A-36B9-5CA999F0F4D1}"/>
                    </a:ext>
                  </a:extLst>
                </p14:cNvPr>
                <p14:cNvContentPartPr/>
                <p14:nvPr/>
              </p14:nvContentPartPr>
              <p14:xfrm>
                <a:off x="3773716" y="232102"/>
                <a:ext cx="145800" cy="206280"/>
              </p14:xfrm>
            </p:contentPart>
          </mc:Choice>
          <mc:Fallback>
            <p:pic>
              <p:nvPicPr>
                <p:cNvPr id="65" name="Freihand 64">
                  <a:extLst>
                    <a:ext uri="{FF2B5EF4-FFF2-40B4-BE49-F238E27FC236}">
                      <a16:creationId xmlns:a16="http://schemas.microsoft.com/office/drawing/2014/main" id="{CB167FAB-112B-2A7A-36B9-5CA999F0F4D1}"/>
                    </a:ext>
                  </a:extLst>
                </p:cNvPr>
                <p:cNvPicPr/>
                <p:nvPr/>
              </p:nvPicPr>
              <p:blipFill>
                <a:blip r:embed="rId28"/>
                <a:stretch>
                  <a:fillRect/>
                </a:stretch>
              </p:blipFill>
              <p:spPr>
                <a:xfrm>
                  <a:off x="3769396" y="227782"/>
                  <a:ext cx="1544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66" name="Freihand 65">
                  <a:extLst>
                    <a:ext uri="{FF2B5EF4-FFF2-40B4-BE49-F238E27FC236}">
                      <a16:creationId xmlns:a16="http://schemas.microsoft.com/office/drawing/2014/main" id="{918D3C82-8CAE-9FE5-7C95-0C28D8673644}"/>
                    </a:ext>
                  </a:extLst>
                </p14:cNvPr>
                <p14:cNvContentPartPr/>
                <p14:nvPr/>
              </p14:nvContentPartPr>
              <p14:xfrm>
                <a:off x="3937876" y="309862"/>
                <a:ext cx="101160" cy="120240"/>
              </p14:xfrm>
            </p:contentPart>
          </mc:Choice>
          <mc:Fallback>
            <p:pic>
              <p:nvPicPr>
                <p:cNvPr id="66" name="Freihand 65">
                  <a:extLst>
                    <a:ext uri="{FF2B5EF4-FFF2-40B4-BE49-F238E27FC236}">
                      <a16:creationId xmlns:a16="http://schemas.microsoft.com/office/drawing/2014/main" id="{918D3C82-8CAE-9FE5-7C95-0C28D8673644}"/>
                    </a:ext>
                  </a:extLst>
                </p:cNvPr>
                <p:cNvPicPr/>
                <p:nvPr/>
              </p:nvPicPr>
              <p:blipFill>
                <a:blip r:embed="rId30"/>
                <a:stretch>
                  <a:fillRect/>
                </a:stretch>
              </p:blipFill>
              <p:spPr>
                <a:xfrm>
                  <a:off x="3933556" y="305542"/>
                  <a:ext cx="1098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67" name="Freihand 66">
                  <a:extLst>
                    <a:ext uri="{FF2B5EF4-FFF2-40B4-BE49-F238E27FC236}">
                      <a16:creationId xmlns:a16="http://schemas.microsoft.com/office/drawing/2014/main" id="{9E5E2343-058C-7B7E-DB70-99722944401D}"/>
                    </a:ext>
                  </a:extLst>
                </p14:cNvPr>
                <p14:cNvContentPartPr/>
                <p14:nvPr/>
              </p14:nvContentPartPr>
              <p14:xfrm>
                <a:off x="4082956" y="216262"/>
                <a:ext cx="533520" cy="228600"/>
              </p14:xfrm>
            </p:contentPart>
          </mc:Choice>
          <mc:Fallback>
            <p:pic>
              <p:nvPicPr>
                <p:cNvPr id="67" name="Freihand 66">
                  <a:extLst>
                    <a:ext uri="{FF2B5EF4-FFF2-40B4-BE49-F238E27FC236}">
                      <a16:creationId xmlns:a16="http://schemas.microsoft.com/office/drawing/2014/main" id="{9E5E2343-058C-7B7E-DB70-99722944401D}"/>
                    </a:ext>
                  </a:extLst>
                </p:cNvPr>
                <p:cNvPicPr/>
                <p:nvPr/>
              </p:nvPicPr>
              <p:blipFill>
                <a:blip r:embed="rId32"/>
                <a:stretch>
                  <a:fillRect/>
                </a:stretch>
              </p:blipFill>
              <p:spPr>
                <a:xfrm>
                  <a:off x="4078636" y="211942"/>
                  <a:ext cx="54216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68" name="Freihand 67">
                  <a:extLst>
                    <a:ext uri="{FF2B5EF4-FFF2-40B4-BE49-F238E27FC236}">
                      <a16:creationId xmlns:a16="http://schemas.microsoft.com/office/drawing/2014/main" id="{3C00ED59-B4AD-60FB-A4C7-425DC3BCCC8E}"/>
                    </a:ext>
                  </a:extLst>
                </p14:cNvPr>
                <p14:cNvContentPartPr/>
                <p14:nvPr/>
              </p14:nvContentPartPr>
              <p14:xfrm>
                <a:off x="4543036" y="229222"/>
                <a:ext cx="10800" cy="6480"/>
              </p14:xfrm>
            </p:contentPart>
          </mc:Choice>
          <mc:Fallback>
            <p:pic>
              <p:nvPicPr>
                <p:cNvPr id="68" name="Freihand 67">
                  <a:extLst>
                    <a:ext uri="{FF2B5EF4-FFF2-40B4-BE49-F238E27FC236}">
                      <a16:creationId xmlns:a16="http://schemas.microsoft.com/office/drawing/2014/main" id="{3C00ED59-B4AD-60FB-A4C7-425DC3BCCC8E}"/>
                    </a:ext>
                  </a:extLst>
                </p:cNvPr>
                <p:cNvPicPr/>
                <p:nvPr/>
              </p:nvPicPr>
              <p:blipFill>
                <a:blip r:embed="rId34"/>
                <a:stretch>
                  <a:fillRect/>
                </a:stretch>
              </p:blipFill>
              <p:spPr>
                <a:xfrm>
                  <a:off x="4538716" y="224902"/>
                  <a:ext cx="194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69" name="Freihand 68">
                  <a:extLst>
                    <a:ext uri="{FF2B5EF4-FFF2-40B4-BE49-F238E27FC236}">
                      <a16:creationId xmlns:a16="http://schemas.microsoft.com/office/drawing/2014/main" id="{58119377-2349-7392-10FE-978F19B25188}"/>
                    </a:ext>
                  </a:extLst>
                </p14:cNvPr>
                <p14:cNvContentPartPr/>
                <p14:nvPr/>
              </p14:nvContentPartPr>
              <p14:xfrm>
                <a:off x="4695676" y="295822"/>
                <a:ext cx="581400" cy="314280"/>
              </p14:xfrm>
            </p:contentPart>
          </mc:Choice>
          <mc:Fallback>
            <p:pic>
              <p:nvPicPr>
                <p:cNvPr id="69" name="Freihand 68">
                  <a:extLst>
                    <a:ext uri="{FF2B5EF4-FFF2-40B4-BE49-F238E27FC236}">
                      <a16:creationId xmlns:a16="http://schemas.microsoft.com/office/drawing/2014/main" id="{58119377-2349-7392-10FE-978F19B25188}"/>
                    </a:ext>
                  </a:extLst>
                </p:cNvPr>
                <p:cNvPicPr/>
                <p:nvPr/>
              </p:nvPicPr>
              <p:blipFill>
                <a:blip r:embed="rId36"/>
                <a:stretch>
                  <a:fillRect/>
                </a:stretch>
              </p:blipFill>
              <p:spPr>
                <a:xfrm>
                  <a:off x="4691356" y="291502"/>
                  <a:ext cx="590040" cy="3229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70" name="Freihand 69">
                  <a:extLst>
                    <a:ext uri="{FF2B5EF4-FFF2-40B4-BE49-F238E27FC236}">
                      <a16:creationId xmlns:a16="http://schemas.microsoft.com/office/drawing/2014/main" id="{608CAA7E-92B6-A912-14A5-5FC2B7B90D84}"/>
                    </a:ext>
                  </a:extLst>
                </p14:cNvPr>
                <p14:cNvContentPartPr/>
                <p14:nvPr/>
              </p14:nvContentPartPr>
              <p14:xfrm>
                <a:off x="5628436" y="183142"/>
                <a:ext cx="165600" cy="187560"/>
              </p14:xfrm>
            </p:contentPart>
          </mc:Choice>
          <mc:Fallback>
            <p:pic>
              <p:nvPicPr>
                <p:cNvPr id="70" name="Freihand 69">
                  <a:extLst>
                    <a:ext uri="{FF2B5EF4-FFF2-40B4-BE49-F238E27FC236}">
                      <a16:creationId xmlns:a16="http://schemas.microsoft.com/office/drawing/2014/main" id="{608CAA7E-92B6-A912-14A5-5FC2B7B90D84}"/>
                    </a:ext>
                  </a:extLst>
                </p:cNvPr>
                <p:cNvPicPr/>
                <p:nvPr/>
              </p:nvPicPr>
              <p:blipFill>
                <a:blip r:embed="rId38"/>
                <a:stretch>
                  <a:fillRect/>
                </a:stretch>
              </p:blipFill>
              <p:spPr>
                <a:xfrm>
                  <a:off x="5624116" y="178822"/>
                  <a:ext cx="1742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73" name="Freihand 72">
                  <a:extLst>
                    <a:ext uri="{FF2B5EF4-FFF2-40B4-BE49-F238E27FC236}">
                      <a16:creationId xmlns:a16="http://schemas.microsoft.com/office/drawing/2014/main" id="{033592BA-926E-7F44-39A2-2F8C84B13289}"/>
                    </a:ext>
                  </a:extLst>
                </p14:cNvPr>
                <p14:cNvContentPartPr/>
                <p14:nvPr/>
              </p14:nvContentPartPr>
              <p14:xfrm>
                <a:off x="5821396" y="208702"/>
                <a:ext cx="508320" cy="355320"/>
              </p14:xfrm>
            </p:contentPart>
          </mc:Choice>
          <mc:Fallback>
            <p:pic>
              <p:nvPicPr>
                <p:cNvPr id="73" name="Freihand 72">
                  <a:extLst>
                    <a:ext uri="{FF2B5EF4-FFF2-40B4-BE49-F238E27FC236}">
                      <a16:creationId xmlns:a16="http://schemas.microsoft.com/office/drawing/2014/main" id="{033592BA-926E-7F44-39A2-2F8C84B13289}"/>
                    </a:ext>
                  </a:extLst>
                </p:cNvPr>
                <p:cNvPicPr/>
                <p:nvPr/>
              </p:nvPicPr>
              <p:blipFill>
                <a:blip r:embed="rId40"/>
                <a:stretch>
                  <a:fillRect/>
                </a:stretch>
              </p:blipFill>
              <p:spPr>
                <a:xfrm>
                  <a:off x="5817076" y="204382"/>
                  <a:ext cx="516960" cy="363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74" name="Freihand 73">
                  <a:extLst>
                    <a:ext uri="{FF2B5EF4-FFF2-40B4-BE49-F238E27FC236}">
                      <a16:creationId xmlns:a16="http://schemas.microsoft.com/office/drawing/2014/main" id="{BBC602A0-7AEA-3095-C1D8-43F23F994C54}"/>
                    </a:ext>
                  </a:extLst>
                </p14:cNvPr>
                <p14:cNvContentPartPr/>
                <p14:nvPr/>
              </p14:nvContentPartPr>
              <p14:xfrm>
                <a:off x="5782516" y="169462"/>
                <a:ext cx="132480" cy="32400"/>
              </p14:xfrm>
            </p:contentPart>
          </mc:Choice>
          <mc:Fallback>
            <p:pic>
              <p:nvPicPr>
                <p:cNvPr id="74" name="Freihand 73">
                  <a:extLst>
                    <a:ext uri="{FF2B5EF4-FFF2-40B4-BE49-F238E27FC236}">
                      <a16:creationId xmlns:a16="http://schemas.microsoft.com/office/drawing/2014/main" id="{BBC602A0-7AEA-3095-C1D8-43F23F994C54}"/>
                    </a:ext>
                  </a:extLst>
                </p:cNvPr>
                <p:cNvPicPr/>
                <p:nvPr/>
              </p:nvPicPr>
              <p:blipFill>
                <a:blip r:embed="rId42"/>
                <a:stretch>
                  <a:fillRect/>
                </a:stretch>
              </p:blipFill>
              <p:spPr>
                <a:xfrm>
                  <a:off x="5778196" y="165142"/>
                  <a:ext cx="1411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76" name="Freihand 75">
                  <a:extLst>
                    <a:ext uri="{FF2B5EF4-FFF2-40B4-BE49-F238E27FC236}">
                      <a16:creationId xmlns:a16="http://schemas.microsoft.com/office/drawing/2014/main" id="{4A50306E-A038-3735-E17E-F628BA578434}"/>
                    </a:ext>
                  </a:extLst>
                </p14:cNvPr>
                <p14:cNvContentPartPr/>
                <p14:nvPr/>
              </p14:nvContentPartPr>
              <p14:xfrm>
                <a:off x="6674956" y="150382"/>
                <a:ext cx="227880" cy="176040"/>
              </p14:xfrm>
            </p:contentPart>
          </mc:Choice>
          <mc:Fallback>
            <p:pic>
              <p:nvPicPr>
                <p:cNvPr id="76" name="Freihand 75">
                  <a:extLst>
                    <a:ext uri="{FF2B5EF4-FFF2-40B4-BE49-F238E27FC236}">
                      <a16:creationId xmlns:a16="http://schemas.microsoft.com/office/drawing/2014/main" id="{4A50306E-A038-3735-E17E-F628BA578434}"/>
                    </a:ext>
                  </a:extLst>
                </p:cNvPr>
                <p:cNvPicPr/>
                <p:nvPr/>
              </p:nvPicPr>
              <p:blipFill>
                <a:blip r:embed="rId44"/>
                <a:stretch>
                  <a:fillRect/>
                </a:stretch>
              </p:blipFill>
              <p:spPr>
                <a:xfrm>
                  <a:off x="6670636" y="146062"/>
                  <a:ext cx="2365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77" name="Freihand 76">
                  <a:extLst>
                    <a:ext uri="{FF2B5EF4-FFF2-40B4-BE49-F238E27FC236}">
                      <a16:creationId xmlns:a16="http://schemas.microsoft.com/office/drawing/2014/main" id="{C96E65ED-E8B6-85FC-7787-A73748746484}"/>
                    </a:ext>
                  </a:extLst>
                </p14:cNvPr>
                <p14:cNvContentPartPr/>
                <p14:nvPr/>
              </p14:nvContentPartPr>
              <p14:xfrm>
                <a:off x="6919396" y="207622"/>
                <a:ext cx="162720" cy="98640"/>
              </p14:xfrm>
            </p:contentPart>
          </mc:Choice>
          <mc:Fallback>
            <p:pic>
              <p:nvPicPr>
                <p:cNvPr id="77" name="Freihand 76">
                  <a:extLst>
                    <a:ext uri="{FF2B5EF4-FFF2-40B4-BE49-F238E27FC236}">
                      <a16:creationId xmlns:a16="http://schemas.microsoft.com/office/drawing/2014/main" id="{C96E65ED-E8B6-85FC-7787-A73748746484}"/>
                    </a:ext>
                  </a:extLst>
                </p:cNvPr>
                <p:cNvPicPr/>
                <p:nvPr/>
              </p:nvPicPr>
              <p:blipFill>
                <a:blip r:embed="rId46"/>
                <a:stretch>
                  <a:fillRect/>
                </a:stretch>
              </p:blipFill>
              <p:spPr>
                <a:xfrm>
                  <a:off x="6915076" y="203302"/>
                  <a:ext cx="1713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78" name="Freihand 77">
                  <a:extLst>
                    <a:ext uri="{FF2B5EF4-FFF2-40B4-BE49-F238E27FC236}">
                      <a16:creationId xmlns:a16="http://schemas.microsoft.com/office/drawing/2014/main" id="{A1839233-7EC2-575C-D4BA-402F158DC36E}"/>
                    </a:ext>
                  </a:extLst>
                </p14:cNvPr>
                <p14:cNvContentPartPr/>
                <p14:nvPr/>
              </p14:nvContentPartPr>
              <p14:xfrm>
                <a:off x="7114156" y="182062"/>
                <a:ext cx="109440" cy="134640"/>
              </p14:xfrm>
            </p:contentPart>
          </mc:Choice>
          <mc:Fallback>
            <p:pic>
              <p:nvPicPr>
                <p:cNvPr id="78" name="Freihand 77">
                  <a:extLst>
                    <a:ext uri="{FF2B5EF4-FFF2-40B4-BE49-F238E27FC236}">
                      <a16:creationId xmlns:a16="http://schemas.microsoft.com/office/drawing/2014/main" id="{A1839233-7EC2-575C-D4BA-402F158DC36E}"/>
                    </a:ext>
                  </a:extLst>
                </p:cNvPr>
                <p:cNvPicPr/>
                <p:nvPr/>
              </p:nvPicPr>
              <p:blipFill>
                <a:blip r:embed="rId48"/>
                <a:stretch>
                  <a:fillRect/>
                </a:stretch>
              </p:blipFill>
              <p:spPr>
                <a:xfrm>
                  <a:off x="7109836" y="177742"/>
                  <a:ext cx="1180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79" name="Freihand 78">
                  <a:extLst>
                    <a:ext uri="{FF2B5EF4-FFF2-40B4-BE49-F238E27FC236}">
                      <a16:creationId xmlns:a16="http://schemas.microsoft.com/office/drawing/2014/main" id="{7E11BBAD-8983-CB8D-8877-343F271292DD}"/>
                    </a:ext>
                  </a:extLst>
                </p14:cNvPr>
                <p14:cNvContentPartPr/>
                <p14:nvPr/>
              </p14:nvContentPartPr>
              <p14:xfrm>
                <a:off x="7545796" y="157582"/>
                <a:ext cx="199440" cy="198360"/>
              </p14:xfrm>
            </p:contentPart>
          </mc:Choice>
          <mc:Fallback>
            <p:pic>
              <p:nvPicPr>
                <p:cNvPr id="79" name="Freihand 78">
                  <a:extLst>
                    <a:ext uri="{FF2B5EF4-FFF2-40B4-BE49-F238E27FC236}">
                      <a16:creationId xmlns:a16="http://schemas.microsoft.com/office/drawing/2014/main" id="{7E11BBAD-8983-CB8D-8877-343F271292DD}"/>
                    </a:ext>
                  </a:extLst>
                </p:cNvPr>
                <p:cNvPicPr/>
                <p:nvPr/>
              </p:nvPicPr>
              <p:blipFill>
                <a:blip r:embed="rId50"/>
                <a:stretch>
                  <a:fillRect/>
                </a:stretch>
              </p:blipFill>
              <p:spPr>
                <a:xfrm>
                  <a:off x="7541476" y="153262"/>
                  <a:ext cx="2080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80" name="Freihand 79">
                  <a:extLst>
                    <a:ext uri="{FF2B5EF4-FFF2-40B4-BE49-F238E27FC236}">
                      <a16:creationId xmlns:a16="http://schemas.microsoft.com/office/drawing/2014/main" id="{D8AA721F-AEBB-8AD3-ED7F-FC0AE0459D5C}"/>
                    </a:ext>
                  </a:extLst>
                </p14:cNvPr>
                <p14:cNvContentPartPr/>
                <p14:nvPr/>
              </p14:nvContentPartPr>
              <p14:xfrm>
                <a:off x="7559476" y="261982"/>
                <a:ext cx="151560" cy="125640"/>
              </p14:xfrm>
            </p:contentPart>
          </mc:Choice>
          <mc:Fallback>
            <p:pic>
              <p:nvPicPr>
                <p:cNvPr id="80" name="Freihand 79">
                  <a:extLst>
                    <a:ext uri="{FF2B5EF4-FFF2-40B4-BE49-F238E27FC236}">
                      <a16:creationId xmlns:a16="http://schemas.microsoft.com/office/drawing/2014/main" id="{D8AA721F-AEBB-8AD3-ED7F-FC0AE0459D5C}"/>
                    </a:ext>
                  </a:extLst>
                </p:cNvPr>
                <p:cNvPicPr/>
                <p:nvPr/>
              </p:nvPicPr>
              <p:blipFill>
                <a:blip r:embed="rId52"/>
                <a:stretch>
                  <a:fillRect/>
                </a:stretch>
              </p:blipFill>
              <p:spPr>
                <a:xfrm>
                  <a:off x="7555156" y="257662"/>
                  <a:ext cx="1602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81" name="Freihand 80">
                  <a:extLst>
                    <a:ext uri="{FF2B5EF4-FFF2-40B4-BE49-F238E27FC236}">
                      <a16:creationId xmlns:a16="http://schemas.microsoft.com/office/drawing/2014/main" id="{E1DD4AEA-F85C-9B43-65D2-46825E8D2398}"/>
                    </a:ext>
                  </a:extLst>
                </p14:cNvPr>
                <p14:cNvContentPartPr/>
                <p14:nvPr/>
              </p14:nvContentPartPr>
              <p14:xfrm>
                <a:off x="7781236" y="253702"/>
                <a:ext cx="182160" cy="100080"/>
              </p14:xfrm>
            </p:contentPart>
          </mc:Choice>
          <mc:Fallback>
            <p:pic>
              <p:nvPicPr>
                <p:cNvPr id="81" name="Freihand 80">
                  <a:extLst>
                    <a:ext uri="{FF2B5EF4-FFF2-40B4-BE49-F238E27FC236}">
                      <a16:creationId xmlns:a16="http://schemas.microsoft.com/office/drawing/2014/main" id="{E1DD4AEA-F85C-9B43-65D2-46825E8D2398}"/>
                    </a:ext>
                  </a:extLst>
                </p:cNvPr>
                <p:cNvPicPr/>
                <p:nvPr/>
              </p:nvPicPr>
              <p:blipFill>
                <a:blip r:embed="rId54"/>
                <a:stretch>
                  <a:fillRect/>
                </a:stretch>
              </p:blipFill>
              <p:spPr>
                <a:xfrm>
                  <a:off x="7776916" y="249382"/>
                  <a:ext cx="1908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82" name="Freihand 81">
                  <a:extLst>
                    <a:ext uri="{FF2B5EF4-FFF2-40B4-BE49-F238E27FC236}">
                      <a16:creationId xmlns:a16="http://schemas.microsoft.com/office/drawing/2014/main" id="{503F4E32-0369-343E-2052-FEE350B45515}"/>
                    </a:ext>
                  </a:extLst>
                </p14:cNvPr>
                <p14:cNvContentPartPr/>
                <p14:nvPr/>
              </p14:nvContentPartPr>
              <p14:xfrm>
                <a:off x="7947196" y="249742"/>
                <a:ext cx="262440" cy="307080"/>
              </p14:xfrm>
            </p:contentPart>
          </mc:Choice>
          <mc:Fallback>
            <p:pic>
              <p:nvPicPr>
                <p:cNvPr id="82" name="Freihand 81">
                  <a:extLst>
                    <a:ext uri="{FF2B5EF4-FFF2-40B4-BE49-F238E27FC236}">
                      <a16:creationId xmlns:a16="http://schemas.microsoft.com/office/drawing/2014/main" id="{503F4E32-0369-343E-2052-FEE350B45515}"/>
                    </a:ext>
                  </a:extLst>
                </p:cNvPr>
                <p:cNvPicPr/>
                <p:nvPr/>
              </p:nvPicPr>
              <p:blipFill>
                <a:blip r:embed="rId56"/>
                <a:stretch>
                  <a:fillRect/>
                </a:stretch>
              </p:blipFill>
              <p:spPr>
                <a:xfrm>
                  <a:off x="7942876" y="245422"/>
                  <a:ext cx="27108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83" name="Freihand 82">
                  <a:extLst>
                    <a:ext uri="{FF2B5EF4-FFF2-40B4-BE49-F238E27FC236}">
                      <a16:creationId xmlns:a16="http://schemas.microsoft.com/office/drawing/2014/main" id="{0B2AD470-C4B7-3B71-A4C5-C55E0D3D2519}"/>
                    </a:ext>
                  </a:extLst>
                </p14:cNvPr>
                <p14:cNvContentPartPr/>
                <p14:nvPr/>
              </p14:nvContentPartPr>
              <p14:xfrm>
                <a:off x="8224036" y="155422"/>
                <a:ext cx="118080" cy="204480"/>
              </p14:xfrm>
            </p:contentPart>
          </mc:Choice>
          <mc:Fallback>
            <p:pic>
              <p:nvPicPr>
                <p:cNvPr id="83" name="Freihand 82">
                  <a:extLst>
                    <a:ext uri="{FF2B5EF4-FFF2-40B4-BE49-F238E27FC236}">
                      <a16:creationId xmlns:a16="http://schemas.microsoft.com/office/drawing/2014/main" id="{0B2AD470-C4B7-3B71-A4C5-C55E0D3D2519}"/>
                    </a:ext>
                  </a:extLst>
                </p:cNvPr>
                <p:cNvPicPr/>
                <p:nvPr/>
              </p:nvPicPr>
              <p:blipFill>
                <a:blip r:embed="rId58"/>
                <a:stretch>
                  <a:fillRect/>
                </a:stretch>
              </p:blipFill>
              <p:spPr>
                <a:xfrm>
                  <a:off x="8219716" y="151102"/>
                  <a:ext cx="12672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84" name="Freihand 83">
                  <a:extLst>
                    <a:ext uri="{FF2B5EF4-FFF2-40B4-BE49-F238E27FC236}">
                      <a16:creationId xmlns:a16="http://schemas.microsoft.com/office/drawing/2014/main" id="{3556E023-4BAB-FBC3-F6B1-2FB3E93D8E45}"/>
                    </a:ext>
                  </a:extLst>
                </p14:cNvPr>
                <p14:cNvContentPartPr/>
                <p14:nvPr/>
              </p14:nvContentPartPr>
              <p14:xfrm>
                <a:off x="8406556" y="263422"/>
                <a:ext cx="254880" cy="100440"/>
              </p14:xfrm>
            </p:contentPart>
          </mc:Choice>
          <mc:Fallback>
            <p:pic>
              <p:nvPicPr>
                <p:cNvPr id="84" name="Freihand 83">
                  <a:extLst>
                    <a:ext uri="{FF2B5EF4-FFF2-40B4-BE49-F238E27FC236}">
                      <a16:creationId xmlns:a16="http://schemas.microsoft.com/office/drawing/2014/main" id="{3556E023-4BAB-FBC3-F6B1-2FB3E93D8E45}"/>
                    </a:ext>
                  </a:extLst>
                </p:cNvPr>
                <p:cNvPicPr/>
                <p:nvPr/>
              </p:nvPicPr>
              <p:blipFill>
                <a:blip r:embed="rId60"/>
                <a:stretch>
                  <a:fillRect/>
                </a:stretch>
              </p:blipFill>
              <p:spPr>
                <a:xfrm>
                  <a:off x="8402236" y="259102"/>
                  <a:ext cx="2635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85" name="Freihand 84">
                  <a:extLst>
                    <a:ext uri="{FF2B5EF4-FFF2-40B4-BE49-F238E27FC236}">
                      <a16:creationId xmlns:a16="http://schemas.microsoft.com/office/drawing/2014/main" id="{138193C7-DBB0-A5A9-61B6-4F932AD83150}"/>
                    </a:ext>
                  </a:extLst>
                </p14:cNvPr>
                <p14:cNvContentPartPr/>
                <p14:nvPr/>
              </p14:nvContentPartPr>
              <p14:xfrm>
                <a:off x="8682316" y="188542"/>
                <a:ext cx="61200" cy="57240"/>
              </p14:xfrm>
            </p:contentPart>
          </mc:Choice>
          <mc:Fallback>
            <p:pic>
              <p:nvPicPr>
                <p:cNvPr id="85" name="Freihand 84">
                  <a:extLst>
                    <a:ext uri="{FF2B5EF4-FFF2-40B4-BE49-F238E27FC236}">
                      <a16:creationId xmlns:a16="http://schemas.microsoft.com/office/drawing/2014/main" id="{138193C7-DBB0-A5A9-61B6-4F932AD83150}"/>
                    </a:ext>
                  </a:extLst>
                </p:cNvPr>
                <p:cNvPicPr/>
                <p:nvPr/>
              </p:nvPicPr>
              <p:blipFill>
                <a:blip r:embed="rId62"/>
                <a:stretch>
                  <a:fillRect/>
                </a:stretch>
              </p:blipFill>
              <p:spPr>
                <a:xfrm>
                  <a:off x="8677996" y="184222"/>
                  <a:ext cx="698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86" name="Freihand 85">
                  <a:extLst>
                    <a:ext uri="{FF2B5EF4-FFF2-40B4-BE49-F238E27FC236}">
                      <a16:creationId xmlns:a16="http://schemas.microsoft.com/office/drawing/2014/main" id="{A3959F34-7DB0-569C-9C49-8986BCE7DDBF}"/>
                    </a:ext>
                  </a:extLst>
                </p14:cNvPr>
                <p14:cNvContentPartPr/>
                <p14:nvPr/>
              </p14:nvContentPartPr>
              <p14:xfrm>
                <a:off x="8732356" y="260542"/>
                <a:ext cx="127800" cy="115920"/>
              </p14:xfrm>
            </p:contentPart>
          </mc:Choice>
          <mc:Fallback>
            <p:pic>
              <p:nvPicPr>
                <p:cNvPr id="86" name="Freihand 85">
                  <a:extLst>
                    <a:ext uri="{FF2B5EF4-FFF2-40B4-BE49-F238E27FC236}">
                      <a16:creationId xmlns:a16="http://schemas.microsoft.com/office/drawing/2014/main" id="{A3959F34-7DB0-569C-9C49-8986BCE7DDBF}"/>
                    </a:ext>
                  </a:extLst>
                </p:cNvPr>
                <p:cNvPicPr/>
                <p:nvPr/>
              </p:nvPicPr>
              <p:blipFill>
                <a:blip r:embed="rId64"/>
                <a:stretch>
                  <a:fillRect/>
                </a:stretch>
              </p:blipFill>
              <p:spPr>
                <a:xfrm>
                  <a:off x="8728036" y="256222"/>
                  <a:ext cx="1364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87" name="Freihand 86">
                  <a:extLst>
                    <a:ext uri="{FF2B5EF4-FFF2-40B4-BE49-F238E27FC236}">
                      <a16:creationId xmlns:a16="http://schemas.microsoft.com/office/drawing/2014/main" id="{B194F425-B478-4328-EDB4-5BB04DB19185}"/>
                    </a:ext>
                  </a:extLst>
                </p14:cNvPr>
                <p14:cNvContentPartPr/>
                <p14:nvPr/>
              </p14:nvContentPartPr>
              <p14:xfrm>
                <a:off x="400876" y="816022"/>
                <a:ext cx="164520" cy="185040"/>
              </p14:xfrm>
            </p:contentPart>
          </mc:Choice>
          <mc:Fallback>
            <p:pic>
              <p:nvPicPr>
                <p:cNvPr id="87" name="Freihand 86">
                  <a:extLst>
                    <a:ext uri="{FF2B5EF4-FFF2-40B4-BE49-F238E27FC236}">
                      <a16:creationId xmlns:a16="http://schemas.microsoft.com/office/drawing/2014/main" id="{B194F425-B478-4328-EDB4-5BB04DB19185}"/>
                    </a:ext>
                  </a:extLst>
                </p:cNvPr>
                <p:cNvPicPr/>
                <p:nvPr/>
              </p:nvPicPr>
              <p:blipFill>
                <a:blip r:embed="rId66"/>
                <a:stretch>
                  <a:fillRect/>
                </a:stretch>
              </p:blipFill>
              <p:spPr>
                <a:xfrm>
                  <a:off x="396556" y="811702"/>
                  <a:ext cx="17316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88" name="Freihand 87">
                  <a:extLst>
                    <a:ext uri="{FF2B5EF4-FFF2-40B4-BE49-F238E27FC236}">
                      <a16:creationId xmlns:a16="http://schemas.microsoft.com/office/drawing/2014/main" id="{A4F5CAE3-ADBA-EA38-DBC7-DA17A0C3F269}"/>
                    </a:ext>
                  </a:extLst>
                </p14:cNvPr>
                <p14:cNvContentPartPr/>
                <p14:nvPr/>
              </p14:nvContentPartPr>
              <p14:xfrm>
                <a:off x="650716" y="696502"/>
                <a:ext cx="163080" cy="263520"/>
              </p14:xfrm>
            </p:contentPart>
          </mc:Choice>
          <mc:Fallback>
            <p:pic>
              <p:nvPicPr>
                <p:cNvPr id="88" name="Freihand 87">
                  <a:extLst>
                    <a:ext uri="{FF2B5EF4-FFF2-40B4-BE49-F238E27FC236}">
                      <a16:creationId xmlns:a16="http://schemas.microsoft.com/office/drawing/2014/main" id="{A4F5CAE3-ADBA-EA38-DBC7-DA17A0C3F269}"/>
                    </a:ext>
                  </a:extLst>
                </p:cNvPr>
                <p:cNvPicPr/>
                <p:nvPr/>
              </p:nvPicPr>
              <p:blipFill>
                <a:blip r:embed="rId68"/>
                <a:stretch>
                  <a:fillRect/>
                </a:stretch>
              </p:blipFill>
              <p:spPr>
                <a:xfrm>
                  <a:off x="646396" y="692182"/>
                  <a:ext cx="17172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89" name="Freihand 88">
                  <a:extLst>
                    <a:ext uri="{FF2B5EF4-FFF2-40B4-BE49-F238E27FC236}">
                      <a16:creationId xmlns:a16="http://schemas.microsoft.com/office/drawing/2014/main" id="{BB4E269B-EF53-F5BA-437C-3F47E6D2073B}"/>
                    </a:ext>
                  </a:extLst>
                </p14:cNvPr>
                <p14:cNvContentPartPr/>
                <p14:nvPr/>
              </p14:nvContentPartPr>
              <p14:xfrm>
                <a:off x="771316" y="806662"/>
                <a:ext cx="292680" cy="141840"/>
              </p14:xfrm>
            </p:contentPart>
          </mc:Choice>
          <mc:Fallback>
            <p:pic>
              <p:nvPicPr>
                <p:cNvPr id="89" name="Freihand 88">
                  <a:extLst>
                    <a:ext uri="{FF2B5EF4-FFF2-40B4-BE49-F238E27FC236}">
                      <a16:creationId xmlns:a16="http://schemas.microsoft.com/office/drawing/2014/main" id="{BB4E269B-EF53-F5BA-437C-3F47E6D2073B}"/>
                    </a:ext>
                  </a:extLst>
                </p:cNvPr>
                <p:cNvPicPr/>
                <p:nvPr/>
              </p:nvPicPr>
              <p:blipFill>
                <a:blip r:embed="rId70"/>
                <a:stretch>
                  <a:fillRect/>
                </a:stretch>
              </p:blipFill>
              <p:spPr>
                <a:xfrm>
                  <a:off x="766996" y="802342"/>
                  <a:ext cx="3013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90" name="Freihand 89">
                  <a:extLst>
                    <a:ext uri="{FF2B5EF4-FFF2-40B4-BE49-F238E27FC236}">
                      <a16:creationId xmlns:a16="http://schemas.microsoft.com/office/drawing/2014/main" id="{7F34366E-64ED-1A23-072A-A7F8CCA894D4}"/>
                    </a:ext>
                  </a:extLst>
                </p14:cNvPr>
                <p14:cNvContentPartPr/>
                <p14:nvPr/>
              </p14:nvContentPartPr>
              <p14:xfrm>
                <a:off x="1106476" y="700822"/>
                <a:ext cx="190800" cy="194040"/>
              </p14:xfrm>
            </p:contentPart>
          </mc:Choice>
          <mc:Fallback>
            <p:pic>
              <p:nvPicPr>
                <p:cNvPr id="90" name="Freihand 89">
                  <a:extLst>
                    <a:ext uri="{FF2B5EF4-FFF2-40B4-BE49-F238E27FC236}">
                      <a16:creationId xmlns:a16="http://schemas.microsoft.com/office/drawing/2014/main" id="{7F34366E-64ED-1A23-072A-A7F8CCA894D4}"/>
                    </a:ext>
                  </a:extLst>
                </p:cNvPr>
                <p:cNvPicPr/>
                <p:nvPr/>
              </p:nvPicPr>
              <p:blipFill>
                <a:blip r:embed="rId72"/>
                <a:stretch>
                  <a:fillRect/>
                </a:stretch>
              </p:blipFill>
              <p:spPr>
                <a:xfrm>
                  <a:off x="1102156" y="696502"/>
                  <a:ext cx="1994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91" name="Freihand 90">
                  <a:extLst>
                    <a:ext uri="{FF2B5EF4-FFF2-40B4-BE49-F238E27FC236}">
                      <a16:creationId xmlns:a16="http://schemas.microsoft.com/office/drawing/2014/main" id="{479FB135-12AD-669C-AD4B-DDE44A82FE37}"/>
                    </a:ext>
                  </a:extLst>
                </p14:cNvPr>
                <p14:cNvContentPartPr/>
                <p14:nvPr/>
              </p14:nvContentPartPr>
              <p14:xfrm>
                <a:off x="1196476" y="878662"/>
                <a:ext cx="64800" cy="68400"/>
              </p14:xfrm>
            </p:contentPart>
          </mc:Choice>
          <mc:Fallback>
            <p:pic>
              <p:nvPicPr>
                <p:cNvPr id="91" name="Freihand 90">
                  <a:extLst>
                    <a:ext uri="{FF2B5EF4-FFF2-40B4-BE49-F238E27FC236}">
                      <a16:creationId xmlns:a16="http://schemas.microsoft.com/office/drawing/2014/main" id="{479FB135-12AD-669C-AD4B-DDE44A82FE37}"/>
                    </a:ext>
                  </a:extLst>
                </p:cNvPr>
                <p:cNvPicPr/>
                <p:nvPr/>
              </p:nvPicPr>
              <p:blipFill>
                <a:blip r:embed="rId74"/>
                <a:stretch>
                  <a:fillRect/>
                </a:stretch>
              </p:blipFill>
              <p:spPr>
                <a:xfrm>
                  <a:off x="1192156" y="874342"/>
                  <a:ext cx="734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92" name="Freihand 91">
                  <a:extLst>
                    <a:ext uri="{FF2B5EF4-FFF2-40B4-BE49-F238E27FC236}">
                      <a16:creationId xmlns:a16="http://schemas.microsoft.com/office/drawing/2014/main" id="{0725F635-0299-4589-8827-1EFB2242E8FF}"/>
                    </a:ext>
                  </a:extLst>
                </p14:cNvPr>
                <p14:cNvContentPartPr/>
                <p14:nvPr/>
              </p14:nvContentPartPr>
              <p14:xfrm>
                <a:off x="1497076" y="786142"/>
                <a:ext cx="260280" cy="138960"/>
              </p14:xfrm>
            </p:contentPart>
          </mc:Choice>
          <mc:Fallback>
            <p:pic>
              <p:nvPicPr>
                <p:cNvPr id="92" name="Freihand 91">
                  <a:extLst>
                    <a:ext uri="{FF2B5EF4-FFF2-40B4-BE49-F238E27FC236}">
                      <a16:creationId xmlns:a16="http://schemas.microsoft.com/office/drawing/2014/main" id="{0725F635-0299-4589-8827-1EFB2242E8FF}"/>
                    </a:ext>
                  </a:extLst>
                </p:cNvPr>
                <p:cNvPicPr/>
                <p:nvPr/>
              </p:nvPicPr>
              <p:blipFill>
                <a:blip r:embed="rId76"/>
                <a:stretch>
                  <a:fillRect/>
                </a:stretch>
              </p:blipFill>
              <p:spPr>
                <a:xfrm>
                  <a:off x="1492756" y="781822"/>
                  <a:ext cx="2689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93" name="Freihand 92">
                  <a:extLst>
                    <a:ext uri="{FF2B5EF4-FFF2-40B4-BE49-F238E27FC236}">
                      <a16:creationId xmlns:a16="http://schemas.microsoft.com/office/drawing/2014/main" id="{FB5E9DB0-58DB-7CC4-3EB5-604C3BCC0D6E}"/>
                    </a:ext>
                  </a:extLst>
                </p14:cNvPr>
                <p14:cNvContentPartPr/>
                <p14:nvPr/>
              </p14:nvContentPartPr>
              <p14:xfrm>
                <a:off x="1799476" y="816382"/>
                <a:ext cx="187920" cy="67680"/>
              </p14:xfrm>
            </p:contentPart>
          </mc:Choice>
          <mc:Fallback>
            <p:pic>
              <p:nvPicPr>
                <p:cNvPr id="93" name="Freihand 92">
                  <a:extLst>
                    <a:ext uri="{FF2B5EF4-FFF2-40B4-BE49-F238E27FC236}">
                      <a16:creationId xmlns:a16="http://schemas.microsoft.com/office/drawing/2014/main" id="{FB5E9DB0-58DB-7CC4-3EB5-604C3BCC0D6E}"/>
                    </a:ext>
                  </a:extLst>
                </p:cNvPr>
                <p:cNvPicPr/>
                <p:nvPr/>
              </p:nvPicPr>
              <p:blipFill>
                <a:blip r:embed="rId78"/>
                <a:stretch>
                  <a:fillRect/>
                </a:stretch>
              </p:blipFill>
              <p:spPr>
                <a:xfrm>
                  <a:off x="1795156" y="812062"/>
                  <a:ext cx="1965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94" name="Freihand 93">
                  <a:extLst>
                    <a:ext uri="{FF2B5EF4-FFF2-40B4-BE49-F238E27FC236}">
                      <a16:creationId xmlns:a16="http://schemas.microsoft.com/office/drawing/2014/main" id="{D72439D2-E182-B1AE-EEAC-8EA80E392FA2}"/>
                    </a:ext>
                  </a:extLst>
                </p14:cNvPr>
                <p14:cNvContentPartPr/>
                <p14:nvPr/>
              </p14:nvContentPartPr>
              <p14:xfrm>
                <a:off x="2219956" y="757702"/>
                <a:ext cx="377640" cy="156600"/>
              </p14:xfrm>
            </p:contentPart>
          </mc:Choice>
          <mc:Fallback>
            <p:pic>
              <p:nvPicPr>
                <p:cNvPr id="94" name="Freihand 93">
                  <a:extLst>
                    <a:ext uri="{FF2B5EF4-FFF2-40B4-BE49-F238E27FC236}">
                      <a16:creationId xmlns:a16="http://schemas.microsoft.com/office/drawing/2014/main" id="{D72439D2-E182-B1AE-EEAC-8EA80E392FA2}"/>
                    </a:ext>
                  </a:extLst>
                </p:cNvPr>
                <p:cNvPicPr/>
                <p:nvPr/>
              </p:nvPicPr>
              <p:blipFill>
                <a:blip r:embed="rId80"/>
                <a:stretch>
                  <a:fillRect/>
                </a:stretch>
              </p:blipFill>
              <p:spPr>
                <a:xfrm>
                  <a:off x="2215636" y="753382"/>
                  <a:ext cx="3862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95" name="Freihand 94">
                  <a:extLst>
                    <a:ext uri="{FF2B5EF4-FFF2-40B4-BE49-F238E27FC236}">
                      <a16:creationId xmlns:a16="http://schemas.microsoft.com/office/drawing/2014/main" id="{0AECA4FA-139D-7FA8-D5D8-A1AC3B3421D9}"/>
                    </a:ext>
                  </a:extLst>
                </p14:cNvPr>
                <p14:cNvContentPartPr/>
                <p14:nvPr/>
              </p14:nvContentPartPr>
              <p14:xfrm>
                <a:off x="2960836" y="713782"/>
                <a:ext cx="251640" cy="213840"/>
              </p14:xfrm>
            </p:contentPart>
          </mc:Choice>
          <mc:Fallback>
            <p:pic>
              <p:nvPicPr>
                <p:cNvPr id="95" name="Freihand 94">
                  <a:extLst>
                    <a:ext uri="{FF2B5EF4-FFF2-40B4-BE49-F238E27FC236}">
                      <a16:creationId xmlns:a16="http://schemas.microsoft.com/office/drawing/2014/main" id="{0AECA4FA-139D-7FA8-D5D8-A1AC3B3421D9}"/>
                    </a:ext>
                  </a:extLst>
                </p:cNvPr>
                <p:cNvPicPr/>
                <p:nvPr/>
              </p:nvPicPr>
              <p:blipFill>
                <a:blip r:embed="rId82"/>
                <a:stretch>
                  <a:fillRect/>
                </a:stretch>
              </p:blipFill>
              <p:spPr>
                <a:xfrm>
                  <a:off x="2956516" y="709462"/>
                  <a:ext cx="26028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96" name="Freihand 95">
                  <a:extLst>
                    <a:ext uri="{FF2B5EF4-FFF2-40B4-BE49-F238E27FC236}">
                      <a16:creationId xmlns:a16="http://schemas.microsoft.com/office/drawing/2014/main" id="{1C1A16C5-2FB0-FA04-BEE4-05D48393965C}"/>
                    </a:ext>
                  </a:extLst>
                </p14:cNvPr>
                <p14:cNvContentPartPr/>
                <p14:nvPr/>
              </p14:nvContentPartPr>
              <p14:xfrm>
                <a:off x="3212116" y="717382"/>
                <a:ext cx="148320" cy="177480"/>
              </p14:xfrm>
            </p:contentPart>
          </mc:Choice>
          <mc:Fallback>
            <p:pic>
              <p:nvPicPr>
                <p:cNvPr id="96" name="Freihand 95">
                  <a:extLst>
                    <a:ext uri="{FF2B5EF4-FFF2-40B4-BE49-F238E27FC236}">
                      <a16:creationId xmlns:a16="http://schemas.microsoft.com/office/drawing/2014/main" id="{1C1A16C5-2FB0-FA04-BEE4-05D48393965C}"/>
                    </a:ext>
                  </a:extLst>
                </p:cNvPr>
                <p:cNvPicPr/>
                <p:nvPr/>
              </p:nvPicPr>
              <p:blipFill>
                <a:blip r:embed="rId84"/>
                <a:stretch>
                  <a:fillRect/>
                </a:stretch>
              </p:blipFill>
              <p:spPr>
                <a:xfrm>
                  <a:off x="3207796" y="713062"/>
                  <a:ext cx="1569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97" name="Freihand 96">
                  <a:extLst>
                    <a:ext uri="{FF2B5EF4-FFF2-40B4-BE49-F238E27FC236}">
                      <a16:creationId xmlns:a16="http://schemas.microsoft.com/office/drawing/2014/main" id="{6E085EA3-76A1-B41A-90D8-261729861FEB}"/>
                    </a:ext>
                  </a:extLst>
                </p14:cNvPr>
                <p14:cNvContentPartPr/>
                <p14:nvPr/>
              </p14:nvContentPartPr>
              <p14:xfrm>
                <a:off x="3409756" y="787582"/>
                <a:ext cx="137520" cy="143640"/>
              </p14:xfrm>
            </p:contentPart>
          </mc:Choice>
          <mc:Fallback>
            <p:pic>
              <p:nvPicPr>
                <p:cNvPr id="97" name="Freihand 96">
                  <a:extLst>
                    <a:ext uri="{FF2B5EF4-FFF2-40B4-BE49-F238E27FC236}">
                      <a16:creationId xmlns:a16="http://schemas.microsoft.com/office/drawing/2014/main" id="{6E085EA3-76A1-B41A-90D8-261729861FEB}"/>
                    </a:ext>
                  </a:extLst>
                </p:cNvPr>
                <p:cNvPicPr/>
                <p:nvPr/>
              </p:nvPicPr>
              <p:blipFill>
                <a:blip r:embed="rId86"/>
                <a:stretch>
                  <a:fillRect/>
                </a:stretch>
              </p:blipFill>
              <p:spPr>
                <a:xfrm>
                  <a:off x="3405436" y="783262"/>
                  <a:ext cx="1461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98" name="Freihand 97">
                  <a:extLst>
                    <a:ext uri="{FF2B5EF4-FFF2-40B4-BE49-F238E27FC236}">
                      <a16:creationId xmlns:a16="http://schemas.microsoft.com/office/drawing/2014/main" id="{CCB207F3-3365-A565-9F09-AB35EEDB1A92}"/>
                    </a:ext>
                  </a:extLst>
                </p14:cNvPr>
                <p14:cNvContentPartPr/>
                <p14:nvPr/>
              </p14:nvContentPartPr>
              <p14:xfrm>
                <a:off x="3590476" y="681742"/>
                <a:ext cx="536400" cy="232200"/>
              </p14:xfrm>
            </p:contentPart>
          </mc:Choice>
          <mc:Fallback>
            <p:pic>
              <p:nvPicPr>
                <p:cNvPr id="98" name="Freihand 97">
                  <a:extLst>
                    <a:ext uri="{FF2B5EF4-FFF2-40B4-BE49-F238E27FC236}">
                      <a16:creationId xmlns:a16="http://schemas.microsoft.com/office/drawing/2014/main" id="{CCB207F3-3365-A565-9F09-AB35EEDB1A92}"/>
                    </a:ext>
                  </a:extLst>
                </p:cNvPr>
                <p:cNvPicPr/>
                <p:nvPr/>
              </p:nvPicPr>
              <p:blipFill>
                <a:blip r:embed="rId88"/>
                <a:stretch>
                  <a:fillRect/>
                </a:stretch>
              </p:blipFill>
              <p:spPr>
                <a:xfrm>
                  <a:off x="3586156" y="677422"/>
                  <a:ext cx="54504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99" name="Freihand 98">
                  <a:extLst>
                    <a:ext uri="{FF2B5EF4-FFF2-40B4-BE49-F238E27FC236}">
                      <a16:creationId xmlns:a16="http://schemas.microsoft.com/office/drawing/2014/main" id="{9EC00E7E-A4B9-9A62-002B-8B35B8F4EF33}"/>
                    </a:ext>
                  </a:extLst>
                </p14:cNvPr>
                <p14:cNvContentPartPr/>
                <p14:nvPr/>
              </p14:nvContentPartPr>
              <p14:xfrm>
                <a:off x="4221556" y="780022"/>
                <a:ext cx="534960" cy="353880"/>
              </p14:xfrm>
            </p:contentPart>
          </mc:Choice>
          <mc:Fallback>
            <p:pic>
              <p:nvPicPr>
                <p:cNvPr id="99" name="Freihand 98">
                  <a:extLst>
                    <a:ext uri="{FF2B5EF4-FFF2-40B4-BE49-F238E27FC236}">
                      <a16:creationId xmlns:a16="http://schemas.microsoft.com/office/drawing/2014/main" id="{9EC00E7E-A4B9-9A62-002B-8B35B8F4EF33}"/>
                    </a:ext>
                  </a:extLst>
                </p:cNvPr>
                <p:cNvPicPr/>
                <p:nvPr/>
              </p:nvPicPr>
              <p:blipFill>
                <a:blip r:embed="rId90"/>
                <a:stretch>
                  <a:fillRect/>
                </a:stretch>
              </p:blipFill>
              <p:spPr>
                <a:xfrm>
                  <a:off x="4217236" y="775702"/>
                  <a:ext cx="543600" cy="3625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00" name="Freihand 99">
                  <a:extLst>
                    <a:ext uri="{FF2B5EF4-FFF2-40B4-BE49-F238E27FC236}">
                      <a16:creationId xmlns:a16="http://schemas.microsoft.com/office/drawing/2014/main" id="{B46FC7A2-EEBF-0666-5C80-148CC880E85C}"/>
                    </a:ext>
                  </a:extLst>
                </p14:cNvPr>
                <p14:cNvContentPartPr/>
                <p14:nvPr/>
              </p14:nvContentPartPr>
              <p14:xfrm>
                <a:off x="4808716" y="780022"/>
                <a:ext cx="136440" cy="133560"/>
              </p14:xfrm>
            </p:contentPart>
          </mc:Choice>
          <mc:Fallback>
            <p:pic>
              <p:nvPicPr>
                <p:cNvPr id="100" name="Freihand 99">
                  <a:extLst>
                    <a:ext uri="{FF2B5EF4-FFF2-40B4-BE49-F238E27FC236}">
                      <a16:creationId xmlns:a16="http://schemas.microsoft.com/office/drawing/2014/main" id="{B46FC7A2-EEBF-0666-5C80-148CC880E85C}"/>
                    </a:ext>
                  </a:extLst>
                </p:cNvPr>
                <p:cNvPicPr/>
                <p:nvPr/>
              </p:nvPicPr>
              <p:blipFill>
                <a:blip r:embed="rId92"/>
                <a:stretch>
                  <a:fillRect/>
                </a:stretch>
              </p:blipFill>
              <p:spPr>
                <a:xfrm>
                  <a:off x="4804396" y="775702"/>
                  <a:ext cx="1450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01" name="Freihand 100">
                  <a:extLst>
                    <a:ext uri="{FF2B5EF4-FFF2-40B4-BE49-F238E27FC236}">
                      <a16:creationId xmlns:a16="http://schemas.microsoft.com/office/drawing/2014/main" id="{748D011F-6181-17D5-A933-FAFAFCE84199}"/>
                    </a:ext>
                  </a:extLst>
                </p14:cNvPr>
                <p14:cNvContentPartPr/>
                <p14:nvPr/>
              </p14:nvContentPartPr>
              <p14:xfrm>
                <a:off x="5032996" y="740422"/>
                <a:ext cx="341280" cy="172800"/>
              </p14:xfrm>
            </p:contentPart>
          </mc:Choice>
          <mc:Fallback>
            <p:pic>
              <p:nvPicPr>
                <p:cNvPr id="101" name="Freihand 100">
                  <a:extLst>
                    <a:ext uri="{FF2B5EF4-FFF2-40B4-BE49-F238E27FC236}">
                      <a16:creationId xmlns:a16="http://schemas.microsoft.com/office/drawing/2014/main" id="{748D011F-6181-17D5-A933-FAFAFCE84199}"/>
                    </a:ext>
                  </a:extLst>
                </p:cNvPr>
                <p:cNvPicPr/>
                <p:nvPr/>
              </p:nvPicPr>
              <p:blipFill>
                <a:blip r:embed="rId94"/>
                <a:stretch>
                  <a:fillRect/>
                </a:stretch>
              </p:blipFill>
              <p:spPr>
                <a:xfrm>
                  <a:off x="5028676" y="736102"/>
                  <a:ext cx="3499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02" name="Freihand 101">
                  <a:extLst>
                    <a:ext uri="{FF2B5EF4-FFF2-40B4-BE49-F238E27FC236}">
                      <a16:creationId xmlns:a16="http://schemas.microsoft.com/office/drawing/2014/main" id="{78391CE7-5C05-2199-CAD3-DB97C4D7BABC}"/>
                    </a:ext>
                  </a:extLst>
                </p14:cNvPr>
                <p14:cNvContentPartPr/>
                <p14:nvPr/>
              </p14:nvContentPartPr>
              <p14:xfrm>
                <a:off x="5385076" y="614422"/>
                <a:ext cx="8640" cy="27360"/>
              </p14:xfrm>
            </p:contentPart>
          </mc:Choice>
          <mc:Fallback>
            <p:pic>
              <p:nvPicPr>
                <p:cNvPr id="102" name="Freihand 101">
                  <a:extLst>
                    <a:ext uri="{FF2B5EF4-FFF2-40B4-BE49-F238E27FC236}">
                      <a16:creationId xmlns:a16="http://schemas.microsoft.com/office/drawing/2014/main" id="{78391CE7-5C05-2199-CAD3-DB97C4D7BABC}"/>
                    </a:ext>
                  </a:extLst>
                </p:cNvPr>
                <p:cNvPicPr/>
                <p:nvPr/>
              </p:nvPicPr>
              <p:blipFill>
                <a:blip r:embed="rId96"/>
                <a:stretch>
                  <a:fillRect/>
                </a:stretch>
              </p:blipFill>
              <p:spPr>
                <a:xfrm>
                  <a:off x="5380756" y="610102"/>
                  <a:ext cx="172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03" name="Freihand 102">
                  <a:extLst>
                    <a:ext uri="{FF2B5EF4-FFF2-40B4-BE49-F238E27FC236}">
                      <a16:creationId xmlns:a16="http://schemas.microsoft.com/office/drawing/2014/main" id="{5B9A44D1-D774-A0E2-11C1-0FB15CBC66DC}"/>
                    </a:ext>
                  </a:extLst>
                </p14:cNvPr>
                <p14:cNvContentPartPr/>
                <p14:nvPr/>
              </p14:nvContentPartPr>
              <p14:xfrm>
                <a:off x="5445556" y="610822"/>
                <a:ext cx="170280" cy="283680"/>
              </p14:xfrm>
            </p:contentPart>
          </mc:Choice>
          <mc:Fallback>
            <p:pic>
              <p:nvPicPr>
                <p:cNvPr id="103" name="Freihand 102">
                  <a:extLst>
                    <a:ext uri="{FF2B5EF4-FFF2-40B4-BE49-F238E27FC236}">
                      <a16:creationId xmlns:a16="http://schemas.microsoft.com/office/drawing/2014/main" id="{5B9A44D1-D774-A0E2-11C1-0FB15CBC66DC}"/>
                    </a:ext>
                  </a:extLst>
                </p:cNvPr>
                <p:cNvPicPr/>
                <p:nvPr/>
              </p:nvPicPr>
              <p:blipFill>
                <a:blip r:embed="rId98"/>
                <a:stretch>
                  <a:fillRect/>
                </a:stretch>
              </p:blipFill>
              <p:spPr>
                <a:xfrm>
                  <a:off x="5441236" y="606502"/>
                  <a:ext cx="17892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04" name="Freihand 103">
                  <a:extLst>
                    <a:ext uri="{FF2B5EF4-FFF2-40B4-BE49-F238E27FC236}">
                      <a16:creationId xmlns:a16="http://schemas.microsoft.com/office/drawing/2014/main" id="{5232A466-36CE-DFEA-0A2C-E07F762E71D5}"/>
                    </a:ext>
                  </a:extLst>
                </p14:cNvPr>
                <p14:cNvContentPartPr/>
                <p14:nvPr/>
              </p14:nvContentPartPr>
              <p14:xfrm>
                <a:off x="5691796" y="769582"/>
                <a:ext cx="107640" cy="120600"/>
              </p14:xfrm>
            </p:contentPart>
          </mc:Choice>
          <mc:Fallback>
            <p:pic>
              <p:nvPicPr>
                <p:cNvPr id="104" name="Freihand 103">
                  <a:extLst>
                    <a:ext uri="{FF2B5EF4-FFF2-40B4-BE49-F238E27FC236}">
                      <a16:creationId xmlns:a16="http://schemas.microsoft.com/office/drawing/2014/main" id="{5232A466-36CE-DFEA-0A2C-E07F762E71D5}"/>
                    </a:ext>
                  </a:extLst>
                </p:cNvPr>
                <p:cNvPicPr/>
                <p:nvPr/>
              </p:nvPicPr>
              <p:blipFill>
                <a:blip r:embed="rId100"/>
                <a:stretch>
                  <a:fillRect/>
                </a:stretch>
              </p:blipFill>
              <p:spPr>
                <a:xfrm>
                  <a:off x="5687476" y="765262"/>
                  <a:ext cx="1162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05" name="Freihand 104">
                  <a:extLst>
                    <a:ext uri="{FF2B5EF4-FFF2-40B4-BE49-F238E27FC236}">
                      <a16:creationId xmlns:a16="http://schemas.microsoft.com/office/drawing/2014/main" id="{61FA2161-4B9E-D35A-FAED-C2626D803BB3}"/>
                    </a:ext>
                  </a:extLst>
                </p14:cNvPr>
                <p14:cNvContentPartPr/>
                <p14:nvPr/>
              </p14:nvContentPartPr>
              <p14:xfrm>
                <a:off x="5975836" y="612262"/>
                <a:ext cx="489240" cy="353880"/>
              </p14:xfrm>
            </p:contentPart>
          </mc:Choice>
          <mc:Fallback>
            <p:pic>
              <p:nvPicPr>
                <p:cNvPr id="105" name="Freihand 104">
                  <a:extLst>
                    <a:ext uri="{FF2B5EF4-FFF2-40B4-BE49-F238E27FC236}">
                      <a16:creationId xmlns:a16="http://schemas.microsoft.com/office/drawing/2014/main" id="{61FA2161-4B9E-D35A-FAED-C2626D803BB3}"/>
                    </a:ext>
                  </a:extLst>
                </p:cNvPr>
                <p:cNvPicPr/>
                <p:nvPr/>
              </p:nvPicPr>
              <p:blipFill>
                <a:blip r:embed="rId102"/>
                <a:stretch>
                  <a:fillRect/>
                </a:stretch>
              </p:blipFill>
              <p:spPr>
                <a:xfrm>
                  <a:off x="5971516" y="607942"/>
                  <a:ext cx="497880" cy="3625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06" name="Freihand 105">
                  <a:extLst>
                    <a:ext uri="{FF2B5EF4-FFF2-40B4-BE49-F238E27FC236}">
                      <a16:creationId xmlns:a16="http://schemas.microsoft.com/office/drawing/2014/main" id="{9981601D-7C75-6D5D-E86B-0AB33E0497A6}"/>
                    </a:ext>
                  </a:extLst>
                </p14:cNvPr>
                <p14:cNvContentPartPr/>
                <p14:nvPr/>
              </p14:nvContentPartPr>
              <p14:xfrm>
                <a:off x="6462196" y="730342"/>
                <a:ext cx="231480" cy="308160"/>
              </p14:xfrm>
            </p:contentPart>
          </mc:Choice>
          <mc:Fallback>
            <p:pic>
              <p:nvPicPr>
                <p:cNvPr id="106" name="Freihand 105">
                  <a:extLst>
                    <a:ext uri="{FF2B5EF4-FFF2-40B4-BE49-F238E27FC236}">
                      <a16:creationId xmlns:a16="http://schemas.microsoft.com/office/drawing/2014/main" id="{9981601D-7C75-6D5D-E86B-0AB33E0497A6}"/>
                    </a:ext>
                  </a:extLst>
                </p:cNvPr>
                <p:cNvPicPr/>
                <p:nvPr/>
              </p:nvPicPr>
              <p:blipFill>
                <a:blip r:embed="rId104"/>
                <a:stretch>
                  <a:fillRect/>
                </a:stretch>
              </p:blipFill>
              <p:spPr>
                <a:xfrm>
                  <a:off x="6457876" y="726022"/>
                  <a:ext cx="24012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07" name="Freihand 106">
                  <a:extLst>
                    <a:ext uri="{FF2B5EF4-FFF2-40B4-BE49-F238E27FC236}">
                      <a16:creationId xmlns:a16="http://schemas.microsoft.com/office/drawing/2014/main" id="{81379E58-42E2-A2DE-C177-08A21FF7ACB3}"/>
                    </a:ext>
                  </a:extLst>
                </p14:cNvPr>
                <p14:cNvContentPartPr/>
                <p14:nvPr/>
              </p14:nvContentPartPr>
              <p14:xfrm>
                <a:off x="6980236" y="717022"/>
                <a:ext cx="264960" cy="123480"/>
              </p14:xfrm>
            </p:contentPart>
          </mc:Choice>
          <mc:Fallback>
            <p:pic>
              <p:nvPicPr>
                <p:cNvPr id="107" name="Freihand 106">
                  <a:extLst>
                    <a:ext uri="{FF2B5EF4-FFF2-40B4-BE49-F238E27FC236}">
                      <a16:creationId xmlns:a16="http://schemas.microsoft.com/office/drawing/2014/main" id="{81379E58-42E2-A2DE-C177-08A21FF7ACB3}"/>
                    </a:ext>
                  </a:extLst>
                </p:cNvPr>
                <p:cNvPicPr/>
                <p:nvPr/>
              </p:nvPicPr>
              <p:blipFill>
                <a:blip r:embed="rId106"/>
                <a:stretch>
                  <a:fillRect/>
                </a:stretch>
              </p:blipFill>
              <p:spPr>
                <a:xfrm>
                  <a:off x="6975916" y="712702"/>
                  <a:ext cx="2736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08" name="Freihand 107">
                  <a:extLst>
                    <a:ext uri="{FF2B5EF4-FFF2-40B4-BE49-F238E27FC236}">
                      <a16:creationId xmlns:a16="http://schemas.microsoft.com/office/drawing/2014/main" id="{C53E5905-8663-80F7-115F-9EA3913D3320}"/>
                    </a:ext>
                  </a:extLst>
                </p14:cNvPr>
                <p14:cNvContentPartPr/>
                <p14:nvPr/>
              </p14:nvContentPartPr>
              <p14:xfrm>
                <a:off x="7258516" y="610102"/>
                <a:ext cx="177840" cy="241920"/>
              </p14:xfrm>
            </p:contentPart>
          </mc:Choice>
          <mc:Fallback>
            <p:pic>
              <p:nvPicPr>
                <p:cNvPr id="108" name="Freihand 107">
                  <a:extLst>
                    <a:ext uri="{FF2B5EF4-FFF2-40B4-BE49-F238E27FC236}">
                      <a16:creationId xmlns:a16="http://schemas.microsoft.com/office/drawing/2014/main" id="{C53E5905-8663-80F7-115F-9EA3913D3320}"/>
                    </a:ext>
                  </a:extLst>
                </p:cNvPr>
                <p:cNvPicPr/>
                <p:nvPr/>
              </p:nvPicPr>
              <p:blipFill>
                <a:blip r:embed="rId108"/>
                <a:stretch>
                  <a:fillRect/>
                </a:stretch>
              </p:blipFill>
              <p:spPr>
                <a:xfrm>
                  <a:off x="7254196" y="605782"/>
                  <a:ext cx="186480" cy="250560"/>
                </a:xfrm>
                <a:prstGeom prst="rect">
                  <a:avLst/>
                </a:prstGeom>
              </p:spPr>
            </p:pic>
          </mc:Fallback>
        </mc:AlternateContent>
      </p:grpSp>
      <p:grpSp>
        <p:nvGrpSpPr>
          <p:cNvPr id="114" name="Gruppieren 113">
            <a:extLst>
              <a:ext uri="{FF2B5EF4-FFF2-40B4-BE49-F238E27FC236}">
                <a16:creationId xmlns:a16="http://schemas.microsoft.com/office/drawing/2014/main" id="{D9452ECA-292F-2352-8B3C-ABF045E23AD5}"/>
              </a:ext>
            </a:extLst>
          </p:cNvPr>
          <p:cNvGrpSpPr/>
          <p:nvPr/>
        </p:nvGrpSpPr>
        <p:grpSpPr>
          <a:xfrm>
            <a:off x="583036" y="1404622"/>
            <a:ext cx="677520" cy="273960"/>
            <a:chOff x="583036" y="1404622"/>
            <a:chExt cx="677520" cy="273960"/>
          </a:xfrm>
        </p:grpSpPr>
        <mc:AlternateContent xmlns:mc="http://schemas.openxmlformats.org/markup-compatibility/2006">
          <mc:Choice xmlns:p14="http://schemas.microsoft.com/office/powerpoint/2010/main" Requires="p14">
            <p:contentPart p14:bwMode="auto" r:id="rId109">
              <p14:nvContentPartPr>
                <p14:cNvPr id="111" name="Freihand 110">
                  <a:extLst>
                    <a:ext uri="{FF2B5EF4-FFF2-40B4-BE49-F238E27FC236}">
                      <a16:creationId xmlns:a16="http://schemas.microsoft.com/office/drawing/2014/main" id="{9BD3E579-F3DF-67C9-4CCB-D1D15BB4CC78}"/>
                    </a:ext>
                  </a:extLst>
                </p14:cNvPr>
                <p14:cNvContentPartPr/>
                <p14:nvPr/>
              </p14:nvContentPartPr>
              <p14:xfrm>
                <a:off x="583036" y="1489582"/>
                <a:ext cx="395640" cy="39960"/>
              </p14:xfrm>
            </p:contentPart>
          </mc:Choice>
          <mc:Fallback>
            <p:pic>
              <p:nvPicPr>
                <p:cNvPr id="111" name="Freihand 110">
                  <a:extLst>
                    <a:ext uri="{FF2B5EF4-FFF2-40B4-BE49-F238E27FC236}">
                      <a16:creationId xmlns:a16="http://schemas.microsoft.com/office/drawing/2014/main" id="{9BD3E579-F3DF-67C9-4CCB-D1D15BB4CC78}"/>
                    </a:ext>
                  </a:extLst>
                </p:cNvPr>
                <p:cNvPicPr/>
                <p:nvPr/>
              </p:nvPicPr>
              <p:blipFill>
                <a:blip r:embed="rId110"/>
                <a:stretch>
                  <a:fillRect/>
                </a:stretch>
              </p:blipFill>
              <p:spPr>
                <a:xfrm>
                  <a:off x="578716" y="1485262"/>
                  <a:ext cx="4042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12" name="Freihand 111">
                  <a:extLst>
                    <a:ext uri="{FF2B5EF4-FFF2-40B4-BE49-F238E27FC236}">
                      <a16:creationId xmlns:a16="http://schemas.microsoft.com/office/drawing/2014/main" id="{3C12D62B-02A2-617B-0FCF-43C5EEA6F754}"/>
                    </a:ext>
                  </a:extLst>
                </p14:cNvPr>
                <p14:cNvContentPartPr/>
                <p14:nvPr/>
              </p14:nvContentPartPr>
              <p14:xfrm>
                <a:off x="584836" y="1592902"/>
                <a:ext cx="353880" cy="36000"/>
              </p14:xfrm>
            </p:contentPart>
          </mc:Choice>
          <mc:Fallback>
            <p:pic>
              <p:nvPicPr>
                <p:cNvPr id="112" name="Freihand 111">
                  <a:extLst>
                    <a:ext uri="{FF2B5EF4-FFF2-40B4-BE49-F238E27FC236}">
                      <a16:creationId xmlns:a16="http://schemas.microsoft.com/office/drawing/2014/main" id="{3C12D62B-02A2-617B-0FCF-43C5EEA6F754}"/>
                    </a:ext>
                  </a:extLst>
                </p:cNvPr>
                <p:cNvPicPr/>
                <p:nvPr/>
              </p:nvPicPr>
              <p:blipFill>
                <a:blip r:embed="rId112"/>
                <a:stretch>
                  <a:fillRect/>
                </a:stretch>
              </p:blipFill>
              <p:spPr>
                <a:xfrm>
                  <a:off x="580516" y="1588582"/>
                  <a:ext cx="3625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13" name="Freihand 112">
                  <a:extLst>
                    <a:ext uri="{FF2B5EF4-FFF2-40B4-BE49-F238E27FC236}">
                      <a16:creationId xmlns:a16="http://schemas.microsoft.com/office/drawing/2014/main" id="{E360F28A-E07E-E12E-8BD7-552AFB8A4E01}"/>
                    </a:ext>
                  </a:extLst>
                </p14:cNvPr>
                <p14:cNvContentPartPr/>
                <p14:nvPr/>
              </p14:nvContentPartPr>
              <p14:xfrm>
                <a:off x="1018276" y="1404622"/>
                <a:ext cx="242280" cy="273960"/>
              </p14:xfrm>
            </p:contentPart>
          </mc:Choice>
          <mc:Fallback>
            <p:pic>
              <p:nvPicPr>
                <p:cNvPr id="113" name="Freihand 112">
                  <a:extLst>
                    <a:ext uri="{FF2B5EF4-FFF2-40B4-BE49-F238E27FC236}">
                      <a16:creationId xmlns:a16="http://schemas.microsoft.com/office/drawing/2014/main" id="{E360F28A-E07E-E12E-8BD7-552AFB8A4E01}"/>
                    </a:ext>
                  </a:extLst>
                </p:cNvPr>
                <p:cNvPicPr/>
                <p:nvPr/>
              </p:nvPicPr>
              <p:blipFill>
                <a:blip r:embed="rId114"/>
                <a:stretch>
                  <a:fillRect/>
                </a:stretch>
              </p:blipFill>
              <p:spPr>
                <a:xfrm>
                  <a:off x="1013956" y="1400302"/>
                  <a:ext cx="250920" cy="282600"/>
                </a:xfrm>
                <a:prstGeom prst="rect">
                  <a:avLst/>
                </a:prstGeom>
              </p:spPr>
            </p:pic>
          </mc:Fallback>
        </mc:AlternateContent>
      </p:grpSp>
      <p:grpSp>
        <p:nvGrpSpPr>
          <p:cNvPr id="138" name="Gruppieren 137">
            <a:extLst>
              <a:ext uri="{FF2B5EF4-FFF2-40B4-BE49-F238E27FC236}">
                <a16:creationId xmlns:a16="http://schemas.microsoft.com/office/drawing/2014/main" id="{924E3DC0-2457-C635-91D0-D83A90D9058D}"/>
              </a:ext>
            </a:extLst>
          </p:cNvPr>
          <p:cNvGrpSpPr/>
          <p:nvPr/>
        </p:nvGrpSpPr>
        <p:grpSpPr>
          <a:xfrm>
            <a:off x="1615876" y="1352062"/>
            <a:ext cx="1892880" cy="552960"/>
            <a:chOff x="1615876" y="1352062"/>
            <a:chExt cx="1892880" cy="552960"/>
          </a:xfrm>
        </p:grpSpPr>
        <mc:AlternateContent xmlns:mc="http://schemas.openxmlformats.org/markup-compatibility/2006">
          <mc:Choice xmlns:p14="http://schemas.microsoft.com/office/powerpoint/2010/main" Requires="p14">
            <p:contentPart p14:bwMode="auto" r:id="rId115">
              <p14:nvContentPartPr>
                <p14:cNvPr id="115" name="Freihand 114">
                  <a:extLst>
                    <a:ext uri="{FF2B5EF4-FFF2-40B4-BE49-F238E27FC236}">
                      <a16:creationId xmlns:a16="http://schemas.microsoft.com/office/drawing/2014/main" id="{B241985A-CABA-8847-FDF5-1EED70B4D7E2}"/>
                    </a:ext>
                  </a:extLst>
                </p14:cNvPr>
                <p14:cNvContentPartPr/>
                <p14:nvPr/>
              </p14:nvContentPartPr>
              <p14:xfrm>
                <a:off x="1615876" y="1440982"/>
                <a:ext cx="325800" cy="165600"/>
              </p14:xfrm>
            </p:contentPart>
          </mc:Choice>
          <mc:Fallback>
            <p:pic>
              <p:nvPicPr>
                <p:cNvPr id="115" name="Freihand 114">
                  <a:extLst>
                    <a:ext uri="{FF2B5EF4-FFF2-40B4-BE49-F238E27FC236}">
                      <a16:creationId xmlns:a16="http://schemas.microsoft.com/office/drawing/2014/main" id="{B241985A-CABA-8847-FDF5-1EED70B4D7E2}"/>
                    </a:ext>
                  </a:extLst>
                </p:cNvPr>
                <p:cNvPicPr/>
                <p:nvPr/>
              </p:nvPicPr>
              <p:blipFill>
                <a:blip r:embed="rId116"/>
                <a:stretch>
                  <a:fillRect/>
                </a:stretch>
              </p:blipFill>
              <p:spPr>
                <a:xfrm>
                  <a:off x="1611556" y="1436662"/>
                  <a:ext cx="3344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16" name="Freihand 115">
                  <a:extLst>
                    <a:ext uri="{FF2B5EF4-FFF2-40B4-BE49-F238E27FC236}">
                      <a16:creationId xmlns:a16="http://schemas.microsoft.com/office/drawing/2014/main" id="{C4BA3F10-AADD-5BA8-1FA0-95EE707D09A7}"/>
                    </a:ext>
                  </a:extLst>
                </p14:cNvPr>
                <p14:cNvContentPartPr/>
                <p14:nvPr/>
              </p14:nvContentPartPr>
              <p14:xfrm>
                <a:off x="1917556" y="1387342"/>
                <a:ext cx="77400" cy="37080"/>
              </p14:xfrm>
            </p:contentPart>
          </mc:Choice>
          <mc:Fallback>
            <p:pic>
              <p:nvPicPr>
                <p:cNvPr id="116" name="Freihand 115">
                  <a:extLst>
                    <a:ext uri="{FF2B5EF4-FFF2-40B4-BE49-F238E27FC236}">
                      <a16:creationId xmlns:a16="http://schemas.microsoft.com/office/drawing/2014/main" id="{C4BA3F10-AADD-5BA8-1FA0-95EE707D09A7}"/>
                    </a:ext>
                  </a:extLst>
                </p:cNvPr>
                <p:cNvPicPr/>
                <p:nvPr/>
              </p:nvPicPr>
              <p:blipFill>
                <a:blip r:embed="rId118"/>
                <a:stretch>
                  <a:fillRect/>
                </a:stretch>
              </p:blipFill>
              <p:spPr>
                <a:xfrm>
                  <a:off x="1913236" y="1383022"/>
                  <a:ext cx="860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17" name="Freihand 116">
                  <a:extLst>
                    <a:ext uri="{FF2B5EF4-FFF2-40B4-BE49-F238E27FC236}">
                      <a16:creationId xmlns:a16="http://schemas.microsoft.com/office/drawing/2014/main" id="{DEEF469A-AAC3-E91E-2D5F-F7DA7435AE68}"/>
                    </a:ext>
                  </a:extLst>
                </p14:cNvPr>
                <p14:cNvContentPartPr/>
                <p14:nvPr/>
              </p14:nvContentPartPr>
              <p14:xfrm>
                <a:off x="2016916" y="1435942"/>
                <a:ext cx="132840" cy="176040"/>
              </p14:xfrm>
            </p:contentPart>
          </mc:Choice>
          <mc:Fallback>
            <p:pic>
              <p:nvPicPr>
                <p:cNvPr id="117" name="Freihand 116">
                  <a:extLst>
                    <a:ext uri="{FF2B5EF4-FFF2-40B4-BE49-F238E27FC236}">
                      <a16:creationId xmlns:a16="http://schemas.microsoft.com/office/drawing/2014/main" id="{DEEF469A-AAC3-E91E-2D5F-F7DA7435AE68}"/>
                    </a:ext>
                  </a:extLst>
                </p:cNvPr>
                <p:cNvPicPr/>
                <p:nvPr/>
              </p:nvPicPr>
              <p:blipFill>
                <a:blip r:embed="rId120"/>
                <a:stretch>
                  <a:fillRect/>
                </a:stretch>
              </p:blipFill>
              <p:spPr>
                <a:xfrm>
                  <a:off x="2012596" y="1431622"/>
                  <a:ext cx="1414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18" name="Freihand 117">
                  <a:extLst>
                    <a:ext uri="{FF2B5EF4-FFF2-40B4-BE49-F238E27FC236}">
                      <a16:creationId xmlns:a16="http://schemas.microsoft.com/office/drawing/2014/main" id="{A66FEFBD-7DD4-0AD8-D9D2-3B10129AB7C8}"/>
                    </a:ext>
                  </a:extLst>
                </p14:cNvPr>
                <p14:cNvContentPartPr/>
                <p14:nvPr/>
              </p14:nvContentPartPr>
              <p14:xfrm>
                <a:off x="2296996" y="1453222"/>
                <a:ext cx="313200" cy="451800"/>
              </p14:xfrm>
            </p:contentPart>
          </mc:Choice>
          <mc:Fallback>
            <p:pic>
              <p:nvPicPr>
                <p:cNvPr id="118" name="Freihand 117">
                  <a:extLst>
                    <a:ext uri="{FF2B5EF4-FFF2-40B4-BE49-F238E27FC236}">
                      <a16:creationId xmlns:a16="http://schemas.microsoft.com/office/drawing/2014/main" id="{A66FEFBD-7DD4-0AD8-D9D2-3B10129AB7C8}"/>
                    </a:ext>
                  </a:extLst>
                </p:cNvPr>
                <p:cNvPicPr/>
                <p:nvPr/>
              </p:nvPicPr>
              <p:blipFill>
                <a:blip r:embed="rId122"/>
                <a:stretch>
                  <a:fillRect/>
                </a:stretch>
              </p:blipFill>
              <p:spPr>
                <a:xfrm>
                  <a:off x="2292676" y="1448902"/>
                  <a:ext cx="321840" cy="4604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19" name="Freihand 118">
                  <a:extLst>
                    <a:ext uri="{FF2B5EF4-FFF2-40B4-BE49-F238E27FC236}">
                      <a16:creationId xmlns:a16="http://schemas.microsoft.com/office/drawing/2014/main" id="{A1EB5D9D-3FD1-56D6-2FB8-2DC1736ECAB9}"/>
                    </a:ext>
                  </a:extLst>
                </p14:cNvPr>
                <p14:cNvContentPartPr/>
                <p14:nvPr/>
              </p14:nvContentPartPr>
              <p14:xfrm>
                <a:off x="2619196" y="1449262"/>
                <a:ext cx="155160" cy="171000"/>
              </p14:xfrm>
            </p:contentPart>
          </mc:Choice>
          <mc:Fallback>
            <p:pic>
              <p:nvPicPr>
                <p:cNvPr id="119" name="Freihand 118">
                  <a:extLst>
                    <a:ext uri="{FF2B5EF4-FFF2-40B4-BE49-F238E27FC236}">
                      <a16:creationId xmlns:a16="http://schemas.microsoft.com/office/drawing/2014/main" id="{A1EB5D9D-3FD1-56D6-2FB8-2DC1736ECAB9}"/>
                    </a:ext>
                  </a:extLst>
                </p:cNvPr>
                <p:cNvPicPr/>
                <p:nvPr/>
              </p:nvPicPr>
              <p:blipFill>
                <a:blip r:embed="rId124"/>
                <a:stretch>
                  <a:fillRect/>
                </a:stretch>
              </p:blipFill>
              <p:spPr>
                <a:xfrm>
                  <a:off x="2614876" y="1444942"/>
                  <a:ext cx="16380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20" name="Freihand 119">
                  <a:extLst>
                    <a:ext uri="{FF2B5EF4-FFF2-40B4-BE49-F238E27FC236}">
                      <a16:creationId xmlns:a16="http://schemas.microsoft.com/office/drawing/2014/main" id="{88AFCCCA-A5F7-376D-A1AF-9AD1CE3178B0}"/>
                    </a:ext>
                  </a:extLst>
                </p14:cNvPr>
                <p14:cNvContentPartPr/>
                <p14:nvPr/>
              </p14:nvContentPartPr>
              <p14:xfrm>
                <a:off x="2788396" y="1461502"/>
                <a:ext cx="469800" cy="148320"/>
              </p14:xfrm>
            </p:contentPart>
          </mc:Choice>
          <mc:Fallback>
            <p:pic>
              <p:nvPicPr>
                <p:cNvPr id="120" name="Freihand 119">
                  <a:extLst>
                    <a:ext uri="{FF2B5EF4-FFF2-40B4-BE49-F238E27FC236}">
                      <a16:creationId xmlns:a16="http://schemas.microsoft.com/office/drawing/2014/main" id="{88AFCCCA-A5F7-376D-A1AF-9AD1CE3178B0}"/>
                    </a:ext>
                  </a:extLst>
                </p:cNvPr>
                <p:cNvPicPr/>
                <p:nvPr/>
              </p:nvPicPr>
              <p:blipFill>
                <a:blip r:embed="rId126"/>
                <a:stretch>
                  <a:fillRect/>
                </a:stretch>
              </p:blipFill>
              <p:spPr>
                <a:xfrm>
                  <a:off x="2784076" y="1457182"/>
                  <a:ext cx="4784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21" name="Freihand 120">
                  <a:extLst>
                    <a:ext uri="{FF2B5EF4-FFF2-40B4-BE49-F238E27FC236}">
                      <a16:creationId xmlns:a16="http://schemas.microsoft.com/office/drawing/2014/main" id="{2C932998-E0FA-E843-1D54-CF26C8E8B8FB}"/>
                    </a:ext>
                  </a:extLst>
                </p14:cNvPr>
                <p14:cNvContentPartPr/>
                <p14:nvPr/>
              </p14:nvContentPartPr>
              <p14:xfrm>
                <a:off x="3321916" y="1352062"/>
                <a:ext cx="186840" cy="267840"/>
              </p14:xfrm>
            </p:contentPart>
          </mc:Choice>
          <mc:Fallback>
            <p:pic>
              <p:nvPicPr>
                <p:cNvPr id="121" name="Freihand 120">
                  <a:extLst>
                    <a:ext uri="{FF2B5EF4-FFF2-40B4-BE49-F238E27FC236}">
                      <a16:creationId xmlns:a16="http://schemas.microsoft.com/office/drawing/2014/main" id="{2C932998-E0FA-E843-1D54-CF26C8E8B8FB}"/>
                    </a:ext>
                  </a:extLst>
                </p:cNvPr>
                <p:cNvPicPr/>
                <p:nvPr/>
              </p:nvPicPr>
              <p:blipFill>
                <a:blip r:embed="rId128"/>
                <a:stretch>
                  <a:fillRect/>
                </a:stretch>
              </p:blipFill>
              <p:spPr>
                <a:xfrm>
                  <a:off x="3317596" y="1347742"/>
                  <a:ext cx="195480" cy="276480"/>
                </a:xfrm>
                <a:prstGeom prst="rect">
                  <a:avLst/>
                </a:prstGeom>
              </p:spPr>
            </p:pic>
          </mc:Fallback>
        </mc:AlternateContent>
      </p:grpSp>
      <p:grpSp>
        <p:nvGrpSpPr>
          <p:cNvPr id="137" name="Gruppieren 136">
            <a:extLst>
              <a:ext uri="{FF2B5EF4-FFF2-40B4-BE49-F238E27FC236}">
                <a16:creationId xmlns:a16="http://schemas.microsoft.com/office/drawing/2014/main" id="{754C9C7E-7373-6E45-2808-1EDBE9AB0BA6}"/>
              </a:ext>
            </a:extLst>
          </p:cNvPr>
          <p:cNvGrpSpPr/>
          <p:nvPr/>
        </p:nvGrpSpPr>
        <p:grpSpPr>
          <a:xfrm>
            <a:off x="3796396" y="1289422"/>
            <a:ext cx="484920" cy="323640"/>
            <a:chOff x="3796396" y="1289422"/>
            <a:chExt cx="484920" cy="323640"/>
          </a:xfrm>
        </p:grpSpPr>
        <mc:AlternateContent xmlns:mc="http://schemas.openxmlformats.org/markup-compatibility/2006">
          <mc:Choice xmlns:p14="http://schemas.microsoft.com/office/powerpoint/2010/main" Requires="p14">
            <p:contentPart p14:bwMode="auto" r:id="rId129">
              <p14:nvContentPartPr>
                <p14:cNvPr id="122" name="Freihand 121">
                  <a:extLst>
                    <a:ext uri="{FF2B5EF4-FFF2-40B4-BE49-F238E27FC236}">
                      <a16:creationId xmlns:a16="http://schemas.microsoft.com/office/drawing/2014/main" id="{747043C0-4959-04B2-138D-5A615FAB8C20}"/>
                    </a:ext>
                  </a:extLst>
                </p14:cNvPr>
                <p14:cNvContentPartPr/>
                <p14:nvPr/>
              </p14:nvContentPartPr>
              <p14:xfrm>
                <a:off x="3796396" y="1448902"/>
                <a:ext cx="8640" cy="120600"/>
              </p14:xfrm>
            </p:contentPart>
          </mc:Choice>
          <mc:Fallback>
            <p:pic>
              <p:nvPicPr>
                <p:cNvPr id="122" name="Freihand 121">
                  <a:extLst>
                    <a:ext uri="{FF2B5EF4-FFF2-40B4-BE49-F238E27FC236}">
                      <a16:creationId xmlns:a16="http://schemas.microsoft.com/office/drawing/2014/main" id="{747043C0-4959-04B2-138D-5A615FAB8C20}"/>
                    </a:ext>
                  </a:extLst>
                </p:cNvPr>
                <p:cNvPicPr/>
                <p:nvPr/>
              </p:nvPicPr>
              <p:blipFill>
                <a:blip r:embed="rId130"/>
                <a:stretch>
                  <a:fillRect/>
                </a:stretch>
              </p:blipFill>
              <p:spPr>
                <a:xfrm>
                  <a:off x="3792076" y="1444582"/>
                  <a:ext cx="172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23" name="Freihand 122">
                  <a:extLst>
                    <a:ext uri="{FF2B5EF4-FFF2-40B4-BE49-F238E27FC236}">
                      <a16:creationId xmlns:a16="http://schemas.microsoft.com/office/drawing/2014/main" id="{FFCFC430-A94C-C31C-0A68-78E8CE846064}"/>
                    </a:ext>
                  </a:extLst>
                </p14:cNvPr>
                <p14:cNvContentPartPr/>
                <p14:nvPr/>
              </p14:nvContentPartPr>
              <p14:xfrm>
                <a:off x="3848956" y="1308142"/>
                <a:ext cx="58320" cy="50040"/>
              </p14:xfrm>
            </p:contentPart>
          </mc:Choice>
          <mc:Fallback>
            <p:pic>
              <p:nvPicPr>
                <p:cNvPr id="123" name="Freihand 122">
                  <a:extLst>
                    <a:ext uri="{FF2B5EF4-FFF2-40B4-BE49-F238E27FC236}">
                      <a16:creationId xmlns:a16="http://schemas.microsoft.com/office/drawing/2014/main" id="{FFCFC430-A94C-C31C-0A68-78E8CE846064}"/>
                    </a:ext>
                  </a:extLst>
                </p:cNvPr>
                <p:cNvPicPr/>
                <p:nvPr/>
              </p:nvPicPr>
              <p:blipFill>
                <a:blip r:embed="rId132"/>
                <a:stretch>
                  <a:fillRect/>
                </a:stretch>
              </p:blipFill>
              <p:spPr>
                <a:xfrm>
                  <a:off x="3844636" y="1303822"/>
                  <a:ext cx="669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24" name="Freihand 123">
                  <a:extLst>
                    <a:ext uri="{FF2B5EF4-FFF2-40B4-BE49-F238E27FC236}">
                      <a16:creationId xmlns:a16="http://schemas.microsoft.com/office/drawing/2014/main" id="{8A15A603-7084-E2D3-885D-A679F8F314F3}"/>
                    </a:ext>
                  </a:extLst>
                </p14:cNvPr>
                <p14:cNvContentPartPr/>
                <p14:nvPr/>
              </p14:nvContentPartPr>
              <p14:xfrm>
                <a:off x="3905836" y="1289422"/>
                <a:ext cx="292320" cy="323640"/>
              </p14:xfrm>
            </p:contentPart>
          </mc:Choice>
          <mc:Fallback>
            <p:pic>
              <p:nvPicPr>
                <p:cNvPr id="124" name="Freihand 123">
                  <a:extLst>
                    <a:ext uri="{FF2B5EF4-FFF2-40B4-BE49-F238E27FC236}">
                      <a16:creationId xmlns:a16="http://schemas.microsoft.com/office/drawing/2014/main" id="{8A15A603-7084-E2D3-885D-A679F8F314F3}"/>
                    </a:ext>
                  </a:extLst>
                </p:cNvPr>
                <p:cNvPicPr/>
                <p:nvPr/>
              </p:nvPicPr>
              <p:blipFill>
                <a:blip r:embed="rId134"/>
                <a:stretch>
                  <a:fillRect/>
                </a:stretch>
              </p:blipFill>
              <p:spPr>
                <a:xfrm>
                  <a:off x="3901516" y="1285102"/>
                  <a:ext cx="30096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25" name="Freihand 124">
                  <a:extLst>
                    <a:ext uri="{FF2B5EF4-FFF2-40B4-BE49-F238E27FC236}">
                      <a16:creationId xmlns:a16="http://schemas.microsoft.com/office/drawing/2014/main" id="{BD99C5DB-2EBB-0E67-F2CB-FF9C48B5B798}"/>
                    </a:ext>
                  </a:extLst>
                </p14:cNvPr>
                <p14:cNvContentPartPr/>
                <p14:nvPr/>
              </p14:nvContentPartPr>
              <p14:xfrm>
                <a:off x="4095556" y="1425142"/>
                <a:ext cx="185760" cy="11880"/>
              </p14:xfrm>
            </p:contentPart>
          </mc:Choice>
          <mc:Fallback>
            <p:pic>
              <p:nvPicPr>
                <p:cNvPr id="125" name="Freihand 124">
                  <a:extLst>
                    <a:ext uri="{FF2B5EF4-FFF2-40B4-BE49-F238E27FC236}">
                      <a16:creationId xmlns:a16="http://schemas.microsoft.com/office/drawing/2014/main" id="{BD99C5DB-2EBB-0E67-F2CB-FF9C48B5B798}"/>
                    </a:ext>
                  </a:extLst>
                </p:cNvPr>
                <p:cNvPicPr/>
                <p:nvPr/>
              </p:nvPicPr>
              <p:blipFill>
                <a:blip r:embed="rId136"/>
                <a:stretch>
                  <a:fillRect/>
                </a:stretch>
              </p:blipFill>
              <p:spPr>
                <a:xfrm>
                  <a:off x="4091236" y="1420822"/>
                  <a:ext cx="194400" cy="20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7">
            <p14:nvContentPartPr>
              <p14:cNvPr id="126" name="Freihand 125">
                <a:extLst>
                  <a:ext uri="{FF2B5EF4-FFF2-40B4-BE49-F238E27FC236}">
                    <a16:creationId xmlns:a16="http://schemas.microsoft.com/office/drawing/2014/main" id="{27EB10B3-D753-8CDC-9F69-53B6F8ED337B}"/>
                  </a:ext>
                </a:extLst>
              </p14:cNvPr>
              <p14:cNvContentPartPr/>
              <p14:nvPr/>
            </p14:nvContentPartPr>
            <p14:xfrm>
              <a:off x="4667236" y="1315702"/>
              <a:ext cx="446760" cy="194040"/>
            </p14:xfrm>
          </p:contentPart>
        </mc:Choice>
        <mc:Fallback>
          <p:pic>
            <p:nvPicPr>
              <p:cNvPr id="126" name="Freihand 125">
                <a:extLst>
                  <a:ext uri="{FF2B5EF4-FFF2-40B4-BE49-F238E27FC236}">
                    <a16:creationId xmlns:a16="http://schemas.microsoft.com/office/drawing/2014/main" id="{27EB10B3-D753-8CDC-9F69-53B6F8ED337B}"/>
                  </a:ext>
                </a:extLst>
              </p:cNvPr>
              <p:cNvPicPr/>
              <p:nvPr/>
            </p:nvPicPr>
            <p:blipFill>
              <a:blip r:embed="rId138"/>
              <a:stretch>
                <a:fillRect/>
              </a:stretch>
            </p:blipFill>
            <p:spPr>
              <a:xfrm>
                <a:off x="4662916" y="1311382"/>
                <a:ext cx="455400" cy="202680"/>
              </a:xfrm>
              <a:prstGeom prst="rect">
                <a:avLst/>
              </a:prstGeom>
            </p:spPr>
          </p:pic>
        </mc:Fallback>
      </mc:AlternateContent>
      <p:grpSp>
        <p:nvGrpSpPr>
          <p:cNvPr id="136" name="Gruppieren 135">
            <a:extLst>
              <a:ext uri="{FF2B5EF4-FFF2-40B4-BE49-F238E27FC236}">
                <a16:creationId xmlns:a16="http://schemas.microsoft.com/office/drawing/2014/main" id="{0AC1D15C-54EF-901B-3849-D18AB5B4B1F4}"/>
              </a:ext>
            </a:extLst>
          </p:cNvPr>
          <p:cNvGrpSpPr/>
          <p:nvPr/>
        </p:nvGrpSpPr>
        <p:grpSpPr>
          <a:xfrm>
            <a:off x="5537716" y="1274302"/>
            <a:ext cx="1428480" cy="412200"/>
            <a:chOff x="5537716" y="1274302"/>
            <a:chExt cx="1428480" cy="412200"/>
          </a:xfrm>
        </p:grpSpPr>
        <mc:AlternateContent xmlns:mc="http://schemas.openxmlformats.org/markup-compatibility/2006">
          <mc:Choice xmlns:p14="http://schemas.microsoft.com/office/powerpoint/2010/main" Requires="p14">
            <p:contentPart p14:bwMode="auto" r:id="rId139">
              <p14:nvContentPartPr>
                <p14:cNvPr id="127" name="Freihand 126">
                  <a:extLst>
                    <a:ext uri="{FF2B5EF4-FFF2-40B4-BE49-F238E27FC236}">
                      <a16:creationId xmlns:a16="http://schemas.microsoft.com/office/drawing/2014/main" id="{25D3B3C6-A27A-E6A6-BD6F-5D4229D3E505}"/>
                    </a:ext>
                  </a:extLst>
                </p14:cNvPr>
                <p14:cNvContentPartPr/>
                <p14:nvPr/>
              </p14:nvContentPartPr>
              <p14:xfrm>
                <a:off x="5539156" y="1309942"/>
                <a:ext cx="56880" cy="220680"/>
              </p14:xfrm>
            </p:contentPart>
          </mc:Choice>
          <mc:Fallback>
            <p:pic>
              <p:nvPicPr>
                <p:cNvPr id="127" name="Freihand 126">
                  <a:extLst>
                    <a:ext uri="{FF2B5EF4-FFF2-40B4-BE49-F238E27FC236}">
                      <a16:creationId xmlns:a16="http://schemas.microsoft.com/office/drawing/2014/main" id="{25D3B3C6-A27A-E6A6-BD6F-5D4229D3E505}"/>
                    </a:ext>
                  </a:extLst>
                </p:cNvPr>
                <p:cNvPicPr/>
                <p:nvPr/>
              </p:nvPicPr>
              <p:blipFill>
                <a:blip r:embed="rId140"/>
                <a:stretch>
                  <a:fillRect/>
                </a:stretch>
              </p:blipFill>
              <p:spPr>
                <a:xfrm>
                  <a:off x="5534836" y="1305622"/>
                  <a:ext cx="6552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28" name="Freihand 127">
                  <a:extLst>
                    <a:ext uri="{FF2B5EF4-FFF2-40B4-BE49-F238E27FC236}">
                      <a16:creationId xmlns:a16="http://schemas.microsoft.com/office/drawing/2014/main" id="{07E29339-612E-AA27-B20F-3D13926CE7CF}"/>
                    </a:ext>
                  </a:extLst>
                </p14:cNvPr>
                <p14:cNvContentPartPr/>
                <p14:nvPr/>
              </p14:nvContentPartPr>
              <p14:xfrm>
                <a:off x="5592436" y="1274302"/>
                <a:ext cx="231480" cy="153000"/>
              </p14:xfrm>
            </p:contentPart>
          </mc:Choice>
          <mc:Fallback>
            <p:pic>
              <p:nvPicPr>
                <p:cNvPr id="128" name="Freihand 127">
                  <a:extLst>
                    <a:ext uri="{FF2B5EF4-FFF2-40B4-BE49-F238E27FC236}">
                      <a16:creationId xmlns:a16="http://schemas.microsoft.com/office/drawing/2014/main" id="{07E29339-612E-AA27-B20F-3D13926CE7CF}"/>
                    </a:ext>
                  </a:extLst>
                </p:cNvPr>
                <p:cNvPicPr/>
                <p:nvPr/>
              </p:nvPicPr>
              <p:blipFill>
                <a:blip r:embed="rId142"/>
                <a:stretch>
                  <a:fillRect/>
                </a:stretch>
              </p:blipFill>
              <p:spPr>
                <a:xfrm>
                  <a:off x="5588116" y="1269982"/>
                  <a:ext cx="2401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29" name="Freihand 128">
                  <a:extLst>
                    <a:ext uri="{FF2B5EF4-FFF2-40B4-BE49-F238E27FC236}">
                      <a16:creationId xmlns:a16="http://schemas.microsoft.com/office/drawing/2014/main" id="{2F8152FB-354B-EAB6-C4B8-3E9B25C61625}"/>
                    </a:ext>
                  </a:extLst>
                </p14:cNvPr>
                <p14:cNvContentPartPr/>
                <p14:nvPr/>
              </p14:nvContentPartPr>
              <p14:xfrm>
                <a:off x="5537716" y="1507582"/>
                <a:ext cx="205200" cy="81720"/>
              </p14:xfrm>
            </p:contentPart>
          </mc:Choice>
          <mc:Fallback>
            <p:pic>
              <p:nvPicPr>
                <p:cNvPr id="129" name="Freihand 128">
                  <a:extLst>
                    <a:ext uri="{FF2B5EF4-FFF2-40B4-BE49-F238E27FC236}">
                      <a16:creationId xmlns:a16="http://schemas.microsoft.com/office/drawing/2014/main" id="{2F8152FB-354B-EAB6-C4B8-3E9B25C61625}"/>
                    </a:ext>
                  </a:extLst>
                </p:cNvPr>
                <p:cNvPicPr/>
                <p:nvPr/>
              </p:nvPicPr>
              <p:blipFill>
                <a:blip r:embed="rId144"/>
                <a:stretch>
                  <a:fillRect/>
                </a:stretch>
              </p:blipFill>
              <p:spPr>
                <a:xfrm>
                  <a:off x="5533396" y="1503262"/>
                  <a:ext cx="2138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30" name="Freihand 129">
                  <a:extLst>
                    <a:ext uri="{FF2B5EF4-FFF2-40B4-BE49-F238E27FC236}">
                      <a16:creationId xmlns:a16="http://schemas.microsoft.com/office/drawing/2014/main" id="{900648D1-6295-2071-21B6-E0C3F39DD2B0}"/>
                    </a:ext>
                  </a:extLst>
                </p14:cNvPr>
                <p14:cNvContentPartPr/>
                <p14:nvPr/>
              </p14:nvContentPartPr>
              <p14:xfrm>
                <a:off x="5806276" y="1408942"/>
                <a:ext cx="243360" cy="114120"/>
              </p14:xfrm>
            </p:contentPart>
          </mc:Choice>
          <mc:Fallback>
            <p:pic>
              <p:nvPicPr>
                <p:cNvPr id="130" name="Freihand 129">
                  <a:extLst>
                    <a:ext uri="{FF2B5EF4-FFF2-40B4-BE49-F238E27FC236}">
                      <a16:creationId xmlns:a16="http://schemas.microsoft.com/office/drawing/2014/main" id="{900648D1-6295-2071-21B6-E0C3F39DD2B0}"/>
                    </a:ext>
                  </a:extLst>
                </p:cNvPr>
                <p:cNvPicPr/>
                <p:nvPr/>
              </p:nvPicPr>
              <p:blipFill>
                <a:blip r:embed="rId146"/>
                <a:stretch>
                  <a:fillRect/>
                </a:stretch>
              </p:blipFill>
              <p:spPr>
                <a:xfrm>
                  <a:off x="5801956" y="1404622"/>
                  <a:ext cx="2520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31" name="Freihand 130">
                  <a:extLst>
                    <a:ext uri="{FF2B5EF4-FFF2-40B4-BE49-F238E27FC236}">
                      <a16:creationId xmlns:a16="http://schemas.microsoft.com/office/drawing/2014/main" id="{52324645-3CBD-FA3A-8239-7F40B600D12E}"/>
                    </a:ext>
                  </a:extLst>
                </p14:cNvPr>
                <p14:cNvContentPartPr/>
                <p14:nvPr/>
              </p14:nvContentPartPr>
              <p14:xfrm>
                <a:off x="6034876" y="1371502"/>
                <a:ext cx="259560" cy="315000"/>
              </p14:xfrm>
            </p:contentPart>
          </mc:Choice>
          <mc:Fallback>
            <p:pic>
              <p:nvPicPr>
                <p:cNvPr id="131" name="Freihand 130">
                  <a:extLst>
                    <a:ext uri="{FF2B5EF4-FFF2-40B4-BE49-F238E27FC236}">
                      <a16:creationId xmlns:a16="http://schemas.microsoft.com/office/drawing/2014/main" id="{52324645-3CBD-FA3A-8239-7F40B600D12E}"/>
                    </a:ext>
                  </a:extLst>
                </p:cNvPr>
                <p:cNvPicPr/>
                <p:nvPr/>
              </p:nvPicPr>
              <p:blipFill>
                <a:blip r:embed="rId148"/>
                <a:stretch>
                  <a:fillRect/>
                </a:stretch>
              </p:blipFill>
              <p:spPr>
                <a:xfrm>
                  <a:off x="6030556" y="1367182"/>
                  <a:ext cx="26820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32" name="Freihand 131">
                  <a:extLst>
                    <a:ext uri="{FF2B5EF4-FFF2-40B4-BE49-F238E27FC236}">
                      <a16:creationId xmlns:a16="http://schemas.microsoft.com/office/drawing/2014/main" id="{A0408BC3-010C-3856-246E-23E04CC4890F}"/>
                    </a:ext>
                  </a:extLst>
                </p14:cNvPr>
                <p14:cNvContentPartPr/>
                <p14:nvPr/>
              </p14:nvContentPartPr>
              <p14:xfrm>
                <a:off x="6319276" y="1291942"/>
                <a:ext cx="149400" cy="267120"/>
              </p14:xfrm>
            </p:contentPart>
          </mc:Choice>
          <mc:Fallback>
            <p:pic>
              <p:nvPicPr>
                <p:cNvPr id="132" name="Freihand 131">
                  <a:extLst>
                    <a:ext uri="{FF2B5EF4-FFF2-40B4-BE49-F238E27FC236}">
                      <a16:creationId xmlns:a16="http://schemas.microsoft.com/office/drawing/2014/main" id="{A0408BC3-010C-3856-246E-23E04CC4890F}"/>
                    </a:ext>
                  </a:extLst>
                </p:cNvPr>
                <p:cNvPicPr/>
                <p:nvPr/>
              </p:nvPicPr>
              <p:blipFill>
                <a:blip r:embed="rId150"/>
                <a:stretch>
                  <a:fillRect/>
                </a:stretch>
              </p:blipFill>
              <p:spPr>
                <a:xfrm>
                  <a:off x="6314956" y="1287622"/>
                  <a:ext cx="15804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33" name="Freihand 132">
                  <a:extLst>
                    <a:ext uri="{FF2B5EF4-FFF2-40B4-BE49-F238E27FC236}">
                      <a16:creationId xmlns:a16="http://schemas.microsoft.com/office/drawing/2014/main" id="{80AE7CD8-A028-988B-8000-BC6C88BBF455}"/>
                    </a:ext>
                  </a:extLst>
                </p14:cNvPr>
                <p14:cNvContentPartPr/>
                <p14:nvPr/>
              </p14:nvContentPartPr>
              <p14:xfrm>
                <a:off x="6518356" y="1427302"/>
                <a:ext cx="273960" cy="95040"/>
              </p14:xfrm>
            </p:contentPart>
          </mc:Choice>
          <mc:Fallback>
            <p:pic>
              <p:nvPicPr>
                <p:cNvPr id="133" name="Freihand 132">
                  <a:extLst>
                    <a:ext uri="{FF2B5EF4-FFF2-40B4-BE49-F238E27FC236}">
                      <a16:creationId xmlns:a16="http://schemas.microsoft.com/office/drawing/2014/main" id="{80AE7CD8-A028-988B-8000-BC6C88BBF455}"/>
                    </a:ext>
                  </a:extLst>
                </p:cNvPr>
                <p:cNvPicPr/>
                <p:nvPr/>
              </p:nvPicPr>
              <p:blipFill>
                <a:blip r:embed="rId152"/>
                <a:stretch>
                  <a:fillRect/>
                </a:stretch>
              </p:blipFill>
              <p:spPr>
                <a:xfrm>
                  <a:off x="6514036" y="1422982"/>
                  <a:ext cx="2826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34" name="Freihand 133">
                  <a:extLst>
                    <a:ext uri="{FF2B5EF4-FFF2-40B4-BE49-F238E27FC236}">
                      <a16:creationId xmlns:a16="http://schemas.microsoft.com/office/drawing/2014/main" id="{8A8ACF5C-CD61-7782-E8BA-5923F8A63D3D}"/>
                    </a:ext>
                  </a:extLst>
                </p14:cNvPr>
                <p14:cNvContentPartPr/>
                <p14:nvPr/>
              </p14:nvContentPartPr>
              <p14:xfrm>
                <a:off x="6822196" y="1357462"/>
                <a:ext cx="59040" cy="58680"/>
              </p14:xfrm>
            </p:contentPart>
          </mc:Choice>
          <mc:Fallback>
            <p:pic>
              <p:nvPicPr>
                <p:cNvPr id="134" name="Freihand 133">
                  <a:extLst>
                    <a:ext uri="{FF2B5EF4-FFF2-40B4-BE49-F238E27FC236}">
                      <a16:creationId xmlns:a16="http://schemas.microsoft.com/office/drawing/2014/main" id="{8A8ACF5C-CD61-7782-E8BA-5923F8A63D3D}"/>
                    </a:ext>
                  </a:extLst>
                </p:cNvPr>
                <p:cNvPicPr/>
                <p:nvPr/>
              </p:nvPicPr>
              <p:blipFill>
                <a:blip r:embed="rId154"/>
                <a:stretch>
                  <a:fillRect/>
                </a:stretch>
              </p:blipFill>
              <p:spPr>
                <a:xfrm>
                  <a:off x="6817876" y="1353142"/>
                  <a:ext cx="676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35" name="Freihand 134">
                  <a:extLst>
                    <a:ext uri="{FF2B5EF4-FFF2-40B4-BE49-F238E27FC236}">
                      <a16:creationId xmlns:a16="http://schemas.microsoft.com/office/drawing/2014/main" id="{794CE97B-D832-893A-F539-77915ABC8FCB}"/>
                    </a:ext>
                  </a:extLst>
                </p14:cNvPr>
                <p14:cNvContentPartPr/>
                <p14:nvPr/>
              </p14:nvContentPartPr>
              <p14:xfrm>
                <a:off x="6817156" y="1430902"/>
                <a:ext cx="149040" cy="146160"/>
              </p14:xfrm>
            </p:contentPart>
          </mc:Choice>
          <mc:Fallback>
            <p:pic>
              <p:nvPicPr>
                <p:cNvPr id="135" name="Freihand 134">
                  <a:extLst>
                    <a:ext uri="{FF2B5EF4-FFF2-40B4-BE49-F238E27FC236}">
                      <a16:creationId xmlns:a16="http://schemas.microsoft.com/office/drawing/2014/main" id="{794CE97B-D832-893A-F539-77915ABC8FCB}"/>
                    </a:ext>
                  </a:extLst>
                </p:cNvPr>
                <p:cNvPicPr/>
                <p:nvPr/>
              </p:nvPicPr>
              <p:blipFill>
                <a:blip r:embed="rId156"/>
                <a:stretch>
                  <a:fillRect/>
                </a:stretch>
              </p:blipFill>
              <p:spPr>
                <a:xfrm>
                  <a:off x="6812836" y="1426582"/>
                  <a:ext cx="157680" cy="154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7">
            <p14:nvContentPartPr>
              <p14:cNvPr id="139" name="Freihand 138">
                <a:extLst>
                  <a:ext uri="{FF2B5EF4-FFF2-40B4-BE49-F238E27FC236}">
                    <a16:creationId xmlns:a16="http://schemas.microsoft.com/office/drawing/2014/main" id="{6797DC47-5820-FACD-59ED-3B22628FFCD4}"/>
                  </a:ext>
                </a:extLst>
              </p14:cNvPr>
              <p14:cNvContentPartPr/>
              <p14:nvPr/>
            </p14:nvContentPartPr>
            <p14:xfrm>
              <a:off x="7338076" y="1339462"/>
              <a:ext cx="546840" cy="170640"/>
            </p14:xfrm>
          </p:contentPart>
        </mc:Choice>
        <mc:Fallback>
          <p:pic>
            <p:nvPicPr>
              <p:cNvPr id="139" name="Freihand 138">
                <a:extLst>
                  <a:ext uri="{FF2B5EF4-FFF2-40B4-BE49-F238E27FC236}">
                    <a16:creationId xmlns:a16="http://schemas.microsoft.com/office/drawing/2014/main" id="{6797DC47-5820-FACD-59ED-3B22628FFCD4}"/>
                  </a:ext>
                </a:extLst>
              </p:cNvPr>
              <p:cNvPicPr/>
              <p:nvPr/>
            </p:nvPicPr>
            <p:blipFill>
              <a:blip r:embed="rId158"/>
              <a:stretch>
                <a:fillRect/>
              </a:stretch>
            </p:blipFill>
            <p:spPr>
              <a:xfrm>
                <a:off x="7333756" y="1335142"/>
                <a:ext cx="555480" cy="179280"/>
              </a:xfrm>
              <a:prstGeom prst="rect">
                <a:avLst/>
              </a:prstGeom>
            </p:spPr>
          </p:pic>
        </mc:Fallback>
      </mc:AlternateContent>
      <p:grpSp>
        <p:nvGrpSpPr>
          <p:cNvPr id="144" name="Gruppieren 143">
            <a:extLst>
              <a:ext uri="{FF2B5EF4-FFF2-40B4-BE49-F238E27FC236}">
                <a16:creationId xmlns:a16="http://schemas.microsoft.com/office/drawing/2014/main" id="{1E6694BA-A182-E1A1-D62C-34EEA728EAAF}"/>
              </a:ext>
            </a:extLst>
          </p:cNvPr>
          <p:cNvGrpSpPr/>
          <p:nvPr/>
        </p:nvGrpSpPr>
        <p:grpSpPr>
          <a:xfrm>
            <a:off x="2046436" y="1945702"/>
            <a:ext cx="965520" cy="293400"/>
            <a:chOff x="2046436" y="1945702"/>
            <a:chExt cx="965520" cy="293400"/>
          </a:xfrm>
        </p:grpSpPr>
        <mc:AlternateContent xmlns:mc="http://schemas.openxmlformats.org/markup-compatibility/2006">
          <mc:Choice xmlns:p14="http://schemas.microsoft.com/office/powerpoint/2010/main" Requires="p14">
            <p:contentPart p14:bwMode="auto" r:id="rId159">
              <p14:nvContentPartPr>
                <p14:cNvPr id="140" name="Freihand 139">
                  <a:extLst>
                    <a:ext uri="{FF2B5EF4-FFF2-40B4-BE49-F238E27FC236}">
                      <a16:creationId xmlns:a16="http://schemas.microsoft.com/office/drawing/2014/main" id="{722DC961-A338-2C9E-1300-B4389BA558B0}"/>
                    </a:ext>
                  </a:extLst>
                </p14:cNvPr>
                <p14:cNvContentPartPr/>
                <p14:nvPr/>
              </p14:nvContentPartPr>
              <p14:xfrm>
                <a:off x="2046436" y="1978822"/>
                <a:ext cx="357480" cy="257040"/>
              </p14:xfrm>
            </p:contentPart>
          </mc:Choice>
          <mc:Fallback>
            <p:pic>
              <p:nvPicPr>
                <p:cNvPr id="140" name="Freihand 139">
                  <a:extLst>
                    <a:ext uri="{FF2B5EF4-FFF2-40B4-BE49-F238E27FC236}">
                      <a16:creationId xmlns:a16="http://schemas.microsoft.com/office/drawing/2014/main" id="{722DC961-A338-2C9E-1300-B4389BA558B0}"/>
                    </a:ext>
                  </a:extLst>
                </p:cNvPr>
                <p:cNvPicPr/>
                <p:nvPr/>
              </p:nvPicPr>
              <p:blipFill>
                <a:blip r:embed="rId160"/>
                <a:stretch>
                  <a:fillRect/>
                </a:stretch>
              </p:blipFill>
              <p:spPr>
                <a:xfrm>
                  <a:off x="2042116" y="1974502"/>
                  <a:ext cx="36612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41" name="Freihand 140">
                  <a:extLst>
                    <a:ext uri="{FF2B5EF4-FFF2-40B4-BE49-F238E27FC236}">
                      <a16:creationId xmlns:a16="http://schemas.microsoft.com/office/drawing/2014/main" id="{92FDEC46-605F-211C-64A8-503E677863D1}"/>
                    </a:ext>
                  </a:extLst>
                </p14:cNvPr>
                <p14:cNvContentPartPr/>
                <p14:nvPr/>
              </p14:nvContentPartPr>
              <p14:xfrm>
                <a:off x="2467636" y="2067022"/>
                <a:ext cx="228240" cy="152640"/>
              </p14:xfrm>
            </p:contentPart>
          </mc:Choice>
          <mc:Fallback>
            <p:pic>
              <p:nvPicPr>
                <p:cNvPr id="141" name="Freihand 140">
                  <a:extLst>
                    <a:ext uri="{FF2B5EF4-FFF2-40B4-BE49-F238E27FC236}">
                      <a16:creationId xmlns:a16="http://schemas.microsoft.com/office/drawing/2014/main" id="{92FDEC46-605F-211C-64A8-503E677863D1}"/>
                    </a:ext>
                  </a:extLst>
                </p:cNvPr>
                <p:cNvPicPr/>
                <p:nvPr/>
              </p:nvPicPr>
              <p:blipFill>
                <a:blip r:embed="rId162"/>
                <a:stretch>
                  <a:fillRect/>
                </a:stretch>
              </p:blipFill>
              <p:spPr>
                <a:xfrm>
                  <a:off x="2463316" y="2062702"/>
                  <a:ext cx="2368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42" name="Freihand 141">
                  <a:extLst>
                    <a:ext uri="{FF2B5EF4-FFF2-40B4-BE49-F238E27FC236}">
                      <a16:creationId xmlns:a16="http://schemas.microsoft.com/office/drawing/2014/main" id="{41E5E8D5-0792-0118-BD05-DFAF4D786262}"/>
                    </a:ext>
                  </a:extLst>
                </p14:cNvPr>
                <p14:cNvContentPartPr/>
                <p14:nvPr/>
              </p14:nvContentPartPr>
              <p14:xfrm>
                <a:off x="2682196" y="1961182"/>
                <a:ext cx="160200" cy="259200"/>
              </p14:xfrm>
            </p:contentPart>
          </mc:Choice>
          <mc:Fallback>
            <p:pic>
              <p:nvPicPr>
                <p:cNvPr id="142" name="Freihand 141">
                  <a:extLst>
                    <a:ext uri="{FF2B5EF4-FFF2-40B4-BE49-F238E27FC236}">
                      <a16:creationId xmlns:a16="http://schemas.microsoft.com/office/drawing/2014/main" id="{41E5E8D5-0792-0118-BD05-DFAF4D786262}"/>
                    </a:ext>
                  </a:extLst>
                </p:cNvPr>
                <p:cNvPicPr/>
                <p:nvPr/>
              </p:nvPicPr>
              <p:blipFill>
                <a:blip r:embed="rId164"/>
                <a:stretch>
                  <a:fillRect/>
                </a:stretch>
              </p:blipFill>
              <p:spPr>
                <a:xfrm>
                  <a:off x="2677876" y="1956862"/>
                  <a:ext cx="16884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43" name="Freihand 142">
                  <a:extLst>
                    <a:ext uri="{FF2B5EF4-FFF2-40B4-BE49-F238E27FC236}">
                      <a16:creationId xmlns:a16="http://schemas.microsoft.com/office/drawing/2014/main" id="{88ED0DDA-5D08-BB8E-08F4-9C99C4F79F74}"/>
                    </a:ext>
                  </a:extLst>
                </p14:cNvPr>
                <p14:cNvContentPartPr/>
                <p14:nvPr/>
              </p14:nvContentPartPr>
              <p14:xfrm>
                <a:off x="2910076" y="1945702"/>
                <a:ext cx="101880" cy="293400"/>
              </p14:xfrm>
            </p:contentPart>
          </mc:Choice>
          <mc:Fallback>
            <p:pic>
              <p:nvPicPr>
                <p:cNvPr id="143" name="Freihand 142">
                  <a:extLst>
                    <a:ext uri="{FF2B5EF4-FFF2-40B4-BE49-F238E27FC236}">
                      <a16:creationId xmlns:a16="http://schemas.microsoft.com/office/drawing/2014/main" id="{88ED0DDA-5D08-BB8E-08F4-9C99C4F79F74}"/>
                    </a:ext>
                  </a:extLst>
                </p:cNvPr>
                <p:cNvPicPr/>
                <p:nvPr/>
              </p:nvPicPr>
              <p:blipFill>
                <a:blip r:embed="rId166"/>
                <a:stretch>
                  <a:fillRect/>
                </a:stretch>
              </p:blipFill>
              <p:spPr>
                <a:xfrm>
                  <a:off x="2905756" y="1941382"/>
                  <a:ext cx="110520" cy="302040"/>
                </a:xfrm>
                <a:prstGeom prst="rect">
                  <a:avLst/>
                </a:prstGeom>
              </p:spPr>
            </p:pic>
          </mc:Fallback>
        </mc:AlternateContent>
      </p:grpSp>
      <p:grpSp>
        <p:nvGrpSpPr>
          <p:cNvPr id="153" name="Gruppieren 152">
            <a:extLst>
              <a:ext uri="{FF2B5EF4-FFF2-40B4-BE49-F238E27FC236}">
                <a16:creationId xmlns:a16="http://schemas.microsoft.com/office/drawing/2014/main" id="{B68F86E7-E4B7-13D1-81BE-10072F5509C0}"/>
              </a:ext>
            </a:extLst>
          </p:cNvPr>
          <p:cNvGrpSpPr/>
          <p:nvPr/>
        </p:nvGrpSpPr>
        <p:grpSpPr>
          <a:xfrm>
            <a:off x="3388156" y="1897102"/>
            <a:ext cx="948600" cy="349560"/>
            <a:chOff x="3388156" y="1897102"/>
            <a:chExt cx="948600" cy="349560"/>
          </a:xfrm>
        </p:grpSpPr>
        <mc:AlternateContent xmlns:mc="http://schemas.openxmlformats.org/markup-compatibility/2006">
          <mc:Choice xmlns:p14="http://schemas.microsoft.com/office/powerpoint/2010/main" Requires="p14">
            <p:contentPart p14:bwMode="auto" r:id="rId167">
              <p14:nvContentPartPr>
                <p14:cNvPr id="145" name="Freihand 144">
                  <a:extLst>
                    <a:ext uri="{FF2B5EF4-FFF2-40B4-BE49-F238E27FC236}">
                      <a16:creationId xmlns:a16="http://schemas.microsoft.com/office/drawing/2014/main" id="{23B757A4-EC52-D340-0A2A-F612026A5B1B}"/>
                    </a:ext>
                  </a:extLst>
                </p14:cNvPr>
                <p14:cNvContentPartPr/>
                <p14:nvPr/>
              </p14:nvContentPartPr>
              <p14:xfrm>
                <a:off x="3388156" y="2067742"/>
                <a:ext cx="198360" cy="178920"/>
              </p14:xfrm>
            </p:contentPart>
          </mc:Choice>
          <mc:Fallback>
            <p:pic>
              <p:nvPicPr>
                <p:cNvPr id="145" name="Freihand 144">
                  <a:extLst>
                    <a:ext uri="{FF2B5EF4-FFF2-40B4-BE49-F238E27FC236}">
                      <a16:creationId xmlns:a16="http://schemas.microsoft.com/office/drawing/2014/main" id="{23B757A4-EC52-D340-0A2A-F612026A5B1B}"/>
                    </a:ext>
                  </a:extLst>
                </p:cNvPr>
                <p:cNvPicPr/>
                <p:nvPr/>
              </p:nvPicPr>
              <p:blipFill>
                <a:blip r:embed="rId168"/>
                <a:stretch>
                  <a:fillRect/>
                </a:stretch>
              </p:blipFill>
              <p:spPr>
                <a:xfrm>
                  <a:off x="3383836" y="2063422"/>
                  <a:ext cx="2070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46" name="Freihand 145">
                  <a:extLst>
                    <a:ext uri="{FF2B5EF4-FFF2-40B4-BE49-F238E27FC236}">
                      <a16:creationId xmlns:a16="http://schemas.microsoft.com/office/drawing/2014/main" id="{201923FF-3460-C76A-44C0-1904B245B190}"/>
                    </a:ext>
                  </a:extLst>
                </p14:cNvPr>
                <p14:cNvContentPartPr/>
                <p14:nvPr/>
              </p14:nvContentPartPr>
              <p14:xfrm>
                <a:off x="3641596" y="1897102"/>
                <a:ext cx="208080" cy="294120"/>
              </p14:xfrm>
            </p:contentPart>
          </mc:Choice>
          <mc:Fallback>
            <p:pic>
              <p:nvPicPr>
                <p:cNvPr id="146" name="Freihand 145">
                  <a:extLst>
                    <a:ext uri="{FF2B5EF4-FFF2-40B4-BE49-F238E27FC236}">
                      <a16:creationId xmlns:a16="http://schemas.microsoft.com/office/drawing/2014/main" id="{201923FF-3460-C76A-44C0-1904B245B190}"/>
                    </a:ext>
                  </a:extLst>
                </p:cNvPr>
                <p:cNvPicPr/>
                <p:nvPr/>
              </p:nvPicPr>
              <p:blipFill>
                <a:blip r:embed="rId170"/>
                <a:stretch>
                  <a:fillRect/>
                </a:stretch>
              </p:blipFill>
              <p:spPr>
                <a:xfrm>
                  <a:off x="3637276" y="1892782"/>
                  <a:ext cx="21672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47" name="Freihand 146">
                  <a:extLst>
                    <a:ext uri="{FF2B5EF4-FFF2-40B4-BE49-F238E27FC236}">
                      <a16:creationId xmlns:a16="http://schemas.microsoft.com/office/drawing/2014/main" id="{E9DC3F6C-B3EE-150E-2589-44C73F5200D1}"/>
                    </a:ext>
                  </a:extLst>
                </p14:cNvPr>
                <p14:cNvContentPartPr/>
                <p14:nvPr/>
              </p14:nvContentPartPr>
              <p14:xfrm>
                <a:off x="3771556" y="2043622"/>
                <a:ext cx="332640" cy="136440"/>
              </p14:xfrm>
            </p:contentPart>
          </mc:Choice>
          <mc:Fallback>
            <p:pic>
              <p:nvPicPr>
                <p:cNvPr id="147" name="Freihand 146">
                  <a:extLst>
                    <a:ext uri="{FF2B5EF4-FFF2-40B4-BE49-F238E27FC236}">
                      <a16:creationId xmlns:a16="http://schemas.microsoft.com/office/drawing/2014/main" id="{E9DC3F6C-B3EE-150E-2589-44C73F5200D1}"/>
                    </a:ext>
                  </a:extLst>
                </p:cNvPr>
                <p:cNvPicPr/>
                <p:nvPr/>
              </p:nvPicPr>
              <p:blipFill>
                <a:blip r:embed="rId172"/>
                <a:stretch>
                  <a:fillRect/>
                </a:stretch>
              </p:blipFill>
              <p:spPr>
                <a:xfrm>
                  <a:off x="3767236" y="2039302"/>
                  <a:ext cx="3412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48" name="Freihand 147">
                  <a:extLst>
                    <a:ext uri="{FF2B5EF4-FFF2-40B4-BE49-F238E27FC236}">
                      <a16:creationId xmlns:a16="http://schemas.microsoft.com/office/drawing/2014/main" id="{0942636F-1BEC-1301-B2A2-E24EE2F12E13}"/>
                    </a:ext>
                  </a:extLst>
                </p14:cNvPr>
                <p14:cNvContentPartPr/>
                <p14:nvPr/>
              </p14:nvContentPartPr>
              <p14:xfrm>
                <a:off x="4148116" y="1925542"/>
                <a:ext cx="188640" cy="203760"/>
              </p14:xfrm>
            </p:contentPart>
          </mc:Choice>
          <mc:Fallback>
            <p:pic>
              <p:nvPicPr>
                <p:cNvPr id="148" name="Freihand 147">
                  <a:extLst>
                    <a:ext uri="{FF2B5EF4-FFF2-40B4-BE49-F238E27FC236}">
                      <a16:creationId xmlns:a16="http://schemas.microsoft.com/office/drawing/2014/main" id="{0942636F-1BEC-1301-B2A2-E24EE2F12E13}"/>
                    </a:ext>
                  </a:extLst>
                </p:cNvPr>
                <p:cNvPicPr/>
                <p:nvPr/>
              </p:nvPicPr>
              <p:blipFill>
                <a:blip r:embed="rId174"/>
                <a:stretch>
                  <a:fillRect/>
                </a:stretch>
              </p:blipFill>
              <p:spPr>
                <a:xfrm>
                  <a:off x="4143796" y="1921222"/>
                  <a:ext cx="1972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49" name="Freihand 148">
                  <a:extLst>
                    <a:ext uri="{FF2B5EF4-FFF2-40B4-BE49-F238E27FC236}">
                      <a16:creationId xmlns:a16="http://schemas.microsoft.com/office/drawing/2014/main" id="{DBD0A27E-0D8E-5BB2-FE3B-06FBBC0C6F3F}"/>
                    </a:ext>
                  </a:extLst>
                </p14:cNvPr>
                <p14:cNvContentPartPr/>
                <p14:nvPr/>
              </p14:nvContentPartPr>
              <p14:xfrm>
                <a:off x="4232356" y="2097982"/>
                <a:ext cx="86040" cy="80280"/>
              </p14:xfrm>
            </p:contentPart>
          </mc:Choice>
          <mc:Fallback>
            <p:pic>
              <p:nvPicPr>
                <p:cNvPr id="149" name="Freihand 148">
                  <a:extLst>
                    <a:ext uri="{FF2B5EF4-FFF2-40B4-BE49-F238E27FC236}">
                      <a16:creationId xmlns:a16="http://schemas.microsoft.com/office/drawing/2014/main" id="{DBD0A27E-0D8E-5BB2-FE3B-06FBBC0C6F3F}"/>
                    </a:ext>
                  </a:extLst>
                </p:cNvPr>
                <p:cNvPicPr/>
                <p:nvPr/>
              </p:nvPicPr>
              <p:blipFill>
                <a:blip r:embed="rId176"/>
                <a:stretch>
                  <a:fillRect/>
                </a:stretch>
              </p:blipFill>
              <p:spPr>
                <a:xfrm>
                  <a:off x="4228036" y="2093662"/>
                  <a:ext cx="94680" cy="88920"/>
                </a:xfrm>
                <a:prstGeom prst="rect">
                  <a:avLst/>
                </a:prstGeom>
              </p:spPr>
            </p:pic>
          </mc:Fallback>
        </mc:AlternateContent>
      </p:grpSp>
      <p:grpSp>
        <p:nvGrpSpPr>
          <p:cNvPr id="152" name="Gruppieren 151">
            <a:extLst>
              <a:ext uri="{FF2B5EF4-FFF2-40B4-BE49-F238E27FC236}">
                <a16:creationId xmlns:a16="http://schemas.microsoft.com/office/drawing/2014/main" id="{2C713303-E43C-D410-5959-F229A5B04D80}"/>
              </a:ext>
            </a:extLst>
          </p:cNvPr>
          <p:cNvGrpSpPr/>
          <p:nvPr/>
        </p:nvGrpSpPr>
        <p:grpSpPr>
          <a:xfrm>
            <a:off x="4628356" y="2027782"/>
            <a:ext cx="611640" cy="128520"/>
            <a:chOff x="4628356" y="2027782"/>
            <a:chExt cx="611640" cy="128520"/>
          </a:xfrm>
        </p:grpSpPr>
        <mc:AlternateContent xmlns:mc="http://schemas.openxmlformats.org/markup-compatibility/2006">
          <mc:Choice xmlns:p14="http://schemas.microsoft.com/office/powerpoint/2010/main" Requires="p14">
            <p:contentPart p14:bwMode="auto" r:id="rId177">
              <p14:nvContentPartPr>
                <p14:cNvPr id="150" name="Freihand 149">
                  <a:extLst>
                    <a:ext uri="{FF2B5EF4-FFF2-40B4-BE49-F238E27FC236}">
                      <a16:creationId xmlns:a16="http://schemas.microsoft.com/office/drawing/2014/main" id="{02C71AC4-3354-B34A-D393-C3F1DEB09528}"/>
                    </a:ext>
                  </a:extLst>
                </p14:cNvPr>
                <p14:cNvContentPartPr/>
                <p14:nvPr/>
              </p14:nvContentPartPr>
              <p14:xfrm>
                <a:off x="4628356" y="2027782"/>
                <a:ext cx="260280" cy="128520"/>
              </p14:xfrm>
            </p:contentPart>
          </mc:Choice>
          <mc:Fallback>
            <p:pic>
              <p:nvPicPr>
                <p:cNvPr id="150" name="Freihand 149">
                  <a:extLst>
                    <a:ext uri="{FF2B5EF4-FFF2-40B4-BE49-F238E27FC236}">
                      <a16:creationId xmlns:a16="http://schemas.microsoft.com/office/drawing/2014/main" id="{02C71AC4-3354-B34A-D393-C3F1DEB09528}"/>
                    </a:ext>
                  </a:extLst>
                </p:cNvPr>
                <p:cNvPicPr/>
                <p:nvPr/>
              </p:nvPicPr>
              <p:blipFill>
                <a:blip r:embed="rId178"/>
                <a:stretch>
                  <a:fillRect/>
                </a:stretch>
              </p:blipFill>
              <p:spPr>
                <a:xfrm>
                  <a:off x="4624036" y="2023462"/>
                  <a:ext cx="2689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51" name="Freihand 150">
                  <a:extLst>
                    <a:ext uri="{FF2B5EF4-FFF2-40B4-BE49-F238E27FC236}">
                      <a16:creationId xmlns:a16="http://schemas.microsoft.com/office/drawing/2014/main" id="{33DA5CC1-CB90-32D7-13D0-BA1FED166D8E}"/>
                    </a:ext>
                  </a:extLst>
                </p14:cNvPr>
                <p14:cNvContentPartPr/>
                <p14:nvPr/>
              </p14:nvContentPartPr>
              <p14:xfrm>
                <a:off x="4922476" y="2036422"/>
                <a:ext cx="317520" cy="101880"/>
              </p14:xfrm>
            </p:contentPart>
          </mc:Choice>
          <mc:Fallback>
            <p:pic>
              <p:nvPicPr>
                <p:cNvPr id="151" name="Freihand 150">
                  <a:extLst>
                    <a:ext uri="{FF2B5EF4-FFF2-40B4-BE49-F238E27FC236}">
                      <a16:creationId xmlns:a16="http://schemas.microsoft.com/office/drawing/2014/main" id="{33DA5CC1-CB90-32D7-13D0-BA1FED166D8E}"/>
                    </a:ext>
                  </a:extLst>
                </p:cNvPr>
                <p:cNvPicPr/>
                <p:nvPr/>
              </p:nvPicPr>
              <p:blipFill>
                <a:blip r:embed="rId180"/>
                <a:stretch>
                  <a:fillRect/>
                </a:stretch>
              </p:blipFill>
              <p:spPr>
                <a:xfrm>
                  <a:off x="4918156" y="2032102"/>
                  <a:ext cx="326160" cy="110520"/>
                </a:xfrm>
                <a:prstGeom prst="rect">
                  <a:avLst/>
                </a:prstGeom>
              </p:spPr>
            </p:pic>
          </mc:Fallback>
        </mc:AlternateContent>
      </p:grpSp>
      <p:grpSp>
        <p:nvGrpSpPr>
          <p:cNvPr id="156" name="Gruppieren 155">
            <a:extLst>
              <a:ext uri="{FF2B5EF4-FFF2-40B4-BE49-F238E27FC236}">
                <a16:creationId xmlns:a16="http://schemas.microsoft.com/office/drawing/2014/main" id="{71976BB6-550F-1036-CA10-F7626B2AF1F6}"/>
              </a:ext>
            </a:extLst>
          </p:cNvPr>
          <p:cNvGrpSpPr/>
          <p:nvPr/>
        </p:nvGrpSpPr>
        <p:grpSpPr>
          <a:xfrm>
            <a:off x="5556436" y="1930222"/>
            <a:ext cx="777240" cy="201600"/>
            <a:chOff x="5556436" y="1930222"/>
            <a:chExt cx="777240" cy="201600"/>
          </a:xfrm>
        </p:grpSpPr>
        <mc:AlternateContent xmlns:mc="http://schemas.openxmlformats.org/markup-compatibility/2006">
          <mc:Choice xmlns:p14="http://schemas.microsoft.com/office/powerpoint/2010/main" Requires="p14">
            <p:contentPart p14:bwMode="auto" r:id="rId181">
              <p14:nvContentPartPr>
                <p14:cNvPr id="154" name="Freihand 153">
                  <a:extLst>
                    <a:ext uri="{FF2B5EF4-FFF2-40B4-BE49-F238E27FC236}">
                      <a16:creationId xmlns:a16="http://schemas.microsoft.com/office/drawing/2014/main" id="{E178A72C-8124-BA96-DD23-B4B536C480ED}"/>
                    </a:ext>
                  </a:extLst>
                </p14:cNvPr>
                <p14:cNvContentPartPr/>
                <p14:nvPr/>
              </p14:nvContentPartPr>
              <p14:xfrm>
                <a:off x="5556436" y="1930222"/>
                <a:ext cx="247320" cy="191880"/>
              </p14:xfrm>
            </p:contentPart>
          </mc:Choice>
          <mc:Fallback>
            <p:pic>
              <p:nvPicPr>
                <p:cNvPr id="154" name="Freihand 153">
                  <a:extLst>
                    <a:ext uri="{FF2B5EF4-FFF2-40B4-BE49-F238E27FC236}">
                      <a16:creationId xmlns:a16="http://schemas.microsoft.com/office/drawing/2014/main" id="{E178A72C-8124-BA96-DD23-B4B536C480ED}"/>
                    </a:ext>
                  </a:extLst>
                </p:cNvPr>
                <p:cNvPicPr/>
                <p:nvPr/>
              </p:nvPicPr>
              <p:blipFill>
                <a:blip r:embed="rId182"/>
                <a:stretch>
                  <a:fillRect/>
                </a:stretch>
              </p:blipFill>
              <p:spPr>
                <a:xfrm>
                  <a:off x="5552116" y="1925902"/>
                  <a:ext cx="2559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55" name="Freihand 154">
                  <a:extLst>
                    <a:ext uri="{FF2B5EF4-FFF2-40B4-BE49-F238E27FC236}">
                      <a16:creationId xmlns:a16="http://schemas.microsoft.com/office/drawing/2014/main" id="{A21A8AF7-60DA-70FF-19DA-FF7E1EF94DA4}"/>
                    </a:ext>
                  </a:extLst>
                </p14:cNvPr>
                <p14:cNvContentPartPr/>
                <p14:nvPr/>
              </p14:nvContentPartPr>
              <p14:xfrm>
                <a:off x="5806636" y="1971622"/>
                <a:ext cx="527040" cy="160200"/>
              </p14:xfrm>
            </p:contentPart>
          </mc:Choice>
          <mc:Fallback>
            <p:pic>
              <p:nvPicPr>
                <p:cNvPr id="155" name="Freihand 154">
                  <a:extLst>
                    <a:ext uri="{FF2B5EF4-FFF2-40B4-BE49-F238E27FC236}">
                      <a16:creationId xmlns:a16="http://schemas.microsoft.com/office/drawing/2014/main" id="{A21A8AF7-60DA-70FF-19DA-FF7E1EF94DA4}"/>
                    </a:ext>
                  </a:extLst>
                </p:cNvPr>
                <p:cNvPicPr/>
                <p:nvPr/>
              </p:nvPicPr>
              <p:blipFill>
                <a:blip r:embed="rId184"/>
                <a:stretch>
                  <a:fillRect/>
                </a:stretch>
              </p:blipFill>
              <p:spPr>
                <a:xfrm>
                  <a:off x="5802316" y="1967302"/>
                  <a:ext cx="535680" cy="168840"/>
                </a:xfrm>
                <a:prstGeom prst="rect">
                  <a:avLst/>
                </a:prstGeom>
              </p:spPr>
            </p:pic>
          </mc:Fallback>
        </mc:AlternateContent>
      </p:grpSp>
      <p:grpSp>
        <p:nvGrpSpPr>
          <p:cNvPr id="170" name="Gruppieren 169">
            <a:extLst>
              <a:ext uri="{FF2B5EF4-FFF2-40B4-BE49-F238E27FC236}">
                <a16:creationId xmlns:a16="http://schemas.microsoft.com/office/drawing/2014/main" id="{938C5511-6167-A359-588C-F24F2BD355CB}"/>
              </a:ext>
            </a:extLst>
          </p:cNvPr>
          <p:cNvGrpSpPr/>
          <p:nvPr/>
        </p:nvGrpSpPr>
        <p:grpSpPr>
          <a:xfrm>
            <a:off x="6671716" y="1829782"/>
            <a:ext cx="3339360" cy="317160"/>
            <a:chOff x="6671716" y="1829782"/>
            <a:chExt cx="3339360" cy="317160"/>
          </a:xfrm>
        </p:grpSpPr>
        <mc:AlternateContent xmlns:mc="http://schemas.openxmlformats.org/markup-compatibility/2006">
          <mc:Choice xmlns:p14="http://schemas.microsoft.com/office/powerpoint/2010/main" Requires="p14">
            <p:contentPart p14:bwMode="auto" r:id="rId185">
              <p14:nvContentPartPr>
                <p14:cNvPr id="157" name="Freihand 156">
                  <a:extLst>
                    <a:ext uri="{FF2B5EF4-FFF2-40B4-BE49-F238E27FC236}">
                      <a16:creationId xmlns:a16="http://schemas.microsoft.com/office/drawing/2014/main" id="{4A30DBF1-2676-2A54-ACC9-9F645BE4B02E}"/>
                    </a:ext>
                  </a:extLst>
                </p14:cNvPr>
                <p14:cNvContentPartPr/>
                <p14:nvPr/>
              </p14:nvContentPartPr>
              <p14:xfrm>
                <a:off x="6671716" y="1896742"/>
                <a:ext cx="435240" cy="249840"/>
              </p14:xfrm>
            </p:contentPart>
          </mc:Choice>
          <mc:Fallback>
            <p:pic>
              <p:nvPicPr>
                <p:cNvPr id="157" name="Freihand 156">
                  <a:extLst>
                    <a:ext uri="{FF2B5EF4-FFF2-40B4-BE49-F238E27FC236}">
                      <a16:creationId xmlns:a16="http://schemas.microsoft.com/office/drawing/2014/main" id="{4A30DBF1-2676-2A54-ACC9-9F645BE4B02E}"/>
                    </a:ext>
                  </a:extLst>
                </p:cNvPr>
                <p:cNvPicPr/>
                <p:nvPr/>
              </p:nvPicPr>
              <p:blipFill>
                <a:blip r:embed="rId186"/>
                <a:stretch>
                  <a:fillRect/>
                </a:stretch>
              </p:blipFill>
              <p:spPr>
                <a:xfrm>
                  <a:off x="6667396" y="1892422"/>
                  <a:ext cx="44388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58" name="Freihand 157">
                  <a:extLst>
                    <a:ext uri="{FF2B5EF4-FFF2-40B4-BE49-F238E27FC236}">
                      <a16:creationId xmlns:a16="http://schemas.microsoft.com/office/drawing/2014/main" id="{4456D9D1-2CB8-F47E-598A-A7ACDA850162}"/>
                    </a:ext>
                  </a:extLst>
                </p14:cNvPr>
                <p14:cNvContentPartPr/>
                <p14:nvPr/>
              </p14:nvContentPartPr>
              <p14:xfrm>
                <a:off x="7051516" y="2025262"/>
                <a:ext cx="169200" cy="99000"/>
              </p14:xfrm>
            </p:contentPart>
          </mc:Choice>
          <mc:Fallback>
            <p:pic>
              <p:nvPicPr>
                <p:cNvPr id="158" name="Freihand 157">
                  <a:extLst>
                    <a:ext uri="{FF2B5EF4-FFF2-40B4-BE49-F238E27FC236}">
                      <a16:creationId xmlns:a16="http://schemas.microsoft.com/office/drawing/2014/main" id="{4456D9D1-2CB8-F47E-598A-A7ACDA850162}"/>
                    </a:ext>
                  </a:extLst>
                </p:cNvPr>
                <p:cNvPicPr/>
                <p:nvPr/>
              </p:nvPicPr>
              <p:blipFill>
                <a:blip r:embed="rId188"/>
                <a:stretch>
                  <a:fillRect/>
                </a:stretch>
              </p:blipFill>
              <p:spPr>
                <a:xfrm>
                  <a:off x="7047196" y="2020942"/>
                  <a:ext cx="1778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59" name="Freihand 158">
                  <a:extLst>
                    <a:ext uri="{FF2B5EF4-FFF2-40B4-BE49-F238E27FC236}">
                      <a16:creationId xmlns:a16="http://schemas.microsoft.com/office/drawing/2014/main" id="{125F6C7E-22A2-1D3A-C1CE-9FCFFAFDF29F}"/>
                    </a:ext>
                  </a:extLst>
                </p14:cNvPr>
                <p14:cNvContentPartPr/>
                <p14:nvPr/>
              </p14:nvContentPartPr>
              <p14:xfrm>
                <a:off x="7254916" y="1894942"/>
                <a:ext cx="179640" cy="252000"/>
              </p14:xfrm>
            </p:contentPart>
          </mc:Choice>
          <mc:Fallback>
            <p:pic>
              <p:nvPicPr>
                <p:cNvPr id="159" name="Freihand 158">
                  <a:extLst>
                    <a:ext uri="{FF2B5EF4-FFF2-40B4-BE49-F238E27FC236}">
                      <a16:creationId xmlns:a16="http://schemas.microsoft.com/office/drawing/2014/main" id="{125F6C7E-22A2-1D3A-C1CE-9FCFFAFDF29F}"/>
                    </a:ext>
                  </a:extLst>
                </p:cNvPr>
                <p:cNvPicPr/>
                <p:nvPr/>
              </p:nvPicPr>
              <p:blipFill>
                <a:blip r:embed="rId190"/>
                <a:stretch>
                  <a:fillRect/>
                </a:stretch>
              </p:blipFill>
              <p:spPr>
                <a:xfrm>
                  <a:off x="7250596" y="1890622"/>
                  <a:ext cx="18828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60" name="Freihand 159">
                  <a:extLst>
                    <a:ext uri="{FF2B5EF4-FFF2-40B4-BE49-F238E27FC236}">
                      <a16:creationId xmlns:a16="http://schemas.microsoft.com/office/drawing/2014/main" id="{48542FDA-5624-4CC5-48FB-1E5DFA45DC42}"/>
                    </a:ext>
                  </a:extLst>
                </p14:cNvPr>
                <p14:cNvContentPartPr/>
                <p14:nvPr/>
              </p14:nvContentPartPr>
              <p14:xfrm>
                <a:off x="7492516" y="1872622"/>
                <a:ext cx="123120" cy="266760"/>
              </p14:xfrm>
            </p:contentPart>
          </mc:Choice>
          <mc:Fallback>
            <p:pic>
              <p:nvPicPr>
                <p:cNvPr id="160" name="Freihand 159">
                  <a:extLst>
                    <a:ext uri="{FF2B5EF4-FFF2-40B4-BE49-F238E27FC236}">
                      <a16:creationId xmlns:a16="http://schemas.microsoft.com/office/drawing/2014/main" id="{48542FDA-5624-4CC5-48FB-1E5DFA45DC42}"/>
                    </a:ext>
                  </a:extLst>
                </p:cNvPr>
                <p:cNvPicPr/>
                <p:nvPr/>
              </p:nvPicPr>
              <p:blipFill>
                <a:blip r:embed="rId192"/>
                <a:stretch>
                  <a:fillRect/>
                </a:stretch>
              </p:blipFill>
              <p:spPr>
                <a:xfrm>
                  <a:off x="7488196" y="1868302"/>
                  <a:ext cx="13176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61" name="Freihand 160">
                  <a:extLst>
                    <a:ext uri="{FF2B5EF4-FFF2-40B4-BE49-F238E27FC236}">
                      <a16:creationId xmlns:a16="http://schemas.microsoft.com/office/drawing/2014/main" id="{8CCF20D8-F513-F0D0-5028-779F6AAFA0A5}"/>
                    </a:ext>
                  </a:extLst>
                </p14:cNvPr>
                <p14:cNvContentPartPr/>
                <p14:nvPr/>
              </p14:nvContentPartPr>
              <p14:xfrm>
                <a:off x="7653076" y="2005102"/>
                <a:ext cx="329400" cy="137520"/>
              </p14:xfrm>
            </p:contentPart>
          </mc:Choice>
          <mc:Fallback>
            <p:pic>
              <p:nvPicPr>
                <p:cNvPr id="161" name="Freihand 160">
                  <a:extLst>
                    <a:ext uri="{FF2B5EF4-FFF2-40B4-BE49-F238E27FC236}">
                      <a16:creationId xmlns:a16="http://schemas.microsoft.com/office/drawing/2014/main" id="{8CCF20D8-F513-F0D0-5028-779F6AAFA0A5}"/>
                    </a:ext>
                  </a:extLst>
                </p:cNvPr>
                <p:cNvPicPr/>
                <p:nvPr/>
              </p:nvPicPr>
              <p:blipFill>
                <a:blip r:embed="rId194"/>
                <a:stretch>
                  <a:fillRect/>
                </a:stretch>
              </p:blipFill>
              <p:spPr>
                <a:xfrm>
                  <a:off x="7648756" y="2000782"/>
                  <a:ext cx="3380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62" name="Freihand 161">
                  <a:extLst>
                    <a:ext uri="{FF2B5EF4-FFF2-40B4-BE49-F238E27FC236}">
                      <a16:creationId xmlns:a16="http://schemas.microsoft.com/office/drawing/2014/main" id="{43197181-D99E-0F14-37A0-09E6F74ED822}"/>
                    </a:ext>
                  </a:extLst>
                </p14:cNvPr>
                <p14:cNvContentPartPr/>
                <p14:nvPr/>
              </p14:nvContentPartPr>
              <p14:xfrm>
                <a:off x="8057356" y="1971622"/>
                <a:ext cx="120600" cy="146160"/>
              </p14:xfrm>
            </p:contentPart>
          </mc:Choice>
          <mc:Fallback>
            <p:pic>
              <p:nvPicPr>
                <p:cNvPr id="162" name="Freihand 161">
                  <a:extLst>
                    <a:ext uri="{FF2B5EF4-FFF2-40B4-BE49-F238E27FC236}">
                      <a16:creationId xmlns:a16="http://schemas.microsoft.com/office/drawing/2014/main" id="{43197181-D99E-0F14-37A0-09E6F74ED822}"/>
                    </a:ext>
                  </a:extLst>
                </p:cNvPr>
                <p:cNvPicPr/>
                <p:nvPr/>
              </p:nvPicPr>
              <p:blipFill>
                <a:blip r:embed="rId196"/>
                <a:stretch>
                  <a:fillRect/>
                </a:stretch>
              </p:blipFill>
              <p:spPr>
                <a:xfrm>
                  <a:off x="8053036" y="1967302"/>
                  <a:ext cx="1292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63" name="Freihand 162">
                  <a:extLst>
                    <a:ext uri="{FF2B5EF4-FFF2-40B4-BE49-F238E27FC236}">
                      <a16:creationId xmlns:a16="http://schemas.microsoft.com/office/drawing/2014/main" id="{B287D192-2EEB-F61E-D4C1-9B8D38250D72}"/>
                    </a:ext>
                  </a:extLst>
                </p14:cNvPr>
                <p14:cNvContentPartPr/>
                <p14:nvPr/>
              </p14:nvContentPartPr>
              <p14:xfrm>
                <a:off x="8216476" y="1959022"/>
                <a:ext cx="122760" cy="170280"/>
              </p14:xfrm>
            </p:contentPart>
          </mc:Choice>
          <mc:Fallback>
            <p:pic>
              <p:nvPicPr>
                <p:cNvPr id="163" name="Freihand 162">
                  <a:extLst>
                    <a:ext uri="{FF2B5EF4-FFF2-40B4-BE49-F238E27FC236}">
                      <a16:creationId xmlns:a16="http://schemas.microsoft.com/office/drawing/2014/main" id="{B287D192-2EEB-F61E-D4C1-9B8D38250D72}"/>
                    </a:ext>
                  </a:extLst>
                </p:cNvPr>
                <p:cNvPicPr/>
                <p:nvPr/>
              </p:nvPicPr>
              <p:blipFill>
                <a:blip r:embed="rId198"/>
                <a:stretch>
                  <a:fillRect/>
                </a:stretch>
              </p:blipFill>
              <p:spPr>
                <a:xfrm>
                  <a:off x="8212156" y="1954702"/>
                  <a:ext cx="1314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64" name="Freihand 163">
                  <a:extLst>
                    <a:ext uri="{FF2B5EF4-FFF2-40B4-BE49-F238E27FC236}">
                      <a16:creationId xmlns:a16="http://schemas.microsoft.com/office/drawing/2014/main" id="{37A06E7C-D476-A121-724B-DBDF1101054D}"/>
                    </a:ext>
                  </a:extLst>
                </p14:cNvPr>
                <p14:cNvContentPartPr/>
                <p14:nvPr/>
              </p14:nvContentPartPr>
              <p14:xfrm>
                <a:off x="8351836" y="1829782"/>
                <a:ext cx="152640" cy="282600"/>
              </p14:xfrm>
            </p:contentPart>
          </mc:Choice>
          <mc:Fallback>
            <p:pic>
              <p:nvPicPr>
                <p:cNvPr id="164" name="Freihand 163">
                  <a:extLst>
                    <a:ext uri="{FF2B5EF4-FFF2-40B4-BE49-F238E27FC236}">
                      <a16:creationId xmlns:a16="http://schemas.microsoft.com/office/drawing/2014/main" id="{37A06E7C-D476-A121-724B-DBDF1101054D}"/>
                    </a:ext>
                  </a:extLst>
                </p:cNvPr>
                <p:cNvPicPr/>
                <p:nvPr/>
              </p:nvPicPr>
              <p:blipFill>
                <a:blip r:embed="rId200"/>
                <a:stretch>
                  <a:fillRect/>
                </a:stretch>
              </p:blipFill>
              <p:spPr>
                <a:xfrm>
                  <a:off x="8347516" y="1825462"/>
                  <a:ext cx="16128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65" name="Freihand 164">
                  <a:extLst>
                    <a:ext uri="{FF2B5EF4-FFF2-40B4-BE49-F238E27FC236}">
                      <a16:creationId xmlns:a16="http://schemas.microsoft.com/office/drawing/2014/main" id="{871251EB-CA22-D10B-3531-79C81270CD4F}"/>
                    </a:ext>
                  </a:extLst>
                </p14:cNvPr>
                <p14:cNvContentPartPr/>
                <p14:nvPr/>
              </p14:nvContentPartPr>
              <p14:xfrm>
                <a:off x="8574316" y="2010862"/>
                <a:ext cx="489600" cy="128880"/>
              </p14:xfrm>
            </p:contentPart>
          </mc:Choice>
          <mc:Fallback>
            <p:pic>
              <p:nvPicPr>
                <p:cNvPr id="165" name="Freihand 164">
                  <a:extLst>
                    <a:ext uri="{FF2B5EF4-FFF2-40B4-BE49-F238E27FC236}">
                      <a16:creationId xmlns:a16="http://schemas.microsoft.com/office/drawing/2014/main" id="{871251EB-CA22-D10B-3531-79C81270CD4F}"/>
                    </a:ext>
                  </a:extLst>
                </p:cNvPr>
                <p:cNvPicPr/>
                <p:nvPr/>
              </p:nvPicPr>
              <p:blipFill>
                <a:blip r:embed="rId202"/>
                <a:stretch>
                  <a:fillRect/>
                </a:stretch>
              </p:blipFill>
              <p:spPr>
                <a:xfrm>
                  <a:off x="8569996" y="2006542"/>
                  <a:ext cx="4982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66" name="Freihand 165">
                  <a:extLst>
                    <a:ext uri="{FF2B5EF4-FFF2-40B4-BE49-F238E27FC236}">
                      <a16:creationId xmlns:a16="http://schemas.microsoft.com/office/drawing/2014/main" id="{EE7CC442-2C7C-5F7C-8E11-EA4A09798440}"/>
                    </a:ext>
                  </a:extLst>
                </p14:cNvPr>
                <p14:cNvContentPartPr/>
                <p14:nvPr/>
              </p14:nvContentPartPr>
              <p14:xfrm>
                <a:off x="9127636" y="1887022"/>
                <a:ext cx="19080" cy="64440"/>
              </p14:xfrm>
            </p:contentPart>
          </mc:Choice>
          <mc:Fallback>
            <p:pic>
              <p:nvPicPr>
                <p:cNvPr id="166" name="Freihand 165">
                  <a:extLst>
                    <a:ext uri="{FF2B5EF4-FFF2-40B4-BE49-F238E27FC236}">
                      <a16:creationId xmlns:a16="http://schemas.microsoft.com/office/drawing/2014/main" id="{EE7CC442-2C7C-5F7C-8E11-EA4A09798440}"/>
                    </a:ext>
                  </a:extLst>
                </p:cNvPr>
                <p:cNvPicPr/>
                <p:nvPr/>
              </p:nvPicPr>
              <p:blipFill>
                <a:blip r:embed="rId204"/>
                <a:stretch>
                  <a:fillRect/>
                </a:stretch>
              </p:blipFill>
              <p:spPr>
                <a:xfrm>
                  <a:off x="9123316" y="1882702"/>
                  <a:ext cx="277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67" name="Freihand 166">
                  <a:extLst>
                    <a:ext uri="{FF2B5EF4-FFF2-40B4-BE49-F238E27FC236}">
                      <a16:creationId xmlns:a16="http://schemas.microsoft.com/office/drawing/2014/main" id="{215B1614-02B4-3277-10C0-373FF658DFC2}"/>
                    </a:ext>
                  </a:extLst>
                </p14:cNvPr>
                <p14:cNvContentPartPr/>
                <p14:nvPr/>
              </p14:nvContentPartPr>
              <p14:xfrm>
                <a:off x="9136636" y="1993222"/>
                <a:ext cx="125640" cy="136080"/>
              </p14:xfrm>
            </p:contentPart>
          </mc:Choice>
          <mc:Fallback>
            <p:pic>
              <p:nvPicPr>
                <p:cNvPr id="167" name="Freihand 166">
                  <a:extLst>
                    <a:ext uri="{FF2B5EF4-FFF2-40B4-BE49-F238E27FC236}">
                      <a16:creationId xmlns:a16="http://schemas.microsoft.com/office/drawing/2014/main" id="{215B1614-02B4-3277-10C0-373FF658DFC2}"/>
                    </a:ext>
                  </a:extLst>
                </p:cNvPr>
                <p:cNvPicPr/>
                <p:nvPr/>
              </p:nvPicPr>
              <p:blipFill>
                <a:blip r:embed="rId206"/>
                <a:stretch>
                  <a:fillRect/>
                </a:stretch>
              </p:blipFill>
              <p:spPr>
                <a:xfrm>
                  <a:off x="9132316" y="1988902"/>
                  <a:ext cx="1342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68" name="Freihand 167">
                  <a:extLst>
                    <a:ext uri="{FF2B5EF4-FFF2-40B4-BE49-F238E27FC236}">
                      <a16:creationId xmlns:a16="http://schemas.microsoft.com/office/drawing/2014/main" id="{7E9028ED-2BED-0ABF-DF88-C4D21597B549}"/>
                    </a:ext>
                  </a:extLst>
                </p14:cNvPr>
                <p14:cNvContentPartPr/>
                <p14:nvPr/>
              </p14:nvContentPartPr>
              <p14:xfrm>
                <a:off x="9314476" y="1973782"/>
                <a:ext cx="462960" cy="168480"/>
              </p14:xfrm>
            </p:contentPart>
          </mc:Choice>
          <mc:Fallback>
            <p:pic>
              <p:nvPicPr>
                <p:cNvPr id="168" name="Freihand 167">
                  <a:extLst>
                    <a:ext uri="{FF2B5EF4-FFF2-40B4-BE49-F238E27FC236}">
                      <a16:creationId xmlns:a16="http://schemas.microsoft.com/office/drawing/2014/main" id="{7E9028ED-2BED-0ABF-DF88-C4D21597B549}"/>
                    </a:ext>
                  </a:extLst>
                </p:cNvPr>
                <p:cNvPicPr/>
                <p:nvPr/>
              </p:nvPicPr>
              <p:blipFill>
                <a:blip r:embed="rId208"/>
                <a:stretch>
                  <a:fillRect/>
                </a:stretch>
              </p:blipFill>
              <p:spPr>
                <a:xfrm>
                  <a:off x="9310156" y="1969462"/>
                  <a:ext cx="4716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69" name="Freihand 168">
                  <a:extLst>
                    <a:ext uri="{FF2B5EF4-FFF2-40B4-BE49-F238E27FC236}">
                      <a16:creationId xmlns:a16="http://schemas.microsoft.com/office/drawing/2014/main" id="{8198FA71-7689-722D-F1B4-13B6E055EB12}"/>
                    </a:ext>
                  </a:extLst>
                </p14:cNvPr>
                <p14:cNvContentPartPr/>
                <p14:nvPr/>
              </p14:nvContentPartPr>
              <p14:xfrm>
                <a:off x="9850876" y="1951822"/>
                <a:ext cx="160200" cy="153000"/>
              </p14:xfrm>
            </p:contentPart>
          </mc:Choice>
          <mc:Fallback>
            <p:pic>
              <p:nvPicPr>
                <p:cNvPr id="169" name="Freihand 168">
                  <a:extLst>
                    <a:ext uri="{FF2B5EF4-FFF2-40B4-BE49-F238E27FC236}">
                      <a16:creationId xmlns:a16="http://schemas.microsoft.com/office/drawing/2014/main" id="{8198FA71-7689-722D-F1B4-13B6E055EB12}"/>
                    </a:ext>
                  </a:extLst>
                </p:cNvPr>
                <p:cNvPicPr/>
                <p:nvPr/>
              </p:nvPicPr>
              <p:blipFill>
                <a:blip r:embed="rId210"/>
                <a:stretch>
                  <a:fillRect/>
                </a:stretch>
              </p:blipFill>
              <p:spPr>
                <a:xfrm>
                  <a:off x="9846556" y="1947502"/>
                  <a:ext cx="168840" cy="161640"/>
                </a:xfrm>
                <a:prstGeom prst="rect">
                  <a:avLst/>
                </a:prstGeom>
              </p:spPr>
            </p:pic>
          </mc:Fallback>
        </mc:AlternateContent>
      </p:grpSp>
      <p:grpSp>
        <p:nvGrpSpPr>
          <p:cNvPr id="180" name="Gruppieren 179">
            <a:extLst>
              <a:ext uri="{FF2B5EF4-FFF2-40B4-BE49-F238E27FC236}">
                <a16:creationId xmlns:a16="http://schemas.microsoft.com/office/drawing/2014/main" id="{25DEF962-2003-5915-A504-BB38CB0F99E7}"/>
              </a:ext>
            </a:extLst>
          </p:cNvPr>
          <p:cNvGrpSpPr/>
          <p:nvPr/>
        </p:nvGrpSpPr>
        <p:grpSpPr>
          <a:xfrm>
            <a:off x="2711716" y="2399302"/>
            <a:ext cx="2004480" cy="597240"/>
            <a:chOff x="2711716" y="2399302"/>
            <a:chExt cx="2004480" cy="597240"/>
          </a:xfrm>
        </p:grpSpPr>
        <mc:AlternateContent xmlns:mc="http://schemas.openxmlformats.org/markup-compatibility/2006">
          <mc:Choice xmlns:p14="http://schemas.microsoft.com/office/powerpoint/2010/main" Requires="p14">
            <p:contentPart p14:bwMode="auto" r:id="rId211">
              <p14:nvContentPartPr>
                <p14:cNvPr id="171" name="Freihand 170">
                  <a:extLst>
                    <a:ext uri="{FF2B5EF4-FFF2-40B4-BE49-F238E27FC236}">
                      <a16:creationId xmlns:a16="http://schemas.microsoft.com/office/drawing/2014/main" id="{BE6D9103-C3E8-C428-C4B1-A8F7E988DCED}"/>
                    </a:ext>
                  </a:extLst>
                </p14:cNvPr>
                <p14:cNvContentPartPr/>
                <p14:nvPr/>
              </p14:nvContentPartPr>
              <p14:xfrm>
                <a:off x="2899636" y="2522782"/>
                <a:ext cx="197640" cy="186120"/>
              </p14:xfrm>
            </p:contentPart>
          </mc:Choice>
          <mc:Fallback>
            <p:pic>
              <p:nvPicPr>
                <p:cNvPr id="171" name="Freihand 170">
                  <a:extLst>
                    <a:ext uri="{FF2B5EF4-FFF2-40B4-BE49-F238E27FC236}">
                      <a16:creationId xmlns:a16="http://schemas.microsoft.com/office/drawing/2014/main" id="{BE6D9103-C3E8-C428-C4B1-A8F7E988DCED}"/>
                    </a:ext>
                  </a:extLst>
                </p:cNvPr>
                <p:cNvPicPr/>
                <p:nvPr/>
              </p:nvPicPr>
              <p:blipFill>
                <a:blip r:embed="rId212"/>
                <a:stretch>
                  <a:fillRect/>
                </a:stretch>
              </p:blipFill>
              <p:spPr>
                <a:xfrm>
                  <a:off x="2895316" y="2518462"/>
                  <a:ext cx="2062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72" name="Freihand 171">
                  <a:extLst>
                    <a:ext uri="{FF2B5EF4-FFF2-40B4-BE49-F238E27FC236}">
                      <a16:creationId xmlns:a16="http://schemas.microsoft.com/office/drawing/2014/main" id="{C1CAE249-365D-66D1-9BBF-747D99CAA454}"/>
                    </a:ext>
                  </a:extLst>
                </p14:cNvPr>
                <p14:cNvContentPartPr/>
                <p14:nvPr/>
              </p14:nvContentPartPr>
              <p14:xfrm>
                <a:off x="3131116" y="2456902"/>
                <a:ext cx="152640" cy="244440"/>
              </p14:xfrm>
            </p:contentPart>
          </mc:Choice>
          <mc:Fallback>
            <p:pic>
              <p:nvPicPr>
                <p:cNvPr id="172" name="Freihand 171">
                  <a:extLst>
                    <a:ext uri="{FF2B5EF4-FFF2-40B4-BE49-F238E27FC236}">
                      <a16:creationId xmlns:a16="http://schemas.microsoft.com/office/drawing/2014/main" id="{C1CAE249-365D-66D1-9BBF-747D99CAA454}"/>
                    </a:ext>
                  </a:extLst>
                </p:cNvPr>
                <p:cNvPicPr/>
                <p:nvPr/>
              </p:nvPicPr>
              <p:blipFill>
                <a:blip r:embed="rId214"/>
                <a:stretch>
                  <a:fillRect/>
                </a:stretch>
              </p:blipFill>
              <p:spPr>
                <a:xfrm>
                  <a:off x="3126796" y="2452582"/>
                  <a:ext cx="16128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73" name="Freihand 172">
                  <a:extLst>
                    <a:ext uri="{FF2B5EF4-FFF2-40B4-BE49-F238E27FC236}">
                      <a16:creationId xmlns:a16="http://schemas.microsoft.com/office/drawing/2014/main" id="{BE8B84FC-E886-591F-8E90-5E402D447E9C}"/>
                    </a:ext>
                  </a:extLst>
                </p14:cNvPr>
                <p14:cNvContentPartPr/>
                <p14:nvPr/>
              </p14:nvContentPartPr>
              <p14:xfrm>
                <a:off x="3303556" y="2399302"/>
                <a:ext cx="613800" cy="289440"/>
              </p14:xfrm>
            </p:contentPart>
          </mc:Choice>
          <mc:Fallback>
            <p:pic>
              <p:nvPicPr>
                <p:cNvPr id="173" name="Freihand 172">
                  <a:extLst>
                    <a:ext uri="{FF2B5EF4-FFF2-40B4-BE49-F238E27FC236}">
                      <a16:creationId xmlns:a16="http://schemas.microsoft.com/office/drawing/2014/main" id="{BE8B84FC-E886-591F-8E90-5E402D447E9C}"/>
                    </a:ext>
                  </a:extLst>
                </p:cNvPr>
                <p:cNvPicPr/>
                <p:nvPr/>
              </p:nvPicPr>
              <p:blipFill>
                <a:blip r:embed="rId216"/>
                <a:stretch>
                  <a:fillRect/>
                </a:stretch>
              </p:blipFill>
              <p:spPr>
                <a:xfrm>
                  <a:off x="3299236" y="2394982"/>
                  <a:ext cx="62244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74" name="Freihand 173">
                  <a:extLst>
                    <a:ext uri="{FF2B5EF4-FFF2-40B4-BE49-F238E27FC236}">
                      <a16:creationId xmlns:a16="http://schemas.microsoft.com/office/drawing/2014/main" id="{BFCCCC7A-EBF8-C623-B89B-7A50B6CB0AC0}"/>
                    </a:ext>
                  </a:extLst>
                </p14:cNvPr>
                <p14:cNvContentPartPr/>
                <p14:nvPr/>
              </p14:nvContentPartPr>
              <p14:xfrm>
                <a:off x="3932116" y="2544022"/>
                <a:ext cx="363600" cy="372600"/>
              </p14:xfrm>
            </p:contentPart>
          </mc:Choice>
          <mc:Fallback>
            <p:pic>
              <p:nvPicPr>
                <p:cNvPr id="174" name="Freihand 173">
                  <a:extLst>
                    <a:ext uri="{FF2B5EF4-FFF2-40B4-BE49-F238E27FC236}">
                      <a16:creationId xmlns:a16="http://schemas.microsoft.com/office/drawing/2014/main" id="{BFCCCC7A-EBF8-C623-B89B-7A50B6CB0AC0}"/>
                    </a:ext>
                  </a:extLst>
                </p:cNvPr>
                <p:cNvPicPr/>
                <p:nvPr/>
              </p:nvPicPr>
              <p:blipFill>
                <a:blip r:embed="rId218"/>
                <a:stretch>
                  <a:fillRect/>
                </a:stretch>
              </p:blipFill>
              <p:spPr>
                <a:xfrm>
                  <a:off x="3927796" y="2539702"/>
                  <a:ext cx="372240" cy="3812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75" name="Freihand 174">
                  <a:extLst>
                    <a:ext uri="{FF2B5EF4-FFF2-40B4-BE49-F238E27FC236}">
                      <a16:creationId xmlns:a16="http://schemas.microsoft.com/office/drawing/2014/main" id="{D597E72E-B0FD-E452-0285-68CBF53B40F2}"/>
                    </a:ext>
                  </a:extLst>
                </p14:cNvPr>
                <p14:cNvContentPartPr/>
                <p14:nvPr/>
              </p14:nvContentPartPr>
              <p14:xfrm>
                <a:off x="4279876" y="2415862"/>
                <a:ext cx="5040" cy="41040"/>
              </p14:xfrm>
            </p:contentPart>
          </mc:Choice>
          <mc:Fallback>
            <p:pic>
              <p:nvPicPr>
                <p:cNvPr id="175" name="Freihand 174">
                  <a:extLst>
                    <a:ext uri="{FF2B5EF4-FFF2-40B4-BE49-F238E27FC236}">
                      <a16:creationId xmlns:a16="http://schemas.microsoft.com/office/drawing/2014/main" id="{D597E72E-B0FD-E452-0285-68CBF53B40F2}"/>
                    </a:ext>
                  </a:extLst>
                </p:cNvPr>
                <p:cNvPicPr/>
                <p:nvPr/>
              </p:nvPicPr>
              <p:blipFill>
                <a:blip r:embed="rId220"/>
                <a:stretch>
                  <a:fillRect/>
                </a:stretch>
              </p:blipFill>
              <p:spPr>
                <a:xfrm>
                  <a:off x="4275556" y="2411542"/>
                  <a:ext cx="136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76" name="Freihand 175">
                  <a:extLst>
                    <a:ext uri="{FF2B5EF4-FFF2-40B4-BE49-F238E27FC236}">
                      <a16:creationId xmlns:a16="http://schemas.microsoft.com/office/drawing/2014/main" id="{ABCE7D06-72A9-8142-B29D-095A3585F46D}"/>
                    </a:ext>
                  </a:extLst>
                </p14:cNvPr>
                <p14:cNvContentPartPr/>
                <p14:nvPr/>
              </p14:nvContentPartPr>
              <p14:xfrm>
                <a:off x="4217236" y="2578942"/>
                <a:ext cx="190440" cy="417600"/>
              </p14:xfrm>
            </p:contentPart>
          </mc:Choice>
          <mc:Fallback>
            <p:pic>
              <p:nvPicPr>
                <p:cNvPr id="176" name="Freihand 175">
                  <a:extLst>
                    <a:ext uri="{FF2B5EF4-FFF2-40B4-BE49-F238E27FC236}">
                      <a16:creationId xmlns:a16="http://schemas.microsoft.com/office/drawing/2014/main" id="{ABCE7D06-72A9-8142-B29D-095A3585F46D}"/>
                    </a:ext>
                  </a:extLst>
                </p:cNvPr>
                <p:cNvPicPr/>
                <p:nvPr/>
              </p:nvPicPr>
              <p:blipFill>
                <a:blip r:embed="rId222"/>
                <a:stretch>
                  <a:fillRect/>
                </a:stretch>
              </p:blipFill>
              <p:spPr>
                <a:xfrm>
                  <a:off x="4212916" y="2574622"/>
                  <a:ext cx="199080" cy="4262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77" name="Freihand 176">
                  <a:extLst>
                    <a:ext uri="{FF2B5EF4-FFF2-40B4-BE49-F238E27FC236}">
                      <a16:creationId xmlns:a16="http://schemas.microsoft.com/office/drawing/2014/main" id="{A738B3C5-0CDC-D6BB-416C-34159D5924E4}"/>
                    </a:ext>
                  </a:extLst>
                </p14:cNvPr>
                <p14:cNvContentPartPr/>
                <p14:nvPr/>
              </p14:nvContentPartPr>
              <p14:xfrm>
                <a:off x="3592996" y="2448622"/>
                <a:ext cx="162720" cy="86040"/>
              </p14:xfrm>
            </p:contentPart>
          </mc:Choice>
          <mc:Fallback>
            <p:pic>
              <p:nvPicPr>
                <p:cNvPr id="177" name="Freihand 176">
                  <a:extLst>
                    <a:ext uri="{FF2B5EF4-FFF2-40B4-BE49-F238E27FC236}">
                      <a16:creationId xmlns:a16="http://schemas.microsoft.com/office/drawing/2014/main" id="{A738B3C5-0CDC-D6BB-416C-34159D5924E4}"/>
                    </a:ext>
                  </a:extLst>
                </p:cNvPr>
                <p:cNvPicPr/>
                <p:nvPr/>
              </p:nvPicPr>
              <p:blipFill>
                <a:blip r:embed="rId224"/>
                <a:stretch>
                  <a:fillRect/>
                </a:stretch>
              </p:blipFill>
              <p:spPr>
                <a:xfrm>
                  <a:off x="3588676" y="2444302"/>
                  <a:ext cx="1713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79" name="Freihand 178">
                  <a:extLst>
                    <a:ext uri="{FF2B5EF4-FFF2-40B4-BE49-F238E27FC236}">
                      <a16:creationId xmlns:a16="http://schemas.microsoft.com/office/drawing/2014/main" id="{5C771326-DB92-A3C1-80CA-C1184A444CD2}"/>
                    </a:ext>
                  </a:extLst>
                </p14:cNvPr>
                <p14:cNvContentPartPr/>
                <p14:nvPr/>
              </p14:nvContentPartPr>
              <p14:xfrm>
                <a:off x="2711716" y="2873782"/>
                <a:ext cx="2004480" cy="82800"/>
              </p14:xfrm>
            </p:contentPart>
          </mc:Choice>
          <mc:Fallback>
            <p:pic>
              <p:nvPicPr>
                <p:cNvPr id="179" name="Freihand 178">
                  <a:extLst>
                    <a:ext uri="{FF2B5EF4-FFF2-40B4-BE49-F238E27FC236}">
                      <a16:creationId xmlns:a16="http://schemas.microsoft.com/office/drawing/2014/main" id="{5C771326-DB92-A3C1-80CA-C1184A444CD2}"/>
                    </a:ext>
                  </a:extLst>
                </p:cNvPr>
                <p:cNvPicPr/>
                <p:nvPr/>
              </p:nvPicPr>
              <p:blipFill>
                <a:blip r:embed="rId226"/>
                <a:stretch>
                  <a:fillRect/>
                </a:stretch>
              </p:blipFill>
              <p:spPr>
                <a:xfrm>
                  <a:off x="2707396" y="2869462"/>
                  <a:ext cx="2013120" cy="91440"/>
                </a:xfrm>
                <a:prstGeom prst="rect">
                  <a:avLst/>
                </a:prstGeom>
              </p:spPr>
            </p:pic>
          </mc:Fallback>
        </mc:AlternateContent>
      </p:grpSp>
    </p:spTree>
    <p:extLst>
      <p:ext uri="{BB962C8B-B14F-4D97-AF65-F5344CB8AC3E}">
        <p14:creationId xmlns:p14="http://schemas.microsoft.com/office/powerpoint/2010/main" val="1958240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Gewichtete</a:t>
            </a:r>
            <a:r>
              <a:rPr lang="en-US" sz="2903" b="1" dirty="0">
                <a:solidFill>
                  <a:sysClr val="windowText" lastClr="000000"/>
                </a:solidFill>
              </a:rPr>
              <a:t> </a:t>
            </a:r>
            <a:r>
              <a:rPr lang="en-US" sz="2903" b="1" dirty="0" err="1">
                <a:solidFill>
                  <a:sysClr val="windowText" lastClr="000000"/>
                </a:solidFill>
              </a:rPr>
              <a:t>Stimmen</a:t>
            </a:r>
            <a:endParaRPr lang="en-US" sz="2903" dirty="0">
              <a:solidFill>
                <a:sysClr val="windowText" lastClr="000000"/>
              </a:solidFill>
            </a:endParaRPr>
          </a:p>
        </p:txBody>
      </p:sp>
      <p:sp>
        <p:nvSpPr>
          <p:cNvPr id="3" name="Textfeld 2"/>
          <p:cNvSpPr txBox="1"/>
          <p:nvPr/>
        </p:nvSpPr>
        <p:spPr>
          <a:xfrm>
            <a:off x="0" y="690337"/>
            <a:ext cx="10591732" cy="5672333"/>
          </a:xfrm>
          <a:prstGeom prst="rect">
            <a:avLst/>
          </a:prstGeom>
          <a:noFill/>
        </p:spPr>
        <p:txBody>
          <a:bodyPr wrap="square" rtlCol="0">
            <a:noAutofit/>
          </a:bodyPr>
          <a:lstStyle/>
          <a:p>
            <a:r>
              <a:rPr lang="en-US" altLang="de-DE" sz="2177" dirty="0"/>
              <a:t>In </a:t>
            </a:r>
            <a:r>
              <a:rPr lang="en-US" altLang="de-DE" sz="2177" dirty="0" err="1"/>
              <a:t>vielen</a:t>
            </a:r>
            <a:r>
              <a:rPr lang="en-US" altLang="de-DE" sz="2177" dirty="0"/>
              <a:t> </a:t>
            </a:r>
            <a:r>
              <a:rPr lang="en-US" altLang="de-DE" sz="2177" dirty="0" err="1"/>
              <a:t>Abstimmungsmechanismen</a:t>
            </a:r>
            <a:r>
              <a:rPr lang="en-US" altLang="de-DE" sz="2177" dirty="0"/>
              <a:t> </a:t>
            </a:r>
            <a:r>
              <a:rPr lang="en-US" altLang="de-DE" sz="2177" dirty="0" err="1"/>
              <a:t>werden</a:t>
            </a:r>
            <a:r>
              <a:rPr lang="en-US" altLang="de-DE" sz="2177" dirty="0"/>
              <a:t> die </a:t>
            </a:r>
            <a:r>
              <a:rPr lang="en-US" altLang="de-DE" sz="2177" dirty="0" err="1"/>
              <a:t>Abstimmungsberechtigten</a:t>
            </a:r>
            <a:r>
              <a:rPr lang="en-US" altLang="de-DE" sz="2177" dirty="0"/>
              <a:t> </a:t>
            </a:r>
            <a:r>
              <a:rPr lang="en-US" altLang="de-DE" sz="2177" dirty="0" err="1"/>
              <a:t>unterschiedlich</a:t>
            </a:r>
            <a:r>
              <a:rPr lang="en-US" altLang="de-DE" sz="2177" dirty="0"/>
              <a:t> </a:t>
            </a:r>
            <a:r>
              <a:rPr lang="en-US" altLang="de-DE" sz="2177" dirty="0" err="1"/>
              <a:t>behandelt</a:t>
            </a:r>
            <a:r>
              <a:rPr lang="en-US" altLang="de-DE" sz="2177" dirty="0"/>
              <a:t> (</a:t>
            </a:r>
            <a:r>
              <a:rPr lang="en-US" altLang="de-DE" sz="2177" dirty="0" err="1"/>
              <a:t>Bsp</a:t>
            </a:r>
            <a:r>
              <a:rPr lang="en-US" altLang="de-DE" sz="2177" dirty="0"/>
              <a:t>.): </a:t>
            </a:r>
          </a:p>
          <a:p>
            <a:endParaRPr lang="en-US" altLang="de-DE" sz="2177" dirty="0"/>
          </a:p>
          <a:p>
            <a:pPr marL="725851" lvl="1" indent="-311079">
              <a:buFont typeface="Arial" panose="020B0604020202020204" pitchFamily="34" charset="0"/>
              <a:buChar char="•"/>
            </a:pPr>
            <a:r>
              <a:rPr lang="en-US" altLang="de-DE" sz="2177" dirty="0" err="1"/>
              <a:t>Geschworenengericht</a:t>
            </a:r>
            <a:r>
              <a:rPr lang="en-US" altLang="de-DE" sz="2177" dirty="0"/>
              <a:t>:	Falls </a:t>
            </a:r>
            <a:r>
              <a:rPr lang="en-US" altLang="de-DE" sz="2177" dirty="0" err="1"/>
              <a:t>ein</a:t>
            </a:r>
            <a:r>
              <a:rPr lang="en-US" altLang="de-DE" sz="2177" dirty="0"/>
              <a:t> </a:t>
            </a:r>
            <a:r>
              <a:rPr lang="en-US" altLang="de-DE" sz="2177" dirty="0" err="1"/>
              <a:t>Mitglied</a:t>
            </a:r>
            <a:r>
              <a:rPr lang="en-US" altLang="de-DE" sz="2177" dirty="0"/>
              <a:t> auf “</a:t>
            </a:r>
            <a:r>
              <a:rPr lang="en-US" altLang="de-DE" sz="2177" dirty="0" err="1"/>
              <a:t>nicht</a:t>
            </a:r>
            <a:r>
              <a:rPr lang="en-US" altLang="de-DE" sz="2177" dirty="0"/>
              <a:t> </a:t>
            </a:r>
            <a:r>
              <a:rPr lang="en-US" altLang="de-DE" sz="2177" dirty="0" err="1"/>
              <a:t>schuldig</a:t>
            </a:r>
            <a:r>
              <a:rPr lang="en-US" altLang="de-DE" sz="2177" dirty="0"/>
              <a:t>” </a:t>
            </a:r>
            <a:r>
              <a:rPr lang="en-US" altLang="de-DE" sz="2177" dirty="0" err="1"/>
              <a:t>ist</a:t>
            </a:r>
            <a:r>
              <a:rPr lang="en-US" altLang="de-DE" sz="2177" dirty="0"/>
              <a:t> das </a:t>
            </a:r>
            <a:r>
              <a:rPr lang="en-US" altLang="de-DE" sz="2177" dirty="0" err="1"/>
              <a:t>Urteil</a:t>
            </a:r>
            <a:r>
              <a:rPr lang="en-US" altLang="de-DE" sz="2177" dirty="0"/>
              <a:t>                  				“</a:t>
            </a:r>
            <a:r>
              <a:rPr lang="en-US" altLang="de-DE" sz="2177" dirty="0" err="1"/>
              <a:t>nicht</a:t>
            </a:r>
            <a:r>
              <a:rPr lang="en-US" altLang="de-DE" sz="2177" dirty="0"/>
              <a:t> </a:t>
            </a:r>
            <a:r>
              <a:rPr lang="en-US" altLang="de-DE" sz="2177" dirty="0" err="1"/>
              <a:t>schuldig</a:t>
            </a:r>
            <a:r>
              <a:rPr lang="en-US" altLang="de-DE" sz="2177" dirty="0"/>
              <a:t>”</a:t>
            </a:r>
          </a:p>
          <a:p>
            <a:pPr marL="725851" lvl="1" indent="-311079">
              <a:buFont typeface="Arial" panose="020B0604020202020204" pitchFamily="34" charset="0"/>
              <a:buChar char="•"/>
            </a:pPr>
            <a:endParaRPr lang="en-US" altLang="de-DE" sz="2177" dirty="0"/>
          </a:p>
          <a:p>
            <a:pPr marL="725851" lvl="1" indent="-311079">
              <a:buFont typeface="Arial" panose="020B0604020202020204" pitchFamily="34" charset="0"/>
              <a:buChar char="•"/>
            </a:pPr>
            <a:r>
              <a:rPr lang="en-US" altLang="de-DE" sz="2177" dirty="0" err="1"/>
              <a:t>Aktionärsversammlung</a:t>
            </a:r>
            <a:r>
              <a:rPr lang="en-US" altLang="de-DE" sz="2177" dirty="0"/>
              <a:t>:	</a:t>
            </a:r>
            <a:r>
              <a:rPr lang="en-US" altLang="de-DE" sz="2177" dirty="0" err="1"/>
              <a:t>Hält</a:t>
            </a:r>
            <a:r>
              <a:rPr lang="en-US" altLang="de-DE" sz="2177" dirty="0"/>
              <a:t> man </a:t>
            </a:r>
            <a:r>
              <a:rPr lang="en-US" altLang="de-DE" sz="2177" dirty="0" err="1"/>
              <a:t>ein</a:t>
            </a:r>
            <a:r>
              <a:rPr lang="en-US" altLang="de-DE" sz="2177" dirty="0"/>
              <a:t> </a:t>
            </a:r>
            <a:r>
              <a:rPr lang="en-US" altLang="de-DE" sz="2177" dirty="0" err="1"/>
              <a:t>großes</a:t>
            </a:r>
            <a:r>
              <a:rPr lang="en-US" altLang="de-DE" sz="2177" dirty="0"/>
              <a:t> </a:t>
            </a:r>
            <a:r>
              <a:rPr lang="en-US" altLang="de-DE" sz="2177" dirty="0" err="1"/>
              <a:t>Aktienpaket</a:t>
            </a:r>
            <a:r>
              <a:rPr lang="en-US" altLang="de-DE" sz="2177" dirty="0"/>
              <a:t>, hat man auf der JHV </a:t>
            </a:r>
            <a:r>
              <a:rPr lang="en-US" altLang="de-DE" sz="2177" dirty="0" err="1"/>
              <a:t>ein</a:t>
            </a:r>
            <a:r>
              <a:rPr lang="en-US" altLang="de-DE" sz="2177" dirty="0"/>
              <a:t> 				</a:t>
            </a:r>
            <a:r>
              <a:rPr lang="en-US" altLang="de-DE" sz="2177" dirty="0" err="1"/>
              <a:t>stärkeres</a:t>
            </a:r>
            <a:r>
              <a:rPr lang="en-US" altLang="de-DE" sz="2177" dirty="0"/>
              <a:t> </a:t>
            </a:r>
            <a:r>
              <a:rPr lang="en-US" altLang="de-DE" sz="2177" dirty="0" err="1"/>
              <a:t>Gewicht</a:t>
            </a:r>
            <a:r>
              <a:rPr lang="en-US" altLang="de-DE" sz="2177" dirty="0"/>
              <a:t>.</a:t>
            </a:r>
          </a:p>
          <a:p>
            <a:pPr marL="725851" lvl="1" indent="-311079">
              <a:buFont typeface="Arial" panose="020B0604020202020204" pitchFamily="34" charset="0"/>
              <a:buChar char="•"/>
            </a:pPr>
            <a:endParaRPr lang="en-US" altLang="de-DE" sz="2177" dirty="0"/>
          </a:p>
          <a:p>
            <a:pPr marL="725851" lvl="1" indent="-311079">
              <a:buFont typeface="Arial" panose="020B0604020202020204" pitchFamily="34" charset="0"/>
              <a:buChar char="•"/>
            </a:pPr>
            <a:r>
              <a:rPr lang="en-US" altLang="de-DE" sz="2177" dirty="0"/>
              <a:t>EU: </a:t>
            </a:r>
          </a:p>
          <a:p>
            <a:pPr marL="725851" lvl="1" indent="-311079">
              <a:buFont typeface="Arial" panose="020B0604020202020204" pitchFamily="34" charset="0"/>
              <a:buChar char="•"/>
            </a:pPr>
            <a:endParaRPr lang="en-US" altLang="de-DE" sz="2177" dirty="0"/>
          </a:p>
          <a:p>
            <a:pPr marL="1214872" lvl="2" indent="-342900">
              <a:buFont typeface="Wingdings" panose="05000000000000000000" pitchFamily="2" charset="2"/>
              <a:buChar char="Ø"/>
            </a:pPr>
            <a:r>
              <a:rPr lang="en-US" altLang="de-DE" sz="2177" dirty="0" err="1"/>
              <a:t>Größere</a:t>
            </a:r>
            <a:r>
              <a:rPr lang="en-US" altLang="de-DE" sz="2177" dirty="0"/>
              <a:t> </a:t>
            </a:r>
            <a:r>
              <a:rPr lang="en-US" altLang="de-DE" sz="2177" dirty="0" err="1"/>
              <a:t>Länder</a:t>
            </a:r>
            <a:r>
              <a:rPr lang="en-US" altLang="de-DE" sz="2177" dirty="0"/>
              <a:t> </a:t>
            </a:r>
            <a:r>
              <a:rPr lang="en-US" altLang="de-DE" sz="2177" dirty="0" err="1"/>
              <a:t>haben</a:t>
            </a:r>
            <a:r>
              <a:rPr lang="en-US" altLang="de-DE" sz="2177" dirty="0"/>
              <a:t> </a:t>
            </a:r>
            <a:r>
              <a:rPr lang="en-US" altLang="de-DE" sz="2177" dirty="0" err="1"/>
              <a:t>bei</a:t>
            </a:r>
            <a:r>
              <a:rPr lang="en-US" altLang="de-DE" sz="2177" dirty="0"/>
              <a:t> </a:t>
            </a:r>
            <a:r>
              <a:rPr lang="en-US" altLang="de-DE" sz="2177" dirty="0" err="1"/>
              <a:t>einigen</a:t>
            </a:r>
            <a:r>
              <a:rPr lang="en-US" altLang="de-DE" sz="2177" dirty="0"/>
              <a:t> </a:t>
            </a:r>
            <a:r>
              <a:rPr lang="en-US" altLang="de-DE" sz="2177" dirty="0" err="1"/>
              <a:t>Abstimmungen</a:t>
            </a:r>
            <a:r>
              <a:rPr lang="en-US" altLang="de-DE" sz="2177" dirty="0"/>
              <a:t> </a:t>
            </a:r>
            <a:r>
              <a:rPr lang="en-US" altLang="de-DE" sz="2177" dirty="0" err="1"/>
              <a:t>mehr</a:t>
            </a:r>
            <a:r>
              <a:rPr lang="en-US" altLang="de-DE" sz="2177" dirty="0"/>
              <a:t> </a:t>
            </a:r>
            <a:r>
              <a:rPr lang="en-US" altLang="de-DE" sz="2177" dirty="0" err="1"/>
              <a:t>Gewicht</a:t>
            </a:r>
            <a:r>
              <a:rPr lang="en-US" altLang="de-DE" sz="2177" dirty="0"/>
              <a:t>,</a:t>
            </a:r>
          </a:p>
          <a:p>
            <a:pPr marL="1214872" lvl="2" indent="-342900">
              <a:buFont typeface="Wingdings" panose="05000000000000000000" pitchFamily="2" charset="2"/>
              <a:buChar char="Ø"/>
            </a:pPr>
            <a:r>
              <a:rPr lang="en-US" altLang="de-DE" sz="2177" dirty="0" err="1"/>
              <a:t>allerdings</a:t>
            </a:r>
            <a:r>
              <a:rPr lang="en-US" altLang="de-DE" sz="2177" dirty="0"/>
              <a:t> </a:t>
            </a:r>
            <a:r>
              <a:rPr lang="en-US" altLang="de-DE" sz="2177" dirty="0" err="1"/>
              <a:t>sind</a:t>
            </a:r>
            <a:r>
              <a:rPr lang="en-US" altLang="de-DE" sz="2177" dirty="0"/>
              <a:t> in </a:t>
            </a:r>
            <a:r>
              <a:rPr lang="en-US" altLang="de-DE" sz="2177" dirty="0" err="1"/>
              <a:t>großen</a:t>
            </a:r>
            <a:r>
              <a:rPr lang="en-US" altLang="de-DE" sz="2177" dirty="0"/>
              <a:t> </a:t>
            </a:r>
            <a:r>
              <a:rPr lang="en-US" altLang="de-DE" sz="2177" dirty="0" err="1"/>
              <a:t>Ländern</a:t>
            </a:r>
            <a:r>
              <a:rPr lang="en-US" altLang="de-DE" sz="2177" dirty="0"/>
              <a:t> die Pro-Kopf-</a:t>
            </a:r>
            <a:r>
              <a:rPr lang="en-US" altLang="de-DE" sz="2177" dirty="0" err="1"/>
              <a:t>Gewichte</a:t>
            </a:r>
            <a:r>
              <a:rPr lang="en-US" altLang="de-DE" sz="2177" dirty="0"/>
              <a:t> </a:t>
            </a:r>
            <a:r>
              <a:rPr lang="en-US" altLang="de-DE" sz="2177" dirty="0" err="1"/>
              <a:t>niedriger</a:t>
            </a:r>
            <a:endParaRPr lang="en-US" altLang="de-DE" sz="2177" dirty="0"/>
          </a:p>
          <a:p>
            <a:pPr marL="871972" lvl="2"/>
            <a:r>
              <a:rPr lang="en-US" altLang="de-DE" sz="2177" dirty="0"/>
              <a:t>     </a:t>
            </a:r>
            <a:r>
              <a:rPr lang="en-US" altLang="de-DE" sz="2177" dirty="0" err="1"/>
              <a:t>als</a:t>
            </a:r>
            <a:r>
              <a:rPr lang="en-US" altLang="de-DE" sz="2177" dirty="0"/>
              <a:t> in </a:t>
            </a:r>
            <a:r>
              <a:rPr lang="en-US" altLang="de-DE" sz="2177" dirty="0" err="1"/>
              <a:t>kleinen</a:t>
            </a:r>
            <a:r>
              <a:rPr lang="en-US" altLang="de-DE" sz="2177" dirty="0"/>
              <a:t> </a:t>
            </a:r>
            <a:r>
              <a:rPr lang="en-US" altLang="de-DE" sz="2177" dirty="0" err="1"/>
              <a:t>Ländern</a:t>
            </a:r>
            <a:r>
              <a:rPr lang="en-US" altLang="de-DE" sz="2177" dirty="0"/>
              <a:t>. </a:t>
            </a:r>
          </a:p>
          <a:p>
            <a:pPr marL="1214872" lvl="2" indent="-342900">
              <a:buFont typeface="Wingdings" panose="05000000000000000000" pitchFamily="2" charset="2"/>
              <a:buChar char="Ø"/>
            </a:pPr>
            <a:r>
              <a:rPr lang="en-US" altLang="de-DE" sz="2177" dirty="0" err="1"/>
              <a:t>Zudem</a:t>
            </a:r>
            <a:r>
              <a:rPr lang="en-US" altLang="de-DE" sz="2177" dirty="0"/>
              <a:t> gilt </a:t>
            </a:r>
            <a:r>
              <a:rPr lang="en-US" altLang="de-DE" sz="2177" dirty="0" err="1"/>
              <a:t>immer</a:t>
            </a:r>
            <a:r>
              <a:rPr lang="en-US" altLang="de-DE" sz="2177" dirty="0"/>
              <a:t> </a:t>
            </a:r>
            <a:r>
              <a:rPr lang="en-US" altLang="de-DE" sz="2177" dirty="0" err="1"/>
              <a:t>noch</a:t>
            </a:r>
            <a:r>
              <a:rPr lang="en-US" altLang="de-DE" sz="2177" dirty="0"/>
              <a:t> </a:t>
            </a:r>
            <a:r>
              <a:rPr lang="en-US" altLang="de-DE" sz="2177" dirty="0" err="1"/>
              <a:t>bei</a:t>
            </a:r>
            <a:r>
              <a:rPr lang="en-US" altLang="de-DE" sz="2177" dirty="0"/>
              <a:t> </a:t>
            </a:r>
            <a:r>
              <a:rPr lang="en-US" altLang="de-DE" sz="2177" dirty="0" err="1"/>
              <a:t>vielen</a:t>
            </a:r>
            <a:r>
              <a:rPr lang="en-US" altLang="de-DE" sz="2177" dirty="0"/>
              <a:t> </a:t>
            </a:r>
            <a:r>
              <a:rPr lang="en-US" altLang="de-DE" sz="2177" dirty="0" err="1"/>
              <a:t>Abstimmung</a:t>
            </a:r>
            <a:r>
              <a:rPr lang="en-US" altLang="de-DE" sz="2177" dirty="0"/>
              <a:t> der </a:t>
            </a:r>
            <a:r>
              <a:rPr lang="en-US" altLang="de-DE" sz="2177" dirty="0" err="1"/>
              <a:t>Luxemburger</a:t>
            </a:r>
            <a:endParaRPr lang="en-US" altLang="de-DE" sz="2177" dirty="0"/>
          </a:p>
          <a:p>
            <a:pPr marL="871972" lvl="2"/>
            <a:r>
              <a:rPr lang="en-US" altLang="de-DE" sz="2177" dirty="0"/>
              <a:t>	    </a:t>
            </a:r>
            <a:r>
              <a:rPr lang="en-US" altLang="de-DE" sz="2177" dirty="0" err="1"/>
              <a:t>Kompromiss</a:t>
            </a:r>
            <a:r>
              <a:rPr lang="en-US" altLang="de-DE" sz="2177" dirty="0"/>
              <a:t> → </a:t>
            </a:r>
            <a:r>
              <a:rPr lang="en-US" altLang="de-DE" sz="2177" dirty="0" err="1"/>
              <a:t>Vetorecht</a:t>
            </a:r>
            <a:r>
              <a:rPr lang="en-US" altLang="de-DE" sz="2177" dirty="0"/>
              <a:t> </a:t>
            </a:r>
            <a:r>
              <a:rPr lang="en-US" altLang="de-DE" sz="2177" dirty="0" err="1"/>
              <a:t>eines</a:t>
            </a:r>
            <a:r>
              <a:rPr lang="en-US" altLang="de-DE" sz="2177" dirty="0"/>
              <a:t> </a:t>
            </a:r>
            <a:r>
              <a:rPr lang="en-US" altLang="de-DE" sz="2177" dirty="0" err="1"/>
              <a:t>Mitgliedslandes</a:t>
            </a:r>
            <a:endParaRPr lang="en-US" altLang="de-DE" sz="2177" dirty="0"/>
          </a:p>
        </p:txBody>
      </p:sp>
      <p:sp>
        <p:nvSpPr>
          <p:cNvPr id="4" name="Rechteck 3">
            <a:extLst>
              <a:ext uri="{FF2B5EF4-FFF2-40B4-BE49-F238E27FC236}">
                <a16:creationId xmlns:a16="http://schemas.microsoft.com/office/drawing/2014/main" id="{75A90B26-AE58-07DF-CCB0-5C257DE9916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23023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Gewichtete</a:t>
            </a:r>
            <a:r>
              <a:rPr lang="en-US" sz="2903" b="1" dirty="0">
                <a:solidFill>
                  <a:sysClr val="windowText" lastClr="000000"/>
                </a:solidFill>
              </a:rPr>
              <a:t> </a:t>
            </a:r>
            <a:r>
              <a:rPr lang="en-US" sz="2903" b="1" dirty="0" err="1">
                <a:solidFill>
                  <a:sysClr val="windowText" lastClr="000000"/>
                </a:solidFill>
              </a:rPr>
              <a:t>Stimmen</a:t>
            </a:r>
            <a:endParaRPr lang="en-US" sz="2903" dirty="0">
              <a:solidFill>
                <a:sysClr val="windowText" lastClr="000000"/>
              </a:solidFill>
            </a:endParaRPr>
          </a:p>
        </p:txBody>
      </p:sp>
      <p:sp>
        <p:nvSpPr>
          <p:cNvPr id="3" name="Textfeld 2"/>
          <p:cNvSpPr txBox="1"/>
          <p:nvPr/>
        </p:nvSpPr>
        <p:spPr>
          <a:xfrm>
            <a:off x="2358705" y="849122"/>
            <a:ext cx="6760443" cy="3658164"/>
          </a:xfrm>
          <a:prstGeom prst="rect">
            <a:avLst/>
          </a:prstGeom>
          <a:noFill/>
        </p:spPr>
        <p:txBody>
          <a:bodyPr wrap="square" rtlCol="0">
            <a:noAutofit/>
          </a:bodyPr>
          <a:lstStyle/>
          <a:p>
            <a:pPr marL="311079" indent="-311079">
              <a:buFont typeface="Arial" panose="020B0604020202020204" pitchFamily="34" charset="0"/>
              <a:buChar char="•"/>
            </a:pPr>
            <a:r>
              <a:rPr lang="en-US" altLang="de-DE" sz="2177" dirty="0" err="1"/>
              <a:t>Jeder</a:t>
            </a:r>
            <a:r>
              <a:rPr lang="en-US" altLang="de-DE" sz="2177" dirty="0"/>
              <a:t> </a:t>
            </a:r>
            <a:r>
              <a:rPr lang="en-US" altLang="de-DE" sz="2177" dirty="0" err="1"/>
              <a:t>Stimmberechtigte</a:t>
            </a:r>
            <a:r>
              <a:rPr lang="en-US" altLang="de-DE" sz="2177" dirty="0"/>
              <a:t> hat </a:t>
            </a:r>
            <a:r>
              <a:rPr lang="en-US" altLang="de-DE" sz="2177" dirty="0" err="1"/>
              <a:t>eine</a:t>
            </a:r>
            <a:r>
              <a:rPr lang="en-US" altLang="de-DE" sz="2177" dirty="0"/>
              <a:t> </a:t>
            </a:r>
            <a:r>
              <a:rPr lang="en-US" altLang="de-DE" sz="2177" dirty="0" err="1"/>
              <a:t>feste</a:t>
            </a:r>
            <a:r>
              <a:rPr lang="en-US" altLang="de-DE" sz="2177" dirty="0"/>
              <a:t> </a:t>
            </a:r>
            <a:r>
              <a:rPr lang="en-US" altLang="de-DE" sz="2177" dirty="0" err="1"/>
              <a:t>Anzahl</a:t>
            </a:r>
            <a:r>
              <a:rPr lang="en-US" altLang="de-DE" sz="2177" dirty="0"/>
              <a:t> von </a:t>
            </a:r>
            <a:r>
              <a:rPr lang="en-US" altLang="de-DE" sz="2177" dirty="0" err="1"/>
              <a:t>Stimmen</a:t>
            </a:r>
            <a:r>
              <a:rPr lang="en-US" altLang="de-DE" sz="2177" dirty="0"/>
              <a:t>, die das </a:t>
            </a:r>
            <a:r>
              <a:rPr lang="en-US" altLang="de-DE" sz="2177" b="1" dirty="0" err="1"/>
              <a:t>Stimmgewicht</a:t>
            </a:r>
            <a:r>
              <a:rPr lang="en-US" altLang="de-DE" sz="2177" dirty="0"/>
              <a:t> </a:t>
            </a:r>
            <a:r>
              <a:rPr lang="en-US" altLang="de-DE" sz="2177" dirty="0" err="1"/>
              <a:t>definieren</a:t>
            </a:r>
            <a:endParaRPr lang="en-US" altLang="de-DE" sz="2177" dirty="0"/>
          </a:p>
          <a:p>
            <a:pPr marL="311079" indent="-311079">
              <a:buFont typeface="Arial" panose="020B0604020202020204" pitchFamily="34" charset="0"/>
              <a:buChar char="•"/>
            </a:pPr>
            <a:endParaRPr lang="en-US" altLang="de-DE" sz="2177" dirty="0"/>
          </a:p>
          <a:p>
            <a:pPr marL="311079" indent="-311079">
              <a:buFont typeface="Arial" panose="020B0604020202020204" pitchFamily="34" charset="0"/>
              <a:buChar char="•"/>
            </a:pPr>
            <a:r>
              <a:rPr lang="en-US" altLang="de-DE" sz="2177" dirty="0"/>
              <a:t>Der </a:t>
            </a:r>
            <a:r>
              <a:rPr lang="en-US" altLang="de-DE" sz="2177" dirty="0" err="1"/>
              <a:t>Einfachheit</a:t>
            </a:r>
            <a:r>
              <a:rPr lang="en-US" altLang="de-DE" sz="2177" dirty="0"/>
              <a:t> </a:t>
            </a:r>
            <a:r>
              <a:rPr lang="en-US" altLang="de-DE" sz="2177" dirty="0" err="1"/>
              <a:t>werden</a:t>
            </a:r>
            <a:r>
              <a:rPr lang="en-US" altLang="de-DE" sz="2177" dirty="0"/>
              <a:t> </a:t>
            </a:r>
            <a:r>
              <a:rPr lang="en-US" altLang="de-DE" sz="2177" dirty="0" err="1"/>
              <a:t>nur</a:t>
            </a:r>
            <a:r>
              <a:rPr lang="en-US" altLang="de-DE" sz="2177" dirty="0"/>
              <a:t> </a:t>
            </a:r>
            <a:r>
              <a:rPr lang="en-US" altLang="de-DE" sz="2177" b="1" dirty="0"/>
              <a:t>ja/nein</a:t>
            </a:r>
            <a:r>
              <a:rPr lang="en-US" altLang="de-DE" sz="2177" dirty="0"/>
              <a:t>- </a:t>
            </a:r>
            <a:r>
              <a:rPr lang="en-US" altLang="de-DE" sz="2177" dirty="0" err="1"/>
              <a:t>Entscheidungen</a:t>
            </a:r>
            <a:r>
              <a:rPr lang="en-US" altLang="de-DE" sz="2177" dirty="0"/>
              <a:t> </a:t>
            </a:r>
            <a:r>
              <a:rPr lang="en-US" altLang="de-DE" sz="2177" dirty="0" err="1"/>
              <a:t>betrachtet</a:t>
            </a:r>
            <a:endParaRPr lang="en-US" altLang="de-DE" sz="2177" dirty="0"/>
          </a:p>
          <a:p>
            <a:pPr marL="311079" indent="-311079">
              <a:buFont typeface="Arial" panose="020B0604020202020204" pitchFamily="34" charset="0"/>
              <a:buChar char="•"/>
            </a:pPr>
            <a:endParaRPr lang="en-US" altLang="de-DE" sz="2177" dirty="0"/>
          </a:p>
          <a:p>
            <a:pPr marL="311079" indent="-311079">
              <a:buFont typeface="Arial" panose="020B0604020202020204" pitchFamily="34" charset="0"/>
              <a:buChar char="•"/>
            </a:pPr>
            <a:r>
              <a:rPr lang="en-US" altLang="de-DE" sz="2177" dirty="0" err="1"/>
              <a:t>Es</a:t>
            </a:r>
            <a:r>
              <a:rPr lang="en-US" altLang="de-DE" sz="2177" dirty="0"/>
              <a:t> </a:t>
            </a:r>
            <a:r>
              <a:rPr lang="en-US" altLang="de-DE" sz="2177" dirty="0" err="1"/>
              <a:t>gibt</a:t>
            </a:r>
            <a:r>
              <a:rPr lang="en-US" altLang="de-DE" sz="2177" dirty="0"/>
              <a:t> </a:t>
            </a:r>
            <a:r>
              <a:rPr lang="en-US" altLang="de-DE" sz="2177" dirty="0" err="1"/>
              <a:t>ein</a:t>
            </a:r>
            <a:r>
              <a:rPr lang="en-US" altLang="de-DE" sz="2177" dirty="0"/>
              <a:t> </a:t>
            </a:r>
            <a:r>
              <a:rPr lang="en-US" altLang="de-DE" sz="2177" dirty="0" err="1"/>
              <a:t>Kriterium</a:t>
            </a:r>
            <a:r>
              <a:rPr lang="en-US" altLang="de-DE" sz="2177" dirty="0"/>
              <a:t>, </a:t>
            </a:r>
            <a:r>
              <a:rPr lang="en-US" altLang="de-DE" sz="2177" dirty="0" err="1"/>
              <a:t>dass</a:t>
            </a:r>
            <a:r>
              <a:rPr lang="en-US" altLang="de-DE" sz="2177" dirty="0"/>
              <a:t> </a:t>
            </a:r>
            <a:r>
              <a:rPr lang="en-US" altLang="de-DE" sz="2177" dirty="0" err="1"/>
              <a:t>bestimmt</a:t>
            </a:r>
            <a:r>
              <a:rPr lang="en-US" altLang="de-DE" sz="2177" dirty="0"/>
              <a:t>, </a:t>
            </a:r>
            <a:r>
              <a:rPr lang="en-US" altLang="de-DE" sz="2177" dirty="0" err="1"/>
              <a:t>ob</a:t>
            </a:r>
            <a:r>
              <a:rPr lang="en-US" altLang="de-DE" sz="2177" dirty="0"/>
              <a:t> ja </a:t>
            </a:r>
            <a:r>
              <a:rPr lang="en-US" altLang="de-DE" sz="2177" dirty="0" err="1"/>
              <a:t>oder</a:t>
            </a:r>
            <a:r>
              <a:rPr lang="en-US" altLang="de-DE" sz="2177" dirty="0"/>
              <a:t> nein </a:t>
            </a:r>
            <a:r>
              <a:rPr lang="en-US" altLang="de-DE" sz="2177" dirty="0" err="1"/>
              <a:t>gewinnt</a:t>
            </a:r>
            <a:r>
              <a:rPr lang="en-US" altLang="de-DE" sz="2177" dirty="0"/>
              <a:t> → </a:t>
            </a:r>
            <a:r>
              <a:rPr lang="en-US" altLang="de-DE" sz="2177" b="1" dirty="0"/>
              <a:t>Quote/Quorum</a:t>
            </a:r>
          </a:p>
        </p:txBody>
      </p:sp>
      <p:sp>
        <p:nvSpPr>
          <p:cNvPr id="4" name="Rechteck 3"/>
          <p:cNvSpPr/>
          <p:nvPr/>
        </p:nvSpPr>
        <p:spPr>
          <a:xfrm>
            <a:off x="2608384" y="3715696"/>
            <a:ext cx="6096000" cy="2828467"/>
          </a:xfrm>
          <a:prstGeom prst="rect">
            <a:avLst/>
          </a:prstGeom>
        </p:spPr>
        <p:txBody>
          <a:bodyPr>
            <a:spAutoFit/>
          </a:bodyPr>
          <a:lstStyle/>
          <a:p>
            <a:pPr marL="107841" algn="ctr">
              <a:defRPr/>
            </a:pPr>
            <a:r>
              <a:rPr lang="en-US" sz="2540" dirty="0" err="1"/>
              <a:t>Schreibweise</a:t>
            </a:r>
            <a:r>
              <a:rPr lang="en-US" sz="2540" dirty="0"/>
              <a:t>:</a:t>
            </a:r>
          </a:p>
          <a:p>
            <a:pPr marL="107841">
              <a:defRPr/>
            </a:pPr>
            <a:endParaRPr lang="en-US" sz="2540" dirty="0"/>
          </a:p>
          <a:p>
            <a:pPr marL="522613" indent="-414772">
              <a:buFont typeface="Arial" panose="020B0604020202020204" pitchFamily="34" charset="0"/>
              <a:buChar char="•"/>
              <a:defRPr/>
            </a:pPr>
            <a:r>
              <a:rPr lang="en-US" sz="2540" dirty="0"/>
              <a:t>[q; a, b, c, …]</a:t>
            </a:r>
          </a:p>
          <a:p>
            <a:pPr marL="829544" lvl="1" indent="-414772">
              <a:buFont typeface="Symbol" panose="05050102010706020507" pitchFamily="18" charset="2"/>
              <a:buChar char="-"/>
              <a:defRPr/>
            </a:pPr>
            <a:r>
              <a:rPr lang="en-US" sz="2540" dirty="0"/>
              <a:t>q: Quote</a:t>
            </a:r>
          </a:p>
          <a:p>
            <a:pPr marL="829544" lvl="1" indent="-414772">
              <a:buFont typeface="Symbol" panose="05050102010706020507" pitchFamily="18" charset="2"/>
              <a:buChar char="-"/>
              <a:defRPr/>
            </a:pPr>
            <a:r>
              <a:rPr lang="en-US" sz="2540" dirty="0"/>
              <a:t>a, b, c, … </a:t>
            </a:r>
            <a:r>
              <a:rPr lang="en-US" sz="2540" dirty="0" err="1"/>
              <a:t>Gewichte</a:t>
            </a:r>
            <a:endParaRPr lang="en-US" sz="2540" dirty="0"/>
          </a:p>
          <a:p>
            <a:pPr marL="829544" lvl="1" indent="-414772">
              <a:buFont typeface="Arial" panose="020B0604020202020204" pitchFamily="34" charset="0"/>
              <a:buChar char="•"/>
              <a:defRPr/>
            </a:pPr>
            <a:endParaRPr lang="en-US" sz="2540" dirty="0"/>
          </a:p>
          <a:p>
            <a:pPr marL="522613" indent="-414772">
              <a:buFont typeface="Arial" panose="020B0604020202020204" pitchFamily="34" charset="0"/>
              <a:buChar char="•"/>
              <a:defRPr/>
            </a:pPr>
            <a:r>
              <a:rPr lang="en-US" sz="2540" dirty="0" err="1"/>
              <a:t>Beispiel</a:t>
            </a:r>
            <a:r>
              <a:rPr lang="en-US" sz="2540" dirty="0"/>
              <a:t>: [17; 10, 6, 5, 2]</a:t>
            </a:r>
          </a:p>
        </p:txBody>
      </p:sp>
      <p:sp>
        <p:nvSpPr>
          <p:cNvPr id="5" name="Rechteck 4">
            <a:extLst>
              <a:ext uri="{FF2B5EF4-FFF2-40B4-BE49-F238E27FC236}">
                <a16:creationId xmlns:a16="http://schemas.microsoft.com/office/drawing/2014/main" id="{D415F57B-9E75-DE32-1E18-4128BE11783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56552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852854" y="69012"/>
            <a:ext cx="8528538" cy="744941"/>
          </a:xfrm>
          <a:prstGeom prst="rect">
            <a:avLst/>
          </a:prstGeom>
          <a:noFill/>
          <a:ln>
            <a:noFill/>
          </a:ln>
        </p:spPr>
        <p:txBody>
          <a:bodyPr lIns="81646" tIns="40823" rIns="81646" bIns="40823" anchor="ctr" anchorCtr="1"/>
          <a:lstStyle/>
          <a:p>
            <a:r>
              <a:rPr lang="en-US" sz="2903" b="1" dirty="0" err="1">
                <a:solidFill>
                  <a:sysClr val="windowText" lastClr="000000"/>
                </a:solidFill>
              </a:rPr>
              <a:t>Gewichtete</a:t>
            </a:r>
            <a:r>
              <a:rPr lang="en-US" sz="2903" b="1" dirty="0">
                <a:solidFill>
                  <a:sysClr val="windowText" lastClr="000000"/>
                </a:solidFill>
              </a:rPr>
              <a:t> </a:t>
            </a:r>
            <a:r>
              <a:rPr lang="en-US" sz="2903" b="1" dirty="0" err="1">
                <a:solidFill>
                  <a:sysClr val="windowText" lastClr="000000"/>
                </a:solidFill>
              </a:rPr>
              <a:t>Stimmen</a:t>
            </a:r>
            <a:r>
              <a:rPr lang="en-US" sz="2903" b="1" dirty="0">
                <a:solidFill>
                  <a:sysClr val="windowText" lastClr="000000"/>
                </a:solidFill>
              </a:rPr>
              <a:t>: </a:t>
            </a:r>
            <a:r>
              <a:rPr lang="en-US" sz="2903" b="1" dirty="0" err="1">
                <a:solidFill>
                  <a:sysClr val="windowText" lastClr="000000"/>
                </a:solidFill>
              </a:rPr>
              <a:t>Diktator</a:t>
            </a:r>
            <a:endParaRPr lang="en-US" sz="2903" dirty="0">
              <a:solidFill>
                <a:sysClr val="windowText" lastClr="000000"/>
              </a:solidFill>
            </a:endParaRPr>
          </a:p>
        </p:txBody>
      </p:sp>
      <p:sp>
        <p:nvSpPr>
          <p:cNvPr id="3" name="Textfeld 2"/>
          <p:cNvSpPr txBox="1"/>
          <p:nvPr/>
        </p:nvSpPr>
        <p:spPr>
          <a:xfrm>
            <a:off x="1660634" y="1599918"/>
            <a:ext cx="9426466" cy="3658164"/>
          </a:xfrm>
          <a:prstGeom prst="rect">
            <a:avLst/>
          </a:prstGeom>
          <a:noFill/>
        </p:spPr>
        <p:txBody>
          <a:bodyPr wrap="square" rtlCol="0">
            <a:noAutofit/>
          </a:bodyPr>
          <a:lstStyle/>
          <a:p>
            <a:pPr marL="522613" indent="-414772">
              <a:buFont typeface="Arial" panose="020B0604020202020204" pitchFamily="34" charset="0"/>
              <a:buChar char="•"/>
              <a:defRPr/>
            </a:pPr>
            <a:r>
              <a:rPr lang="en-US" sz="2540" dirty="0" err="1"/>
              <a:t>Ein</a:t>
            </a:r>
            <a:r>
              <a:rPr lang="en-US" sz="2540" dirty="0"/>
              <a:t> </a:t>
            </a:r>
            <a:r>
              <a:rPr lang="en-US" sz="2540" dirty="0" err="1"/>
              <a:t>Diktator</a:t>
            </a:r>
            <a:r>
              <a:rPr lang="en-US" sz="2540" dirty="0"/>
              <a:t> </a:t>
            </a:r>
            <a:r>
              <a:rPr lang="en-US" sz="2540" dirty="0" err="1"/>
              <a:t>vereinigt</a:t>
            </a:r>
            <a:r>
              <a:rPr lang="en-US" sz="2540" dirty="0"/>
              <a:t> </a:t>
            </a:r>
            <a:r>
              <a:rPr lang="en-US" sz="2540" dirty="0" err="1"/>
              <a:t>alle</a:t>
            </a:r>
            <a:r>
              <a:rPr lang="en-US" sz="2540" dirty="0"/>
              <a:t> </a:t>
            </a:r>
            <a:r>
              <a:rPr lang="en-US" sz="2540" dirty="0" err="1"/>
              <a:t>Entscheidungsgewalt</a:t>
            </a:r>
            <a:r>
              <a:rPr lang="en-US" sz="2540" dirty="0"/>
              <a:t> auf </a:t>
            </a:r>
            <a:r>
              <a:rPr lang="en-US" sz="2540" dirty="0" err="1"/>
              <a:t>sich</a:t>
            </a:r>
            <a:r>
              <a:rPr lang="en-US" sz="2540" dirty="0"/>
              <a:t>. </a:t>
            </a:r>
            <a:r>
              <a:rPr lang="en-US" sz="2540" dirty="0" err="1"/>
              <a:t>Nur</a:t>
            </a:r>
            <a:r>
              <a:rPr lang="en-US" sz="2540" dirty="0"/>
              <a:t> </a:t>
            </a:r>
            <a:r>
              <a:rPr lang="en-US" sz="2540" dirty="0" err="1"/>
              <a:t>wenn</a:t>
            </a:r>
            <a:r>
              <a:rPr lang="en-US" sz="2540" dirty="0"/>
              <a:t> </a:t>
            </a:r>
            <a:r>
              <a:rPr lang="en-US" sz="2540" dirty="0" err="1"/>
              <a:t>er</a:t>
            </a:r>
            <a:r>
              <a:rPr lang="en-US" sz="2540" dirty="0"/>
              <a:t> </a:t>
            </a:r>
            <a:r>
              <a:rPr lang="en-US" sz="2540" dirty="0" err="1"/>
              <a:t>zustimmt</a:t>
            </a:r>
            <a:r>
              <a:rPr lang="en-US" sz="2540" dirty="0"/>
              <a:t>, </a:t>
            </a:r>
            <a:r>
              <a:rPr lang="en-US" sz="2540" dirty="0" err="1"/>
              <a:t>kann</a:t>
            </a:r>
            <a:r>
              <a:rPr lang="en-US" sz="2540" dirty="0"/>
              <a:t> </a:t>
            </a:r>
            <a:r>
              <a:rPr lang="en-US" sz="2540" dirty="0" err="1"/>
              <a:t>eine</a:t>
            </a:r>
            <a:r>
              <a:rPr lang="en-US" sz="2540" dirty="0"/>
              <a:t> Alternative </a:t>
            </a:r>
            <a:r>
              <a:rPr lang="en-US" sz="2540" dirty="0" err="1"/>
              <a:t>gewinnen</a:t>
            </a:r>
            <a:r>
              <a:rPr lang="en-US" sz="2540" dirty="0"/>
              <a:t>                                    → </a:t>
            </a:r>
            <a:r>
              <a:rPr lang="en-US" sz="2540" dirty="0" err="1"/>
              <a:t>gegen</a:t>
            </a:r>
            <a:r>
              <a:rPr lang="en-US" sz="2540" dirty="0"/>
              <a:t> den </a:t>
            </a:r>
            <a:r>
              <a:rPr lang="en-US" sz="2540" dirty="0" err="1"/>
              <a:t>Diktator</a:t>
            </a:r>
            <a:r>
              <a:rPr lang="en-US" sz="2540" dirty="0"/>
              <a:t> </a:t>
            </a:r>
            <a:r>
              <a:rPr lang="en-US" sz="2540" dirty="0" err="1"/>
              <a:t>kann</a:t>
            </a:r>
            <a:r>
              <a:rPr lang="en-US" sz="2540" dirty="0"/>
              <a:t> </a:t>
            </a:r>
            <a:r>
              <a:rPr lang="en-US" sz="2540" dirty="0" err="1"/>
              <a:t>keine</a:t>
            </a:r>
            <a:r>
              <a:rPr lang="en-US" sz="2540" dirty="0"/>
              <a:t> </a:t>
            </a:r>
            <a:r>
              <a:rPr lang="en-US" sz="2540" dirty="0" err="1"/>
              <a:t>Entscheidung</a:t>
            </a:r>
            <a:r>
              <a:rPr lang="en-US" sz="2540" dirty="0"/>
              <a:t> </a:t>
            </a:r>
            <a:r>
              <a:rPr lang="en-US" sz="2540" dirty="0" err="1"/>
              <a:t>getroffen</a:t>
            </a:r>
            <a:r>
              <a:rPr lang="en-US" sz="2540" dirty="0"/>
              <a:t> </a:t>
            </a:r>
            <a:r>
              <a:rPr lang="en-US" sz="2540" dirty="0" err="1"/>
              <a:t>werden</a:t>
            </a:r>
            <a:endParaRPr lang="en-US" sz="2540" dirty="0"/>
          </a:p>
          <a:p>
            <a:pPr marL="522613" indent="-414772">
              <a:buFont typeface="Arial" panose="020B0604020202020204" pitchFamily="34" charset="0"/>
              <a:buChar char="•"/>
              <a:defRPr/>
            </a:pPr>
            <a:endParaRPr lang="en-US" sz="2540" dirty="0"/>
          </a:p>
          <a:p>
            <a:pPr marL="522613" indent="-414772">
              <a:buFont typeface="Arial" panose="020B0604020202020204" pitchFamily="34" charset="0"/>
              <a:buChar char="•"/>
              <a:defRPr/>
            </a:pPr>
            <a:r>
              <a:rPr lang="en-US" sz="2540" dirty="0"/>
              <a:t>[51; 60, 25, 15]</a:t>
            </a:r>
          </a:p>
          <a:p>
            <a:pPr marL="829544" lvl="1" indent="-414772">
              <a:buFont typeface="Symbol" panose="05050102010706020507" pitchFamily="18" charset="2"/>
              <a:buChar char="-"/>
              <a:defRPr/>
            </a:pPr>
            <a:r>
              <a:rPr lang="en-US" sz="2540" dirty="0"/>
              <a:t>Der </a:t>
            </a:r>
            <a:r>
              <a:rPr lang="en-US" sz="2540" dirty="0" err="1"/>
              <a:t>Spieler</a:t>
            </a:r>
            <a:r>
              <a:rPr lang="en-US" sz="2540" dirty="0"/>
              <a:t> </a:t>
            </a:r>
            <a:r>
              <a:rPr lang="en-US" sz="2540" dirty="0" err="1"/>
              <a:t>mit</a:t>
            </a:r>
            <a:r>
              <a:rPr lang="en-US" sz="2540" dirty="0"/>
              <a:t> </a:t>
            </a:r>
            <a:r>
              <a:rPr lang="en-US" sz="2540" dirty="0" err="1"/>
              <a:t>dem</a:t>
            </a:r>
            <a:r>
              <a:rPr lang="en-US" sz="2540" dirty="0"/>
              <a:t> </a:t>
            </a:r>
            <a:r>
              <a:rPr lang="en-US" sz="2540" dirty="0" err="1"/>
              <a:t>Gewicht</a:t>
            </a:r>
            <a:r>
              <a:rPr lang="en-US" sz="2540" dirty="0"/>
              <a:t> 60 hat </a:t>
            </a:r>
            <a:r>
              <a:rPr lang="en-US" sz="2540" dirty="0" err="1"/>
              <a:t>diktatorische</a:t>
            </a:r>
            <a:r>
              <a:rPr lang="en-US" sz="2540" dirty="0"/>
              <a:t> </a:t>
            </a:r>
            <a:r>
              <a:rPr lang="en-US" sz="2540" dirty="0" err="1"/>
              <a:t>Macht</a:t>
            </a:r>
            <a:endParaRPr lang="en-US" sz="2540" dirty="0"/>
          </a:p>
          <a:p>
            <a:pPr marL="829544" lvl="1" indent="-414772">
              <a:buFont typeface="Arial" panose="020B0604020202020204" pitchFamily="34" charset="0"/>
              <a:buChar char="•"/>
              <a:defRPr/>
            </a:pPr>
            <a:endParaRPr lang="en-US" sz="2540" dirty="0"/>
          </a:p>
          <a:p>
            <a:pPr marL="522613" indent="-414772">
              <a:buFont typeface="Arial" panose="020B0604020202020204" pitchFamily="34" charset="0"/>
              <a:buChar char="•"/>
              <a:defRPr/>
            </a:pPr>
            <a:r>
              <a:rPr lang="en-US" sz="2540" dirty="0"/>
              <a:t>[20; 15, 10, 5]</a:t>
            </a:r>
          </a:p>
          <a:p>
            <a:pPr marL="829544" lvl="1" indent="-414772">
              <a:buFont typeface="Symbol" panose="05050102010706020507" pitchFamily="18" charset="2"/>
              <a:buChar char="-"/>
              <a:defRPr/>
            </a:pPr>
            <a:r>
              <a:rPr lang="en-US" sz="2540" dirty="0" err="1"/>
              <a:t>Kein</a:t>
            </a:r>
            <a:r>
              <a:rPr lang="en-US" sz="2540" dirty="0"/>
              <a:t> </a:t>
            </a:r>
            <a:r>
              <a:rPr lang="en-US" sz="2540" dirty="0" err="1"/>
              <a:t>Spieler</a:t>
            </a:r>
            <a:r>
              <a:rPr lang="en-US" sz="2540" dirty="0"/>
              <a:t> </a:t>
            </a:r>
            <a:r>
              <a:rPr lang="en-US" sz="2540" dirty="0" err="1"/>
              <a:t>ist</a:t>
            </a:r>
            <a:r>
              <a:rPr lang="en-US" sz="2540" dirty="0"/>
              <a:t> </a:t>
            </a:r>
            <a:r>
              <a:rPr lang="en-US" sz="2540" dirty="0" err="1"/>
              <a:t>Diktator</a:t>
            </a:r>
            <a:endParaRPr lang="en-US" sz="2540" dirty="0"/>
          </a:p>
          <a:p>
            <a:endParaRPr lang="en-US" altLang="de-DE" sz="2177" b="1" dirty="0"/>
          </a:p>
        </p:txBody>
      </p:sp>
      <p:sp>
        <p:nvSpPr>
          <p:cNvPr id="4" name="Rechteck 3">
            <a:extLst>
              <a:ext uri="{FF2B5EF4-FFF2-40B4-BE49-F238E27FC236}">
                <a16:creationId xmlns:a16="http://schemas.microsoft.com/office/drawing/2014/main" id="{B7D0122E-472E-35A3-4167-D7A6C6059E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36340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Gewichtete</a:t>
            </a:r>
            <a:r>
              <a:rPr lang="en-US" sz="2903" b="1" dirty="0">
                <a:solidFill>
                  <a:sysClr val="windowText" lastClr="000000"/>
                </a:solidFill>
              </a:rPr>
              <a:t> </a:t>
            </a:r>
            <a:r>
              <a:rPr lang="en-US" sz="2903" b="1" dirty="0" err="1">
                <a:solidFill>
                  <a:sysClr val="windowText" lastClr="000000"/>
                </a:solidFill>
              </a:rPr>
              <a:t>Stimmen</a:t>
            </a:r>
            <a:r>
              <a:rPr lang="en-US" sz="2903" b="1" dirty="0">
                <a:solidFill>
                  <a:sysClr val="windowText" lastClr="000000"/>
                </a:solidFill>
              </a:rPr>
              <a:t>: Dummy</a:t>
            </a:r>
            <a:endParaRPr lang="en-US" sz="2903" dirty="0">
              <a:solidFill>
                <a:sysClr val="windowText" lastClr="000000"/>
              </a:solidFill>
            </a:endParaRPr>
          </a:p>
        </p:txBody>
      </p:sp>
      <p:sp>
        <p:nvSpPr>
          <p:cNvPr id="3" name="Textfeld 2"/>
          <p:cNvSpPr txBox="1"/>
          <p:nvPr/>
        </p:nvSpPr>
        <p:spPr>
          <a:xfrm>
            <a:off x="2437836" y="1599918"/>
            <a:ext cx="7600584" cy="3658164"/>
          </a:xfrm>
          <a:prstGeom prst="rect">
            <a:avLst/>
          </a:prstGeom>
          <a:noFill/>
        </p:spPr>
        <p:txBody>
          <a:bodyPr wrap="square" rtlCol="0">
            <a:noAutofit/>
          </a:bodyPr>
          <a:lstStyle/>
          <a:p>
            <a:pPr marL="418920" indent="-311079">
              <a:buFont typeface="Arial" panose="020B0604020202020204" pitchFamily="34" charset="0"/>
              <a:buChar char="•"/>
              <a:defRPr/>
            </a:pPr>
            <a:r>
              <a:rPr lang="en-US" sz="2177" dirty="0" err="1"/>
              <a:t>Ein</a:t>
            </a:r>
            <a:r>
              <a:rPr lang="en-US" sz="2177" dirty="0"/>
              <a:t> Dummy </a:t>
            </a:r>
            <a:r>
              <a:rPr lang="en-US" sz="2177" dirty="0" err="1"/>
              <a:t>ist</a:t>
            </a:r>
            <a:r>
              <a:rPr lang="en-US" sz="2177" dirty="0"/>
              <a:t> </a:t>
            </a:r>
            <a:r>
              <a:rPr lang="en-US" sz="2177" dirty="0" err="1"/>
              <a:t>ein</a:t>
            </a:r>
            <a:r>
              <a:rPr lang="en-US" sz="2177" dirty="0"/>
              <a:t> </a:t>
            </a:r>
            <a:r>
              <a:rPr lang="en-US" sz="2177" dirty="0" err="1"/>
              <a:t>Spieler</a:t>
            </a:r>
            <a:r>
              <a:rPr lang="en-US" sz="2177" dirty="0"/>
              <a:t>, </a:t>
            </a:r>
            <a:r>
              <a:rPr lang="en-US" sz="2177" dirty="0" err="1"/>
              <a:t>dessen</a:t>
            </a:r>
            <a:r>
              <a:rPr lang="en-US" sz="2177" dirty="0"/>
              <a:t> </a:t>
            </a:r>
            <a:r>
              <a:rPr lang="en-US" sz="2177" dirty="0" err="1"/>
              <a:t>Abstimmung</a:t>
            </a:r>
            <a:r>
              <a:rPr lang="en-US" sz="2177" dirty="0"/>
              <a:t> </a:t>
            </a:r>
            <a:r>
              <a:rPr lang="en-US" sz="2177" dirty="0" err="1"/>
              <a:t>keine</a:t>
            </a:r>
            <a:r>
              <a:rPr lang="en-US" sz="2177" dirty="0"/>
              <a:t> </a:t>
            </a:r>
            <a:r>
              <a:rPr lang="en-US" sz="2177" dirty="0" err="1"/>
              <a:t>Auswirkung</a:t>
            </a:r>
            <a:r>
              <a:rPr lang="en-US" sz="2177" dirty="0"/>
              <a:t> auf die </a:t>
            </a:r>
            <a:r>
              <a:rPr lang="en-US" sz="2177" err="1"/>
              <a:t>Entscheidung</a:t>
            </a:r>
            <a:r>
              <a:rPr lang="en-US" sz="2177"/>
              <a:t> hat                                           </a:t>
            </a:r>
            <a:r>
              <a:rPr lang="en-US" sz="2177" dirty="0"/>
              <a:t>→ </a:t>
            </a:r>
            <a:r>
              <a:rPr lang="en-US" sz="2177" dirty="0" err="1"/>
              <a:t>werden</a:t>
            </a:r>
            <a:r>
              <a:rPr lang="en-US" sz="2177" dirty="0"/>
              <a:t> </a:t>
            </a:r>
            <a:r>
              <a:rPr lang="en-US" sz="2177" dirty="0" err="1"/>
              <a:t>Koalitionen</a:t>
            </a:r>
            <a:r>
              <a:rPr lang="en-US" sz="2177" dirty="0"/>
              <a:t> </a:t>
            </a:r>
            <a:r>
              <a:rPr lang="en-US" sz="2177" dirty="0" err="1"/>
              <a:t>gebildet</a:t>
            </a:r>
            <a:r>
              <a:rPr lang="en-US" sz="2177" dirty="0"/>
              <a:t>, so </a:t>
            </a:r>
            <a:r>
              <a:rPr lang="en-US" sz="2177" dirty="0" err="1"/>
              <a:t>kann</a:t>
            </a:r>
            <a:r>
              <a:rPr lang="en-US" sz="2177" dirty="0"/>
              <a:t> </a:t>
            </a:r>
            <a:r>
              <a:rPr lang="en-US" sz="2177" dirty="0" err="1"/>
              <a:t>ein</a:t>
            </a:r>
            <a:r>
              <a:rPr lang="en-US" sz="2177" dirty="0"/>
              <a:t> Dummy von </a:t>
            </a:r>
            <a:r>
              <a:rPr lang="en-US" sz="2177" dirty="0" err="1"/>
              <a:t>jeder</a:t>
            </a:r>
            <a:r>
              <a:rPr lang="en-US" sz="2177" dirty="0"/>
              <a:t> </a:t>
            </a:r>
            <a:r>
              <a:rPr lang="en-US" sz="2177" dirty="0" err="1"/>
              <a:t>Koalition</a:t>
            </a:r>
            <a:r>
              <a:rPr lang="en-US" sz="2177" dirty="0"/>
              <a:t> </a:t>
            </a:r>
            <a:r>
              <a:rPr lang="en-US" sz="2177" dirty="0" err="1"/>
              <a:t>entfernt</a:t>
            </a:r>
            <a:r>
              <a:rPr lang="en-US" sz="2177" dirty="0"/>
              <a:t> </a:t>
            </a:r>
            <a:r>
              <a:rPr lang="en-US" sz="2177" dirty="0" err="1"/>
              <a:t>werden</a:t>
            </a:r>
            <a:r>
              <a:rPr lang="en-US" sz="2177" dirty="0"/>
              <a:t>, </a:t>
            </a:r>
            <a:r>
              <a:rPr lang="en-US" sz="2177" dirty="0" err="1"/>
              <a:t>ohne</a:t>
            </a:r>
            <a:r>
              <a:rPr lang="en-US" sz="2177" dirty="0"/>
              <a:t>, </a:t>
            </a:r>
            <a:r>
              <a:rPr lang="en-US" sz="2177" dirty="0" err="1"/>
              <a:t>dass</a:t>
            </a:r>
            <a:r>
              <a:rPr lang="en-US" sz="2177" dirty="0"/>
              <a:t> </a:t>
            </a:r>
            <a:r>
              <a:rPr lang="en-US" sz="2177" dirty="0" err="1"/>
              <a:t>sich</a:t>
            </a:r>
            <a:r>
              <a:rPr lang="en-US" sz="2177" dirty="0"/>
              <a:t> die </a:t>
            </a:r>
            <a:r>
              <a:rPr lang="en-US" sz="2177" dirty="0" err="1"/>
              <a:t>Entscheidung</a:t>
            </a:r>
            <a:r>
              <a:rPr lang="en-US" sz="2177" dirty="0"/>
              <a:t> </a:t>
            </a:r>
            <a:r>
              <a:rPr lang="en-US" sz="2177" dirty="0" err="1"/>
              <a:t>ändert</a:t>
            </a:r>
            <a:r>
              <a:rPr lang="en-US" sz="2177" dirty="0"/>
              <a:t>.</a:t>
            </a:r>
          </a:p>
          <a:p>
            <a:pPr marL="418920" indent="-311079">
              <a:buFont typeface="Arial" panose="020B0604020202020204" pitchFamily="34" charset="0"/>
              <a:buChar char="•"/>
              <a:defRPr/>
            </a:pPr>
            <a:endParaRPr lang="en-US" sz="2177" dirty="0"/>
          </a:p>
          <a:p>
            <a:pPr marL="418920" indent="-311079">
              <a:buFont typeface="Arial" panose="020B0604020202020204" pitchFamily="34" charset="0"/>
              <a:buChar char="•"/>
              <a:defRPr/>
            </a:pPr>
            <a:r>
              <a:rPr lang="en-US" sz="2177" dirty="0"/>
              <a:t>[51; 26, 26, 26, 22]</a:t>
            </a:r>
          </a:p>
          <a:p>
            <a:pPr marL="725851" lvl="1" indent="-311079">
              <a:buFont typeface="Symbol" panose="05050102010706020507" pitchFamily="18" charset="2"/>
              <a:buChar char="-"/>
              <a:defRPr/>
            </a:pPr>
            <a:r>
              <a:rPr lang="en-US" sz="2177" dirty="0"/>
              <a:t>Der </a:t>
            </a:r>
            <a:r>
              <a:rPr lang="en-US" sz="2177" dirty="0" err="1"/>
              <a:t>Spieler</a:t>
            </a:r>
            <a:r>
              <a:rPr lang="en-US" sz="2177" dirty="0"/>
              <a:t> </a:t>
            </a:r>
            <a:r>
              <a:rPr lang="en-US" sz="2177" dirty="0" err="1"/>
              <a:t>mit</a:t>
            </a:r>
            <a:r>
              <a:rPr lang="en-US" sz="2177" dirty="0"/>
              <a:t> </a:t>
            </a:r>
            <a:r>
              <a:rPr lang="en-US" sz="2177" dirty="0" err="1"/>
              <a:t>dem</a:t>
            </a:r>
            <a:r>
              <a:rPr lang="en-US" sz="2177" dirty="0"/>
              <a:t> </a:t>
            </a:r>
            <a:r>
              <a:rPr lang="en-US" sz="2177" dirty="0" err="1"/>
              <a:t>Gewicht</a:t>
            </a:r>
            <a:r>
              <a:rPr lang="en-US" sz="2177" dirty="0"/>
              <a:t> 22 </a:t>
            </a:r>
            <a:r>
              <a:rPr lang="en-US" sz="2177" dirty="0" err="1"/>
              <a:t>ist</a:t>
            </a:r>
            <a:r>
              <a:rPr lang="en-US" sz="2177" dirty="0"/>
              <a:t> irrelevant.</a:t>
            </a:r>
            <a:endParaRPr lang="en-US" altLang="de-DE" sz="2177" b="1" dirty="0"/>
          </a:p>
        </p:txBody>
      </p:sp>
      <p:sp>
        <p:nvSpPr>
          <p:cNvPr id="4" name="Rechteck 3">
            <a:extLst>
              <a:ext uri="{FF2B5EF4-FFF2-40B4-BE49-F238E27FC236}">
                <a16:creationId xmlns:a16="http://schemas.microsoft.com/office/drawing/2014/main" id="{E3C4FF0E-7F81-0FA2-4B5B-F7907A25B8A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38683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Gewichtete</a:t>
            </a:r>
            <a:r>
              <a:rPr lang="en-US" sz="2903" b="1" dirty="0">
                <a:solidFill>
                  <a:sysClr val="windowText" lastClr="000000"/>
                </a:solidFill>
              </a:rPr>
              <a:t> </a:t>
            </a:r>
            <a:r>
              <a:rPr lang="en-US" sz="2903" b="1" dirty="0" err="1">
                <a:solidFill>
                  <a:sysClr val="windowText" lastClr="000000"/>
                </a:solidFill>
              </a:rPr>
              <a:t>Stimmen</a:t>
            </a:r>
            <a:r>
              <a:rPr lang="en-US" sz="2903" b="1" dirty="0">
                <a:solidFill>
                  <a:sysClr val="windowText" lastClr="000000"/>
                </a:solidFill>
              </a:rPr>
              <a:t> : Veto</a:t>
            </a:r>
            <a:endParaRPr lang="en-US" sz="2903" dirty="0">
              <a:solidFill>
                <a:sysClr val="windowText" lastClr="000000"/>
              </a:solidFill>
            </a:endParaRPr>
          </a:p>
        </p:txBody>
      </p:sp>
      <p:sp>
        <p:nvSpPr>
          <p:cNvPr id="3" name="Textfeld 2"/>
          <p:cNvSpPr txBox="1"/>
          <p:nvPr/>
        </p:nvSpPr>
        <p:spPr>
          <a:xfrm>
            <a:off x="2108227" y="1408532"/>
            <a:ext cx="7600584" cy="3658164"/>
          </a:xfrm>
          <a:prstGeom prst="rect">
            <a:avLst/>
          </a:prstGeom>
          <a:noFill/>
        </p:spPr>
        <p:txBody>
          <a:bodyPr wrap="square" rtlCol="0">
            <a:noAutofit/>
          </a:bodyPr>
          <a:lstStyle/>
          <a:p>
            <a:pPr marL="418920" indent="-311079">
              <a:buFont typeface="Arial" panose="020B0604020202020204" pitchFamily="34" charset="0"/>
              <a:buChar char="•"/>
              <a:defRPr/>
            </a:pPr>
            <a:r>
              <a:rPr lang="en-US" sz="2177" dirty="0" err="1"/>
              <a:t>Ein</a:t>
            </a:r>
            <a:r>
              <a:rPr lang="en-US" sz="2177" dirty="0"/>
              <a:t> </a:t>
            </a:r>
            <a:r>
              <a:rPr lang="en-US" sz="2177" dirty="0" err="1"/>
              <a:t>Spieler</a:t>
            </a:r>
            <a:r>
              <a:rPr lang="en-US" sz="2177" dirty="0"/>
              <a:t>, </a:t>
            </a:r>
            <a:r>
              <a:rPr lang="en-US" sz="2177" dirty="0" err="1"/>
              <a:t>dessen</a:t>
            </a:r>
            <a:r>
              <a:rPr lang="en-US" sz="2177" dirty="0"/>
              <a:t> </a:t>
            </a:r>
            <a:r>
              <a:rPr lang="en-US" sz="2177" dirty="0" err="1"/>
              <a:t>Stimme</a:t>
            </a:r>
            <a:r>
              <a:rPr lang="en-US" sz="2177" dirty="0"/>
              <a:t> </a:t>
            </a:r>
            <a:r>
              <a:rPr lang="en-US" sz="2177" dirty="0" err="1"/>
              <a:t>immer</a:t>
            </a:r>
            <a:r>
              <a:rPr lang="en-US" sz="2177" dirty="0"/>
              <a:t> </a:t>
            </a:r>
            <a:r>
              <a:rPr lang="en-US" sz="2177" dirty="0" err="1"/>
              <a:t>benötigt</a:t>
            </a:r>
            <a:r>
              <a:rPr lang="en-US" sz="2177" dirty="0"/>
              <a:t> </a:t>
            </a:r>
            <a:r>
              <a:rPr lang="en-US" sz="2177" dirty="0" err="1"/>
              <a:t>wird</a:t>
            </a:r>
            <a:r>
              <a:rPr lang="en-US" sz="2177" dirty="0"/>
              <a:t>, um </a:t>
            </a:r>
            <a:r>
              <a:rPr lang="en-US" sz="2177" dirty="0" err="1"/>
              <a:t>eine</a:t>
            </a:r>
            <a:r>
              <a:rPr lang="en-US" sz="2177" dirty="0"/>
              <a:t> </a:t>
            </a:r>
            <a:r>
              <a:rPr lang="en-US" sz="2177" dirty="0" err="1"/>
              <a:t>Entscheidung</a:t>
            </a:r>
            <a:r>
              <a:rPr lang="en-US" sz="2177" dirty="0"/>
              <a:t> </a:t>
            </a:r>
            <a:r>
              <a:rPr lang="en-US" sz="2177" dirty="0" err="1"/>
              <a:t>zu</a:t>
            </a:r>
            <a:r>
              <a:rPr lang="en-US" sz="2177" dirty="0"/>
              <a:t> </a:t>
            </a:r>
            <a:r>
              <a:rPr lang="en-US" sz="2177" dirty="0" err="1"/>
              <a:t>treffen</a:t>
            </a:r>
            <a:r>
              <a:rPr lang="en-US" sz="2177" dirty="0"/>
              <a:t> hat </a:t>
            </a:r>
            <a:r>
              <a:rPr lang="en-US" sz="2177" dirty="0" err="1"/>
              <a:t>ein</a:t>
            </a:r>
            <a:r>
              <a:rPr lang="en-US" sz="2177" dirty="0"/>
              <a:t> </a:t>
            </a:r>
            <a:r>
              <a:rPr lang="en-US" sz="2177" dirty="0" err="1"/>
              <a:t>Vetorecht</a:t>
            </a:r>
            <a:endParaRPr lang="en-US" sz="2177" dirty="0"/>
          </a:p>
          <a:p>
            <a:pPr marL="418920" indent="-311079">
              <a:buFont typeface="Arial" panose="020B0604020202020204" pitchFamily="34" charset="0"/>
              <a:buChar char="•"/>
              <a:defRPr/>
            </a:pPr>
            <a:endParaRPr lang="en-US" sz="2177" dirty="0"/>
          </a:p>
          <a:p>
            <a:pPr marL="418920" indent="-311079">
              <a:buFont typeface="Arial" panose="020B0604020202020204" pitchFamily="34" charset="0"/>
              <a:buChar char="•"/>
              <a:defRPr/>
            </a:pPr>
            <a:r>
              <a:rPr lang="en-US" sz="2177" dirty="0"/>
              <a:t>[21; 20, 15, 5]</a:t>
            </a:r>
          </a:p>
          <a:p>
            <a:pPr marL="725851" lvl="1" indent="-311079">
              <a:buFont typeface="Symbol" panose="05050102010706020507" pitchFamily="18" charset="2"/>
              <a:buChar char="-"/>
              <a:defRPr/>
            </a:pPr>
            <a:r>
              <a:rPr lang="en-US" sz="2177" dirty="0"/>
              <a:t>Der </a:t>
            </a:r>
            <a:r>
              <a:rPr lang="en-US" sz="2177" dirty="0" err="1"/>
              <a:t>Spieler</a:t>
            </a:r>
            <a:r>
              <a:rPr lang="en-US" sz="2177" dirty="0"/>
              <a:t> </a:t>
            </a:r>
            <a:r>
              <a:rPr lang="en-US" sz="2177" dirty="0" err="1"/>
              <a:t>mit</a:t>
            </a:r>
            <a:r>
              <a:rPr lang="en-US" sz="2177" dirty="0"/>
              <a:t> </a:t>
            </a:r>
            <a:r>
              <a:rPr lang="en-US" sz="2177" dirty="0" err="1"/>
              <a:t>dem</a:t>
            </a:r>
            <a:r>
              <a:rPr lang="en-US" sz="2177" dirty="0"/>
              <a:t> </a:t>
            </a:r>
            <a:r>
              <a:rPr lang="en-US" sz="2177" dirty="0" err="1"/>
              <a:t>Gewicht</a:t>
            </a:r>
            <a:r>
              <a:rPr lang="en-US" sz="2177" dirty="0"/>
              <a:t> 20 hat </a:t>
            </a:r>
            <a:r>
              <a:rPr lang="en-US" sz="2177" dirty="0" err="1"/>
              <a:t>ein</a:t>
            </a:r>
            <a:r>
              <a:rPr lang="en-US" sz="2177" dirty="0"/>
              <a:t> </a:t>
            </a:r>
            <a:r>
              <a:rPr lang="en-US" sz="2177" dirty="0" err="1"/>
              <a:t>Vetorecht</a:t>
            </a:r>
            <a:endParaRPr lang="en-US" sz="2177" dirty="0"/>
          </a:p>
          <a:p>
            <a:pPr marL="725851" lvl="1" indent="-311079">
              <a:buFont typeface="Arial" panose="020B0604020202020204" pitchFamily="34" charset="0"/>
              <a:buChar char="•"/>
              <a:defRPr/>
            </a:pPr>
            <a:endParaRPr lang="en-US" sz="2177" dirty="0"/>
          </a:p>
          <a:p>
            <a:pPr marL="418920" indent="-311079">
              <a:buFont typeface="Arial" panose="020B0604020202020204" pitchFamily="34" charset="0"/>
              <a:buChar char="•"/>
              <a:defRPr/>
            </a:pPr>
            <a:r>
              <a:rPr lang="en-US" sz="2177" dirty="0"/>
              <a:t>Jury: [12; 1, 1, 1, 1, 1, 1, 1, 1, 1, 1, 1, 1]</a:t>
            </a:r>
          </a:p>
          <a:p>
            <a:pPr marL="725851" lvl="1" indent="-311079">
              <a:buFont typeface="Symbol" panose="05050102010706020507" pitchFamily="18" charset="2"/>
              <a:buChar char="-"/>
              <a:defRPr/>
            </a:pPr>
            <a:r>
              <a:rPr lang="en-US" sz="2177" dirty="0"/>
              <a:t>Da </a:t>
            </a:r>
            <a:r>
              <a:rPr lang="en-US" sz="2177" dirty="0" err="1"/>
              <a:t>alle</a:t>
            </a:r>
            <a:r>
              <a:rPr lang="en-US" sz="2177" dirty="0"/>
              <a:t> </a:t>
            </a:r>
            <a:r>
              <a:rPr lang="en-US" sz="2177" dirty="0" err="1"/>
              <a:t>Mitglieder</a:t>
            </a:r>
            <a:r>
              <a:rPr lang="en-US" sz="2177" dirty="0"/>
              <a:t> </a:t>
            </a:r>
            <a:r>
              <a:rPr lang="en-US" sz="2177" dirty="0" err="1"/>
              <a:t>für</a:t>
            </a:r>
            <a:r>
              <a:rPr lang="en-US" sz="2177" dirty="0"/>
              <a:t> </a:t>
            </a:r>
            <a:r>
              <a:rPr lang="en-US" sz="2177" dirty="0" err="1"/>
              <a:t>einen</a:t>
            </a:r>
            <a:r>
              <a:rPr lang="en-US" sz="2177" dirty="0"/>
              <a:t> </a:t>
            </a:r>
            <a:r>
              <a:rPr lang="en-US" sz="2177" dirty="0" err="1"/>
              <a:t>Beschluss</a:t>
            </a:r>
            <a:r>
              <a:rPr lang="en-US" sz="2177" dirty="0"/>
              <a:t> </a:t>
            </a:r>
            <a:r>
              <a:rPr lang="en-US" sz="2177" dirty="0" err="1"/>
              <a:t>gebraucht</a:t>
            </a:r>
            <a:r>
              <a:rPr lang="en-US" sz="2177" dirty="0"/>
              <a:t> </a:t>
            </a:r>
            <a:r>
              <a:rPr lang="en-US" sz="2177" dirty="0" err="1"/>
              <a:t>werden</a:t>
            </a:r>
            <a:r>
              <a:rPr lang="en-US" sz="2177" dirty="0"/>
              <a:t>, hat </a:t>
            </a:r>
            <a:r>
              <a:rPr lang="en-US" sz="2177" dirty="0" err="1"/>
              <a:t>jeder</a:t>
            </a:r>
            <a:r>
              <a:rPr lang="en-US" sz="2177" dirty="0"/>
              <a:t> </a:t>
            </a:r>
            <a:r>
              <a:rPr lang="en-US" sz="2177" dirty="0" err="1"/>
              <a:t>ein</a:t>
            </a:r>
            <a:r>
              <a:rPr lang="en-US" sz="2177" dirty="0"/>
              <a:t> </a:t>
            </a:r>
            <a:r>
              <a:rPr lang="en-US" sz="2177" dirty="0" err="1"/>
              <a:t>Vetorecht</a:t>
            </a:r>
            <a:endParaRPr lang="en-US" altLang="de-DE" sz="2177" b="1" dirty="0"/>
          </a:p>
        </p:txBody>
      </p:sp>
      <p:sp>
        <p:nvSpPr>
          <p:cNvPr id="4" name="Rechteck 3">
            <a:extLst>
              <a:ext uri="{FF2B5EF4-FFF2-40B4-BE49-F238E27FC236}">
                <a16:creationId xmlns:a16="http://schemas.microsoft.com/office/drawing/2014/main" id="{1149DA7E-E473-B385-926C-0627D864EB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26274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Koalitionen</a:t>
            </a:r>
            <a:endParaRPr lang="en-US" sz="2903" dirty="0">
              <a:solidFill>
                <a:sysClr val="windowText" lastClr="000000"/>
              </a:solidFill>
            </a:endParaRPr>
          </a:p>
        </p:txBody>
      </p:sp>
      <p:sp>
        <p:nvSpPr>
          <p:cNvPr id="3" name="Textfeld 2"/>
          <p:cNvSpPr txBox="1"/>
          <p:nvPr/>
        </p:nvSpPr>
        <p:spPr>
          <a:xfrm>
            <a:off x="1597695" y="1044661"/>
            <a:ext cx="7600584" cy="4768678"/>
          </a:xfrm>
          <a:prstGeom prst="rect">
            <a:avLst/>
          </a:prstGeom>
          <a:noFill/>
        </p:spPr>
        <p:txBody>
          <a:bodyPr wrap="square" rtlCol="0">
            <a:noAutofit/>
          </a:bodyPr>
          <a:lstStyle/>
          <a:p>
            <a:pPr marL="311079" indent="-311079">
              <a:buFont typeface="Arial" panose="020B0604020202020204" pitchFamily="34" charset="0"/>
              <a:buChar char="•"/>
            </a:pPr>
            <a:r>
              <a:rPr lang="en-US" sz="2177" dirty="0" err="1"/>
              <a:t>Koalition</a:t>
            </a:r>
            <a:r>
              <a:rPr lang="en-US" sz="2177" dirty="0"/>
              <a:t>: </a:t>
            </a:r>
            <a:r>
              <a:rPr lang="en-US" sz="2177" dirty="0" err="1"/>
              <a:t>Jede</a:t>
            </a:r>
            <a:r>
              <a:rPr lang="en-US" sz="2177" dirty="0"/>
              <a:t> </a:t>
            </a:r>
            <a:r>
              <a:rPr lang="en-US" sz="2177" dirty="0" err="1"/>
              <a:t>Menge</a:t>
            </a:r>
            <a:r>
              <a:rPr lang="en-US" sz="2177" dirty="0"/>
              <a:t> von </a:t>
            </a:r>
            <a:r>
              <a:rPr lang="en-US" sz="2177" dirty="0" err="1"/>
              <a:t>Spielern</a:t>
            </a:r>
            <a:endParaRPr lang="en-US" sz="2177" dirty="0"/>
          </a:p>
          <a:p>
            <a:pPr marL="311079" indent="-311079">
              <a:buFont typeface="Arial" panose="020B0604020202020204" pitchFamily="34" charset="0"/>
              <a:buChar char="•"/>
            </a:pPr>
            <a:endParaRPr lang="en-US" sz="2177" dirty="0"/>
          </a:p>
          <a:p>
            <a:pPr marL="311079" indent="-311079">
              <a:buFont typeface="Arial" panose="020B0604020202020204" pitchFamily="34" charset="0"/>
              <a:buChar char="•"/>
            </a:pPr>
            <a:r>
              <a:rPr lang="en-US" sz="2177" dirty="0" err="1"/>
              <a:t>Gewicht</a:t>
            </a:r>
            <a:r>
              <a:rPr lang="en-US" sz="2177" dirty="0"/>
              <a:t> der </a:t>
            </a:r>
            <a:r>
              <a:rPr lang="en-US" sz="2177" dirty="0" err="1"/>
              <a:t>Koalition</a:t>
            </a:r>
            <a:r>
              <a:rPr lang="en-US" sz="2177" dirty="0"/>
              <a:t>: </a:t>
            </a:r>
            <a:r>
              <a:rPr lang="en-US" sz="2177" dirty="0" err="1"/>
              <a:t>Summe</a:t>
            </a:r>
            <a:r>
              <a:rPr lang="en-US" sz="2177" dirty="0"/>
              <a:t> der </a:t>
            </a:r>
            <a:r>
              <a:rPr lang="en-US" sz="2177" dirty="0" err="1"/>
              <a:t>Einzelgewichte</a:t>
            </a:r>
            <a:r>
              <a:rPr lang="en-US" sz="2177" dirty="0"/>
              <a:t> der </a:t>
            </a:r>
            <a:r>
              <a:rPr lang="en-US" sz="2177" dirty="0" err="1"/>
              <a:t>Mitglieder</a:t>
            </a:r>
            <a:r>
              <a:rPr lang="en-US" sz="2177" dirty="0"/>
              <a:t> der </a:t>
            </a:r>
            <a:r>
              <a:rPr lang="en-US" sz="2177" dirty="0" err="1"/>
              <a:t>Koalition</a:t>
            </a:r>
            <a:endParaRPr lang="en-US" sz="2177" dirty="0"/>
          </a:p>
          <a:p>
            <a:pPr marL="311079" indent="-311079">
              <a:buFont typeface="Arial" panose="020B0604020202020204" pitchFamily="34" charset="0"/>
              <a:buChar char="•"/>
            </a:pPr>
            <a:endParaRPr lang="en-US" sz="2177" dirty="0"/>
          </a:p>
          <a:p>
            <a:pPr marL="311079" indent="-311079">
              <a:buFont typeface="Arial" panose="020B0604020202020204" pitchFamily="34" charset="0"/>
              <a:buChar char="•"/>
            </a:pPr>
            <a:r>
              <a:rPr lang="en-US" sz="2177" dirty="0" err="1"/>
              <a:t>Gewinnkoalition</a:t>
            </a:r>
            <a:r>
              <a:rPr lang="en-US" sz="2177" dirty="0"/>
              <a:t>: </a:t>
            </a:r>
            <a:r>
              <a:rPr lang="en-US" sz="2177" dirty="0" err="1"/>
              <a:t>Eine</a:t>
            </a:r>
            <a:r>
              <a:rPr lang="en-US" sz="2177" dirty="0"/>
              <a:t> </a:t>
            </a:r>
            <a:r>
              <a:rPr lang="en-US" sz="2177" dirty="0" err="1"/>
              <a:t>Koalition</a:t>
            </a:r>
            <a:r>
              <a:rPr lang="en-US" sz="2177" dirty="0"/>
              <a:t>, die </a:t>
            </a:r>
            <a:r>
              <a:rPr lang="en-US" sz="2177" dirty="0" err="1"/>
              <a:t>mindestens</a:t>
            </a:r>
            <a:r>
              <a:rPr lang="en-US" sz="2177" dirty="0"/>
              <a:t> </a:t>
            </a:r>
            <a:r>
              <a:rPr lang="en-US" sz="2177" dirty="0" err="1"/>
              <a:t>über</a:t>
            </a:r>
            <a:r>
              <a:rPr lang="en-US" sz="2177" dirty="0"/>
              <a:t> </a:t>
            </a:r>
            <a:r>
              <a:rPr lang="en-US" sz="2177" dirty="0" err="1"/>
              <a:t>ein</a:t>
            </a:r>
            <a:r>
              <a:rPr lang="en-US" sz="2177" dirty="0"/>
              <a:t> </a:t>
            </a:r>
            <a:r>
              <a:rPr lang="en-US" sz="2177" dirty="0" err="1"/>
              <a:t>Gewicht</a:t>
            </a:r>
            <a:r>
              <a:rPr lang="en-US" sz="2177" dirty="0"/>
              <a:t> des Quorums q </a:t>
            </a:r>
            <a:r>
              <a:rPr lang="en-US" sz="2177" dirty="0" err="1"/>
              <a:t>verfügt</a:t>
            </a:r>
            <a:endParaRPr lang="en-US" sz="2177" dirty="0"/>
          </a:p>
          <a:p>
            <a:pPr marL="311079" indent="-311079">
              <a:buFont typeface="Arial" panose="020B0604020202020204" pitchFamily="34" charset="0"/>
              <a:buChar char="•"/>
            </a:pPr>
            <a:endParaRPr lang="en-US" sz="2177" dirty="0"/>
          </a:p>
          <a:p>
            <a:pPr marL="311079" indent="-311079">
              <a:buFont typeface="Arial" panose="020B0604020202020204" pitchFamily="34" charset="0"/>
              <a:buChar char="•"/>
            </a:pPr>
            <a:r>
              <a:rPr lang="en-US" sz="2177" dirty="0" err="1"/>
              <a:t>Verlustkoalition</a:t>
            </a:r>
            <a:r>
              <a:rPr lang="en-US" sz="2177" dirty="0"/>
              <a:t>: </a:t>
            </a:r>
            <a:r>
              <a:rPr lang="en-US" sz="2177" dirty="0" err="1"/>
              <a:t>Eine</a:t>
            </a:r>
            <a:r>
              <a:rPr lang="en-US" sz="2177" dirty="0"/>
              <a:t> </a:t>
            </a:r>
            <a:r>
              <a:rPr lang="en-US" sz="2177" dirty="0" err="1"/>
              <a:t>Koalition</a:t>
            </a:r>
            <a:r>
              <a:rPr lang="en-US" sz="2177" dirty="0"/>
              <a:t>, die </a:t>
            </a:r>
            <a:r>
              <a:rPr lang="en-US" sz="2177" dirty="0" err="1"/>
              <a:t>über</a:t>
            </a:r>
            <a:r>
              <a:rPr lang="en-US" sz="2177" dirty="0"/>
              <a:t> </a:t>
            </a:r>
            <a:r>
              <a:rPr lang="en-US" sz="2177" dirty="0" err="1"/>
              <a:t>ein</a:t>
            </a:r>
            <a:r>
              <a:rPr lang="en-US" sz="2177" dirty="0"/>
              <a:t> </a:t>
            </a:r>
            <a:r>
              <a:rPr lang="en-US" sz="2177" dirty="0" err="1"/>
              <a:t>Gewicht</a:t>
            </a:r>
            <a:r>
              <a:rPr lang="en-US" sz="2177" dirty="0"/>
              <a:t> </a:t>
            </a:r>
            <a:r>
              <a:rPr lang="en-US" sz="2177" dirty="0" err="1"/>
              <a:t>weniger</a:t>
            </a:r>
            <a:r>
              <a:rPr lang="en-US" sz="2177" dirty="0"/>
              <a:t> </a:t>
            </a:r>
            <a:r>
              <a:rPr lang="en-US" sz="2177" dirty="0" err="1"/>
              <a:t>als</a:t>
            </a:r>
            <a:r>
              <a:rPr lang="en-US" sz="2177" dirty="0"/>
              <a:t> das Quorum q </a:t>
            </a:r>
            <a:r>
              <a:rPr lang="en-US" sz="2177" dirty="0" err="1"/>
              <a:t>verfügt</a:t>
            </a:r>
            <a:endParaRPr lang="en-US" sz="2177" dirty="0"/>
          </a:p>
          <a:p>
            <a:pPr marL="311079" indent="-311079">
              <a:buFont typeface="Arial" panose="020B0604020202020204" pitchFamily="34" charset="0"/>
              <a:buChar char="•"/>
            </a:pPr>
            <a:endParaRPr lang="en-US" sz="2177" dirty="0"/>
          </a:p>
        </p:txBody>
      </p:sp>
      <p:sp>
        <p:nvSpPr>
          <p:cNvPr id="7" name="Rechteck 6">
            <a:extLst>
              <a:ext uri="{FF2B5EF4-FFF2-40B4-BE49-F238E27FC236}">
                <a16:creationId xmlns:a16="http://schemas.microsoft.com/office/drawing/2014/main" id="{68D4F706-B8E0-B4F9-B853-C8633A78BEE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05725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err="1">
                <a:latin typeface="Times New Roman" panose="02020603050405020304" pitchFamily="18" charset="0"/>
                <a:cs typeface="Times New Roman" panose="02020603050405020304" pitchFamily="18" charset="0"/>
              </a:rPr>
              <a:t>Kaldor</a:t>
            </a:r>
            <a:r>
              <a:rPr lang="de-DE" sz="2800" dirty="0">
                <a:latin typeface="Times New Roman" panose="02020603050405020304" pitchFamily="18" charset="0"/>
                <a:cs typeface="Times New Roman" panose="02020603050405020304" pitchFamily="18" charset="0"/>
              </a:rPr>
              <a:t>-Hicks-Test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6305550"/>
            <a:ext cx="12172950" cy="542926"/>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grpSp>
        <p:nvGrpSpPr>
          <p:cNvPr id="4" name="Gruppieren 3">
            <a:extLst>
              <a:ext uri="{FF2B5EF4-FFF2-40B4-BE49-F238E27FC236}">
                <a16:creationId xmlns:a16="http://schemas.microsoft.com/office/drawing/2014/main" id="{03BF41A5-C9D2-4509-81EF-510DBD68F94A}"/>
              </a:ext>
            </a:extLst>
          </p:cNvPr>
          <p:cNvGrpSpPr/>
          <p:nvPr/>
        </p:nvGrpSpPr>
        <p:grpSpPr>
          <a:xfrm>
            <a:off x="650239" y="487097"/>
            <a:ext cx="5300330" cy="3561575"/>
            <a:chOff x="1711842" y="845289"/>
            <a:chExt cx="7396716" cy="5167421"/>
          </a:xfrm>
        </p:grpSpPr>
        <p:cxnSp>
          <p:nvCxnSpPr>
            <p:cNvPr id="5" name="Gerade Verbindung mit Pfeil 4">
              <a:extLst>
                <a:ext uri="{FF2B5EF4-FFF2-40B4-BE49-F238E27FC236}">
                  <a16:creationId xmlns:a16="http://schemas.microsoft.com/office/drawing/2014/main" id="{9A959D10-E296-4974-8FC8-8550D11E7A6C}"/>
                </a:ext>
              </a:extLst>
            </p:cNvPr>
            <p:cNvCxnSpPr>
              <a:cxnSpLocks/>
            </p:cNvCxnSpPr>
            <p:nvPr/>
          </p:nvCxnSpPr>
          <p:spPr>
            <a:xfrm flipH="1" flipV="1">
              <a:off x="1711842" y="845289"/>
              <a:ext cx="74428" cy="51674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1AE7BE08-C306-4A41-A0BE-820BDABF2CFD}"/>
                </a:ext>
              </a:extLst>
            </p:cNvPr>
            <p:cNvCxnSpPr>
              <a:cxnSpLocks/>
            </p:cNvCxnSpPr>
            <p:nvPr/>
          </p:nvCxnSpPr>
          <p:spPr>
            <a:xfrm flipV="1">
              <a:off x="1786270" y="6012709"/>
              <a:ext cx="7322288"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 name="Rechteck 6">
                <a:extLst>
                  <a:ext uri="{FF2B5EF4-FFF2-40B4-BE49-F238E27FC236}">
                    <a16:creationId xmlns:a16="http://schemas.microsoft.com/office/drawing/2014/main" id="{3B082099-AAA1-4E0D-BAD2-30A61DE029A2}"/>
                  </a:ext>
                </a:extLst>
              </p:cNvPr>
              <p:cNvSpPr/>
              <p:nvPr/>
            </p:nvSpPr>
            <p:spPr>
              <a:xfrm>
                <a:off x="5385158" y="4048671"/>
                <a:ext cx="56541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i="1">
                              <a:latin typeface="Cambria Math" panose="02040503050406030204" pitchFamily="18" charset="0"/>
                              <a:cs typeface="Times New Roman" panose="02020603050405020304" pitchFamily="18" charset="0"/>
                            </a:rPr>
                            <m:t>1</m:t>
                          </m:r>
                        </m:sub>
                      </m:sSub>
                    </m:oMath>
                  </m:oMathPara>
                </a14:m>
                <a:endParaRPr lang="de-DE" sz="2400" dirty="0"/>
              </a:p>
            </p:txBody>
          </p:sp>
        </mc:Choice>
        <mc:Fallback xmlns="">
          <p:sp>
            <p:nvSpPr>
              <p:cNvPr id="7" name="Rechteck 6">
                <a:extLst>
                  <a:ext uri="{FF2B5EF4-FFF2-40B4-BE49-F238E27FC236}">
                    <a16:creationId xmlns:a16="http://schemas.microsoft.com/office/drawing/2014/main" id="{3B082099-AAA1-4E0D-BAD2-30A61DE029A2}"/>
                  </a:ext>
                </a:extLst>
              </p:cNvPr>
              <p:cNvSpPr>
                <a:spLocks noRot="1" noChangeAspect="1" noMove="1" noResize="1" noEditPoints="1" noAdjustHandles="1" noChangeArrowheads="1" noChangeShapeType="1" noTextEdit="1"/>
              </p:cNvSpPr>
              <p:nvPr/>
            </p:nvSpPr>
            <p:spPr>
              <a:xfrm>
                <a:off x="5385158" y="4048671"/>
                <a:ext cx="565411" cy="461665"/>
              </a:xfrm>
              <a:prstGeom prst="rect">
                <a:avLst/>
              </a:prstGeom>
              <a:blipFill>
                <a:blip r:embed="rId2"/>
                <a:stretch>
                  <a:fillRect b="-131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Rechteck 7">
                <a:extLst>
                  <a:ext uri="{FF2B5EF4-FFF2-40B4-BE49-F238E27FC236}">
                    <a16:creationId xmlns:a16="http://schemas.microsoft.com/office/drawing/2014/main" id="{53B25FDE-A3E8-4A3D-87D1-A253DA1704D4}"/>
                  </a:ext>
                </a:extLst>
              </p:cNvPr>
              <p:cNvSpPr/>
              <p:nvPr/>
            </p:nvSpPr>
            <p:spPr>
              <a:xfrm>
                <a:off x="84828" y="484770"/>
                <a:ext cx="57252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b="0" i="1" smtClean="0">
                              <a:latin typeface="Cambria Math" panose="02040503050406030204" pitchFamily="18" charset="0"/>
                              <a:cs typeface="Times New Roman" panose="02020603050405020304" pitchFamily="18" charset="0"/>
                            </a:rPr>
                            <m:t>2</m:t>
                          </m:r>
                        </m:sub>
                      </m:sSub>
                    </m:oMath>
                  </m:oMathPara>
                </a14:m>
                <a:endParaRPr lang="de-DE" sz="2400" dirty="0"/>
              </a:p>
            </p:txBody>
          </p:sp>
        </mc:Choice>
        <mc:Fallback xmlns="">
          <p:sp>
            <p:nvSpPr>
              <p:cNvPr id="8" name="Rechteck 7">
                <a:extLst>
                  <a:ext uri="{FF2B5EF4-FFF2-40B4-BE49-F238E27FC236}">
                    <a16:creationId xmlns:a16="http://schemas.microsoft.com/office/drawing/2014/main" id="{53B25FDE-A3E8-4A3D-87D1-A253DA1704D4}"/>
                  </a:ext>
                </a:extLst>
              </p:cNvPr>
              <p:cNvSpPr>
                <a:spLocks noRot="1" noChangeAspect="1" noMove="1" noResize="1" noEditPoints="1" noAdjustHandles="1" noChangeArrowheads="1" noChangeShapeType="1" noTextEdit="1"/>
              </p:cNvSpPr>
              <p:nvPr/>
            </p:nvSpPr>
            <p:spPr>
              <a:xfrm>
                <a:off x="84828" y="484770"/>
                <a:ext cx="572529" cy="461665"/>
              </a:xfrm>
              <a:prstGeom prst="rect">
                <a:avLst/>
              </a:prstGeom>
              <a:blipFill>
                <a:blip r:embed="rId3"/>
                <a:stretch>
                  <a:fillRect b="-1333"/>
                </a:stretch>
              </a:blipFill>
            </p:spPr>
            <p:txBody>
              <a:bodyPr/>
              <a:lstStyle/>
              <a:p>
                <a:r>
                  <a:rPr lang="de-DE">
                    <a:noFill/>
                  </a:rPr>
                  <a:t> </a:t>
                </a:r>
              </a:p>
            </p:txBody>
          </p:sp>
        </mc:Fallback>
      </mc:AlternateContent>
      <p:sp>
        <p:nvSpPr>
          <p:cNvPr id="3" name="Freihandform: Form 2">
            <a:extLst>
              <a:ext uri="{FF2B5EF4-FFF2-40B4-BE49-F238E27FC236}">
                <a16:creationId xmlns:a16="http://schemas.microsoft.com/office/drawing/2014/main" id="{DAAAAFB3-2679-4449-8E90-549544DE8236}"/>
              </a:ext>
            </a:extLst>
          </p:cNvPr>
          <p:cNvSpPr/>
          <p:nvPr/>
        </p:nvSpPr>
        <p:spPr>
          <a:xfrm>
            <a:off x="1250984" y="1241677"/>
            <a:ext cx="2551814" cy="2115879"/>
          </a:xfrm>
          <a:custGeom>
            <a:avLst/>
            <a:gdLst>
              <a:gd name="connsiteX0" fmla="*/ 0 w 2551814"/>
              <a:gd name="connsiteY0" fmla="*/ 0 h 2115879"/>
              <a:gd name="connsiteX1" fmla="*/ 1733107 w 2551814"/>
              <a:gd name="connsiteY1" fmla="*/ 552893 h 2115879"/>
              <a:gd name="connsiteX2" fmla="*/ 2551814 w 2551814"/>
              <a:gd name="connsiteY2" fmla="*/ 2115879 h 2115879"/>
              <a:gd name="connsiteX3" fmla="*/ 2551814 w 2551814"/>
              <a:gd name="connsiteY3" fmla="*/ 2115879 h 2115879"/>
            </a:gdLst>
            <a:ahLst/>
            <a:cxnLst>
              <a:cxn ang="0">
                <a:pos x="connsiteX0" y="connsiteY0"/>
              </a:cxn>
              <a:cxn ang="0">
                <a:pos x="connsiteX1" y="connsiteY1"/>
              </a:cxn>
              <a:cxn ang="0">
                <a:pos x="connsiteX2" y="connsiteY2"/>
              </a:cxn>
              <a:cxn ang="0">
                <a:pos x="connsiteX3" y="connsiteY3"/>
              </a:cxn>
            </a:cxnLst>
            <a:rect l="l" t="t" r="r" b="b"/>
            <a:pathLst>
              <a:path w="2551814" h="2115879">
                <a:moveTo>
                  <a:pt x="0" y="0"/>
                </a:moveTo>
                <a:cubicBezTo>
                  <a:pt x="653902" y="100123"/>
                  <a:pt x="1307805" y="200246"/>
                  <a:pt x="1733107" y="552893"/>
                </a:cubicBezTo>
                <a:cubicBezTo>
                  <a:pt x="2158409" y="905540"/>
                  <a:pt x="2551814" y="2115879"/>
                  <a:pt x="2551814" y="2115879"/>
                </a:cubicBezTo>
                <a:lnTo>
                  <a:pt x="2551814" y="2115879"/>
                </a:ln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reihandform: Form 11">
            <a:extLst>
              <a:ext uri="{FF2B5EF4-FFF2-40B4-BE49-F238E27FC236}">
                <a16:creationId xmlns:a16="http://schemas.microsoft.com/office/drawing/2014/main" id="{8607287E-FD00-4493-B08D-042B4DBA2D69}"/>
              </a:ext>
            </a:extLst>
          </p:cNvPr>
          <p:cNvSpPr/>
          <p:nvPr/>
        </p:nvSpPr>
        <p:spPr>
          <a:xfrm>
            <a:off x="1250984" y="1725803"/>
            <a:ext cx="3190387" cy="2258367"/>
          </a:xfrm>
          <a:custGeom>
            <a:avLst/>
            <a:gdLst>
              <a:gd name="connsiteX0" fmla="*/ 0 w 2551814"/>
              <a:gd name="connsiteY0" fmla="*/ 0 h 2115879"/>
              <a:gd name="connsiteX1" fmla="*/ 1733107 w 2551814"/>
              <a:gd name="connsiteY1" fmla="*/ 552893 h 2115879"/>
              <a:gd name="connsiteX2" fmla="*/ 2551814 w 2551814"/>
              <a:gd name="connsiteY2" fmla="*/ 2115879 h 2115879"/>
              <a:gd name="connsiteX3" fmla="*/ 2551814 w 2551814"/>
              <a:gd name="connsiteY3" fmla="*/ 2115879 h 2115879"/>
            </a:gdLst>
            <a:ahLst/>
            <a:cxnLst>
              <a:cxn ang="0">
                <a:pos x="connsiteX0" y="connsiteY0"/>
              </a:cxn>
              <a:cxn ang="0">
                <a:pos x="connsiteX1" y="connsiteY1"/>
              </a:cxn>
              <a:cxn ang="0">
                <a:pos x="connsiteX2" y="connsiteY2"/>
              </a:cxn>
              <a:cxn ang="0">
                <a:pos x="connsiteX3" y="connsiteY3"/>
              </a:cxn>
            </a:cxnLst>
            <a:rect l="l" t="t" r="r" b="b"/>
            <a:pathLst>
              <a:path w="2551814" h="2115879">
                <a:moveTo>
                  <a:pt x="0" y="0"/>
                </a:moveTo>
                <a:cubicBezTo>
                  <a:pt x="653902" y="100123"/>
                  <a:pt x="1307805" y="200246"/>
                  <a:pt x="1733107" y="552893"/>
                </a:cubicBezTo>
                <a:cubicBezTo>
                  <a:pt x="2158409" y="905540"/>
                  <a:pt x="2551814" y="2115879"/>
                  <a:pt x="2551814" y="2115879"/>
                </a:cubicBezTo>
                <a:lnTo>
                  <a:pt x="2551814" y="2115879"/>
                </a:ln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5174B506-2602-4D25-B606-3ABF51017EFD}"/>
              </a:ext>
            </a:extLst>
          </p:cNvPr>
          <p:cNvSpPr txBox="1"/>
          <p:nvPr/>
        </p:nvSpPr>
        <p:spPr>
          <a:xfrm>
            <a:off x="1614485" y="394721"/>
            <a:ext cx="444352" cy="1323439"/>
          </a:xfrm>
          <a:prstGeom prst="rect">
            <a:avLst/>
          </a:prstGeom>
          <a:noFill/>
        </p:spPr>
        <p:txBody>
          <a:bodyPr wrap="none" rtlCol="0">
            <a:spAutoFit/>
          </a:bodyPr>
          <a:lstStyle/>
          <a:p>
            <a:r>
              <a:rPr lang="de-DE" sz="8000" dirty="0"/>
              <a:t>.</a:t>
            </a:r>
          </a:p>
        </p:txBody>
      </p:sp>
      <p:sp>
        <p:nvSpPr>
          <p:cNvPr id="13" name="Textfeld 12">
            <a:extLst>
              <a:ext uri="{FF2B5EF4-FFF2-40B4-BE49-F238E27FC236}">
                <a16:creationId xmlns:a16="http://schemas.microsoft.com/office/drawing/2014/main" id="{EC4CC694-EECC-4C96-8FC6-2DC6DCCCBF98}"/>
              </a:ext>
            </a:extLst>
          </p:cNvPr>
          <p:cNvSpPr txBox="1"/>
          <p:nvPr/>
        </p:nvSpPr>
        <p:spPr>
          <a:xfrm>
            <a:off x="3025671" y="1172516"/>
            <a:ext cx="444352" cy="1323439"/>
          </a:xfrm>
          <a:prstGeom prst="rect">
            <a:avLst/>
          </a:prstGeom>
          <a:noFill/>
        </p:spPr>
        <p:txBody>
          <a:bodyPr wrap="none" rtlCol="0">
            <a:spAutoFit/>
          </a:bodyPr>
          <a:lstStyle/>
          <a:p>
            <a:r>
              <a:rPr lang="de-DE" sz="8000" dirty="0"/>
              <a:t>.</a:t>
            </a:r>
          </a:p>
        </p:txBody>
      </p:sp>
      <p:sp>
        <p:nvSpPr>
          <p:cNvPr id="15" name="Textfeld 14">
            <a:extLst>
              <a:ext uri="{FF2B5EF4-FFF2-40B4-BE49-F238E27FC236}">
                <a16:creationId xmlns:a16="http://schemas.microsoft.com/office/drawing/2014/main" id="{F2DECD43-42D9-4369-A2D0-795BF85CE3B5}"/>
              </a:ext>
            </a:extLst>
          </p:cNvPr>
          <p:cNvSpPr txBox="1"/>
          <p:nvPr/>
        </p:nvSpPr>
        <p:spPr>
          <a:xfrm>
            <a:off x="1370810" y="839528"/>
            <a:ext cx="444352" cy="1323439"/>
          </a:xfrm>
          <a:prstGeom prst="rect">
            <a:avLst/>
          </a:prstGeom>
          <a:noFill/>
        </p:spPr>
        <p:txBody>
          <a:bodyPr wrap="none" rtlCol="0">
            <a:spAutoFit/>
          </a:bodyPr>
          <a:lstStyle/>
          <a:p>
            <a:r>
              <a:rPr lang="de-DE" sz="8000" dirty="0"/>
              <a:t>.</a:t>
            </a:r>
          </a:p>
        </p:txBody>
      </p:sp>
      <p:grpSp>
        <p:nvGrpSpPr>
          <p:cNvPr id="21" name="Gruppieren 20">
            <a:extLst>
              <a:ext uri="{FF2B5EF4-FFF2-40B4-BE49-F238E27FC236}">
                <a16:creationId xmlns:a16="http://schemas.microsoft.com/office/drawing/2014/main" id="{BEFC0BC8-8ACC-49B4-9529-2BD30A0A55BD}"/>
              </a:ext>
            </a:extLst>
          </p:cNvPr>
          <p:cNvGrpSpPr/>
          <p:nvPr/>
        </p:nvGrpSpPr>
        <p:grpSpPr>
          <a:xfrm>
            <a:off x="1580112" y="893317"/>
            <a:ext cx="911580" cy="880249"/>
            <a:chOff x="6579833" y="1277164"/>
            <a:chExt cx="911580" cy="880249"/>
          </a:xfrm>
        </p:grpSpPr>
        <p:cxnSp>
          <p:nvCxnSpPr>
            <p:cNvPr id="17" name="Gerader Verbinder 16">
              <a:extLst>
                <a:ext uri="{FF2B5EF4-FFF2-40B4-BE49-F238E27FC236}">
                  <a16:creationId xmlns:a16="http://schemas.microsoft.com/office/drawing/2014/main" id="{E9501BBC-1074-4A36-9436-02220FBBFE6B}"/>
                </a:ext>
              </a:extLst>
            </p:cNvPr>
            <p:cNvCxnSpPr>
              <a:cxnSpLocks/>
            </p:cNvCxnSpPr>
            <p:nvPr/>
          </p:nvCxnSpPr>
          <p:spPr>
            <a:xfrm>
              <a:off x="6579833" y="1277164"/>
              <a:ext cx="0" cy="880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C40488D-F658-46D5-A70F-D8C7A7A0BEB6}"/>
                </a:ext>
              </a:extLst>
            </p:cNvPr>
            <p:cNvCxnSpPr>
              <a:cxnSpLocks/>
            </p:cNvCxnSpPr>
            <p:nvPr/>
          </p:nvCxnSpPr>
          <p:spPr>
            <a:xfrm flipH="1">
              <a:off x="6579833" y="2157413"/>
              <a:ext cx="9115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feld 24">
            <a:extLst>
              <a:ext uri="{FF2B5EF4-FFF2-40B4-BE49-F238E27FC236}">
                <a16:creationId xmlns:a16="http://schemas.microsoft.com/office/drawing/2014/main" id="{68151C7F-6607-443C-97D7-445F967AAAAB}"/>
              </a:ext>
            </a:extLst>
          </p:cNvPr>
          <p:cNvSpPr txBox="1"/>
          <p:nvPr/>
        </p:nvSpPr>
        <p:spPr>
          <a:xfrm>
            <a:off x="1410834" y="1718159"/>
            <a:ext cx="338554"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x</a:t>
            </a:r>
          </a:p>
        </p:txBody>
      </p:sp>
      <p:sp>
        <p:nvSpPr>
          <p:cNvPr id="27" name="Textfeld 26">
            <a:extLst>
              <a:ext uri="{FF2B5EF4-FFF2-40B4-BE49-F238E27FC236}">
                <a16:creationId xmlns:a16="http://schemas.microsoft.com/office/drawing/2014/main" id="{990480C4-9F12-4A43-8B40-C569740FE468}"/>
              </a:ext>
            </a:extLst>
          </p:cNvPr>
          <p:cNvSpPr txBox="1"/>
          <p:nvPr/>
        </p:nvSpPr>
        <p:spPr>
          <a:xfrm>
            <a:off x="1836661" y="839528"/>
            <a:ext cx="441146"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y´</a:t>
            </a:r>
          </a:p>
        </p:txBody>
      </p:sp>
      <p:sp>
        <p:nvSpPr>
          <p:cNvPr id="28" name="Textfeld 27">
            <a:extLst>
              <a:ext uri="{FF2B5EF4-FFF2-40B4-BE49-F238E27FC236}">
                <a16:creationId xmlns:a16="http://schemas.microsoft.com/office/drawing/2014/main" id="{137D71CC-C7FA-4BCC-9337-F6F3DEA68ED2}"/>
              </a:ext>
            </a:extLst>
          </p:cNvPr>
          <p:cNvSpPr txBox="1"/>
          <p:nvPr/>
        </p:nvSpPr>
        <p:spPr>
          <a:xfrm>
            <a:off x="3262977" y="1777029"/>
            <a:ext cx="338554"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y</a:t>
            </a:r>
          </a:p>
        </p:txBody>
      </p:sp>
      <mc:AlternateContent xmlns:mc="http://schemas.openxmlformats.org/markup-compatibility/2006" xmlns:a14="http://schemas.microsoft.com/office/drawing/2010/main">
        <mc:Choice Requires="a14">
          <p:sp>
            <p:nvSpPr>
              <p:cNvPr id="30" name="Textfeld 29">
                <a:extLst>
                  <a:ext uri="{FF2B5EF4-FFF2-40B4-BE49-F238E27FC236}">
                    <a16:creationId xmlns:a16="http://schemas.microsoft.com/office/drawing/2014/main" id="{D0150DE6-5FD0-4E20-B2DF-25399A1B009E}"/>
                  </a:ext>
                </a:extLst>
              </p:cNvPr>
              <p:cNvSpPr txBox="1"/>
              <p:nvPr/>
            </p:nvSpPr>
            <p:spPr>
              <a:xfrm>
                <a:off x="5002267" y="547376"/>
                <a:ext cx="7170686" cy="3175538"/>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Die Allokation x liegt auf </a:t>
                </a:r>
                <a:r>
                  <a:rPr lang="de-DE" sz="2400">
                    <a:latin typeface="Times New Roman" panose="02020603050405020304" pitchFamily="18" charset="0"/>
                    <a:cs typeface="Times New Roman" panose="02020603050405020304" pitchFamily="18" charset="0"/>
                  </a:rPr>
                  <a:t>der Nutzenmöglichkeitskurve </a:t>
                </a:r>
                <a14:m>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𝑉</m:t>
                        </m:r>
                      </m:e>
                      <m:sub>
                        <m:r>
                          <a:rPr lang="de-DE" sz="2400" b="0" i="1" smtClean="0">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 Jetzt wird eine Politikmaßnahme diskutiert, die einer Allokation y entspricht, die auf einer neuen Nutzenmöglichkeitskurve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𝑉</m:t>
                        </m:r>
                      </m:e>
                      <m:sub>
                        <m:r>
                          <a:rPr lang="de-DE" sz="2400" i="1">
                            <a:latin typeface="Cambria Math" panose="02040503050406030204" pitchFamily="18" charset="0"/>
                            <a:cs typeface="Times New Roman" panose="02020603050405020304" pitchFamily="18" charset="0"/>
                          </a:rPr>
                          <m:t>𝑦</m:t>
                        </m:r>
                      </m:sub>
                    </m:sSub>
                  </m:oMath>
                </a14:m>
                <a:r>
                  <a:rPr lang="de-DE" sz="2400" dirty="0">
                    <a:latin typeface="Times New Roman" panose="02020603050405020304" pitchFamily="18" charset="0"/>
                    <a:cs typeface="Times New Roman" panose="02020603050405020304" pitchFamily="18" charset="0"/>
                  </a:rPr>
                  <a:t> liegt.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i="1">
                            <a:latin typeface="Cambria Math" panose="02040503050406030204" pitchFamily="18" charset="0"/>
                            <a:cs typeface="Times New Roman" panose="02020603050405020304" pitchFamily="18" charset="0"/>
                          </a:rPr>
                          <m:t>1</m:t>
                        </m:r>
                      </m:sub>
                    </m:sSub>
                  </m:oMath>
                </a14:m>
                <a:r>
                  <a:rPr lang="de-DE" sz="2400" dirty="0">
                    <a:latin typeface="Times New Roman" panose="02020603050405020304" pitchFamily="18" charset="0"/>
                    <a:cs typeface="Times New Roman" panose="02020603050405020304" pitchFamily="18" charset="0"/>
                  </a:rPr>
                  <a:t>würde dadurch gewinnen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b="0" i="1" smtClean="0">
                            <a:latin typeface="Cambria Math" panose="02040503050406030204" pitchFamily="18" charset="0"/>
                            <a:cs typeface="Times New Roman" panose="02020603050405020304" pitchFamily="18" charset="0"/>
                          </a:rPr>
                          <m:t>2</m:t>
                        </m:r>
                      </m:sub>
                    </m:sSub>
                    <m:r>
                      <a:rPr lang="de-DE" sz="2400" i="1">
                        <a:latin typeface="Cambria Math" panose="02040503050406030204" pitchFamily="18" charset="0"/>
                        <a:cs typeface="Times New Roman" panose="02020603050405020304" pitchFamily="18" charset="0"/>
                      </a:rPr>
                      <m:t> </m:t>
                    </m:r>
                  </m:oMath>
                </a14:m>
                <a:r>
                  <a:rPr lang="de-DE" sz="2400" dirty="0">
                    <a:latin typeface="Times New Roman" panose="02020603050405020304" pitchFamily="18" charset="0"/>
                    <a:cs typeface="Times New Roman" panose="02020603050405020304" pitchFamily="18" charset="0"/>
                  </a:rPr>
                  <a:t>verlieren. Allerdings kann man entlang von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𝑉</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 </m:t>
                    </m:r>
                  </m:oMath>
                </a14:m>
                <a:r>
                  <a:rPr lang="de-DE" sz="2400" dirty="0">
                    <a:latin typeface="Times New Roman" panose="02020603050405020304" pitchFamily="18" charset="0"/>
                    <a:cs typeface="Times New Roman" panose="02020603050405020304" pitchFamily="18" charset="0"/>
                  </a:rPr>
                  <a:t>derart umverteilen, so dass nach dem Verzicht von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i="1">
                            <a:latin typeface="Cambria Math" panose="02040503050406030204" pitchFamily="18" charset="0"/>
                            <a:cs typeface="Times New Roman" panose="02020603050405020304" pitchFamily="18" charset="0"/>
                          </a:rPr>
                          <m:t>1</m:t>
                        </m:r>
                      </m:sub>
                    </m:sSub>
                    <m:r>
                      <a:rPr lang="de-DE" sz="2400" i="1">
                        <a:latin typeface="Cambria Math" panose="02040503050406030204" pitchFamily="18" charset="0"/>
                        <a:cs typeface="Times New Roman" panose="02020603050405020304" pitchFamily="18" charset="0"/>
                      </a:rPr>
                      <m:t> </m:t>
                    </m:r>
                  </m:oMath>
                </a14:m>
                <a:r>
                  <a:rPr lang="de-DE" sz="2400" dirty="0">
                    <a:latin typeface="Times New Roman" panose="02020603050405020304" pitchFamily="18" charset="0"/>
                    <a:cs typeface="Times New Roman" panose="02020603050405020304" pitchFamily="18" charset="0"/>
                  </a:rPr>
                  <a:t>sowohl </a:t>
                </a:r>
                <a14:m>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i="1">
                            <a:latin typeface="Cambria Math" panose="02040503050406030204" pitchFamily="18" charset="0"/>
                            <a:cs typeface="Times New Roman" panose="02020603050405020304" pitchFamily="18" charset="0"/>
                          </a:rPr>
                          <m:t>1</m:t>
                        </m:r>
                      </m:sub>
                    </m:sSub>
                  </m:oMath>
                </a14:m>
                <a:r>
                  <a:rPr lang="de-DE" sz="2400" dirty="0">
                    <a:latin typeface="Times New Roman" panose="02020603050405020304" pitchFamily="18" charset="0"/>
                    <a:cs typeface="Times New Roman" panose="02020603050405020304" pitchFamily="18" charset="0"/>
                  </a:rPr>
                  <a:t>, als auch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b="0" i="1" smtClean="0">
                            <a:latin typeface="Cambria Math" panose="02040503050406030204" pitchFamily="18" charset="0"/>
                            <a:cs typeface="Times New Roman" panose="02020603050405020304" pitchFamily="18" charset="0"/>
                          </a:rPr>
                          <m:t>2</m:t>
                        </m:r>
                      </m:sub>
                    </m:sSub>
                  </m:oMath>
                </a14:m>
                <a:r>
                  <a:rPr lang="de-DE" sz="2400" dirty="0">
                    <a:latin typeface="Times New Roman" panose="02020603050405020304" pitchFamily="18" charset="0"/>
                    <a:cs typeface="Times New Roman" panose="02020603050405020304" pitchFamily="18" charset="0"/>
                  </a:rPr>
                  <a:t> größer sind als in der Allokation x. Damit ist y </a:t>
                </a:r>
                <a:r>
                  <a:rPr lang="de-DE" sz="2400" dirty="0" err="1">
                    <a:latin typeface="Times New Roman" panose="02020603050405020304" pitchFamily="18" charset="0"/>
                    <a:cs typeface="Times New Roman" panose="02020603050405020304" pitchFamily="18" charset="0"/>
                  </a:rPr>
                  <a:t>Kaldor</a:t>
                </a:r>
                <a:r>
                  <a:rPr lang="de-DE" sz="2400" dirty="0">
                    <a:latin typeface="Times New Roman" panose="02020603050405020304" pitchFamily="18" charset="0"/>
                    <a:cs typeface="Times New Roman" panose="02020603050405020304" pitchFamily="18" charset="0"/>
                  </a:rPr>
                  <a:t>-Hicks-besser </a:t>
                </a:r>
                <a:r>
                  <a:rPr lang="de-DE" sz="2300" dirty="0">
                    <a:latin typeface="Times New Roman" panose="02020603050405020304" pitchFamily="18" charset="0"/>
                    <a:cs typeface="Times New Roman" panose="02020603050405020304" pitchFamily="18" charset="0"/>
                  </a:rPr>
                  <a:t>als x.</a:t>
                </a:r>
              </a:p>
            </p:txBody>
          </p:sp>
        </mc:Choice>
        <mc:Fallback xmlns="">
          <p:sp>
            <p:nvSpPr>
              <p:cNvPr id="30" name="Textfeld 29">
                <a:extLst>
                  <a:ext uri="{FF2B5EF4-FFF2-40B4-BE49-F238E27FC236}">
                    <a16:creationId xmlns:a16="http://schemas.microsoft.com/office/drawing/2014/main" id="{D0150DE6-5FD0-4E20-B2DF-25399A1B009E}"/>
                  </a:ext>
                </a:extLst>
              </p:cNvPr>
              <p:cNvSpPr txBox="1">
                <a:spLocks noRot="1" noChangeAspect="1" noMove="1" noResize="1" noEditPoints="1" noAdjustHandles="1" noChangeArrowheads="1" noChangeShapeType="1" noTextEdit="1"/>
              </p:cNvSpPr>
              <p:nvPr/>
            </p:nvSpPr>
            <p:spPr>
              <a:xfrm>
                <a:off x="5002267" y="547376"/>
                <a:ext cx="7170686" cy="3175538"/>
              </a:xfrm>
              <a:prstGeom prst="rect">
                <a:avLst/>
              </a:prstGeom>
              <a:blipFill>
                <a:blip r:embed="rId4"/>
                <a:stretch>
                  <a:fillRect l="-1361" t="-1536" r="-1446" b="-1344"/>
                </a:stretch>
              </a:blipFill>
            </p:spPr>
            <p:txBody>
              <a:bodyPr/>
              <a:lstStyle/>
              <a:p>
                <a:r>
                  <a:rPr lang="de-DE">
                    <a:noFill/>
                  </a:rPr>
                  <a:t> </a:t>
                </a:r>
              </a:p>
            </p:txBody>
          </p:sp>
        </mc:Fallback>
      </mc:AlternateContent>
      <p:sp>
        <p:nvSpPr>
          <p:cNvPr id="31" name="Rechteck 30">
            <a:extLst>
              <a:ext uri="{FF2B5EF4-FFF2-40B4-BE49-F238E27FC236}">
                <a16:creationId xmlns:a16="http://schemas.microsoft.com/office/drawing/2014/main" id="{9A1D5552-455F-49AD-8A05-C54DE5481FE5}"/>
              </a:ext>
            </a:extLst>
          </p:cNvPr>
          <p:cNvSpPr/>
          <p:nvPr/>
        </p:nvSpPr>
        <p:spPr>
          <a:xfrm>
            <a:off x="8684576" y="424692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32" name="Rechteck 31">
                <a:extLst>
                  <a:ext uri="{FF2B5EF4-FFF2-40B4-BE49-F238E27FC236}">
                    <a16:creationId xmlns:a16="http://schemas.microsoft.com/office/drawing/2014/main" id="{3ADC685B-1700-4153-9EC3-A729D260903F}"/>
                  </a:ext>
                </a:extLst>
              </p:cNvPr>
              <p:cNvSpPr/>
              <p:nvPr/>
            </p:nvSpPr>
            <p:spPr>
              <a:xfrm>
                <a:off x="724429" y="1422932"/>
                <a:ext cx="52565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𝑉</m:t>
                          </m:r>
                        </m:e>
                        <m:sub>
                          <m:r>
                            <a:rPr lang="de-DE" sz="2400" b="0" i="1" smtClean="0">
                              <a:latin typeface="Cambria Math" panose="02040503050406030204" pitchFamily="18" charset="0"/>
                              <a:cs typeface="Times New Roman" panose="02020603050405020304" pitchFamily="18" charset="0"/>
                            </a:rPr>
                            <m:t>𝑥</m:t>
                          </m:r>
                        </m:sub>
                      </m:sSub>
                    </m:oMath>
                  </m:oMathPara>
                </a14:m>
                <a:endParaRPr lang="de-DE" sz="2400" dirty="0"/>
              </a:p>
            </p:txBody>
          </p:sp>
        </mc:Choice>
        <mc:Fallback xmlns="">
          <p:sp>
            <p:nvSpPr>
              <p:cNvPr id="32" name="Rechteck 31">
                <a:extLst>
                  <a:ext uri="{FF2B5EF4-FFF2-40B4-BE49-F238E27FC236}">
                    <a16:creationId xmlns:a16="http://schemas.microsoft.com/office/drawing/2014/main" id="{3ADC685B-1700-4153-9EC3-A729D260903F}"/>
                  </a:ext>
                </a:extLst>
              </p:cNvPr>
              <p:cNvSpPr>
                <a:spLocks noRot="1" noChangeAspect="1" noMove="1" noResize="1" noEditPoints="1" noAdjustHandles="1" noChangeArrowheads="1" noChangeShapeType="1" noTextEdit="1"/>
              </p:cNvSpPr>
              <p:nvPr/>
            </p:nvSpPr>
            <p:spPr>
              <a:xfrm>
                <a:off x="724429" y="1422932"/>
                <a:ext cx="525657" cy="461665"/>
              </a:xfrm>
              <a:prstGeom prst="rect">
                <a:avLst/>
              </a:prstGeom>
              <a:blipFill>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3" name="Rechteck 32">
                <a:extLst>
                  <a:ext uri="{FF2B5EF4-FFF2-40B4-BE49-F238E27FC236}">
                    <a16:creationId xmlns:a16="http://schemas.microsoft.com/office/drawing/2014/main" id="{00189E9A-CDE6-4A95-B843-DD729E00FB06}"/>
                  </a:ext>
                </a:extLst>
              </p:cNvPr>
              <p:cNvSpPr/>
              <p:nvPr/>
            </p:nvSpPr>
            <p:spPr>
              <a:xfrm>
                <a:off x="3579389" y="3301488"/>
                <a:ext cx="534697" cy="4908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𝑉</m:t>
                          </m:r>
                        </m:e>
                        <m:sub>
                          <m:r>
                            <a:rPr lang="de-DE" sz="2400" b="0" i="1" smtClean="0">
                              <a:latin typeface="Cambria Math" panose="02040503050406030204" pitchFamily="18" charset="0"/>
                              <a:cs typeface="Times New Roman" panose="02020603050405020304" pitchFamily="18" charset="0"/>
                            </a:rPr>
                            <m:t>𝑦</m:t>
                          </m:r>
                        </m:sub>
                      </m:sSub>
                    </m:oMath>
                  </m:oMathPara>
                </a14:m>
                <a:endParaRPr lang="de-DE" sz="2400" dirty="0"/>
              </a:p>
            </p:txBody>
          </p:sp>
        </mc:Choice>
        <mc:Fallback xmlns="">
          <p:sp>
            <p:nvSpPr>
              <p:cNvPr id="33" name="Rechteck 32">
                <a:extLst>
                  <a:ext uri="{FF2B5EF4-FFF2-40B4-BE49-F238E27FC236}">
                    <a16:creationId xmlns:a16="http://schemas.microsoft.com/office/drawing/2014/main" id="{00189E9A-CDE6-4A95-B843-DD729E00FB06}"/>
                  </a:ext>
                </a:extLst>
              </p:cNvPr>
              <p:cNvSpPr>
                <a:spLocks noRot="1" noChangeAspect="1" noMove="1" noResize="1" noEditPoints="1" noAdjustHandles="1" noChangeArrowheads="1" noChangeShapeType="1" noTextEdit="1"/>
              </p:cNvSpPr>
              <p:nvPr/>
            </p:nvSpPr>
            <p:spPr>
              <a:xfrm>
                <a:off x="3579389" y="3301488"/>
                <a:ext cx="534697" cy="490840"/>
              </a:xfrm>
              <a:prstGeom prst="rect">
                <a:avLst/>
              </a:prstGeom>
              <a:blipFill>
                <a:blip r:embed="rId6"/>
                <a:stretch>
                  <a:fillRect b="-6250"/>
                </a:stretch>
              </a:blipFill>
            </p:spPr>
            <p:txBody>
              <a:bodyPr/>
              <a:lstStyle/>
              <a:p>
                <a:r>
                  <a:rPr lang="de-DE">
                    <a:noFill/>
                  </a:rPr>
                  <a:t> </a:t>
                </a:r>
              </a:p>
            </p:txBody>
          </p:sp>
        </mc:Fallback>
      </mc:AlternateContent>
      <p:sp>
        <p:nvSpPr>
          <p:cNvPr id="34" name="Textfeld 33">
            <a:extLst>
              <a:ext uri="{FF2B5EF4-FFF2-40B4-BE49-F238E27FC236}">
                <a16:creationId xmlns:a16="http://schemas.microsoft.com/office/drawing/2014/main" id="{F863E801-C2CB-42CE-B6E2-2AFFA3A29FC2}"/>
              </a:ext>
            </a:extLst>
          </p:cNvPr>
          <p:cNvSpPr txBox="1"/>
          <p:nvPr/>
        </p:nvSpPr>
        <p:spPr>
          <a:xfrm>
            <a:off x="731712" y="4365516"/>
            <a:ext cx="7792528" cy="2213608"/>
          </a:xfrm>
          <a:prstGeom prst="rect">
            <a:avLst/>
          </a:prstGeom>
          <a:noFill/>
        </p:spPr>
        <p:txBody>
          <a:bodyPr wrap="square" rtlCol="0">
            <a:noAutofit/>
          </a:bodyPr>
          <a:lstStyle/>
          <a:p>
            <a:r>
              <a:rPr lang="de-DE" sz="2300" dirty="0">
                <a:latin typeface="Times New Roman" panose="02020603050405020304" pitchFamily="18" charset="0"/>
                <a:cs typeface="Times New Roman" panose="02020603050405020304" pitchFamily="18" charset="0"/>
              </a:rPr>
              <a:t>Aber: man kann Fälle konstruieren, in denen der Vergleich von x und y nicht mehr eindeutig ist!</a:t>
            </a:r>
          </a:p>
        </p:txBody>
      </p:sp>
      <mc:AlternateContent xmlns:mc="http://schemas.openxmlformats.org/markup-compatibility/2006">
        <mc:Choice xmlns:p14="http://schemas.microsoft.com/office/powerpoint/2010/main" Requires="p14">
          <p:contentPart p14:bwMode="auto" r:id="rId7">
            <p14:nvContentPartPr>
              <p14:cNvPr id="16" name="Freihand 15">
                <a:extLst>
                  <a:ext uri="{FF2B5EF4-FFF2-40B4-BE49-F238E27FC236}">
                    <a16:creationId xmlns:a16="http://schemas.microsoft.com/office/drawing/2014/main" id="{68E20E9F-05D6-18AA-5F26-CF8227343EE7}"/>
                  </a:ext>
                </a:extLst>
              </p14:cNvPr>
              <p14:cNvContentPartPr/>
              <p14:nvPr/>
            </p14:nvContentPartPr>
            <p14:xfrm>
              <a:off x="1530196" y="1711636"/>
              <a:ext cx="131760" cy="127800"/>
            </p14:xfrm>
          </p:contentPart>
        </mc:Choice>
        <mc:Fallback>
          <p:pic>
            <p:nvPicPr>
              <p:cNvPr id="16" name="Freihand 15">
                <a:extLst>
                  <a:ext uri="{FF2B5EF4-FFF2-40B4-BE49-F238E27FC236}">
                    <a16:creationId xmlns:a16="http://schemas.microsoft.com/office/drawing/2014/main" id="{68E20E9F-05D6-18AA-5F26-CF8227343EE7}"/>
                  </a:ext>
                </a:extLst>
              </p:cNvPr>
              <p:cNvPicPr/>
              <p:nvPr/>
            </p:nvPicPr>
            <p:blipFill>
              <a:blip r:embed="rId8"/>
              <a:stretch>
                <a:fillRect/>
              </a:stretch>
            </p:blipFill>
            <p:spPr>
              <a:xfrm>
                <a:off x="1521556" y="1702636"/>
                <a:ext cx="1494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6" name="Freihand 65">
                <a:extLst>
                  <a:ext uri="{FF2B5EF4-FFF2-40B4-BE49-F238E27FC236}">
                    <a16:creationId xmlns:a16="http://schemas.microsoft.com/office/drawing/2014/main" id="{28C2268D-D377-63C2-5F89-10F3D1F1264D}"/>
                  </a:ext>
                </a:extLst>
              </p14:cNvPr>
              <p14:cNvContentPartPr/>
              <p14:nvPr/>
            </p14:nvContentPartPr>
            <p14:xfrm>
              <a:off x="3124276" y="1908196"/>
              <a:ext cx="325440" cy="397080"/>
            </p14:xfrm>
          </p:contentPart>
        </mc:Choice>
        <mc:Fallback>
          <p:pic>
            <p:nvPicPr>
              <p:cNvPr id="66" name="Freihand 65">
                <a:extLst>
                  <a:ext uri="{FF2B5EF4-FFF2-40B4-BE49-F238E27FC236}">
                    <a16:creationId xmlns:a16="http://schemas.microsoft.com/office/drawing/2014/main" id="{28C2268D-D377-63C2-5F89-10F3D1F1264D}"/>
                  </a:ext>
                </a:extLst>
              </p:cNvPr>
              <p:cNvPicPr/>
              <p:nvPr/>
            </p:nvPicPr>
            <p:blipFill>
              <a:blip r:embed="rId10"/>
              <a:stretch>
                <a:fillRect/>
              </a:stretch>
            </p:blipFill>
            <p:spPr>
              <a:xfrm>
                <a:off x="3115276" y="1899556"/>
                <a:ext cx="343080" cy="414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4" name="Freihand 93">
                <a:extLst>
                  <a:ext uri="{FF2B5EF4-FFF2-40B4-BE49-F238E27FC236}">
                    <a16:creationId xmlns:a16="http://schemas.microsoft.com/office/drawing/2014/main" id="{4B5AA9EB-7B61-7997-9351-C7958986D864}"/>
                  </a:ext>
                </a:extLst>
              </p14:cNvPr>
              <p14:cNvContentPartPr/>
              <p14:nvPr/>
            </p14:nvContentPartPr>
            <p14:xfrm>
              <a:off x="3116716" y="2132836"/>
              <a:ext cx="19080" cy="13680"/>
            </p14:xfrm>
          </p:contentPart>
        </mc:Choice>
        <mc:Fallback>
          <p:pic>
            <p:nvPicPr>
              <p:cNvPr id="94" name="Freihand 93">
                <a:extLst>
                  <a:ext uri="{FF2B5EF4-FFF2-40B4-BE49-F238E27FC236}">
                    <a16:creationId xmlns:a16="http://schemas.microsoft.com/office/drawing/2014/main" id="{4B5AA9EB-7B61-7997-9351-C7958986D864}"/>
                  </a:ext>
                </a:extLst>
              </p:cNvPr>
              <p:cNvPicPr/>
              <p:nvPr/>
            </p:nvPicPr>
            <p:blipFill>
              <a:blip r:embed="rId12"/>
              <a:stretch>
                <a:fillRect/>
              </a:stretch>
            </p:blipFill>
            <p:spPr>
              <a:xfrm>
                <a:off x="3108076" y="2124196"/>
                <a:ext cx="367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0" name="Freihand 119">
                <a:extLst>
                  <a:ext uri="{FF2B5EF4-FFF2-40B4-BE49-F238E27FC236}">
                    <a16:creationId xmlns:a16="http://schemas.microsoft.com/office/drawing/2014/main" id="{25B1BC97-C4FE-8276-AC7C-E4DC9D27EFD6}"/>
                  </a:ext>
                </a:extLst>
              </p14:cNvPr>
              <p14:cNvContentPartPr/>
              <p14:nvPr/>
            </p14:nvContentPartPr>
            <p14:xfrm>
              <a:off x="3272236" y="2117356"/>
              <a:ext cx="30600" cy="45360"/>
            </p14:xfrm>
          </p:contentPart>
        </mc:Choice>
        <mc:Fallback>
          <p:pic>
            <p:nvPicPr>
              <p:cNvPr id="120" name="Freihand 119">
                <a:extLst>
                  <a:ext uri="{FF2B5EF4-FFF2-40B4-BE49-F238E27FC236}">
                    <a16:creationId xmlns:a16="http://schemas.microsoft.com/office/drawing/2014/main" id="{25B1BC97-C4FE-8276-AC7C-E4DC9D27EFD6}"/>
                  </a:ext>
                </a:extLst>
              </p:cNvPr>
              <p:cNvPicPr/>
              <p:nvPr/>
            </p:nvPicPr>
            <p:blipFill>
              <a:blip r:embed="rId14"/>
              <a:stretch>
                <a:fillRect/>
              </a:stretch>
            </p:blipFill>
            <p:spPr>
              <a:xfrm>
                <a:off x="3263236" y="2108716"/>
                <a:ext cx="482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2" name="Freihand 121">
                <a:extLst>
                  <a:ext uri="{FF2B5EF4-FFF2-40B4-BE49-F238E27FC236}">
                    <a16:creationId xmlns:a16="http://schemas.microsoft.com/office/drawing/2014/main" id="{191D8A94-7FF0-4216-278B-398CA89618CD}"/>
                  </a:ext>
                </a:extLst>
              </p14:cNvPr>
              <p14:cNvContentPartPr/>
              <p14:nvPr/>
            </p14:nvContentPartPr>
            <p14:xfrm>
              <a:off x="1136356" y="1234636"/>
              <a:ext cx="2685600" cy="2157120"/>
            </p14:xfrm>
          </p:contentPart>
        </mc:Choice>
        <mc:Fallback>
          <p:pic>
            <p:nvPicPr>
              <p:cNvPr id="122" name="Freihand 121">
                <a:extLst>
                  <a:ext uri="{FF2B5EF4-FFF2-40B4-BE49-F238E27FC236}">
                    <a16:creationId xmlns:a16="http://schemas.microsoft.com/office/drawing/2014/main" id="{191D8A94-7FF0-4216-278B-398CA89618CD}"/>
                  </a:ext>
                </a:extLst>
              </p:cNvPr>
              <p:cNvPicPr/>
              <p:nvPr/>
            </p:nvPicPr>
            <p:blipFill>
              <a:blip r:embed="rId16"/>
              <a:stretch>
                <a:fillRect/>
              </a:stretch>
            </p:blipFill>
            <p:spPr>
              <a:xfrm>
                <a:off x="1127716" y="1225636"/>
                <a:ext cx="2703240" cy="2174760"/>
              </a:xfrm>
              <a:prstGeom prst="rect">
                <a:avLst/>
              </a:prstGeom>
            </p:spPr>
          </p:pic>
        </mc:Fallback>
      </mc:AlternateContent>
      <p:grpSp>
        <p:nvGrpSpPr>
          <p:cNvPr id="128" name="Gruppieren 127">
            <a:extLst>
              <a:ext uri="{FF2B5EF4-FFF2-40B4-BE49-F238E27FC236}">
                <a16:creationId xmlns:a16="http://schemas.microsoft.com/office/drawing/2014/main" id="{8131F061-F090-D49F-2EA9-6B4350555BBF}"/>
              </a:ext>
            </a:extLst>
          </p:cNvPr>
          <p:cNvGrpSpPr/>
          <p:nvPr/>
        </p:nvGrpSpPr>
        <p:grpSpPr>
          <a:xfrm>
            <a:off x="242836" y="73996"/>
            <a:ext cx="5616360" cy="4476960"/>
            <a:chOff x="242836" y="73996"/>
            <a:chExt cx="5616360" cy="4476960"/>
          </a:xfrm>
        </p:grpSpPr>
        <mc:AlternateContent xmlns:mc="http://schemas.openxmlformats.org/markup-compatibility/2006">
          <mc:Choice xmlns:p14="http://schemas.microsoft.com/office/powerpoint/2010/main" Requires="p14">
            <p:contentPart p14:bwMode="auto" r:id="rId17">
              <p14:nvContentPartPr>
                <p14:cNvPr id="2" name="Freihand 1">
                  <a:extLst>
                    <a:ext uri="{FF2B5EF4-FFF2-40B4-BE49-F238E27FC236}">
                      <a16:creationId xmlns:a16="http://schemas.microsoft.com/office/drawing/2014/main" id="{F77A140B-2493-1A9D-804A-5B2C515685F9}"/>
                    </a:ext>
                  </a:extLst>
                </p14:cNvPr>
                <p14:cNvContentPartPr/>
                <p14:nvPr/>
              </p14:nvContentPartPr>
              <p14:xfrm>
                <a:off x="244996" y="948796"/>
                <a:ext cx="275040" cy="45360"/>
              </p14:xfrm>
            </p:contentPart>
          </mc:Choice>
          <mc:Fallback>
            <p:pic>
              <p:nvPicPr>
                <p:cNvPr id="2" name="Freihand 1">
                  <a:extLst>
                    <a:ext uri="{FF2B5EF4-FFF2-40B4-BE49-F238E27FC236}">
                      <a16:creationId xmlns:a16="http://schemas.microsoft.com/office/drawing/2014/main" id="{F77A140B-2493-1A9D-804A-5B2C515685F9}"/>
                    </a:ext>
                  </a:extLst>
                </p:cNvPr>
                <p:cNvPicPr/>
                <p:nvPr/>
              </p:nvPicPr>
              <p:blipFill>
                <a:blip r:embed="rId18"/>
                <a:stretch>
                  <a:fillRect/>
                </a:stretch>
              </p:blipFill>
              <p:spPr>
                <a:xfrm>
                  <a:off x="235996" y="939796"/>
                  <a:ext cx="2926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A41151FF-E743-14A5-859B-6FB1CA903708}"/>
                    </a:ext>
                  </a:extLst>
                </p14:cNvPr>
                <p14:cNvContentPartPr/>
                <p14:nvPr/>
              </p14:nvContentPartPr>
              <p14:xfrm>
                <a:off x="5513596" y="4510636"/>
                <a:ext cx="345600" cy="20880"/>
              </p14:xfrm>
            </p:contentPart>
          </mc:Choice>
          <mc:Fallback>
            <p:pic>
              <p:nvPicPr>
                <p:cNvPr id="14" name="Freihand 13">
                  <a:extLst>
                    <a:ext uri="{FF2B5EF4-FFF2-40B4-BE49-F238E27FC236}">
                      <a16:creationId xmlns:a16="http://schemas.microsoft.com/office/drawing/2014/main" id="{A41151FF-E743-14A5-859B-6FB1CA903708}"/>
                    </a:ext>
                  </a:extLst>
                </p:cNvPr>
                <p:cNvPicPr/>
                <p:nvPr/>
              </p:nvPicPr>
              <p:blipFill>
                <a:blip r:embed="rId20"/>
                <a:stretch>
                  <a:fillRect/>
                </a:stretch>
              </p:blipFill>
              <p:spPr>
                <a:xfrm>
                  <a:off x="5504596" y="4501636"/>
                  <a:ext cx="3632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5" name="Freihand 34">
                  <a:extLst>
                    <a:ext uri="{FF2B5EF4-FFF2-40B4-BE49-F238E27FC236}">
                      <a16:creationId xmlns:a16="http://schemas.microsoft.com/office/drawing/2014/main" id="{2183F650-ED7F-33EC-DD78-8264AA133D28}"/>
                    </a:ext>
                  </a:extLst>
                </p14:cNvPr>
                <p14:cNvContentPartPr/>
                <p14:nvPr/>
              </p14:nvContentPartPr>
              <p14:xfrm>
                <a:off x="242836" y="1060396"/>
                <a:ext cx="134640" cy="85320"/>
              </p14:xfrm>
            </p:contentPart>
          </mc:Choice>
          <mc:Fallback>
            <p:pic>
              <p:nvPicPr>
                <p:cNvPr id="35" name="Freihand 34">
                  <a:extLst>
                    <a:ext uri="{FF2B5EF4-FFF2-40B4-BE49-F238E27FC236}">
                      <a16:creationId xmlns:a16="http://schemas.microsoft.com/office/drawing/2014/main" id="{2183F650-ED7F-33EC-DD78-8264AA133D28}"/>
                    </a:ext>
                  </a:extLst>
                </p:cNvPr>
                <p:cNvPicPr/>
                <p:nvPr/>
              </p:nvPicPr>
              <p:blipFill>
                <a:blip r:embed="rId22"/>
                <a:stretch>
                  <a:fillRect/>
                </a:stretch>
              </p:blipFill>
              <p:spPr>
                <a:xfrm>
                  <a:off x="234196" y="1051396"/>
                  <a:ext cx="1522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6" name="Freihand 35">
                  <a:extLst>
                    <a:ext uri="{FF2B5EF4-FFF2-40B4-BE49-F238E27FC236}">
                      <a16:creationId xmlns:a16="http://schemas.microsoft.com/office/drawing/2014/main" id="{EDF9C6B6-8064-FFE7-71E2-1FB96F18C533}"/>
                    </a:ext>
                  </a:extLst>
                </p14:cNvPr>
                <p14:cNvContentPartPr/>
                <p14:nvPr/>
              </p14:nvContentPartPr>
              <p14:xfrm>
                <a:off x="5509636" y="4477876"/>
                <a:ext cx="229320" cy="73080"/>
              </p14:xfrm>
            </p:contentPart>
          </mc:Choice>
          <mc:Fallback>
            <p:pic>
              <p:nvPicPr>
                <p:cNvPr id="36" name="Freihand 35">
                  <a:extLst>
                    <a:ext uri="{FF2B5EF4-FFF2-40B4-BE49-F238E27FC236}">
                      <a16:creationId xmlns:a16="http://schemas.microsoft.com/office/drawing/2014/main" id="{EDF9C6B6-8064-FFE7-71E2-1FB96F18C533}"/>
                    </a:ext>
                  </a:extLst>
                </p:cNvPr>
                <p:cNvPicPr/>
                <p:nvPr/>
              </p:nvPicPr>
              <p:blipFill>
                <a:blip r:embed="rId24"/>
                <a:stretch>
                  <a:fillRect/>
                </a:stretch>
              </p:blipFill>
              <p:spPr>
                <a:xfrm>
                  <a:off x="5500636" y="4469236"/>
                  <a:ext cx="2469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7FE07766-A574-1138-C48B-290B462ED50B}"/>
                    </a:ext>
                  </a:extLst>
                </p14:cNvPr>
                <p14:cNvContentPartPr/>
                <p14:nvPr/>
              </p14:nvContentPartPr>
              <p14:xfrm>
                <a:off x="1604716" y="697876"/>
                <a:ext cx="454680" cy="453960"/>
              </p14:xfrm>
            </p:contentPart>
          </mc:Choice>
          <mc:Fallback>
            <p:pic>
              <p:nvPicPr>
                <p:cNvPr id="18" name="Freihand 17">
                  <a:extLst>
                    <a:ext uri="{FF2B5EF4-FFF2-40B4-BE49-F238E27FC236}">
                      <a16:creationId xmlns:a16="http://schemas.microsoft.com/office/drawing/2014/main" id="{7FE07766-A574-1138-C48B-290B462ED50B}"/>
                    </a:ext>
                  </a:extLst>
                </p:cNvPr>
                <p:cNvPicPr/>
                <p:nvPr/>
              </p:nvPicPr>
              <p:blipFill>
                <a:blip r:embed="rId26"/>
                <a:stretch>
                  <a:fillRect/>
                </a:stretch>
              </p:blipFill>
              <p:spPr>
                <a:xfrm>
                  <a:off x="1596076" y="689236"/>
                  <a:ext cx="472320" cy="4716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61D79867-B34D-6631-2760-0337C2D1ADC8}"/>
                    </a:ext>
                  </a:extLst>
                </p14:cNvPr>
                <p14:cNvContentPartPr/>
                <p14:nvPr/>
              </p14:nvContentPartPr>
              <p14:xfrm>
                <a:off x="1610116" y="811636"/>
                <a:ext cx="757800" cy="668880"/>
              </p14:xfrm>
            </p:contentPart>
          </mc:Choice>
          <mc:Fallback>
            <p:pic>
              <p:nvPicPr>
                <p:cNvPr id="20" name="Freihand 19">
                  <a:extLst>
                    <a:ext uri="{FF2B5EF4-FFF2-40B4-BE49-F238E27FC236}">
                      <a16:creationId xmlns:a16="http://schemas.microsoft.com/office/drawing/2014/main" id="{61D79867-B34D-6631-2760-0337C2D1ADC8}"/>
                    </a:ext>
                  </a:extLst>
                </p:cNvPr>
                <p:cNvPicPr/>
                <p:nvPr/>
              </p:nvPicPr>
              <p:blipFill>
                <a:blip r:embed="rId28"/>
                <a:stretch>
                  <a:fillRect/>
                </a:stretch>
              </p:blipFill>
              <p:spPr>
                <a:xfrm>
                  <a:off x="1601116" y="802636"/>
                  <a:ext cx="775440" cy="6865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Freihand 21">
                  <a:extLst>
                    <a:ext uri="{FF2B5EF4-FFF2-40B4-BE49-F238E27FC236}">
                      <a16:creationId xmlns:a16="http://schemas.microsoft.com/office/drawing/2014/main" id="{5FDF0167-392F-C551-050F-F0305FDAAE1C}"/>
                    </a:ext>
                  </a:extLst>
                </p14:cNvPr>
                <p14:cNvContentPartPr/>
                <p14:nvPr/>
              </p14:nvContentPartPr>
              <p14:xfrm>
                <a:off x="1762036" y="1063996"/>
                <a:ext cx="722520" cy="560520"/>
              </p14:xfrm>
            </p:contentPart>
          </mc:Choice>
          <mc:Fallback>
            <p:pic>
              <p:nvPicPr>
                <p:cNvPr id="22" name="Freihand 21">
                  <a:extLst>
                    <a:ext uri="{FF2B5EF4-FFF2-40B4-BE49-F238E27FC236}">
                      <a16:creationId xmlns:a16="http://schemas.microsoft.com/office/drawing/2014/main" id="{5FDF0167-392F-C551-050F-F0305FDAAE1C}"/>
                    </a:ext>
                  </a:extLst>
                </p:cNvPr>
                <p:cNvPicPr/>
                <p:nvPr/>
              </p:nvPicPr>
              <p:blipFill>
                <a:blip r:embed="rId30"/>
                <a:stretch>
                  <a:fillRect/>
                </a:stretch>
              </p:blipFill>
              <p:spPr>
                <a:xfrm>
                  <a:off x="1753396" y="1054996"/>
                  <a:ext cx="740160" cy="5781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Freihand 22">
                  <a:extLst>
                    <a:ext uri="{FF2B5EF4-FFF2-40B4-BE49-F238E27FC236}">
                      <a16:creationId xmlns:a16="http://schemas.microsoft.com/office/drawing/2014/main" id="{38CE782A-3BB8-1D1C-2CCF-93CDEE1CAB38}"/>
                    </a:ext>
                  </a:extLst>
                </p14:cNvPr>
                <p14:cNvContentPartPr/>
                <p14:nvPr/>
              </p14:nvContentPartPr>
              <p14:xfrm>
                <a:off x="2122036" y="1325356"/>
                <a:ext cx="404280" cy="347760"/>
              </p14:xfrm>
            </p:contentPart>
          </mc:Choice>
          <mc:Fallback>
            <p:pic>
              <p:nvPicPr>
                <p:cNvPr id="23" name="Freihand 22">
                  <a:extLst>
                    <a:ext uri="{FF2B5EF4-FFF2-40B4-BE49-F238E27FC236}">
                      <a16:creationId xmlns:a16="http://schemas.microsoft.com/office/drawing/2014/main" id="{38CE782A-3BB8-1D1C-2CCF-93CDEE1CAB38}"/>
                    </a:ext>
                  </a:extLst>
                </p:cNvPr>
                <p:cNvPicPr/>
                <p:nvPr/>
              </p:nvPicPr>
              <p:blipFill>
                <a:blip r:embed="rId32"/>
                <a:stretch>
                  <a:fillRect/>
                </a:stretch>
              </p:blipFill>
              <p:spPr>
                <a:xfrm>
                  <a:off x="2113396" y="1316716"/>
                  <a:ext cx="421920" cy="3654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FE553B5E-4ABB-5C26-A483-FBC45ECBEB7C}"/>
                    </a:ext>
                  </a:extLst>
                </p14:cNvPr>
                <p14:cNvContentPartPr/>
                <p14:nvPr/>
              </p14:nvContentPartPr>
              <p14:xfrm>
                <a:off x="2360356" y="1446676"/>
                <a:ext cx="325800" cy="255600"/>
              </p14:xfrm>
            </p:contentPart>
          </mc:Choice>
          <mc:Fallback>
            <p:pic>
              <p:nvPicPr>
                <p:cNvPr id="24" name="Freihand 23">
                  <a:extLst>
                    <a:ext uri="{FF2B5EF4-FFF2-40B4-BE49-F238E27FC236}">
                      <a16:creationId xmlns:a16="http://schemas.microsoft.com/office/drawing/2014/main" id="{FE553B5E-4ABB-5C26-A483-FBC45ECBEB7C}"/>
                    </a:ext>
                  </a:extLst>
                </p:cNvPr>
                <p:cNvPicPr/>
                <p:nvPr/>
              </p:nvPicPr>
              <p:blipFill>
                <a:blip r:embed="rId34"/>
                <a:stretch>
                  <a:fillRect/>
                </a:stretch>
              </p:blipFill>
              <p:spPr>
                <a:xfrm>
                  <a:off x="2351716" y="1438036"/>
                  <a:ext cx="34344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6" name="Freihand 25">
                  <a:extLst>
                    <a:ext uri="{FF2B5EF4-FFF2-40B4-BE49-F238E27FC236}">
                      <a16:creationId xmlns:a16="http://schemas.microsoft.com/office/drawing/2014/main" id="{7B313E54-3DE1-BD50-5C94-7A8A562D7FDB}"/>
                    </a:ext>
                  </a:extLst>
                </p14:cNvPr>
                <p14:cNvContentPartPr/>
                <p14:nvPr/>
              </p14:nvContentPartPr>
              <p14:xfrm>
                <a:off x="2576716" y="1400236"/>
                <a:ext cx="256320" cy="231480"/>
              </p14:xfrm>
            </p:contentPart>
          </mc:Choice>
          <mc:Fallback>
            <p:pic>
              <p:nvPicPr>
                <p:cNvPr id="26" name="Freihand 25">
                  <a:extLst>
                    <a:ext uri="{FF2B5EF4-FFF2-40B4-BE49-F238E27FC236}">
                      <a16:creationId xmlns:a16="http://schemas.microsoft.com/office/drawing/2014/main" id="{7B313E54-3DE1-BD50-5C94-7A8A562D7FDB}"/>
                    </a:ext>
                  </a:extLst>
                </p:cNvPr>
                <p:cNvPicPr/>
                <p:nvPr/>
              </p:nvPicPr>
              <p:blipFill>
                <a:blip r:embed="rId36"/>
                <a:stretch>
                  <a:fillRect/>
                </a:stretch>
              </p:blipFill>
              <p:spPr>
                <a:xfrm>
                  <a:off x="2567716" y="1391596"/>
                  <a:ext cx="27396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7" name="Freihand 36">
                  <a:extLst>
                    <a:ext uri="{FF2B5EF4-FFF2-40B4-BE49-F238E27FC236}">
                      <a16:creationId xmlns:a16="http://schemas.microsoft.com/office/drawing/2014/main" id="{FEC9D2C9-5175-1121-7DC7-0AD29D716078}"/>
                    </a:ext>
                  </a:extLst>
                </p14:cNvPr>
                <p14:cNvContentPartPr/>
                <p14:nvPr/>
              </p14:nvContentPartPr>
              <p14:xfrm>
                <a:off x="2342356" y="311956"/>
                <a:ext cx="220680" cy="277920"/>
              </p14:xfrm>
            </p:contentPart>
          </mc:Choice>
          <mc:Fallback>
            <p:pic>
              <p:nvPicPr>
                <p:cNvPr id="37" name="Freihand 36">
                  <a:extLst>
                    <a:ext uri="{FF2B5EF4-FFF2-40B4-BE49-F238E27FC236}">
                      <a16:creationId xmlns:a16="http://schemas.microsoft.com/office/drawing/2014/main" id="{FEC9D2C9-5175-1121-7DC7-0AD29D716078}"/>
                    </a:ext>
                  </a:extLst>
                </p:cNvPr>
                <p:cNvPicPr/>
                <p:nvPr/>
              </p:nvPicPr>
              <p:blipFill>
                <a:blip r:embed="rId38"/>
                <a:stretch>
                  <a:fillRect/>
                </a:stretch>
              </p:blipFill>
              <p:spPr>
                <a:xfrm>
                  <a:off x="2333716" y="303316"/>
                  <a:ext cx="23832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8" name="Freihand 37">
                  <a:extLst>
                    <a:ext uri="{FF2B5EF4-FFF2-40B4-BE49-F238E27FC236}">
                      <a16:creationId xmlns:a16="http://schemas.microsoft.com/office/drawing/2014/main" id="{7B19EA76-75EE-2804-B4AA-6989C31A769F}"/>
                    </a:ext>
                  </a:extLst>
                </p14:cNvPr>
                <p14:cNvContentPartPr/>
                <p14:nvPr/>
              </p14:nvContentPartPr>
              <p14:xfrm>
                <a:off x="2280076" y="401956"/>
                <a:ext cx="192600" cy="214920"/>
              </p14:xfrm>
            </p:contentPart>
          </mc:Choice>
          <mc:Fallback>
            <p:pic>
              <p:nvPicPr>
                <p:cNvPr id="38" name="Freihand 37">
                  <a:extLst>
                    <a:ext uri="{FF2B5EF4-FFF2-40B4-BE49-F238E27FC236}">
                      <a16:creationId xmlns:a16="http://schemas.microsoft.com/office/drawing/2014/main" id="{7B19EA76-75EE-2804-B4AA-6989C31A769F}"/>
                    </a:ext>
                  </a:extLst>
                </p:cNvPr>
                <p:cNvPicPr/>
                <p:nvPr/>
              </p:nvPicPr>
              <p:blipFill>
                <a:blip r:embed="rId40"/>
                <a:stretch>
                  <a:fillRect/>
                </a:stretch>
              </p:blipFill>
              <p:spPr>
                <a:xfrm>
                  <a:off x="2271436" y="392956"/>
                  <a:ext cx="21024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0" name="Freihand 39">
                  <a:extLst>
                    <a:ext uri="{FF2B5EF4-FFF2-40B4-BE49-F238E27FC236}">
                      <a16:creationId xmlns:a16="http://schemas.microsoft.com/office/drawing/2014/main" id="{2179D293-A54D-C56D-D87E-BEB0B147B242}"/>
                    </a:ext>
                  </a:extLst>
                </p14:cNvPr>
                <p14:cNvContentPartPr/>
                <p14:nvPr/>
              </p14:nvContentPartPr>
              <p14:xfrm>
                <a:off x="2640076" y="139156"/>
                <a:ext cx="19800" cy="110880"/>
              </p14:xfrm>
            </p:contentPart>
          </mc:Choice>
          <mc:Fallback>
            <p:pic>
              <p:nvPicPr>
                <p:cNvPr id="40" name="Freihand 39">
                  <a:extLst>
                    <a:ext uri="{FF2B5EF4-FFF2-40B4-BE49-F238E27FC236}">
                      <a16:creationId xmlns:a16="http://schemas.microsoft.com/office/drawing/2014/main" id="{2179D293-A54D-C56D-D87E-BEB0B147B242}"/>
                    </a:ext>
                  </a:extLst>
                </p:cNvPr>
                <p:cNvPicPr/>
                <p:nvPr/>
              </p:nvPicPr>
              <p:blipFill>
                <a:blip r:embed="rId42"/>
                <a:stretch>
                  <a:fillRect/>
                </a:stretch>
              </p:blipFill>
              <p:spPr>
                <a:xfrm>
                  <a:off x="2631436" y="130516"/>
                  <a:ext cx="374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1" name="Freihand 40">
                  <a:extLst>
                    <a:ext uri="{FF2B5EF4-FFF2-40B4-BE49-F238E27FC236}">
                      <a16:creationId xmlns:a16="http://schemas.microsoft.com/office/drawing/2014/main" id="{E78EE127-F947-5BAC-FF3F-DF9A48DEFE1F}"/>
                    </a:ext>
                  </a:extLst>
                </p14:cNvPr>
                <p14:cNvContentPartPr/>
                <p14:nvPr/>
              </p14:nvContentPartPr>
              <p14:xfrm>
                <a:off x="2587516" y="73996"/>
                <a:ext cx="149400" cy="210600"/>
              </p14:xfrm>
            </p:contentPart>
          </mc:Choice>
          <mc:Fallback>
            <p:pic>
              <p:nvPicPr>
                <p:cNvPr id="41" name="Freihand 40">
                  <a:extLst>
                    <a:ext uri="{FF2B5EF4-FFF2-40B4-BE49-F238E27FC236}">
                      <a16:creationId xmlns:a16="http://schemas.microsoft.com/office/drawing/2014/main" id="{E78EE127-F947-5BAC-FF3F-DF9A48DEFE1F}"/>
                    </a:ext>
                  </a:extLst>
                </p:cNvPr>
                <p:cNvPicPr/>
                <p:nvPr/>
              </p:nvPicPr>
              <p:blipFill>
                <a:blip r:embed="rId44"/>
                <a:stretch>
                  <a:fillRect/>
                </a:stretch>
              </p:blipFill>
              <p:spPr>
                <a:xfrm>
                  <a:off x="2578516" y="65356"/>
                  <a:ext cx="16704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2" name="Freihand 41">
                  <a:extLst>
                    <a:ext uri="{FF2B5EF4-FFF2-40B4-BE49-F238E27FC236}">
                      <a16:creationId xmlns:a16="http://schemas.microsoft.com/office/drawing/2014/main" id="{D0E3C971-CDCF-BDFA-4E98-96E66BAEC174}"/>
                    </a:ext>
                  </a:extLst>
                </p14:cNvPr>
                <p14:cNvContentPartPr/>
                <p14:nvPr/>
              </p14:nvContentPartPr>
              <p14:xfrm>
                <a:off x="2799196" y="164356"/>
                <a:ext cx="73080" cy="99000"/>
              </p14:xfrm>
            </p:contentPart>
          </mc:Choice>
          <mc:Fallback>
            <p:pic>
              <p:nvPicPr>
                <p:cNvPr id="42" name="Freihand 41">
                  <a:extLst>
                    <a:ext uri="{FF2B5EF4-FFF2-40B4-BE49-F238E27FC236}">
                      <a16:creationId xmlns:a16="http://schemas.microsoft.com/office/drawing/2014/main" id="{D0E3C971-CDCF-BDFA-4E98-96E66BAEC174}"/>
                    </a:ext>
                  </a:extLst>
                </p:cNvPr>
                <p:cNvPicPr/>
                <p:nvPr/>
              </p:nvPicPr>
              <p:blipFill>
                <a:blip r:embed="rId46"/>
                <a:stretch>
                  <a:fillRect/>
                </a:stretch>
              </p:blipFill>
              <p:spPr>
                <a:xfrm>
                  <a:off x="2790196" y="155716"/>
                  <a:ext cx="907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3" name="Freihand 42">
                  <a:extLst>
                    <a:ext uri="{FF2B5EF4-FFF2-40B4-BE49-F238E27FC236}">
                      <a16:creationId xmlns:a16="http://schemas.microsoft.com/office/drawing/2014/main" id="{8B042FEB-6099-4679-E38E-DB699551D0DD}"/>
                    </a:ext>
                  </a:extLst>
                </p14:cNvPr>
                <p14:cNvContentPartPr/>
                <p14:nvPr/>
              </p14:nvContentPartPr>
              <p14:xfrm>
                <a:off x="2918716" y="138796"/>
                <a:ext cx="113400" cy="122760"/>
              </p14:xfrm>
            </p:contentPart>
          </mc:Choice>
          <mc:Fallback>
            <p:pic>
              <p:nvPicPr>
                <p:cNvPr id="43" name="Freihand 42">
                  <a:extLst>
                    <a:ext uri="{FF2B5EF4-FFF2-40B4-BE49-F238E27FC236}">
                      <a16:creationId xmlns:a16="http://schemas.microsoft.com/office/drawing/2014/main" id="{8B042FEB-6099-4679-E38E-DB699551D0DD}"/>
                    </a:ext>
                  </a:extLst>
                </p:cNvPr>
                <p:cNvPicPr/>
                <p:nvPr/>
              </p:nvPicPr>
              <p:blipFill>
                <a:blip r:embed="rId48"/>
                <a:stretch>
                  <a:fillRect/>
                </a:stretch>
              </p:blipFill>
              <p:spPr>
                <a:xfrm>
                  <a:off x="2910076" y="129796"/>
                  <a:ext cx="1310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5" name="Freihand 44">
                  <a:extLst>
                    <a:ext uri="{FF2B5EF4-FFF2-40B4-BE49-F238E27FC236}">
                      <a16:creationId xmlns:a16="http://schemas.microsoft.com/office/drawing/2014/main" id="{29D46DE0-C524-1170-67CC-70F48658F42F}"/>
                    </a:ext>
                  </a:extLst>
                </p14:cNvPr>
                <p14:cNvContentPartPr/>
                <p14:nvPr/>
              </p14:nvContentPartPr>
              <p14:xfrm>
                <a:off x="3054796" y="120436"/>
                <a:ext cx="78120" cy="146160"/>
              </p14:xfrm>
            </p:contentPart>
          </mc:Choice>
          <mc:Fallback>
            <p:pic>
              <p:nvPicPr>
                <p:cNvPr id="45" name="Freihand 44">
                  <a:extLst>
                    <a:ext uri="{FF2B5EF4-FFF2-40B4-BE49-F238E27FC236}">
                      <a16:creationId xmlns:a16="http://schemas.microsoft.com/office/drawing/2014/main" id="{29D46DE0-C524-1170-67CC-70F48658F42F}"/>
                    </a:ext>
                  </a:extLst>
                </p:cNvPr>
                <p:cNvPicPr/>
                <p:nvPr/>
              </p:nvPicPr>
              <p:blipFill>
                <a:blip r:embed="rId50"/>
                <a:stretch>
                  <a:fillRect/>
                </a:stretch>
              </p:blipFill>
              <p:spPr>
                <a:xfrm>
                  <a:off x="3046156" y="111796"/>
                  <a:ext cx="957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6" name="Freihand 45">
                  <a:extLst>
                    <a:ext uri="{FF2B5EF4-FFF2-40B4-BE49-F238E27FC236}">
                      <a16:creationId xmlns:a16="http://schemas.microsoft.com/office/drawing/2014/main" id="{95A166DE-9DE0-ABF7-5C98-2109D83D034B}"/>
                    </a:ext>
                  </a:extLst>
                </p14:cNvPr>
                <p14:cNvContentPartPr/>
                <p14:nvPr/>
              </p14:nvContentPartPr>
              <p14:xfrm>
                <a:off x="3178636" y="146356"/>
                <a:ext cx="447120" cy="105840"/>
              </p14:xfrm>
            </p:contentPart>
          </mc:Choice>
          <mc:Fallback>
            <p:pic>
              <p:nvPicPr>
                <p:cNvPr id="46" name="Freihand 45">
                  <a:extLst>
                    <a:ext uri="{FF2B5EF4-FFF2-40B4-BE49-F238E27FC236}">
                      <a16:creationId xmlns:a16="http://schemas.microsoft.com/office/drawing/2014/main" id="{95A166DE-9DE0-ABF7-5C98-2109D83D034B}"/>
                    </a:ext>
                  </a:extLst>
                </p:cNvPr>
                <p:cNvPicPr/>
                <p:nvPr/>
              </p:nvPicPr>
              <p:blipFill>
                <a:blip r:embed="rId52"/>
                <a:stretch>
                  <a:fillRect/>
                </a:stretch>
              </p:blipFill>
              <p:spPr>
                <a:xfrm>
                  <a:off x="3169996" y="137716"/>
                  <a:ext cx="4647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7" name="Freihand 46">
                  <a:extLst>
                    <a:ext uri="{FF2B5EF4-FFF2-40B4-BE49-F238E27FC236}">
                      <a16:creationId xmlns:a16="http://schemas.microsoft.com/office/drawing/2014/main" id="{4D1E1D57-B2F4-A83B-E4CF-0881034624DE}"/>
                    </a:ext>
                  </a:extLst>
                </p14:cNvPr>
                <p14:cNvContentPartPr/>
                <p14:nvPr/>
              </p14:nvContentPartPr>
              <p14:xfrm>
                <a:off x="3693796" y="186316"/>
                <a:ext cx="290520" cy="70200"/>
              </p14:xfrm>
            </p:contentPart>
          </mc:Choice>
          <mc:Fallback>
            <p:pic>
              <p:nvPicPr>
                <p:cNvPr id="47" name="Freihand 46">
                  <a:extLst>
                    <a:ext uri="{FF2B5EF4-FFF2-40B4-BE49-F238E27FC236}">
                      <a16:creationId xmlns:a16="http://schemas.microsoft.com/office/drawing/2014/main" id="{4D1E1D57-B2F4-A83B-E4CF-0881034624DE}"/>
                    </a:ext>
                  </a:extLst>
                </p:cNvPr>
                <p:cNvPicPr/>
                <p:nvPr/>
              </p:nvPicPr>
              <p:blipFill>
                <a:blip r:embed="rId54"/>
                <a:stretch>
                  <a:fillRect/>
                </a:stretch>
              </p:blipFill>
              <p:spPr>
                <a:xfrm>
                  <a:off x="3684796" y="177316"/>
                  <a:ext cx="3081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8" name="Freihand 47">
                  <a:extLst>
                    <a:ext uri="{FF2B5EF4-FFF2-40B4-BE49-F238E27FC236}">
                      <a16:creationId xmlns:a16="http://schemas.microsoft.com/office/drawing/2014/main" id="{3C3501B7-615F-2404-846E-15378D1C0C67}"/>
                    </a:ext>
                  </a:extLst>
                </p14:cNvPr>
                <p14:cNvContentPartPr/>
                <p14:nvPr/>
              </p14:nvContentPartPr>
              <p14:xfrm>
                <a:off x="3942916" y="180556"/>
                <a:ext cx="182880" cy="173520"/>
              </p14:xfrm>
            </p:contentPart>
          </mc:Choice>
          <mc:Fallback>
            <p:pic>
              <p:nvPicPr>
                <p:cNvPr id="48" name="Freihand 47">
                  <a:extLst>
                    <a:ext uri="{FF2B5EF4-FFF2-40B4-BE49-F238E27FC236}">
                      <a16:creationId xmlns:a16="http://schemas.microsoft.com/office/drawing/2014/main" id="{3C3501B7-615F-2404-846E-15378D1C0C67}"/>
                    </a:ext>
                  </a:extLst>
                </p:cNvPr>
                <p:cNvPicPr/>
                <p:nvPr/>
              </p:nvPicPr>
              <p:blipFill>
                <a:blip r:embed="rId56"/>
                <a:stretch>
                  <a:fillRect/>
                </a:stretch>
              </p:blipFill>
              <p:spPr>
                <a:xfrm>
                  <a:off x="3934276" y="171556"/>
                  <a:ext cx="20052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0" name="Freihand 49">
                  <a:extLst>
                    <a:ext uri="{FF2B5EF4-FFF2-40B4-BE49-F238E27FC236}">
                      <a16:creationId xmlns:a16="http://schemas.microsoft.com/office/drawing/2014/main" id="{13CCC869-9E1F-0A9B-3339-AFBDD925D588}"/>
                    </a:ext>
                  </a:extLst>
                </p14:cNvPr>
                <p14:cNvContentPartPr/>
                <p14:nvPr/>
              </p14:nvContentPartPr>
              <p14:xfrm>
                <a:off x="3264316" y="372436"/>
                <a:ext cx="128520" cy="194400"/>
              </p14:xfrm>
            </p:contentPart>
          </mc:Choice>
          <mc:Fallback>
            <p:pic>
              <p:nvPicPr>
                <p:cNvPr id="50" name="Freihand 49">
                  <a:extLst>
                    <a:ext uri="{FF2B5EF4-FFF2-40B4-BE49-F238E27FC236}">
                      <a16:creationId xmlns:a16="http://schemas.microsoft.com/office/drawing/2014/main" id="{13CCC869-9E1F-0A9B-3339-AFBDD925D588}"/>
                    </a:ext>
                  </a:extLst>
                </p:cNvPr>
                <p:cNvPicPr/>
                <p:nvPr/>
              </p:nvPicPr>
              <p:blipFill>
                <a:blip r:embed="rId58"/>
                <a:stretch>
                  <a:fillRect/>
                </a:stretch>
              </p:blipFill>
              <p:spPr>
                <a:xfrm>
                  <a:off x="3255676" y="363796"/>
                  <a:ext cx="14616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1" name="Freihand 50">
                  <a:extLst>
                    <a:ext uri="{FF2B5EF4-FFF2-40B4-BE49-F238E27FC236}">
                      <a16:creationId xmlns:a16="http://schemas.microsoft.com/office/drawing/2014/main" id="{CE09ECDA-1B20-8993-FB7E-6CBCFE9EEBE9}"/>
                    </a:ext>
                  </a:extLst>
                </p14:cNvPr>
                <p14:cNvContentPartPr/>
                <p14:nvPr/>
              </p14:nvContentPartPr>
              <p14:xfrm>
                <a:off x="3453676" y="443356"/>
                <a:ext cx="131040" cy="115560"/>
              </p14:xfrm>
            </p:contentPart>
          </mc:Choice>
          <mc:Fallback>
            <p:pic>
              <p:nvPicPr>
                <p:cNvPr id="51" name="Freihand 50">
                  <a:extLst>
                    <a:ext uri="{FF2B5EF4-FFF2-40B4-BE49-F238E27FC236}">
                      <a16:creationId xmlns:a16="http://schemas.microsoft.com/office/drawing/2014/main" id="{CE09ECDA-1B20-8993-FB7E-6CBCFE9EEBE9}"/>
                    </a:ext>
                  </a:extLst>
                </p:cNvPr>
                <p:cNvPicPr/>
                <p:nvPr/>
              </p:nvPicPr>
              <p:blipFill>
                <a:blip r:embed="rId60"/>
                <a:stretch>
                  <a:fillRect/>
                </a:stretch>
              </p:blipFill>
              <p:spPr>
                <a:xfrm>
                  <a:off x="3444676" y="434356"/>
                  <a:ext cx="1486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2" name="Freihand 51">
                  <a:extLst>
                    <a:ext uri="{FF2B5EF4-FFF2-40B4-BE49-F238E27FC236}">
                      <a16:creationId xmlns:a16="http://schemas.microsoft.com/office/drawing/2014/main" id="{CA7EC18B-8755-D92D-49E8-20C2F6D5142F}"/>
                    </a:ext>
                  </a:extLst>
                </p14:cNvPr>
                <p14:cNvContentPartPr/>
                <p14:nvPr/>
              </p14:nvContentPartPr>
              <p14:xfrm>
                <a:off x="3470956" y="482236"/>
                <a:ext cx="96840" cy="9720"/>
              </p14:xfrm>
            </p:contentPart>
          </mc:Choice>
          <mc:Fallback>
            <p:pic>
              <p:nvPicPr>
                <p:cNvPr id="52" name="Freihand 51">
                  <a:extLst>
                    <a:ext uri="{FF2B5EF4-FFF2-40B4-BE49-F238E27FC236}">
                      <a16:creationId xmlns:a16="http://schemas.microsoft.com/office/drawing/2014/main" id="{CA7EC18B-8755-D92D-49E8-20C2F6D5142F}"/>
                    </a:ext>
                  </a:extLst>
                </p:cNvPr>
                <p:cNvPicPr/>
                <p:nvPr/>
              </p:nvPicPr>
              <p:blipFill>
                <a:blip r:embed="rId62"/>
                <a:stretch>
                  <a:fillRect/>
                </a:stretch>
              </p:blipFill>
              <p:spPr>
                <a:xfrm>
                  <a:off x="3461956" y="473596"/>
                  <a:ext cx="1144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3" name="Freihand 52">
                  <a:extLst>
                    <a:ext uri="{FF2B5EF4-FFF2-40B4-BE49-F238E27FC236}">
                      <a16:creationId xmlns:a16="http://schemas.microsoft.com/office/drawing/2014/main" id="{BFC3F95A-D3F3-2B96-137D-54FCFDCD7E69}"/>
                    </a:ext>
                  </a:extLst>
                </p14:cNvPr>
                <p14:cNvContentPartPr/>
                <p14:nvPr/>
              </p14:nvContentPartPr>
              <p14:xfrm>
                <a:off x="3574276" y="411316"/>
                <a:ext cx="173880" cy="320040"/>
              </p14:xfrm>
            </p:contentPart>
          </mc:Choice>
          <mc:Fallback>
            <p:pic>
              <p:nvPicPr>
                <p:cNvPr id="53" name="Freihand 52">
                  <a:extLst>
                    <a:ext uri="{FF2B5EF4-FFF2-40B4-BE49-F238E27FC236}">
                      <a16:creationId xmlns:a16="http://schemas.microsoft.com/office/drawing/2014/main" id="{BFC3F95A-D3F3-2B96-137D-54FCFDCD7E69}"/>
                    </a:ext>
                  </a:extLst>
                </p:cNvPr>
                <p:cNvPicPr/>
                <p:nvPr/>
              </p:nvPicPr>
              <p:blipFill>
                <a:blip r:embed="rId64"/>
                <a:stretch>
                  <a:fillRect/>
                </a:stretch>
              </p:blipFill>
              <p:spPr>
                <a:xfrm>
                  <a:off x="3565276" y="402316"/>
                  <a:ext cx="19152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4" name="Freihand 53">
                  <a:extLst>
                    <a:ext uri="{FF2B5EF4-FFF2-40B4-BE49-F238E27FC236}">
                      <a16:creationId xmlns:a16="http://schemas.microsoft.com/office/drawing/2014/main" id="{A1E0131E-4FAC-FCF2-5714-ED7DA82B0233}"/>
                    </a:ext>
                  </a:extLst>
                </p14:cNvPr>
                <p14:cNvContentPartPr/>
                <p14:nvPr/>
              </p14:nvContentPartPr>
              <p14:xfrm>
                <a:off x="3820516" y="523276"/>
                <a:ext cx="11880" cy="20880"/>
              </p14:xfrm>
            </p:contentPart>
          </mc:Choice>
          <mc:Fallback>
            <p:pic>
              <p:nvPicPr>
                <p:cNvPr id="54" name="Freihand 53">
                  <a:extLst>
                    <a:ext uri="{FF2B5EF4-FFF2-40B4-BE49-F238E27FC236}">
                      <a16:creationId xmlns:a16="http://schemas.microsoft.com/office/drawing/2014/main" id="{A1E0131E-4FAC-FCF2-5714-ED7DA82B0233}"/>
                    </a:ext>
                  </a:extLst>
                </p:cNvPr>
                <p:cNvPicPr/>
                <p:nvPr/>
              </p:nvPicPr>
              <p:blipFill>
                <a:blip r:embed="rId66"/>
                <a:stretch>
                  <a:fillRect/>
                </a:stretch>
              </p:blipFill>
              <p:spPr>
                <a:xfrm>
                  <a:off x="3811876" y="514276"/>
                  <a:ext cx="295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5" name="Freihand 54">
                  <a:extLst>
                    <a:ext uri="{FF2B5EF4-FFF2-40B4-BE49-F238E27FC236}">
                      <a16:creationId xmlns:a16="http://schemas.microsoft.com/office/drawing/2014/main" id="{D7D368B0-DE23-48BB-0575-F43E7188FBCC}"/>
                    </a:ext>
                  </a:extLst>
                </p14:cNvPr>
                <p14:cNvContentPartPr/>
                <p14:nvPr/>
              </p14:nvContentPartPr>
              <p14:xfrm>
                <a:off x="3995116" y="364156"/>
                <a:ext cx="173520" cy="215640"/>
              </p14:xfrm>
            </p:contentPart>
          </mc:Choice>
          <mc:Fallback>
            <p:pic>
              <p:nvPicPr>
                <p:cNvPr id="55" name="Freihand 54">
                  <a:extLst>
                    <a:ext uri="{FF2B5EF4-FFF2-40B4-BE49-F238E27FC236}">
                      <a16:creationId xmlns:a16="http://schemas.microsoft.com/office/drawing/2014/main" id="{D7D368B0-DE23-48BB-0575-F43E7188FBCC}"/>
                    </a:ext>
                  </a:extLst>
                </p:cNvPr>
                <p:cNvPicPr/>
                <p:nvPr/>
              </p:nvPicPr>
              <p:blipFill>
                <a:blip r:embed="rId68"/>
                <a:stretch>
                  <a:fillRect/>
                </a:stretch>
              </p:blipFill>
              <p:spPr>
                <a:xfrm>
                  <a:off x="3986116" y="355516"/>
                  <a:ext cx="19116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6" name="Freihand 55">
                  <a:extLst>
                    <a:ext uri="{FF2B5EF4-FFF2-40B4-BE49-F238E27FC236}">
                      <a16:creationId xmlns:a16="http://schemas.microsoft.com/office/drawing/2014/main" id="{CE658F09-ACBF-FBA4-8B64-09C8DF7074D4}"/>
                    </a:ext>
                  </a:extLst>
                </p14:cNvPr>
                <p14:cNvContentPartPr/>
                <p14:nvPr/>
              </p14:nvContentPartPr>
              <p14:xfrm>
                <a:off x="4003396" y="416716"/>
                <a:ext cx="180000" cy="88200"/>
              </p14:xfrm>
            </p:contentPart>
          </mc:Choice>
          <mc:Fallback>
            <p:pic>
              <p:nvPicPr>
                <p:cNvPr id="56" name="Freihand 55">
                  <a:extLst>
                    <a:ext uri="{FF2B5EF4-FFF2-40B4-BE49-F238E27FC236}">
                      <a16:creationId xmlns:a16="http://schemas.microsoft.com/office/drawing/2014/main" id="{CE658F09-ACBF-FBA4-8B64-09C8DF7074D4}"/>
                    </a:ext>
                  </a:extLst>
                </p:cNvPr>
                <p:cNvPicPr/>
                <p:nvPr/>
              </p:nvPicPr>
              <p:blipFill>
                <a:blip r:embed="rId70"/>
                <a:stretch>
                  <a:fillRect/>
                </a:stretch>
              </p:blipFill>
              <p:spPr>
                <a:xfrm>
                  <a:off x="3994396" y="408076"/>
                  <a:ext cx="1976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63" name="Freihand 62">
                  <a:extLst>
                    <a:ext uri="{FF2B5EF4-FFF2-40B4-BE49-F238E27FC236}">
                      <a16:creationId xmlns:a16="http://schemas.microsoft.com/office/drawing/2014/main" id="{F528FF33-2F3F-280E-C83F-7BAE33E3CD33}"/>
                    </a:ext>
                  </a:extLst>
                </p14:cNvPr>
                <p14:cNvContentPartPr/>
                <p14:nvPr/>
              </p14:nvContentPartPr>
              <p14:xfrm>
                <a:off x="992716" y="1921876"/>
                <a:ext cx="2471400" cy="1596960"/>
              </p14:xfrm>
            </p:contentPart>
          </mc:Choice>
          <mc:Fallback>
            <p:pic>
              <p:nvPicPr>
                <p:cNvPr id="63" name="Freihand 62">
                  <a:extLst>
                    <a:ext uri="{FF2B5EF4-FFF2-40B4-BE49-F238E27FC236}">
                      <a16:creationId xmlns:a16="http://schemas.microsoft.com/office/drawing/2014/main" id="{F528FF33-2F3F-280E-C83F-7BAE33E3CD33}"/>
                    </a:ext>
                  </a:extLst>
                </p:cNvPr>
                <p:cNvPicPr/>
                <p:nvPr/>
              </p:nvPicPr>
              <p:blipFill>
                <a:blip r:embed="rId72"/>
                <a:stretch>
                  <a:fillRect/>
                </a:stretch>
              </p:blipFill>
              <p:spPr>
                <a:xfrm>
                  <a:off x="983716" y="1913236"/>
                  <a:ext cx="2489040" cy="16146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4" name="Freihand 63">
                  <a:extLst>
                    <a:ext uri="{FF2B5EF4-FFF2-40B4-BE49-F238E27FC236}">
                      <a16:creationId xmlns:a16="http://schemas.microsoft.com/office/drawing/2014/main" id="{6A0650D6-0972-8564-BA84-DE8C7CD38AE0}"/>
                    </a:ext>
                  </a:extLst>
                </p14:cNvPr>
                <p14:cNvContentPartPr/>
                <p14:nvPr/>
              </p14:nvContentPartPr>
              <p14:xfrm>
                <a:off x="3459796" y="3405076"/>
                <a:ext cx="108000" cy="218520"/>
              </p14:xfrm>
            </p:contentPart>
          </mc:Choice>
          <mc:Fallback>
            <p:pic>
              <p:nvPicPr>
                <p:cNvPr id="64" name="Freihand 63">
                  <a:extLst>
                    <a:ext uri="{FF2B5EF4-FFF2-40B4-BE49-F238E27FC236}">
                      <a16:creationId xmlns:a16="http://schemas.microsoft.com/office/drawing/2014/main" id="{6A0650D6-0972-8564-BA84-DE8C7CD38AE0}"/>
                    </a:ext>
                  </a:extLst>
                </p:cNvPr>
                <p:cNvPicPr/>
                <p:nvPr/>
              </p:nvPicPr>
              <p:blipFill>
                <a:blip r:embed="rId74"/>
                <a:stretch>
                  <a:fillRect/>
                </a:stretch>
              </p:blipFill>
              <p:spPr>
                <a:xfrm>
                  <a:off x="3450796" y="3396436"/>
                  <a:ext cx="12564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8" name="Freihand 67">
                  <a:extLst>
                    <a:ext uri="{FF2B5EF4-FFF2-40B4-BE49-F238E27FC236}">
                      <a16:creationId xmlns:a16="http://schemas.microsoft.com/office/drawing/2014/main" id="{F53E809A-C7EF-0E26-1CCA-47304073A65E}"/>
                    </a:ext>
                  </a:extLst>
                </p14:cNvPr>
                <p14:cNvContentPartPr/>
                <p14:nvPr/>
              </p14:nvContentPartPr>
              <p14:xfrm>
                <a:off x="3556996" y="3311836"/>
                <a:ext cx="518760" cy="603720"/>
              </p14:xfrm>
            </p:contentPart>
          </mc:Choice>
          <mc:Fallback>
            <p:pic>
              <p:nvPicPr>
                <p:cNvPr id="68" name="Freihand 67">
                  <a:extLst>
                    <a:ext uri="{FF2B5EF4-FFF2-40B4-BE49-F238E27FC236}">
                      <a16:creationId xmlns:a16="http://schemas.microsoft.com/office/drawing/2014/main" id="{F53E809A-C7EF-0E26-1CCA-47304073A65E}"/>
                    </a:ext>
                  </a:extLst>
                </p:cNvPr>
                <p:cNvPicPr/>
                <p:nvPr/>
              </p:nvPicPr>
              <p:blipFill>
                <a:blip r:embed="rId76"/>
                <a:stretch>
                  <a:fillRect/>
                </a:stretch>
              </p:blipFill>
              <p:spPr>
                <a:xfrm>
                  <a:off x="3548356" y="3303196"/>
                  <a:ext cx="536400" cy="6213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70" name="Freihand 69">
                  <a:extLst>
                    <a:ext uri="{FF2B5EF4-FFF2-40B4-BE49-F238E27FC236}">
                      <a16:creationId xmlns:a16="http://schemas.microsoft.com/office/drawing/2014/main" id="{228A3244-CD5D-FFDE-66F0-AA905586A5D7}"/>
                    </a:ext>
                  </a:extLst>
                </p14:cNvPr>
                <p14:cNvContentPartPr/>
                <p14:nvPr/>
              </p14:nvContentPartPr>
              <p14:xfrm>
                <a:off x="3968116" y="2684356"/>
                <a:ext cx="350280" cy="726840"/>
              </p14:xfrm>
            </p:contentPart>
          </mc:Choice>
          <mc:Fallback>
            <p:pic>
              <p:nvPicPr>
                <p:cNvPr id="70" name="Freihand 69">
                  <a:extLst>
                    <a:ext uri="{FF2B5EF4-FFF2-40B4-BE49-F238E27FC236}">
                      <a16:creationId xmlns:a16="http://schemas.microsoft.com/office/drawing/2014/main" id="{228A3244-CD5D-FFDE-66F0-AA905586A5D7}"/>
                    </a:ext>
                  </a:extLst>
                </p:cNvPr>
                <p:cNvPicPr/>
                <p:nvPr/>
              </p:nvPicPr>
              <p:blipFill>
                <a:blip r:embed="rId78"/>
                <a:stretch>
                  <a:fillRect/>
                </a:stretch>
              </p:blipFill>
              <p:spPr>
                <a:xfrm>
                  <a:off x="3959476" y="2675716"/>
                  <a:ext cx="367920" cy="7444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2" name="Freihand 71">
                  <a:extLst>
                    <a:ext uri="{FF2B5EF4-FFF2-40B4-BE49-F238E27FC236}">
                      <a16:creationId xmlns:a16="http://schemas.microsoft.com/office/drawing/2014/main" id="{CDE6D7F8-A047-8D63-E636-B37FDECFA34A}"/>
                    </a:ext>
                  </a:extLst>
                </p14:cNvPr>
                <p14:cNvContentPartPr/>
                <p14:nvPr/>
              </p14:nvContentPartPr>
              <p14:xfrm>
                <a:off x="4117516" y="2206996"/>
                <a:ext cx="117000" cy="175680"/>
              </p14:xfrm>
            </p:contentPart>
          </mc:Choice>
          <mc:Fallback>
            <p:pic>
              <p:nvPicPr>
                <p:cNvPr id="72" name="Freihand 71">
                  <a:extLst>
                    <a:ext uri="{FF2B5EF4-FFF2-40B4-BE49-F238E27FC236}">
                      <a16:creationId xmlns:a16="http://schemas.microsoft.com/office/drawing/2014/main" id="{CDE6D7F8-A047-8D63-E636-B37FDECFA34A}"/>
                    </a:ext>
                  </a:extLst>
                </p:cNvPr>
                <p:cNvPicPr/>
                <p:nvPr/>
              </p:nvPicPr>
              <p:blipFill>
                <a:blip r:embed="rId80"/>
                <a:stretch>
                  <a:fillRect/>
                </a:stretch>
              </p:blipFill>
              <p:spPr>
                <a:xfrm>
                  <a:off x="4108516" y="2198356"/>
                  <a:ext cx="1346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73" name="Freihand 72">
                  <a:extLst>
                    <a:ext uri="{FF2B5EF4-FFF2-40B4-BE49-F238E27FC236}">
                      <a16:creationId xmlns:a16="http://schemas.microsoft.com/office/drawing/2014/main" id="{43D3386B-FBB6-3B48-D838-F1815A4C530C}"/>
                    </a:ext>
                  </a:extLst>
                </p14:cNvPr>
                <p14:cNvContentPartPr/>
                <p14:nvPr/>
              </p14:nvContentPartPr>
              <p14:xfrm>
                <a:off x="4294276" y="2052196"/>
                <a:ext cx="183600" cy="176040"/>
              </p14:xfrm>
            </p:contentPart>
          </mc:Choice>
          <mc:Fallback>
            <p:pic>
              <p:nvPicPr>
                <p:cNvPr id="73" name="Freihand 72">
                  <a:extLst>
                    <a:ext uri="{FF2B5EF4-FFF2-40B4-BE49-F238E27FC236}">
                      <a16:creationId xmlns:a16="http://schemas.microsoft.com/office/drawing/2014/main" id="{43D3386B-FBB6-3B48-D838-F1815A4C530C}"/>
                    </a:ext>
                  </a:extLst>
                </p:cNvPr>
                <p:cNvPicPr/>
                <p:nvPr/>
              </p:nvPicPr>
              <p:blipFill>
                <a:blip r:embed="rId82"/>
                <a:stretch>
                  <a:fillRect/>
                </a:stretch>
              </p:blipFill>
              <p:spPr>
                <a:xfrm>
                  <a:off x="4285636" y="2043196"/>
                  <a:ext cx="2012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74" name="Freihand 73">
                  <a:extLst>
                    <a:ext uri="{FF2B5EF4-FFF2-40B4-BE49-F238E27FC236}">
                      <a16:creationId xmlns:a16="http://schemas.microsoft.com/office/drawing/2014/main" id="{3799C49B-0194-073D-7A25-BB9DDF311F5A}"/>
                    </a:ext>
                  </a:extLst>
                </p14:cNvPr>
                <p14:cNvContentPartPr/>
                <p14:nvPr/>
              </p14:nvContentPartPr>
              <p14:xfrm>
                <a:off x="4509916" y="1915396"/>
                <a:ext cx="142920" cy="165960"/>
              </p14:xfrm>
            </p:contentPart>
          </mc:Choice>
          <mc:Fallback>
            <p:pic>
              <p:nvPicPr>
                <p:cNvPr id="74" name="Freihand 73">
                  <a:extLst>
                    <a:ext uri="{FF2B5EF4-FFF2-40B4-BE49-F238E27FC236}">
                      <a16:creationId xmlns:a16="http://schemas.microsoft.com/office/drawing/2014/main" id="{3799C49B-0194-073D-7A25-BB9DDF311F5A}"/>
                    </a:ext>
                  </a:extLst>
                </p:cNvPr>
                <p:cNvPicPr/>
                <p:nvPr/>
              </p:nvPicPr>
              <p:blipFill>
                <a:blip r:embed="rId84"/>
                <a:stretch>
                  <a:fillRect/>
                </a:stretch>
              </p:blipFill>
              <p:spPr>
                <a:xfrm>
                  <a:off x="4501276" y="1906756"/>
                  <a:ext cx="1605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76" name="Freihand 75">
                  <a:extLst>
                    <a:ext uri="{FF2B5EF4-FFF2-40B4-BE49-F238E27FC236}">
                      <a16:creationId xmlns:a16="http://schemas.microsoft.com/office/drawing/2014/main" id="{683A086B-D4B4-BA8E-3AB9-045C4E913BEF}"/>
                    </a:ext>
                  </a:extLst>
                </p14:cNvPr>
                <p14:cNvContentPartPr/>
                <p14:nvPr/>
              </p14:nvContentPartPr>
              <p14:xfrm>
                <a:off x="4094116" y="2465476"/>
                <a:ext cx="127800" cy="230040"/>
              </p14:xfrm>
            </p:contentPart>
          </mc:Choice>
          <mc:Fallback>
            <p:pic>
              <p:nvPicPr>
                <p:cNvPr id="76" name="Freihand 75">
                  <a:extLst>
                    <a:ext uri="{FF2B5EF4-FFF2-40B4-BE49-F238E27FC236}">
                      <a16:creationId xmlns:a16="http://schemas.microsoft.com/office/drawing/2014/main" id="{683A086B-D4B4-BA8E-3AB9-045C4E913BEF}"/>
                    </a:ext>
                  </a:extLst>
                </p:cNvPr>
                <p:cNvPicPr/>
                <p:nvPr/>
              </p:nvPicPr>
              <p:blipFill>
                <a:blip r:embed="rId86"/>
                <a:stretch>
                  <a:fillRect/>
                </a:stretch>
              </p:blipFill>
              <p:spPr>
                <a:xfrm>
                  <a:off x="4085116" y="2456836"/>
                  <a:ext cx="14544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77" name="Freihand 76">
                  <a:extLst>
                    <a:ext uri="{FF2B5EF4-FFF2-40B4-BE49-F238E27FC236}">
                      <a16:creationId xmlns:a16="http://schemas.microsoft.com/office/drawing/2014/main" id="{CE6A24B8-9D0E-1DB8-D9D4-5379612805A6}"/>
                    </a:ext>
                  </a:extLst>
                </p14:cNvPr>
                <p14:cNvContentPartPr/>
                <p14:nvPr/>
              </p14:nvContentPartPr>
              <p14:xfrm>
                <a:off x="4277716" y="2442436"/>
                <a:ext cx="137160" cy="123840"/>
              </p14:xfrm>
            </p:contentPart>
          </mc:Choice>
          <mc:Fallback>
            <p:pic>
              <p:nvPicPr>
                <p:cNvPr id="77" name="Freihand 76">
                  <a:extLst>
                    <a:ext uri="{FF2B5EF4-FFF2-40B4-BE49-F238E27FC236}">
                      <a16:creationId xmlns:a16="http://schemas.microsoft.com/office/drawing/2014/main" id="{CE6A24B8-9D0E-1DB8-D9D4-5379612805A6}"/>
                    </a:ext>
                  </a:extLst>
                </p:cNvPr>
                <p:cNvPicPr/>
                <p:nvPr/>
              </p:nvPicPr>
              <p:blipFill>
                <a:blip r:embed="rId88"/>
                <a:stretch>
                  <a:fillRect/>
                </a:stretch>
              </p:blipFill>
              <p:spPr>
                <a:xfrm>
                  <a:off x="4269076" y="2433796"/>
                  <a:ext cx="1548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78" name="Freihand 77">
                  <a:extLst>
                    <a:ext uri="{FF2B5EF4-FFF2-40B4-BE49-F238E27FC236}">
                      <a16:creationId xmlns:a16="http://schemas.microsoft.com/office/drawing/2014/main" id="{762AA8F1-0A86-35FC-7DAD-A5A7FF79CC0A}"/>
                    </a:ext>
                  </a:extLst>
                </p14:cNvPr>
                <p14:cNvContentPartPr/>
                <p14:nvPr/>
              </p14:nvContentPartPr>
              <p14:xfrm>
                <a:off x="4412356" y="2268196"/>
                <a:ext cx="179280" cy="169920"/>
              </p14:xfrm>
            </p:contentPart>
          </mc:Choice>
          <mc:Fallback>
            <p:pic>
              <p:nvPicPr>
                <p:cNvPr id="78" name="Freihand 77">
                  <a:extLst>
                    <a:ext uri="{FF2B5EF4-FFF2-40B4-BE49-F238E27FC236}">
                      <a16:creationId xmlns:a16="http://schemas.microsoft.com/office/drawing/2014/main" id="{762AA8F1-0A86-35FC-7DAD-A5A7FF79CC0A}"/>
                    </a:ext>
                  </a:extLst>
                </p:cNvPr>
                <p:cNvPicPr/>
                <p:nvPr/>
              </p:nvPicPr>
              <p:blipFill>
                <a:blip r:embed="rId90"/>
                <a:stretch>
                  <a:fillRect/>
                </a:stretch>
              </p:blipFill>
              <p:spPr>
                <a:xfrm>
                  <a:off x="4403716" y="2259196"/>
                  <a:ext cx="1969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79" name="Freihand 78">
                  <a:extLst>
                    <a:ext uri="{FF2B5EF4-FFF2-40B4-BE49-F238E27FC236}">
                      <a16:creationId xmlns:a16="http://schemas.microsoft.com/office/drawing/2014/main" id="{3659E111-29C8-6F89-49F3-157E96365012}"/>
                    </a:ext>
                  </a:extLst>
                </p14:cNvPr>
                <p14:cNvContentPartPr/>
                <p14:nvPr/>
              </p14:nvContentPartPr>
              <p14:xfrm>
                <a:off x="4405876" y="2278996"/>
                <a:ext cx="104760" cy="60120"/>
              </p14:xfrm>
            </p:contentPart>
          </mc:Choice>
          <mc:Fallback>
            <p:pic>
              <p:nvPicPr>
                <p:cNvPr id="79" name="Freihand 78">
                  <a:extLst>
                    <a:ext uri="{FF2B5EF4-FFF2-40B4-BE49-F238E27FC236}">
                      <a16:creationId xmlns:a16="http://schemas.microsoft.com/office/drawing/2014/main" id="{3659E111-29C8-6F89-49F3-157E96365012}"/>
                    </a:ext>
                  </a:extLst>
                </p:cNvPr>
                <p:cNvPicPr/>
                <p:nvPr/>
              </p:nvPicPr>
              <p:blipFill>
                <a:blip r:embed="rId92"/>
                <a:stretch>
                  <a:fillRect/>
                </a:stretch>
              </p:blipFill>
              <p:spPr>
                <a:xfrm>
                  <a:off x="4396876" y="2269996"/>
                  <a:ext cx="1224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80" name="Freihand 79">
                  <a:extLst>
                    <a:ext uri="{FF2B5EF4-FFF2-40B4-BE49-F238E27FC236}">
                      <a16:creationId xmlns:a16="http://schemas.microsoft.com/office/drawing/2014/main" id="{73302D5F-7EFD-A663-22F0-30923B57797D}"/>
                    </a:ext>
                  </a:extLst>
                </p14:cNvPr>
                <p14:cNvContentPartPr/>
                <p14:nvPr/>
              </p14:nvContentPartPr>
              <p14:xfrm>
                <a:off x="4628716" y="2182156"/>
                <a:ext cx="163800" cy="127440"/>
              </p14:xfrm>
            </p:contentPart>
          </mc:Choice>
          <mc:Fallback>
            <p:pic>
              <p:nvPicPr>
                <p:cNvPr id="80" name="Freihand 79">
                  <a:extLst>
                    <a:ext uri="{FF2B5EF4-FFF2-40B4-BE49-F238E27FC236}">
                      <a16:creationId xmlns:a16="http://schemas.microsoft.com/office/drawing/2014/main" id="{73302D5F-7EFD-A663-22F0-30923B57797D}"/>
                    </a:ext>
                  </a:extLst>
                </p:cNvPr>
                <p:cNvPicPr/>
                <p:nvPr/>
              </p:nvPicPr>
              <p:blipFill>
                <a:blip r:embed="rId94"/>
                <a:stretch>
                  <a:fillRect/>
                </a:stretch>
              </p:blipFill>
              <p:spPr>
                <a:xfrm>
                  <a:off x="4619716" y="2173516"/>
                  <a:ext cx="1814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81" name="Freihand 80">
                  <a:extLst>
                    <a:ext uri="{FF2B5EF4-FFF2-40B4-BE49-F238E27FC236}">
                      <a16:creationId xmlns:a16="http://schemas.microsoft.com/office/drawing/2014/main" id="{4C6B51B3-C827-BB1A-CF88-F086157350D5}"/>
                    </a:ext>
                  </a:extLst>
                </p14:cNvPr>
                <p14:cNvContentPartPr/>
                <p14:nvPr/>
              </p14:nvContentPartPr>
              <p14:xfrm>
                <a:off x="4857316" y="2086396"/>
                <a:ext cx="46800" cy="37440"/>
              </p14:xfrm>
            </p:contentPart>
          </mc:Choice>
          <mc:Fallback>
            <p:pic>
              <p:nvPicPr>
                <p:cNvPr id="81" name="Freihand 80">
                  <a:extLst>
                    <a:ext uri="{FF2B5EF4-FFF2-40B4-BE49-F238E27FC236}">
                      <a16:creationId xmlns:a16="http://schemas.microsoft.com/office/drawing/2014/main" id="{4C6B51B3-C827-BB1A-CF88-F086157350D5}"/>
                    </a:ext>
                  </a:extLst>
                </p:cNvPr>
                <p:cNvPicPr/>
                <p:nvPr/>
              </p:nvPicPr>
              <p:blipFill>
                <a:blip r:embed="rId96"/>
                <a:stretch>
                  <a:fillRect/>
                </a:stretch>
              </p:blipFill>
              <p:spPr>
                <a:xfrm>
                  <a:off x="4848316" y="2077756"/>
                  <a:ext cx="644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82" name="Freihand 81">
                  <a:extLst>
                    <a:ext uri="{FF2B5EF4-FFF2-40B4-BE49-F238E27FC236}">
                      <a16:creationId xmlns:a16="http://schemas.microsoft.com/office/drawing/2014/main" id="{030ADF1D-51D1-3CF7-3507-72FA99CC4130}"/>
                    </a:ext>
                  </a:extLst>
                </p14:cNvPr>
                <p14:cNvContentPartPr/>
                <p14:nvPr/>
              </p14:nvContentPartPr>
              <p14:xfrm>
                <a:off x="4391836" y="2641876"/>
                <a:ext cx="142920" cy="140040"/>
              </p14:xfrm>
            </p:contentPart>
          </mc:Choice>
          <mc:Fallback>
            <p:pic>
              <p:nvPicPr>
                <p:cNvPr id="82" name="Freihand 81">
                  <a:extLst>
                    <a:ext uri="{FF2B5EF4-FFF2-40B4-BE49-F238E27FC236}">
                      <a16:creationId xmlns:a16="http://schemas.microsoft.com/office/drawing/2014/main" id="{030ADF1D-51D1-3CF7-3507-72FA99CC4130}"/>
                    </a:ext>
                  </a:extLst>
                </p:cNvPr>
                <p:cNvPicPr/>
                <p:nvPr/>
              </p:nvPicPr>
              <p:blipFill>
                <a:blip r:embed="rId98"/>
                <a:stretch>
                  <a:fillRect/>
                </a:stretch>
              </p:blipFill>
              <p:spPr>
                <a:xfrm>
                  <a:off x="4383196" y="2632876"/>
                  <a:ext cx="1605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83" name="Freihand 82">
                  <a:extLst>
                    <a:ext uri="{FF2B5EF4-FFF2-40B4-BE49-F238E27FC236}">
                      <a16:creationId xmlns:a16="http://schemas.microsoft.com/office/drawing/2014/main" id="{A0104613-BE74-A6F8-19C8-5F09ECBE4342}"/>
                    </a:ext>
                  </a:extLst>
                </p14:cNvPr>
                <p14:cNvContentPartPr/>
                <p14:nvPr/>
              </p14:nvContentPartPr>
              <p14:xfrm>
                <a:off x="4572556" y="2469796"/>
                <a:ext cx="219600" cy="331560"/>
              </p14:xfrm>
            </p:contentPart>
          </mc:Choice>
          <mc:Fallback>
            <p:pic>
              <p:nvPicPr>
                <p:cNvPr id="83" name="Freihand 82">
                  <a:extLst>
                    <a:ext uri="{FF2B5EF4-FFF2-40B4-BE49-F238E27FC236}">
                      <a16:creationId xmlns:a16="http://schemas.microsoft.com/office/drawing/2014/main" id="{A0104613-BE74-A6F8-19C8-5F09ECBE4342}"/>
                    </a:ext>
                  </a:extLst>
                </p:cNvPr>
                <p:cNvPicPr/>
                <p:nvPr/>
              </p:nvPicPr>
              <p:blipFill>
                <a:blip r:embed="rId100"/>
                <a:stretch>
                  <a:fillRect/>
                </a:stretch>
              </p:blipFill>
              <p:spPr>
                <a:xfrm>
                  <a:off x="4563556" y="2460796"/>
                  <a:ext cx="237240" cy="3492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84" name="Freihand 83">
                  <a:extLst>
                    <a:ext uri="{FF2B5EF4-FFF2-40B4-BE49-F238E27FC236}">
                      <a16:creationId xmlns:a16="http://schemas.microsoft.com/office/drawing/2014/main" id="{37FD30B2-E8C0-F045-8577-03530CD431FB}"/>
                    </a:ext>
                  </a:extLst>
                </p14:cNvPr>
                <p14:cNvContentPartPr/>
                <p14:nvPr/>
              </p14:nvContentPartPr>
              <p14:xfrm>
                <a:off x="4744276" y="2416876"/>
                <a:ext cx="21600" cy="31680"/>
              </p14:xfrm>
            </p:contentPart>
          </mc:Choice>
          <mc:Fallback>
            <p:pic>
              <p:nvPicPr>
                <p:cNvPr id="84" name="Freihand 83">
                  <a:extLst>
                    <a:ext uri="{FF2B5EF4-FFF2-40B4-BE49-F238E27FC236}">
                      <a16:creationId xmlns:a16="http://schemas.microsoft.com/office/drawing/2014/main" id="{37FD30B2-E8C0-F045-8577-03530CD431FB}"/>
                    </a:ext>
                  </a:extLst>
                </p:cNvPr>
                <p:cNvPicPr/>
                <p:nvPr/>
              </p:nvPicPr>
              <p:blipFill>
                <a:blip r:embed="rId102"/>
                <a:stretch>
                  <a:fillRect/>
                </a:stretch>
              </p:blipFill>
              <p:spPr>
                <a:xfrm>
                  <a:off x="4735636" y="2407876"/>
                  <a:ext cx="392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5" name="Freihand 84">
                  <a:extLst>
                    <a:ext uri="{FF2B5EF4-FFF2-40B4-BE49-F238E27FC236}">
                      <a16:creationId xmlns:a16="http://schemas.microsoft.com/office/drawing/2014/main" id="{AF02AEA9-8D00-4AF1-007F-7B60A45F354F}"/>
                    </a:ext>
                  </a:extLst>
                </p14:cNvPr>
                <p14:cNvContentPartPr/>
                <p14:nvPr/>
              </p14:nvContentPartPr>
              <p14:xfrm>
                <a:off x="4817356" y="2311756"/>
                <a:ext cx="73440" cy="215280"/>
              </p14:xfrm>
            </p:contentPart>
          </mc:Choice>
          <mc:Fallback>
            <p:pic>
              <p:nvPicPr>
                <p:cNvPr id="85" name="Freihand 84">
                  <a:extLst>
                    <a:ext uri="{FF2B5EF4-FFF2-40B4-BE49-F238E27FC236}">
                      <a16:creationId xmlns:a16="http://schemas.microsoft.com/office/drawing/2014/main" id="{AF02AEA9-8D00-4AF1-007F-7B60A45F354F}"/>
                    </a:ext>
                  </a:extLst>
                </p:cNvPr>
                <p:cNvPicPr/>
                <p:nvPr/>
              </p:nvPicPr>
              <p:blipFill>
                <a:blip r:embed="rId104"/>
                <a:stretch>
                  <a:fillRect/>
                </a:stretch>
              </p:blipFill>
              <p:spPr>
                <a:xfrm>
                  <a:off x="4808356" y="2303116"/>
                  <a:ext cx="9108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6" name="Freihand 85">
                  <a:extLst>
                    <a:ext uri="{FF2B5EF4-FFF2-40B4-BE49-F238E27FC236}">
                      <a16:creationId xmlns:a16="http://schemas.microsoft.com/office/drawing/2014/main" id="{E1DC1F7B-5FEE-34D9-3684-D6DA287A0F2C}"/>
                    </a:ext>
                  </a:extLst>
                </p14:cNvPr>
                <p14:cNvContentPartPr/>
                <p14:nvPr/>
              </p14:nvContentPartPr>
              <p14:xfrm>
                <a:off x="4878556" y="2235436"/>
                <a:ext cx="126360" cy="181080"/>
              </p14:xfrm>
            </p:contentPart>
          </mc:Choice>
          <mc:Fallback>
            <p:pic>
              <p:nvPicPr>
                <p:cNvPr id="86" name="Freihand 85">
                  <a:extLst>
                    <a:ext uri="{FF2B5EF4-FFF2-40B4-BE49-F238E27FC236}">
                      <a16:creationId xmlns:a16="http://schemas.microsoft.com/office/drawing/2014/main" id="{E1DC1F7B-5FEE-34D9-3684-D6DA287A0F2C}"/>
                    </a:ext>
                  </a:extLst>
                </p:cNvPr>
                <p:cNvPicPr/>
                <p:nvPr/>
              </p:nvPicPr>
              <p:blipFill>
                <a:blip r:embed="rId106"/>
                <a:stretch>
                  <a:fillRect/>
                </a:stretch>
              </p:blipFill>
              <p:spPr>
                <a:xfrm>
                  <a:off x="4869556" y="2226796"/>
                  <a:ext cx="1440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7" name="Freihand 86">
                  <a:extLst>
                    <a:ext uri="{FF2B5EF4-FFF2-40B4-BE49-F238E27FC236}">
                      <a16:creationId xmlns:a16="http://schemas.microsoft.com/office/drawing/2014/main" id="{D001C02D-3EE4-7BF1-7075-17F9D49F1A56}"/>
                    </a:ext>
                  </a:extLst>
                </p14:cNvPr>
                <p14:cNvContentPartPr/>
                <p14:nvPr/>
              </p14:nvContentPartPr>
              <p14:xfrm>
                <a:off x="4999156" y="2084956"/>
                <a:ext cx="128520" cy="286560"/>
              </p14:xfrm>
            </p:contentPart>
          </mc:Choice>
          <mc:Fallback>
            <p:pic>
              <p:nvPicPr>
                <p:cNvPr id="87" name="Freihand 86">
                  <a:extLst>
                    <a:ext uri="{FF2B5EF4-FFF2-40B4-BE49-F238E27FC236}">
                      <a16:creationId xmlns:a16="http://schemas.microsoft.com/office/drawing/2014/main" id="{D001C02D-3EE4-7BF1-7075-17F9D49F1A56}"/>
                    </a:ext>
                  </a:extLst>
                </p:cNvPr>
                <p:cNvPicPr/>
                <p:nvPr/>
              </p:nvPicPr>
              <p:blipFill>
                <a:blip r:embed="rId108"/>
                <a:stretch>
                  <a:fillRect/>
                </a:stretch>
              </p:blipFill>
              <p:spPr>
                <a:xfrm>
                  <a:off x="4990516" y="2076316"/>
                  <a:ext cx="14616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88" name="Freihand 87">
                  <a:extLst>
                    <a:ext uri="{FF2B5EF4-FFF2-40B4-BE49-F238E27FC236}">
                      <a16:creationId xmlns:a16="http://schemas.microsoft.com/office/drawing/2014/main" id="{58EC53E9-0166-2093-D03D-6175952FDBAC}"/>
                    </a:ext>
                  </a:extLst>
                </p14:cNvPr>
                <p14:cNvContentPartPr/>
                <p14:nvPr/>
              </p14:nvContentPartPr>
              <p14:xfrm>
                <a:off x="5156476" y="2107276"/>
                <a:ext cx="86760" cy="108360"/>
              </p14:xfrm>
            </p:contentPart>
          </mc:Choice>
          <mc:Fallback>
            <p:pic>
              <p:nvPicPr>
                <p:cNvPr id="88" name="Freihand 87">
                  <a:extLst>
                    <a:ext uri="{FF2B5EF4-FFF2-40B4-BE49-F238E27FC236}">
                      <a16:creationId xmlns:a16="http://schemas.microsoft.com/office/drawing/2014/main" id="{58EC53E9-0166-2093-D03D-6175952FDBAC}"/>
                    </a:ext>
                  </a:extLst>
                </p:cNvPr>
                <p:cNvPicPr/>
                <p:nvPr/>
              </p:nvPicPr>
              <p:blipFill>
                <a:blip r:embed="rId110"/>
                <a:stretch>
                  <a:fillRect/>
                </a:stretch>
              </p:blipFill>
              <p:spPr>
                <a:xfrm>
                  <a:off x="5147476" y="2098276"/>
                  <a:ext cx="1044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9" name="Freihand 88">
                  <a:extLst>
                    <a:ext uri="{FF2B5EF4-FFF2-40B4-BE49-F238E27FC236}">
                      <a16:creationId xmlns:a16="http://schemas.microsoft.com/office/drawing/2014/main" id="{D13BC55C-EDD5-1FFD-A468-3D5A2F95D666}"/>
                    </a:ext>
                  </a:extLst>
                </p14:cNvPr>
                <p14:cNvContentPartPr/>
                <p14:nvPr/>
              </p14:nvContentPartPr>
              <p14:xfrm>
                <a:off x="5234596" y="2082796"/>
                <a:ext cx="72720" cy="30240"/>
              </p14:xfrm>
            </p:contentPart>
          </mc:Choice>
          <mc:Fallback>
            <p:pic>
              <p:nvPicPr>
                <p:cNvPr id="89" name="Freihand 88">
                  <a:extLst>
                    <a:ext uri="{FF2B5EF4-FFF2-40B4-BE49-F238E27FC236}">
                      <a16:creationId xmlns:a16="http://schemas.microsoft.com/office/drawing/2014/main" id="{D13BC55C-EDD5-1FFD-A468-3D5A2F95D666}"/>
                    </a:ext>
                  </a:extLst>
                </p:cNvPr>
                <p:cNvPicPr/>
                <p:nvPr/>
              </p:nvPicPr>
              <p:blipFill>
                <a:blip r:embed="rId112"/>
                <a:stretch>
                  <a:fillRect/>
                </a:stretch>
              </p:blipFill>
              <p:spPr>
                <a:xfrm>
                  <a:off x="5225596" y="2074156"/>
                  <a:ext cx="903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90" name="Freihand 89">
                  <a:extLst>
                    <a:ext uri="{FF2B5EF4-FFF2-40B4-BE49-F238E27FC236}">
                      <a16:creationId xmlns:a16="http://schemas.microsoft.com/office/drawing/2014/main" id="{595F12F2-E426-765B-9FAF-7DB0BD6C717B}"/>
                    </a:ext>
                  </a:extLst>
                </p14:cNvPr>
                <p14:cNvContentPartPr/>
                <p14:nvPr/>
              </p14:nvContentPartPr>
              <p14:xfrm>
                <a:off x="4313356" y="2851396"/>
                <a:ext cx="111240" cy="302760"/>
              </p14:xfrm>
            </p:contentPart>
          </mc:Choice>
          <mc:Fallback>
            <p:pic>
              <p:nvPicPr>
                <p:cNvPr id="90" name="Freihand 89">
                  <a:extLst>
                    <a:ext uri="{FF2B5EF4-FFF2-40B4-BE49-F238E27FC236}">
                      <a16:creationId xmlns:a16="http://schemas.microsoft.com/office/drawing/2014/main" id="{595F12F2-E426-765B-9FAF-7DB0BD6C717B}"/>
                    </a:ext>
                  </a:extLst>
                </p:cNvPr>
                <p:cNvPicPr/>
                <p:nvPr/>
              </p:nvPicPr>
              <p:blipFill>
                <a:blip r:embed="rId114"/>
                <a:stretch>
                  <a:fillRect/>
                </a:stretch>
              </p:blipFill>
              <p:spPr>
                <a:xfrm>
                  <a:off x="4304716" y="2842756"/>
                  <a:ext cx="12888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91" name="Freihand 90">
                  <a:extLst>
                    <a:ext uri="{FF2B5EF4-FFF2-40B4-BE49-F238E27FC236}">
                      <a16:creationId xmlns:a16="http://schemas.microsoft.com/office/drawing/2014/main" id="{9C057293-39AB-DA7C-7003-27D079DB35AC}"/>
                    </a:ext>
                  </a:extLst>
                </p14:cNvPr>
                <p14:cNvContentPartPr/>
                <p14:nvPr/>
              </p14:nvContentPartPr>
              <p14:xfrm>
                <a:off x="4444036" y="2827996"/>
                <a:ext cx="262080" cy="266040"/>
              </p14:xfrm>
            </p:contentPart>
          </mc:Choice>
          <mc:Fallback>
            <p:pic>
              <p:nvPicPr>
                <p:cNvPr id="91" name="Freihand 90">
                  <a:extLst>
                    <a:ext uri="{FF2B5EF4-FFF2-40B4-BE49-F238E27FC236}">
                      <a16:creationId xmlns:a16="http://schemas.microsoft.com/office/drawing/2014/main" id="{9C057293-39AB-DA7C-7003-27D079DB35AC}"/>
                    </a:ext>
                  </a:extLst>
                </p:cNvPr>
                <p:cNvPicPr/>
                <p:nvPr/>
              </p:nvPicPr>
              <p:blipFill>
                <a:blip r:embed="rId116"/>
                <a:stretch>
                  <a:fillRect/>
                </a:stretch>
              </p:blipFill>
              <p:spPr>
                <a:xfrm>
                  <a:off x="4435036" y="2818996"/>
                  <a:ext cx="27972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92" name="Freihand 91">
                  <a:extLst>
                    <a:ext uri="{FF2B5EF4-FFF2-40B4-BE49-F238E27FC236}">
                      <a16:creationId xmlns:a16="http://schemas.microsoft.com/office/drawing/2014/main" id="{3F249D99-1277-AF80-40FC-85504178C6AF}"/>
                    </a:ext>
                  </a:extLst>
                </p14:cNvPr>
                <p14:cNvContentPartPr/>
                <p14:nvPr/>
              </p14:nvContentPartPr>
              <p14:xfrm>
                <a:off x="4746436" y="2646916"/>
                <a:ext cx="163800" cy="219240"/>
              </p14:xfrm>
            </p:contentPart>
          </mc:Choice>
          <mc:Fallback>
            <p:pic>
              <p:nvPicPr>
                <p:cNvPr id="92" name="Freihand 91">
                  <a:extLst>
                    <a:ext uri="{FF2B5EF4-FFF2-40B4-BE49-F238E27FC236}">
                      <a16:creationId xmlns:a16="http://schemas.microsoft.com/office/drawing/2014/main" id="{3F249D99-1277-AF80-40FC-85504178C6AF}"/>
                    </a:ext>
                  </a:extLst>
                </p:cNvPr>
                <p:cNvPicPr/>
                <p:nvPr/>
              </p:nvPicPr>
              <p:blipFill>
                <a:blip r:embed="rId118"/>
                <a:stretch>
                  <a:fillRect/>
                </a:stretch>
              </p:blipFill>
              <p:spPr>
                <a:xfrm>
                  <a:off x="4737436" y="2638276"/>
                  <a:ext cx="18144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0" name="Freihand 59">
                  <a:extLst>
                    <a:ext uri="{FF2B5EF4-FFF2-40B4-BE49-F238E27FC236}">
                      <a16:creationId xmlns:a16="http://schemas.microsoft.com/office/drawing/2014/main" id="{45D81CDF-56E0-E79B-3FF3-F893A13ED38B}"/>
                    </a:ext>
                  </a:extLst>
                </p14:cNvPr>
                <p14:cNvContentPartPr/>
                <p14:nvPr/>
              </p14:nvContentPartPr>
              <p14:xfrm>
                <a:off x="1620916" y="2123116"/>
                <a:ext cx="1436400" cy="208800"/>
              </p14:xfrm>
            </p:contentPart>
          </mc:Choice>
          <mc:Fallback>
            <p:pic>
              <p:nvPicPr>
                <p:cNvPr id="60" name="Freihand 59">
                  <a:extLst>
                    <a:ext uri="{FF2B5EF4-FFF2-40B4-BE49-F238E27FC236}">
                      <a16:creationId xmlns:a16="http://schemas.microsoft.com/office/drawing/2014/main" id="{45D81CDF-56E0-E79B-3FF3-F893A13ED38B}"/>
                    </a:ext>
                  </a:extLst>
                </p:cNvPr>
                <p:cNvPicPr/>
                <p:nvPr/>
              </p:nvPicPr>
              <p:blipFill>
                <a:blip r:embed="rId120"/>
                <a:stretch>
                  <a:fillRect/>
                </a:stretch>
              </p:blipFill>
              <p:spPr>
                <a:xfrm>
                  <a:off x="1611916" y="2114476"/>
                  <a:ext cx="145404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61" name="Freihand 60">
                  <a:extLst>
                    <a:ext uri="{FF2B5EF4-FFF2-40B4-BE49-F238E27FC236}">
                      <a16:creationId xmlns:a16="http://schemas.microsoft.com/office/drawing/2014/main" id="{013179AD-8459-3D2B-F47B-82DDF10861DE}"/>
                    </a:ext>
                  </a:extLst>
                </p14:cNvPr>
                <p14:cNvContentPartPr/>
                <p14:nvPr/>
              </p14:nvContentPartPr>
              <p14:xfrm>
                <a:off x="3045076" y="2110156"/>
                <a:ext cx="118080" cy="142560"/>
              </p14:xfrm>
            </p:contentPart>
          </mc:Choice>
          <mc:Fallback>
            <p:pic>
              <p:nvPicPr>
                <p:cNvPr id="61" name="Freihand 60">
                  <a:extLst>
                    <a:ext uri="{FF2B5EF4-FFF2-40B4-BE49-F238E27FC236}">
                      <a16:creationId xmlns:a16="http://schemas.microsoft.com/office/drawing/2014/main" id="{013179AD-8459-3D2B-F47B-82DDF10861DE}"/>
                    </a:ext>
                  </a:extLst>
                </p:cNvPr>
                <p:cNvPicPr/>
                <p:nvPr/>
              </p:nvPicPr>
              <p:blipFill>
                <a:blip r:embed="rId122"/>
                <a:stretch>
                  <a:fillRect/>
                </a:stretch>
              </p:blipFill>
              <p:spPr>
                <a:xfrm>
                  <a:off x="3036436" y="2101156"/>
                  <a:ext cx="1357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96" name="Freihand 95">
                  <a:extLst>
                    <a:ext uri="{FF2B5EF4-FFF2-40B4-BE49-F238E27FC236}">
                      <a16:creationId xmlns:a16="http://schemas.microsoft.com/office/drawing/2014/main" id="{BBE33295-C415-C6B4-6D06-F48E851367BE}"/>
                    </a:ext>
                  </a:extLst>
                </p14:cNvPr>
                <p14:cNvContentPartPr/>
                <p14:nvPr/>
              </p14:nvContentPartPr>
              <p14:xfrm>
                <a:off x="1451716" y="1724596"/>
                <a:ext cx="122040" cy="17640"/>
              </p14:xfrm>
            </p:contentPart>
          </mc:Choice>
          <mc:Fallback>
            <p:pic>
              <p:nvPicPr>
                <p:cNvPr id="96" name="Freihand 95">
                  <a:extLst>
                    <a:ext uri="{FF2B5EF4-FFF2-40B4-BE49-F238E27FC236}">
                      <a16:creationId xmlns:a16="http://schemas.microsoft.com/office/drawing/2014/main" id="{BBE33295-C415-C6B4-6D06-F48E851367BE}"/>
                    </a:ext>
                  </a:extLst>
                </p:cNvPr>
                <p:cNvPicPr/>
                <p:nvPr/>
              </p:nvPicPr>
              <p:blipFill>
                <a:blip r:embed="rId124"/>
                <a:stretch>
                  <a:fillRect/>
                </a:stretch>
              </p:blipFill>
              <p:spPr>
                <a:xfrm>
                  <a:off x="1443076" y="1715596"/>
                  <a:ext cx="13968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97" name="Freihand 96">
                  <a:extLst>
                    <a:ext uri="{FF2B5EF4-FFF2-40B4-BE49-F238E27FC236}">
                      <a16:creationId xmlns:a16="http://schemas.microsoft.com/office/drawing/2014/main" id="{CF4D7C40-46D7-1275-1AB5-DE3DE24E9D82}"/>
                    </a:ext>
                  </a:extLst>
                </p14:cNvPr>
                <p14:cNvContentPartPr/>
                <p14:nvPr/>
              </p14:nvContentPartPr>
              <p14:xfrm>
                <a:off x="666196" y="1774276"/>
                <a:ext cx="568080" cy="97200"/>
              </p14:xfrm>
            </p:contentPart>
          </mc:Choice>
          <mc:Fallback>
            <p:pic>
              <p:nvPicPr>
                <p:cNvPr id="97" name="Freihand 96">
                  <a:extLst>
                    <a:ext uri="{FF2B5EF4-FFF2-40B4-BE49-F238E27FC236}">
                      <a16:creationId xmlns:a16="http://schemas.microsoft.com/office/drawing/2014/main" id="{CF4D7C40-46D7-1275-1AB5-DE3DE24E9D82}"/>
                    </a:ext>
                  </a:extLst>
                </p:cNvPr>
                <p:cNvPicPr/>
                <p:nvPr/>
              </p:nvPicPr>
              <p:blipFill>
                <a:blip r:embed="rId126"/>
                <a:stretch>
                  <a:fillRect/>
                </a:stretch>
              </p:blipFill>
              <p:spPr>
                <a:xfrm>
                  <a:off x="657556" y="1765636"/>
                  <a:ext cx="5857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99" name="Freihand 98">
                  <a:extLst>
                    <a:ext uri="{FF2B5EF4-FFF2-40B4-BE49-F238E27FC236}">
                      <a16:creationId xmlns:a16="http://schemas.microsoft.com/office/drawing/2014/main" id="{68FDADA0-811C-F9D1-B235-345E3856327C}"/>
                    </a:ext>
                  </a:extLst>
                </p14:cNvPr>
                <p14:cNvContentPartPr/>
                <p14:nvPr/>
              </p14:nvContentPartPr>
              <p14:xfrm>
                <a:off x="3148756" y="2131396"/>
                <a:ext cx="64800" cy="15480"/>
              </p14:xfrm>
            </p:contentPart>
          </mc:Choice>
          <mc:Fallback>
            <p:pic>
              <p:nvPicPr>
                <p:cNvPr id="99" name="Freihand 98">
                  <a:extLst>
                    <a:ext uri="{FF2B5EF4-FFF2-40B4-BE49-F238E27FC236}">
                      <a16:creationId xmlns:a16="http://schemas.microsoft.com/office/drawing/2014/main" id="{68FDADA0-811C-F9D1-B235-345E3856327C}"/>
                    </a:ext>
                  </a:extLst>
                </p:cNvPr>
                <p:cNvPicPr/>
                <p:nvPr/>
              </p:nvPicPr>
              <p:blipFill>
                <a:blip r:embed="rId128"/>
                <a:stretch>
                  <a:fillRect/>
                </a:stretch>
              </p:blipFill>
              <p:spPr>
                <a:xfrm>
                  <a:off x="3140116" y="2122396"/>
                  <a:ext cx="824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00" name="Freihand 99">
                  <a:extLst>
                    <a:ext uri="{FF2B5EF4-FFF2-40B4-BE49-F238E27FC236}">
                      <a16:creationId xmlns:a16="http://schemas.microsoft.com/office/drawing/2014/main" id="{0A9BED77-CCF3-21DE-DDBA-078BDAF43E05}"/>
                    </a:ext>
                  </a:extLst>
                </p14:cNvPr>
                <p14:cNvContentPartPr/>
                <p14:nvPr/>
              </p14:nvContentPartPr>
              <p14:xfrm>
                <a:off x="2870836" y="2127076"/>
                <a:ext cx="141840" cy="17280"/>
              </p14:xfrm>
            </p:contentPart>
          </mc:Choice>
          <mc:Fallback>
            <p:pic>
              <p:nvPicPr>
                <p:cNvPr id="100" name="Freihand 99">
                  <a:extLst>
                    <a:ext uri="{FF2B5EF4-FFF2-40B4-BE49-F238E27FC236}">
                      <a16:creationId xmlns:a16="http://schemas.microsoft.com/office/drawing/2014/main" id="{0A9BED77-CCF3-21DE-DDBA-078BDAF43E05}"/>
                    </a:ext>
                  </a:extLst>
                </p:cNvPr>
                <p:cNvPicPr/>
                <p:nvPr/>
              </p:nvPicPr>
              <p:blipFill>
                <a:blip r:embed="rId130"/>
                <a:stretch>
                  <a:fillRect/>
                </a:stretch>
              </p:blipFill>
              <p:spPr>
                <a:xfrm>
                  <a:off x="2861836" y="2118436"/>
                  <a:ext cx="1594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01" name="Freihand 100">
                  <a:extLst>
                    <a:ext uri="{FF2B5EF4-FFF2-40B4-BE49-F238E27FC236}">
                      <a16:creationId xmlns:a16="http://schemas.microsoft.com/office/drawing/2014/main" id="{61B065D5-B611-98AF-9568-8E43658B7941}"/>
                    </a:ext>
                  </a:extLst>
                </p14:cNvPr>
                <p14:cNvContentPartPr/>
                <p14:nvPr/>
              </p14:nvContentPartPr>
              <p14:xfrm>
                <a:off x="1516876" y="2146876"/>
                <a:ext cx="949680" cy="21960"/>
              </p14:xfrm>
            </p:contentPart>
          </mc:Choice>
          <mc:Fallback>
            <p:pic>
              <p:nvPicPr>
                <p:cNvPr id="101" name="Freihand 100">
                  <a:extLst>
                    <a:ext uri="{FF2B5EF4-FFF2-40B4-BE49-F238E27FC236}">
                      <a16:creationId xmlns:a16="http://schemas.microsoft.com/office/drawing/2014/main" id="{61B065D5-B611-98AF-9568-8E43658B7941}"/>
                    </a:ext>
                  </a:extLst>
                </p:cNvPr>
                <p:cNvPicPr/>
                <p:nvPr/>
              </p:nvPicPr>
              <p:blipFill>
                <a:blip r:embed="rId132"/>
                <a:stretch>
                  <a:fillRect/>
                </a:stretch>
              </p:blipFill>
              <p:spPr>
                <a:xfrm>
                  <a:off x="1507876" y="2138236"/>
                  <a:ext cx="9673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02" name="Freihand 101">
                  <a:extLst>
                    <a:ext uri="{FF2B5EF4-FFF2-40B4-BE49-F238E27FC236}">
                      <a16:creationId xmlns:a16="http://schemas.microsoft.com/office/drawing/2014/main" id="{7D83D37E-753A-F8FC-48B8-10EDF001B694}"/>
                    </a:ext>
                  </a:extLst>
                </p14:cNvPr>
                <p14:cNvContentPartPr/>
                <p14:nvPr/>
              </p14:nvContentPartPr>
              <p14:xfrm>
                <a:off x="727036" y="2182516"/>
                <a:ext cx="373680" cy="51480"/>
              </p14:xfrm>
            </p:contentPart>
          </mc:Choice>
          <mc:Fallback>
            <p:pic>
              <p:nvPicPr>
                <p:cNvPr id="102" name="Freihand 101">
                  <a:extLst>
                    <a:ext uri="{FF2B5EF4-FFF2-40B4-BE49-F238E27FC236}">
                      <a16:creationId xmlns:a16="http://schemas.microsoft.com/office/drawing/2014/main" id="{7D83D37E-753A-F8FC-48B8-10EDF001B694}"/>
                    </a:ext>
                  </a:extLst>
                </p:cNvPr>
                <p:cNvPicPr/>
                <p:nvPr/>
              </p:nvPicPr>
              <p:blipFill>
                <a:blip r:embed="rId134"/>
                <a:stretch>
                  <a:fillRect/>
                </a:stretch>
              </p:blipFill>
              <p:spPr>
                <a:xfrm>
                  <a:off x="718036" y="2173516"/>
                  <a:ext cx="3913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03" name="Freihand 102">
                  <a:extLst>
                    <a:ext uri="{FF2B5EF4-FFF2-40B4-BE49-F238E27FC236}">
                      <a16:creationId xmlns:a16="http://schemas.microsoft.com/office/drawing/2014/main" id="{935CABFA-9AC7-3F52-8CCF-FC860E4FFC53}"/>
                    </a:ext>
                  </a:extLst>
                </p14:cNvPr>
                <p14:cNvContentPartPr/>
                <p14:nvPr/>
              </p14:nvContentPartPr>
              <p14:xfrm>
                <a:off x="511036" y="1914316"/>
                <a:ext cx="39600" cy="287280"/>
              </p14:xfrm>
            </p:contentPart>
          </mc:Choice>
          <mc:Fallback>
            <p:pic>
              <p:nvPicPr>
                <p:cNvPr id="103" name="Freihand 102">
                  <a:extLst>
                    <a:ext uri="{FF2B5EF4-FFF2-40B4-BE49-F238E27FC236}">
                      <a16:creationId xmlns:a16="http://schemas.microsoft.com/office/drawing/2014/main" id="{935CABFA-9AC7-3F52-8CCF-FC860E4FFC53}"/>
                    </a:ext>
                  </a:extLst>
                </p:cNvPr>
                <p:cNvPicPr/>
                <p:nvPr/>
              </p:nvPicPr>
              <p:blipFill>
                <a:blip r:embed="rId136"/>
                <a:stretch>
                  <a:fillRect/>
                </a:stretch>
              </p:blipFill>
              <p:spPr>
                <a:xfrm>
                  <a:off x="502396" y="1905316"/>
                  <a:ext cx="5724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04" name="Freihand 103">
                  <a:extLst>
                    <a:ext uri="{FF2B5EF4-FFF2-40B4-BE49-F238E27FC236}">
                      <a16:creationId xmlns:a16="http://schemas.microsoft.com/office/drawing/2014/main" id="{49D3A06C-7C2A-D90F-EE87-60D18AA81DBA}"/>
                    </a:ext>
                  </a:extLst>
                </p14:cNvPr>
                <p14:cNvContentPartPr/>
                <p14:nvPr/>
              </p14:nvContentPartPr>
              <p14:xfrm>
                <a:off x="464596" y="2106556"/>
                <a:ext cx="134280" cy="217080"/>
              </p14:xfrm>
            </p:contentPart>
          </mc:Choice>
          <mc:Fallback>
            <p:pic>
              <p:nvPicPr>
                <p:cNvPr id="104" name="Freihand 103">
                  <a:extLst>
                    <a:ext uri="{FF2B5EF4-FFF2-40B4-BE49-F238E27FC236}">
                      <a16:creationId xmlns:a16="http://schemas.microsoft.com/office/drawing/2014/main" id="{49D3A06C-7C2A-D90F-EE87-60D18AA81DBA}"/>
                    </a:ext>
                  </a:extLst>
                </p:cNvPr>
                <p:cNvPicPr/>
                <p:nvPr/>
              </p:nvPicPr>
              <p:blipFill>
                <a:blip r:embed="rId138"/>
                <a:stretch>
                  <a:fillRect/>
                </a:stretch>
              </p:blipFill>
              <p:spPr>
                <a:xfrm>
                  <a:off x="455596" y="2097916"/>
                  <a:ext cx="15192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06" name="Freihand 105">
                  <a:extLst>
                    <a:ext uri="{FF2B5EF4-FFF2-40B4-BE49-F238E27FC236}">
                      <a16:creationId xmlns:a16="http://schemas.microsoft.com/office/drawing/2014/main" id="{3E10AD43-A8F6-5567-3AAB-9563EDD17A44}"/>
                    </a:ext>
                  </a:extLst>
                </p14:cNvPr>
                <p14:cNvContentPartPr/>
                <p14:nvPr/>
              </p14:nvContentPartPr>
              <p14:xfrm>
                <a:off x="1575556" y="1856356"/>
                <a:ext cx="25560" cy="162720"/>
              </p14:xfrm>
            </p:contentPart>
          </mc:Choice>
          <mc:Fallback>
            <p:pic>
              <p:nvPicPr>
                <p:cNvPr id="106" name="Freihand 105">
                  <a:extLst>
                    <a:ext uri="{FF2B5EF4-FFF2-40B4-BE49-F238E27FC236}">
                      <a16:creationId xmlns:a16="http://schemas.microsoft.com/office/drawing/2014/main" id="{3E10AD43-A8F6-5567-3AAB-9563EDD17A44}"/>
                    </a:ext>
                  </a:extLst>
                </p:cNvPr>
                <p:cNvPicPr/>
                <p:nvPr/>
              </p:nvPicPr>
              <p:blipFill>
                <a:blip r:embed="rId140"/>
                <a:stretch>
                  <a:fillRect/>
                </a:stretch>
              </p:blipFill>
              <p:spPr>
                <a:xfrm>
                  <a:off x="1566916" y="1847716"/>
                  <a:ext cx="432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07" name="Freihand 106">
                  <a:extLst>
                    <a:ext uri="{FF2B5EF4-FFF2-40B4-BE49-F238E27FC236}">
                      <a16:creationId xmlns:a16="http://schemas.microsoft.com/office/drawing/2014/main" id="{F9B0D884-2E6D-9786-0373-7941B83AA070}"/>
                    </a:ext>
                  </a:extLst>
                </p14:cNvPr>
                <p14:cNvContentPartPr/>
                <p14:nvPr/>
              </p14:nvContentPartPr>
              <p14:xfrm>
                <a:off x="1607236" y="2275396"/>
                <a:ext cx="21960" cy="309960"/>
              </p14:xfrm>
            </p:contentPart>
          </mc:Choice>
          <mc:Fallback>
            <p:pic>
              <p:nvPicPr>
                <p:cNvPr id="107" name="Freihand 106">
                  <a:extLst>
                    <a:ext uri="{FF2B5EF4-FFF2-40B4-BE49-F238E27FC236}">
                      <a16:creationId xmlns:a16="http://schemas.microsoft.com/office/drawing/2014/main" id="{F9B0D884-2E6D-9786-0373-7941B83AA070}"/>
                    </a:ext>
                  </a:extLst>
                </p:cNvPr>
                <p:cNvPicPr/>
                <p:nvPr/>
              </p:nvPicPr>
              <p:blipFill>
                <a:blip r:embed="rId142"/>
                <a:stretch>
                  <a:fillRect/>
                </a:stretch>
              </p:blipFill>
              <p:spPr>
                <a:xfrm>
                  <a:off x="1598236" y="2266396"/>
                  <a:ext cx="3960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08" name="Freihand 107">
                  <a:extLst>
                    <a:ext uri="{FF2B5EF4-FFF2-40B4-BE49-F238E27FC236}">
                      <a16:creationId xmlns:a16="http://schemas.microsoft.com/office/drawing/2014/main" id="{09A992DC-CBE0-61CE-EB9F-247A3794AA06}"/>
                    </a:ext>
                  </a:extLst>
                </p14:cNvPr>
                <p14:cNvContentPartPr/>
                <p14:nvPr/>
              </p14:nvContentPartPr>
              <p14:xfrm>
                <a:off x="1555036" y="3154156"/>
                <a:ext cx="78840" cy="923040"/>
              </p14:xfrm>
            </p:contentPart>
          </mc:Choice>
          <mc:Fallback>
            <p:pic>
              <p:nvPicPr>
                <p:cNvPr id="108" name="Freihand 107">
                  <a:extLst>
                    <a:ext uri="{FF2B5EF4-FFF2-40B4-BE49-F238E27FC236}">
                      <a16:creationId xmlns:a16="http://schemas.microsoft.com/office/drawing/2014/main" id="{09A992DC-CBE0-61CE-EB9F-247A3794AA06}"/>
                    </a:ext>
                  </a:extLst>
                </p:cNvPr>
                <p:cNvPicPr/>
                <p:nvPr/>
              </p:nvPicPr>
              <p:blipFill>
                <a:blip r:embed="rId144"/>
                <a:stretch>
                  <a:fillRect/>
                </a:stretch>
              </p:blipFill>
              <p:spPr>
                <a:xfrm>
                  <a:off x="1546036" y="3145156"/>
                  <a:ext cx="96480" cy="9406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09" name="Freihand 108">
                  <a:extLst>
                    <a:ext uri="{FF2B5EF4-FFF2-40B4-BE49-F238E27FC236}">
                      <a16:creationId xmlns:a16="http://schemas.microsoft.com/office/drawing/2014/main" id="{576CDB4E-2547-4E26-E588-E074CE0068FF}"/>
                    </a:ext>
                  </a:extLst>
                </p14:cNvPr>
                <p14:cNvContentPartPr/>
                <p14:nvPr/>
              </p14:nvContentPartPr>
              <p14:xfrm>
                <a:off x="3254236" y="2153716"/>
                <a:ext cx="12240" cy="336600"/>
              </p14:xfrm>
            </p:contentPart>
          </mc:Choice>
          <mc:Fallback>
            <p:pic>
              <p:nvPicPr>
                <p:cNvPr id="109" name="Freihand 108">
                  <a:extLst>
                    <a:ext uri="{FF2B5EF4-FFF2-40B4-BE49-F238E27FC236}">
                      <a16:creationId xmlns:a16="http://schemas.microsoft.com/office/drawing/2014/main" id="{576CDB4E-2547-4E26-E588-E074CE0068FF}"/>
                    </a:ext>
                  </a:extLst>
                </p:cNvPr>
                <p:cNvPicPr/>
                <p:nvPr/>
              </p:nvPicPr>
              <p:blipFill>
                <a:blip r:embed="rId146"/>
                <a:stretch>
                  <a:fillRect/>
                </a:stretch>
              </p:blipFill>
              <p:spPr>
                <a:xfrm>
                  <a:off x="3245236" y="2144716"/>
                  <a:ext cx="29880" cy="3542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10" name="Freihand 109">
                  <a:extLst>
                    <a:ext uri="{FF2B5EF4-FFF2-40B4-BE49-F238E27FC236}">
                      <a16:creationId xmlns:a16="http://schemas.microsoft.com/office/drawing/2014/main" id="{547B197B-19EF-61CA-155F-8E3B5D9A5D20}"/>
                    </a:ext>
                  </a:extLst>
                </p14:cNvPr>
                <p14:cNvContentPartPr/>
                <p14:nvPr/>
              </p14:nvContentPartPr>
              <p14:xfrm>
                <a:off x="3266476" y="2834476"/>
                <a:ext cx="8640" cy="137520"/>
              </p14:xfrm>
            </p:contentPart>
          </mc:Choice>
          <mc:Fallback>
            <p:pic>
              <p:nvPicPr>
                <p:cNvPr id="110" name="Freihand 109">
                  <a:extLst>
                    <a:ext uri="{FF2B5EF4-FFF2-40B4-BE49-F238E27FC236}">
                      <a16:creationId xmlns:a16="http://schemas.microsoft.com/office/drawing/2014/main" id="{547B197B-19EF-61CA-155F-8E3B5D9A5D20}"/>
                    </a:ext>
                  </a:extLst>
                </p:cNvPr>
                <p:cNvPicPr/>
                <p:nvPr/>
              </p:nvPicPr>
              <p:blipFill>
                <a:blip r:embed="rId148"/>
                <a:stretch>
                  <a:fillRect/>
                </a:stretch>
              </p:blipFill>
              <p:spPr>
                <a:xfrm>
                  <a:off x="3257836" y="2825836"/>
                  <a:ext cx="262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11" name="Freihand 110">
                  <a:extLst>
                    <a:ext uri="{FF2B5EF4-FFF2-40B4-BE49-F238E27FC236}">
                      <a16:creationId xmlns:a16="http://schemas.microsoft.com/office/drawing/2014/main" id="{E40DF493-4409-6911-5A7C-72D9E8CC9A7D}"/>
                    </a:ext>
                  </a:extLst>
                </p14:cNvPr>
                <p14:cNvContentPartPr/>
                <p14:nvPr/>
              </p14:nvContentPartPr>
              <p14:xfrm>
                <a:off x="3270796" y="3725836"/>
                <a:ext cx="14760" cy="410400"/>
              </p14:xfrm>
            </p:contentPart>
          </mc:Choice>
          <mc:Fallback>
            <p:pic>
              <p:nvPicPr>
                <p:cNvPr id="111" name="Freihand 110">
                  <a:extLst>
                    <a:ext uri="{FF2B5EF4-FFF2-40B4-BE49-F238E27FC236}">
                      <a16:creationId xmlns:a16="http://schemas.microsoft.com/office/drawing/2014/main" id="{E40DF493-4409-6911-5A7C-72D9E8CC9A7D}"/>
                    </a:ext>
                  </a:extLst>
                </p:cNvPr>
                <p:cNvPicPr/>
                <p:nvPr/>
              </p:nvPicPr>
              <p:blipFill>
                <a:blip r:embed="rId150"/>
                <a:stretch>
                  <a:fillRect/>
                </a:stretch>
              </p:blipFill>
              <p:spPr>
                <a:xfrm>
                  <a:off x="3261796" y="3716836"/>
                  <a:ext cx="32400" cy="4280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13" name="Freihand 112">
                  <a:extLst>
                    <a:ext uri="{FF2B5EF4-FFF2-40B4-BE49-F238E27FC236}">
                      <a16:creationId xmlns:a16="http://schemas.microsoft.com/office/drawing/2014/main" id="{3E5142B6-FE02-711E-0246-D539D0472845}"/>
                    </a:ext>
                  </a:extLst>
                </p14:cNvPr>
                <p14:cNvContentPartPr/>
                <p14:nvPr/>
              </p14:nvContentPartPr>
              <p14:xfrm>
                <a:off x="1756276" y="4194196"/>
                <a:ext cx="1306080" cy="44280"/>
              </p14:xfrm>
            </p:contentPart>
          </mc:Choice>
          <mc:Fallback>
            <p:pic>
              <p:nvPicPr>
                <p:cNvPr id="113" name="Freihand 112">
                  <a:extLst>
                    <a:ext uri="{FF2B5EF4-FFF2-40B4-BE49-F238E27FC236}">
                      <a16:creationId xmlns:a16="http://schemas.microsoft.com/office/drawing/2014/main" id="{3E5142B6-FE02-711E-0246-D539D0472845}"/>
                    </a:ext>
                  </a:extLst>
                </p:cNvPr>
                <p:cNvPicPr/>
                <p:nvPr/>
              </p:nvPicPr>
              <p:blipFill>
                <a:blip r:embed="rId152"/>
                <a:stretch>
                  <a:fillRect/>
                </a:stretch>
              </p:blipFill>
              <p:spPr>
                <a:xfrm>
                  <a:off x="1747636" y="4185196"/>
                  <a:ext cx="13237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14" name="Freihand 113">
                  <a:extLst>
                    <a:ext uri="{FF2B5EF4-FFF2-40B4-BE49-F238E27FC236}">
                      <a16:creationId xmlns:a16="http://schemas.microsoft.com/office/drawing/2014/main" id="{4C1669CE-8141-3DAC-0162-3207EEF3D452}"/>
                    </a:ext>
                  </a:extLst>
                </p14:cNvPr>
                <p14:cNvContentPartPr/>
                <p14:nvPr/>
              </p14:nvContentPartPr>
              <p14:xfrm>
                <a:off x="3036076" y="4170796"/>
                <a:ext cx="108000" cy="177480"/>
              </p14:xfrm>
            </p:contentPart>
          </mc:Choice>
          <mc:Fallback>
            <p:pic>
              <p:nvPicPr>
                <p:cNvPr id="114" name="Freihand 113">
                  <a:extLst>
                    <a:ext uri="{FF2B5EF4-FFF2-40B4-BE49-F238E27FC236}">
                      <a16:creationId xmlns:a16="http://schemas.microsoft.com/office/drawing/2014/main" id="{4C1669CE-8141-3DAC-0162-3207EEF3D452}"/>
                    </a:ext>
                  </a:extLst>
                </p:cNvPr>
                <p:cNvPicPr/>
                <p:nvPr/>
              </p:nvPicPr>
              <p:blipFill>
                <a:blip r:embed="rId154"/>
                <a:stretch>
                  <a:fillRect/>
                </a:stretch>
              </p:blipFill>
              <p:spPr>
                <a:xfrm>
                  <a:off x="3027436" y="4162156"/>
                  <a:ext cx="1256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16" name="Freihand 115">
                  <a:extLst>
                    <a:ext uri="{FF2B5EF4-FFF2-40B4-BE49-F238E27FC236}">
                      <a16:creationId xmlns:a16="http://schemas.microsoft.com/office/drawing/2014/main" id="{4186610C-1E84-5263-A485-E1331948C8AC}"/>
                    </a:ext>
                  </a:extLst>
                </p14:cNvPr>
                <p14:cNvContentPartPr/>
                <p14:nvPr/>
              </p14:nvContentPartPr>
              <p14:xfrm>
                <a:off x="3224716" y="2084236"/>
                <a:ext cx="59040" cy="39240"/>
              </p14:xfrm>
            </p:contentPart>
          </mc:Choice>
          <mc:Fallback>
            <p:pic>
              <p:nvPicPr>
                <p:cNvPr id="116" name="Freihand 115">
                  <a:extLst>
                    <a:ext uri="{FF2B5EF4-FFF2-40B4-BE49-F238E27FC236}">
                      <a16:creationId xmlns:a16="http://schemas.microsoft.com/office/drawing/2014/main" id="{4186610C-1E84-5263-A485-E1331948C8AC}"/>
                    </a:ext>
                  </a:extLst>
                </p:cNvPr>
                <p:cNvPicPr/>
                <p:nvPr/>
              </p:nvPicPr>
              <p:blipFill>
                <a:blip r:embed="rId156"/>
                <a:stretch>
                  <a:fillRect/>
                </a:stretch>
              </p:blipFill>
              <p:spPr>
                <a:xfrm>
                  <a:off x="3216076" y="2075596"/>
                  <a:ext cx="766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17" name="Freihand 116">
                  <a:extLst>
                    <a:ext uri="{FF2B5EF4-FFF2-40B4-BE49-F238E27FC236}">
                      <a16:creationId xmlns:a16="http://schemas.microsoft.com/office/drawing/2014/main" id="{D76D6A97-142B-DB6B-DD91-8A7DF755C0A2}"/>
                    </a:ext>
                  </a:extLst>
                </p14:cNvPr>
                <p14:cNvContentPartPr/>
                <p14:nvPr/>
              </p14:nvContentPartPr>
              <p14:xfrm>
                <a:off x="3264676" y="2114476"/>
                <a:ext cx="9000" cy="29160"/>
              </p14:xfrm>
            </p:contentPart>
          </mc:Choice>
          <mc:Fallback>
            <p:pic>
              <p:nvPicPr>
                <p:cNvPr id="117" name="Freihand 116">
                  <a:extLst>
                    <a:ext uri="{FF2B5EF4-FFF2-40B4-BE49-F238E27FC236}">
                      <a16:creationId xmlns:a16="http://schemas.microsoft.com/office/drawing/2014/main" id="{D76D6A97-142B-DB6B-DD91-8A7DF755C0A2}"/>
                    </a:ext>
                  </a:extLst>
                </p:cNvPr>
                <p:cNvPicPr/>
                <p:nvPr/>
              </p:nvPicPr>
              <p:blipFill>
                <a:blip r:embed="rId158"/>
                <a:stretch>
                  <a:fillRect/>
                </a:stretch>
              </p:blipFill>
              <p:spPr>
                <a:xfrm>
                  <a:off x="3255676" y="2105476"/>
                  <a:ext cx="266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8" name="Freihand 117">
                  <a:extLst>
                    <a:ext uri="{FF2B5EF4-FFF2-40B4-BE49-F238E27FC236}">
                      <a16:creationId xmlns:a16="http://schemas.microsoft.com/office/drawing/2014/main" id="{C2915A2A-6FFB-AD40-FFAE-9D5894ABE8EC}"/>
                    </a:ext>
                  </a:extLst>
                </p14:cNvPr>
                <p14:cNvContentPartPr/>
                <p14:nvPr/>
              </p14:nvContentPartPr>
              <p14:xfrm>
                <a:off x="3544036" y="3272956"/>
                <a:ext cx="571680" cy="613080"/>
              </p14:xfrm>
            </p:contentPart>
          </mc:Choice>
          <mc:Fallback>
            <p:pic>
              <p:nvPicPr>
                <p:cNvPr id="118" name="Freihand 117">
                  <a:extLst>
                    <a:ext uri="{FF2B5EF4-FFF2-40B4-BE49-F238E27FC236}">
                      <a16:creationId xmlns:a16="http://schemas.microsoft.com/office/drawing/2014/main" id="{C2915A2A-6FFB-AD40-FFAE-9D5894ABE8EC}"/>
                    </a:ext>
                  </a:extLst>
                </p:cNvPr>
                <p:cNvPicPr/>
                <p:nvPr/>
              </p:nvPicPr>
              <p:blipFill>
                <a:blip r:embed="rId160"/>
                <a:stretch>
                  <a:fillRect/>
                </a:stretch>
              </p:blipFill>
              <p:spPr>
                <a:xfrm>
                  <a:off x="3535036" y="3264316"/>
                  <a:ext cx="589320" cy="6307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24" name="Freihand 123">
                  <a:extLst>
                    <a:ext uri="{FF2B5EF4-FFF2-40B4-BE49-F238E27FC236}">
                      <a16:creationId xmlns:a16="http://schemas.microsoft.com/office/drawing/2014/main" id="{BB39A332-B3E4-6AAA-DAFE-A89E0CFC3F34}"/>
                    </a:ext>
                  </a:extLst>
                </p14:cNvPr>
                <p14:cNvContentPartPr/>
                <p14:nvPr/>
              </p14:nvContentPartPr>
              <p14:xfrm>
                <a:off x="1820356" y="1316716"/>
                <a:ext cx="1423800" cy="827280"/>
              </p14:xfrm>
            </p:contentPart>
          </mc:Choice>
          <mc:Fallback>
            <p:pic>
              <p:nvPicPr>
                <p:cNvPr id="124" name="Freihand 123">
                  <a:extLst>
                    <a:ext uri="{FF2B5EF4-FFF2-40B4-BE49-F238E27FC236}">
                      <a16:creationId xmlns:a16="http://schemas.microsoft.com/office/drawing/2014/main" id="{BB39A332-B3E4-6AAA-DAFE-A89E0CFC3F34}"/>
                    </a:ext>
                  </a:extLst>
                </p:cNvPr>
                <p:cNvPicPr/>
                <p:nvPr/>
              </p:nvPicPr>
              <p:blipFill>
                <a:blip r:embed="rId162"/>
                <a:stretch>
                  <a:fillRect/>
                </a:stretch>
              </p:blipFill>
              <p:spPr>
                <a:xfrm>
                  <a:off x="1811356" y="1307716"/>
                  <a:ext cx="1441440" cy="8449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25" name="Freihand 124">
                  <a:extLst>
                    <a:ext uri="{FF2B5EF4-FFF2-40B4-BE49-F238E27FC236}">
                      <a16:creationId xmlns:a16="http://schemas.microsoft.com/office/drawing/2014/main" id="{90BF6124-6494-9D82-0641-ED98C89F9BCA}"/>
                    </a:ext>
                  </a:extLst>
                </p14:cNvPr>
                <p14:cNvContentPartPr/>
                <p14:nvPr/>
              </p14:nvContentPartPr>
              <p14:xfrm>
                <a:off x="1743316" y="869956"/>
                <a:ext cx="503280" cy="530280"/>
              </p14:xfrm>
            </p:contentPart>
          </mc:Choice>
          <mc:Fallback>
            <p:pic>
              <p:nvPicPr>
                <p:cNvPr id="125" name="Freihand 124">
                  <a:extLst>
                    <a:ext uri="{FF2B5EF4-FFF2-40B4-BE49-F238E27FC236}">
                      <a16:creationId xmlns:a16="http://schemas.microsoft.com/office/drawing/2014/main" id="{90BF6124-6494-9D82-0641-ED98C89F9BCA}"/>
                    </a:ext>
                  </a:extLst>
                </p:cNvPr>
                <p:cNvPicPr/>
                <p:nvPr/>
              </p:nvPicPr>
              <p:blipFill>
                <a:blip r:embed="rId164"/>
                <a:stretch>
                  <a:fillRect/>
                </a:stretch>
              </p:blipFill>
              <p:spPr>
                <a:xfrm>
                  <a:off x="1734316" y="860956"/>
                  <a:ext cx="520920" cy="5479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27" name="Freihand 126">
                  <a:extLst>
                    <a:ext uri="{FF2B5EF4-FFF2-40B4-BE49-F238E27FC236}">
                      <a16:creationId xmlns:a16="http://schemas.microsoft.com/office/drawing/2014/main" id="{7E14220B-B87D-02DC-41DE-6885C55C43D1}"/>
                    </a:ext>
                  </a:extLst>
                </p14:cNvPr>
                <p14:cNvContentPartPr/>
                <p14:nvPr/>
              </p14:nvContentPartPr>
              <p14:xfrm>
                <a:off x="1795876" y="898036"/>
                <a:ext cx="513720" cy="489960"/>
              </p14:xfrm>
            </p:contentPart>
          </mc:Choice>
          <mc:Fallback>
            <p:pic>
              <p:nvPicPr>
                <p:cNvPr id="127" name="Freihand 126">
                  <a:extLst>
                    <a:ext uri="{FF2B5EF4-FFF2-40B4-BE49-F238E27FC236}">
                      <a16:creationId xmlns:a16="http://schemas.microsoft.com/office/drawing/2014/main" id="{7E14220B-B87D-02DC-41DE-6885C55C43D1}"/>
                    </a:ext>
                  </a:extLst>
                </p:cNvPr>
                <p:cNvPicPr/>
                <p:nvPr/>
              </p:nvPicPr>
              <p:blipFill>
                <a:blip r:embed="rId166"/>
                <a:stretch>
                  <a:fillRect/>
                </a:stretch>
              </p:blipFill>
              <p:spPr>
                <a:xfrm>
                  <a:off x="1786876" y="889036"/>
                  <a:ext cx="531360" cy="507600"/>
                </a:xfrm>
                <a:prstGeom prst="rect">
                  <a:avLst/>
                </a:prstGeom>
              </p:spPr>
            </p:pic>
          </mc:Fallback>
        </mc:AlternateContent>
      </p:grpSp>
      <p:grpSp>
        <p:nvGrpSpPr>
          <p:cNvPr id="133" name="Gruppieren 132">
            <a:extLst>
              <a:ext uri="{FF2B5EF4-FFF2-40B4-BE49-F238E27FC236}">
                <a16:creationId xmlns:a16="http://schemas.microsoft.com/office/drawing/2014/main" id="{15FE8CD9-6A9F-4E6A-07A9-28BC7E0B4D8B}"/>
              </a:ext>
            </a:extLst>
          </p:cNvPr>
          <p:cNvGrpSpPr/>
          <p:nvPr/>
        </p:nvGrpSpPr>
        <p:grpSpPr>
          <a:xfrm>
            <a:off x="6211276" y="3664636"/>
            <a:ext cx="351360" cy="134640"/>
            <a:chOff x="6211276" y="3664636"/>
            <a:chExt cx="351360" cy="134640"/>
          </a:xfrm>
        </p:grpSpPr>
        <mc:AlternateContent xmlns:mc="http://schemas.openxmlformats.org/markup-compatibility/2006">
          <mc:Choice xmlns:p14="http://schemas.microsoft.com/office/powerpoint/2010/main" Requires="p14">
            <p:contentPart p14:bwMode="auto" r:id="rId167">
              <p14:nvContentPartPr>
                <p14:cNvPr id="129" name="Freihand 128">
                  <a:extLst>
                    <a:ext uri="{FF2B5EF4-FFF2-40B4-BE49-F238E27FC236}">
                      <a16:creationId xmlns:a16="http://schemas.microsoft.com/office/drawing/2014/main" id="{14A9DF0B-B8FB-132C-8C86-592B6E866C21}"/>
                    </a:ext>
                  </a:extLst>
                </p14:cNvPr>
                <p14:cNvContentPartPr/>
                <p14:nvPr/>
              </p14:nvContentPartPr>
              <p14:xfrm>
                <a:off x="6211276" y="3712876"/>
                <a:ext cx="198360" cy="14760"/>
              </p14:xfrm>
            </p:contentPart>
          </mc:Choice>
          <mc:Fallback>
            <p:pic>
              <p:nvPicPr>
                <p:cNvPr id="129" name="Freihand 128">
                  <a:extLst>
                    <a:ext uri="{FF2B5EF4-FFF2-40B4-BE49-F238E27FC236}">
                      <a16:creationId xmlns:a16="http://schemas.microsoft.com/office/drawing/2014/main" id="{14A9DF0B-B8FB-132C-8C86-592B6E866C21}"/>
                    </a:ext>
                  </a:extLst>
                </p:cNvPr>
                <p:cNvPicPr/>
                <p:nvPr/>
              </p:nvPicPr>
              <p:blipFill>
                <a:blip r:embed="rId168"/>
                <a:stretch>
                  <a:fillRect/>
                </a:stretch>
              </p:blipFill>
              <p:spPr>
                <a:xfrm>
                  <a:off x="6202276" y="3703876"/>
                  <a:ext cx="2160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30" name="Freihand 129">
                  <a:extLst>
                    <a:ext uri="{FF2B5EF4-FFF2-40B4-BE49-F238E27FC236}">
                      <a16:creationId xmlns:a16="http://schemas.microsoft.com/office/drawing/2014/main" id="{3C6FDF13-4658-E4C9-EC3D-65F6ACCAA136}"/>
                    </a:ext>
                  </a:extLst>
                </p14:cNvPr>
                <p14:cNvContentPartPr/>
                <p14:nvPr/>
              </p14:nvContentPartPr>
              <p14:xfrm>
                <a:off x="6250876" y="3770116"/>
                <a:ext cx="176400" cy="26280"/>
              </p14:xfrm>
            </p:contentPart>
          </mc:Choice>
          <mc:Fallback>
            <p:pic>
              <p:nvPicPr>
                <p:cNvPr id="130" name="Freihand 129">
                  <a:extLst>
                    <a:ext uri="{FF2B5EF4-FFF2-40B4-BE49-F238E27FC236}">
                      <a16:creationId xmlns:a16="http://schemas.microsoft.com/office/drawing/2014/main" id="{3C6FDF13-4658-E4C9-EC3D-65F6ACCAA136}"/>
                    </a:ext>
                  </a:extLst>
                </p:cNvPr>
                <p:cNvPicPr/>
                <p:nvPr/>
              </p:nvPicPr>
              <p:blipFill>
                <a:blip r:embed="rId170"/>
                <a:stretch>
                  <a:fillRect/>
                </a:stretch>
              </p:blipFill>
              <p:spPr>
                <a:xfrm>
                  <a:off x="6242236" y="3761116"/>
                  <a:ext cx="1940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31" name="Freihand 130">
                  <a:extLst>
                    <a:ext uri="{FF2B5EF4-FFF2-40B4-BE49-F238E27FC236}">
                      <a16:creationId xmlns:a16="http://schemas.microsoft.com/office/drawing/2014/main" id="{3E5269E3-6A57-1364-68E3-9C413A2A62AB}"/>
                    </a:ext>
                  </a:extLst>
                </p14:cNvPr>
                <p14:cNvContentPartPr/>
                <p14:nvPr/>
              </p14:nvContentPartPr>
              <p14:xfrm>
                <a:off x="6471916" y="3664636"/>
                <a:ext cx="90720" cy="134640"/>
              </p14:xfrm>
            </p:contentPart>
          </mc:Choice>
          <mc:Fallback>
            <p:pic>
              <p:nvPicPr>
                <p:cNvPr id="131" name="Freihand 130">
                  <a:extLst>
                    <a:ext uri="{FF2B5EF4-FFF2-40B4-BE49-F238E27FC236}">
                      <a16:creationId xmlns:a16="http://schemas.microsoft.com/office/drawing/2014/main" id="{3E5269E3-6A57-1364-68E3-9C413A2A62AB}"/>
                    </a:ext>
                  </a:extLst>
                </p:cNvPr>
                <p:cNvPicPr/>
                <p:nvPr/>
              </p:nvPicPr>
              <p:blipFill>
                <a:blip r:embed="rId172"/>
                <a:stretch>
                  <a:fillRect/>
                </a:stretch>
              </p:blipFill>
              <p:spPr>
                <a:xfrm>
                  <a:off x="6462916" y="3655996"/>
                  <a:ext cx="108360" cy="152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3">
            <p14:nvContentPartPr>
              <p14:cNvPr id="132" name="Freihand 131">
                <a:extLst>
                  <a:ext uri="{FF2B5EF4-FFF2-40B4-BE49-F238E27FC236}">
                    <a16:creationId xmlns:a16="http://schemas.microsoft.com/office/drawing/2014/main" id="{4E8E5F79-C0A0-4BD5-C74E-C40CD86767E7}"/>
                  </a:ext>
                </a:extLst>
              </p14:cNvPr>
              <p14:cNvContentPartPr/>
              <p14:nvPr/>
            </p14:nvContentPartPr>
            <p14:xfrm>
              <a:off x="6785476" y="3691636"/>
              <a:ext cx="161640" cy="231480"/>
            </p14:xfrm>
          </p:contentPart>
        </mc:Choice>
        <mc:Fallback>
          <p:pic>
            <p:nvPicPr>
              <p:cNvPr id="132" name="Freihand 131">
                <a:extLst>
                  <a:ext uri="{FF2B5EF4-FFF2-40B4-BE49-F238E27FC236}">
                    <a16:creationId xmlns:a16="http://schemas.microsoft.com/office/drawing/2014/main" id="{4E8E5F79-C0A0-4BD5-C74E-C40CD86767E7}"/>
                  </a:ext>
                </a:extLst>
              </p:cNvPr>
              <p:cNvPicPr/>
              <p:nvPr/>
            </p:nvPicPr>
            <p:blipFill>
              <a:blip r:embed="rId174"/>
              <a:stretch>
                <a:fillRect/>
              </a:stretch>
            </p:blipFill>
            <p:spPr>
              <a:xfrm>
                <a:off x="6776836" y="3682996"/>
                <a:ext cx="179280" cy="249120"/>
              </a:xfrm>
              <a:prstGeom prst="rect">
                <a:avLst/>
              </a:prstGeom>
            </p:spPr>
          </p:pic>
        </mc:Fallback>
      </mc:AlternateContent>
      <p:grpSp>
        <p:nvGrpSpPr>
          <p:cNvPr id="162" name="Gruppieren 161">
            <a:extLst>
              <a:ext uri="{FF2B5EF4-FFF2-40B4-BE49-F238E27FC236}">
                <a16:creationId xmlns:a16="http://schemas.microsoft.com/office/drawing/2014/main" id="{15A4F5AE-DCE6-CF03-3E6B-5A93485CC700}"/>
              </a:ext>
            </a:extLst>
          </p:cNvPr>
          <p:cNvGrpSpPr/>
          <p:nvPr/>
        </p:nvGrpSpPr>
        <p:grpSpPr>
          <a:xfrm>
            <a:off x="7192636" y="3567076"/>
            <a:ext cx="1303560" cy="229680"/>
            <a:chOff x="7192636" y="3567076"/>
            <a:chExt cx="1303560" cy="229680"/>
          </a:xfrm>
        </p:grpSpPr>
        <mc:AlternateContent xmlns:mc="http://schemas.openxmlformats.org/markup-compatibility/2006">
          <mc:Choice xmlns:p14="http://schemas.microsoft.com/office/powerpoint/2010/main" Requires="p14">
            <p:contentPart p14:bwMode="auto" r:id="rId175">
              <p14:nvContentPartPr>
                <p14:cNvPr id="134" name="Freihand 133">
                  <a:extLst>
                    <a:ext uri="{FF2B5EF4-FFF2-40B4-BE49-F238E27FC236}">
                      <a16:creationId xmlns:a16="http://schemas.microsoft.com/office/drawing/2014/main" id="{D1FDB736-7C1F-ADE3-A0AC-61DA283E5A17}"/>
                    </a:ext>
                  </a:extLst>
                </p14:cNvPr>
                <p14:cNvContentPartPr/>
                <p14:nvPr/>
              </p14:nvContentPartPr>
              <p14:xfrm>
                <a:off x="7192636" y="3681196"/>
                <a:ext cx="20520" cy="86400"/>
              </p14:xfrm>
            </p:contentPart>
          </mc:Choice>
          <mc:Fallback>
            <p:pic>
              <p:nvPicPr>
                <p:cNvPr id="134" name="Freihand 133">
                  <a:extLst>
                    <a:ext uri="{FF2B5EF4-FFF2-40B4-BE49-F238E27FC236}">
                      <a16:creationId xmlns:a16="http://schemas.microsoft.com/office/drawing/2014/main" id="{D1FDB736-7C1F-ADE3-A0AC-61DA283E5A17}"/>
                    </a:ext>
                  </a:extLst>
                </p:cNvPr>
                <p:cNvPicPr/>
                <p:nvPr/>
              </p:nvPicPr>
              <p:blipFill>
                <a:blip r:embed="rId176"/>
                <a:stretch>
                  <a:fillRect/>
                </a:stretch>
              </p:blipFill>
              <p:spPr>
                <a:xfrm>
                  <a:off x="7183636" y="3672556"/>
                  <a:ext cx="381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35" name="Freihand 134">
                  <a:extLst>
                    <a:ext uri="{FF2B5EF4-FFF2-40B4-BE49-F238E27FC236}">
                      <a16:creationId xmlns:a16="http://schemas.microsoft.com/office/drawing/2014/main" id="{05746BEA-5251-0F91-8325-CBDF9B3F6FDF}"/>
                    </a:ext>
                  </a:extLst>
                </p14:cNvPr>
                <p14:cNvContentPartPr/>
                <p14:nvPr/>
              </p14:nvContentPartPr>
              <p14:xfrm>
                <a:off x="7201636" y="3635476"/>
                <a:ext cx="176760" cy="161280"/>
              </p14:xfrm>
            </p:contentPart>
          </mc:Choice>
          <mc:Fallback>
            <p:pic>
              <p:nvPicPr>
                <p:cNvPr id="135" name="Freihand 134">
                  <a:extLst>
                    <a:ext uri="{FF2B5EF4-FFF2-40B4-BE49-F238E27FC236}">
                      <a16:creationId xmlns:a16="http://schemas.microsoft.com/office/drawing/2014/main" id="{05746BEA-5251-0F91-8325-CBDF9B3F6FDF}"/>
                    </a:ext>
                  </a:extLst>
                </p:cNvPr>
                <p:cNvPicPr/>
                <p:nvPr/>
              </p:nvPicPr>
              <p:blipFill>
                <a:blip r:embed="rId178"/>
                <a:stretch>
                  <a:fillRect/>
                </a:stretch>
              </p:blipFill>
              <p:spPr>
                <a:xfrm>
                  <a:off x="7192996" y="3626476"/>
                  <a:ext cx="1944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36" name="Freihand 135">
                  <a:extLst>
                    <a:ext uri="{FF2B5EF4-FFF2-40B4-BE49-F238E27FC236}">
                      <a16:creationId xmlns:a16="http://schemas.microsoft.com/office/drawing/2014/main" id="{1C07C88B-2BFF-C980-C818-1D83DF87B44F}"/>
                    </a:ext>
                  </a:extLst>
                </p14:cNvPr>
                <p14:cNvContentPartPr/>
                <p14:nvPr/>
              </p14:nvContentPartPr>
              <p14:xfrm>
                <a:off x="7597276" y="3571396"/>
                <a:ext cx="99720" cy="204480"/>
              </p14:xfrm>
            </p:contentPart>
          </mc:Choice>
          <mc:Fallback>
            <p:pic>
              <p:nvPicPr>
                <p:cNvPr id="136" name="Freihand 135">
                  <a:extLst>
                    <a:ext uri="{FF2B5EF4-FFF2-40B4-BE49-F238E27FC236}">
                      <a16:creationId xmlns:a16="http://schemas.microsoft.com/office/drawing/2014/main" id="{1C07C88B-2BFF-C980-C818-1D83DF87B44F}"/>
                    </a:ext>
                  </a:extLst>
                </p:cNvPr>
                <p:cNvPicPr/>
                <p:nvPr/>
              </p:nvPicPr>
              <p:blipFill>
                <a:blip r:embed="rId180"/>
                <a:stretch>
                  <a:fillRect/>
                </a:stretch>
              </p:blipFill>
              <p:spPr>
                <a:xfrm>
                  <a:off x="7588276" y="3562396"/>
                  <a:ext cx="11736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37" name="Freihand 136">
                  <a:extLst>
                    <a:ext uri="{FF2B5EF4-FFF2-40B4-BE49-F238E27FC236}">
                      <a16:creationId xmlns:a16="http://schemas.microsoft.com/office/drawing/2014/main" id="{CE25B760-97A1-3596-F828-A45F89551E62}"/>
                    </a:ext>
                  </a:extLst>
                </p14:cNvPr>
                <p14:cNvContentPartPr/>
                <p14:nvPr/>
              </p14:nvContentPartPr>
              <p14:xfrm>
                <a:off x="7457956" y="3567076"/>
                <a:ext cx="6480" cy="200160"/>
              </p14:xfrm>
            </p:contentPart>
          </mc:Choice>
          <mc:Fallback>
            <p:pic>
              <p:nvPicPr>
                <p:cNvPr id="137" name="Freihand 136">
                  <a:extLst>
                    <a:ext uri="{FF2B5EF4-FFF2-40B4-BE49-F238E27FC236}">
                      <a16:creationId xmlns:a16="http://schemas.microsoft.com/office/drawing/2014/main" id="{CE25B760-97A1-3596-F828-A45F89551E62}"/>
                    </a:ext>
                  </a:extLst>
                </p:cNvPr>
                <p:cNvPicPr/>
                <p:nvPr/>
              </p:nvPicPr>
              <p:blipFill>
                <a:blip r:embed="rId182"/>
                <a:stretch>
                  <a:fillRect/>
                </a:stretch>
              </p:blipFill>
              <p:spPr>
                <a:xfrm>
                  <a:off x="7448956" y="3558076"/>
                  <a:ext cx="241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38" name="Freihand 137">
                  <a:extLst>
                    <a:ext uri="{FF2B5EF4-FFF2-40B4-BE49-F238E27FC236}">
                      <a16:creationId xmlns:a16="http://schemas.microsoft.com/office/drawing/2014/main" id="{D06E6B0F-2A33-F49B-8C8D-C4CE49580C4F}"/>
                    </a:ext>
                  </a:extLst>
                </p14:cNvPr>
                <p14:cNvContentPartPr/>
                <p14:nvPr/>
              </p14:nvContentPartPr>
              <p14:xfrm>
                <a:off x="7393876" y="3669316"/>
                <a:ext cx="140760" cy="11160"/>
              </p14:xfrm>
            </p:contentPart>
          </mc:Choice>
          <mc:Fallback>
            <p:pic>
              <p:nvPicPr>
                <p:cNvPr id="138" name="Freihand 137">
                  <a:extLst>
                    <a:ext uri="{FF2B5EF4-FFF2-40B4-BE49-F238E27FC236}">
                      <a16:creationId xmlns:a16="http://schemas.microsoft.com/office/drawing/2014/main" id="{D06E6B0F-2A33-F49B-8C8D-C4CE49580C4F}"/>
                    </a:ext>
                  </a:extLst>
                </p:cNvPr>
                <p:cNvPicPr/>
                <p:nvPr/>
              </p:nvPicPr>
              <p:blipFill>
                <a:blip r:embed="rId184"/>
                <a:stretch>
                  <a:fillRect/>
                </a:stretch>
              </p:blipFill>
              <p:spPr>
                <a:xfrm>
                  <a:off x="7384876" y="3660676"/>
                  <a:ext cx="1584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39" name="Freihand 138">
                  <a:extLst>
                    <a:ext uri="{FF2B5EF4-FFF2-40B4-BE49-F238E27FC236}">
                      <a16:creationId xmlns:a16="http://schemas.microsoft.com/office/drawing/2014/main" id="{4AB94823-FC5C-3402-6F3C-0221154A0C58}"/>
                    </a:ext>
                  </a:extLst>
                </p14:cNvPr>
                <p14:cNvContentPartPr/>
                <p14:nvPr/>
              </p14:nvContentPartPr>
              <p14:xfrm>
                <a:off x="7702756" y="3711796"/>
                <a:ext cx="71640" cy="73800"/>
              </p14:xfrm>
            </p:contentPart>
          </mc:Choice>
          <mc:Fallback>
            <p:pic>
              <p:nvPicPr>
                <p:cNvPr id="139" name="Freihand 138">
                  <a:extLst>
                    <a:ext uri="{FF2B5EF4-FFF2-40B4-BE49-F238E27FC236}">
                      <a16:creationId xmlns:a16="http://schemas.microsoft.com/office/drawing/2014/main" id="{4AB94823-FC5C-3402-6F3C-0221154A0C58}"/>
                    </a:ext>
                  </a:extLst>
                </p:cNvPr>
                <p:cNvPicPr/>
                <p:nvPr/>
              </p:nvPicPr>
              <p:blipFill>
                <a:blip r:embed="rId186"/>
                <a:stretch>
                  <a:fillRect/>
                </a:stretch>
              </p:blipFill>
              <p:spPr>
                <a:xfrm>
                  <a:off x="7694116" y="3702796"/>
                  <a:ext cx="892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40" name="Freihand 139">
                  <a:extLst>
                    <a:ext uri="{FF2B5EF4-FFF2-40B4-BE49-F238E27FC236}">
                      <a16:creationId xmlns:a16="http://schemas.microsoft.com/office/drawing/2014/main" id="{62E8ABE3-538D-1F87-E5AC-2A089D8645CA}"/>
                    </a:ext>
                  </a:extLst>
                </p14:cNvPr>
                <p14:cNvContentPartPr/>
                <p14:nvPr/>
              </p14:nvContentPartPr>
              <p14:xfrm>
                <a:off x="7811116" y="3615316"/>
                <a:ext cx="189000" cy="165600"/>
              </p14:xfrm>
            </p:contentPart>
          </mc:Choice>
          <mc:Fallback>
            <p:pic>
              <p:nvPicPr>
                <p:cNvPr id="140" name="Freihand 139">
                  <a:extLst>
                    <a:ext uri="{FF2B5EF4-FFF2-40B4-BE49-F238E27FC236}">
                      <a16:creationId xmlns:a16="http://schemas.microsoft.com/office/drawing/2014/main" id="{62E8ABE3-538D-1F87-E5AC-2A089D8645CA}"/>
                    </a:ext>
                  </a:extLst>
                </p:cNvPr>
                <p:cNvPicPr/>
                <p:nvPr/>
              </p:nvPicPr>
              <p:blipFill>
                <a:blip r:embed="rId188"/>
                <a:stretch>
                  <a:fillRect/>
                </a:stretch>
              </p:blipFill>
              <p:spPr>
                <a:xfrm>
                  <a:off x="7802116" y="3606676"/>
                  <a:ext cx="2066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41" name="Freihand 140">
                  <a:extLst>
                    <a:ext uri="{FF2B5EF4-FFF2-40B4-BE49-F238E27FC236}">
                      <a16:creationId xmlns:a16="http://schemas.microsoft.com/office/drawing/2014/main" id="{DCDABF00-0A11-EEBB-6F15-076FCDF5DBDB}"/>
                    </a:ext>
                  </a:extLst>
                </p14:cNvPr>
                <p14:cNvContentPartPr/>
                <p14:nvPr/>
              </p14:nvContentPartPr>
              <p14:xfrm>
                <a:off x="8069236" y="3633676"/>
                <a:ext cx="143280" cy="154440"/>
              </p14:xfrm>
            </p:contentPart>
          </mc:Choice>
          <mc:Fallback>
            <p:pic>
              <p:nvPicPr>
                <p:cNvPr id="141" name="Freihand 140">
                  <a:extLst>
                    <a:ext uri="{FF2B5EF4-FFF2-40B4-BE49-F238E27FC236}">
                      <a16:creationId xmlns:a16="http://schemas.microsoft.com/office/drawing/2014/main" id="{DCDABF00-0A11-EEBB-6F15-076FCDF5DBDB}"/>
                    </a:ext>
                  </a:extLst>
                </p:cNvPr>
                <p:cNvPicPr/>
                <p:nvPr/>
              </p:nvPicPr>
              <p:blipFill>
                <a:blip r:embed="rId190"/>
                <a:stretch>
                  <a:fillRect/>
                </a:stretch>
              </p:blipFill>
              <p:spPr>
                <a:xfrm>
                  <a:off x="8060596" y="3625036"/>
                  <a:ext cx="1609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42" name="Freihand 141">
                  <a:extLst>
                    <a:ext uri="{FF2B5EF4-FFF2-40B4-BE49-F238E27FC236}">
                      <a16:creationId xmlns:a16="http://schemas.microsoft.com/office/drawing/2014/main" id="{203A3F70-9DC1-E682-A6E5-7D774B2DD25E}"/>
                    </a:ext>
                  </a:extLst>
                </p14:cNvPr>
                <p14:cNvContentPartPr/>
                <p14:nvPr/>
              </p14:nvContentPartPr>
              <p14:xfrm>
                <a:off x="8211796" y="3703876"/>
                <a:ext cx="185400" cy="60840"/>
              </p14:xfrm>
            </p:contentPart>
          </mc:Choice>
          <mc:Fallback>
            <p:pic>
              <p:nvPicPr>
                <p:cNvPr id="142" name="Freihand 141">
                  <a:extLst>
                    <a:ext uri="{FF2B5EF4-FFF2-40B4-BE49-F238E27FC236}">
                      <a16:creationId xmlns:a16="http://schemas.microsoft.com/office/drawing/2014/main" id="{203A3F70-9DC1-E682-A6E5-7D774B2DD25E}"/>
                    </a:ext>
                  </a:extLst>
                </p:cNvPr>
                <p:cNvPicPr/>
                <p:nvPr/>
              </p:nvPicPr>
              <p:blipFill>
                <a:blip r:embed="rId192"/>
                <a:stretch>
                  <a:fillRect/>
                </a:stretch>
              </p:blipFill>
              <p:spPr>
                <a:xfrm>
                  <a:off x="8202796" y="3695236"/>
                  <a:ext cx="2030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43" name="Freihand 142">
                  <a:extLst>
                    <a:ext uri="{FF2B5EF4-FFF2-40B4-BE49-F238E27FC236}">
                      <a16:creationId xmlns:a16="http://schemas.microsoft.com/office/drawing/2014/main" id="{AC0B4B7B-3F76-FD3C-C116-BF76C8A35D2E}"/>
                    </a:ext>
                  </a:extLst>
                </p14:cNvPr>
                <p14:cNvContentPartPr/>
                <p14:nvPr/>
              </p14:nvContentPartPr>
              <p14:xfrm>
                <a:off x="8433556" y="3728716"/>
                <a:ext cx="62640" cy="7560"/>
              </p14:xfrm>
            </p:contentPart>
          </mc:Choice>
          <mc:Fallback>
            <p:pic>
              <p:nvPicPr>
                <p:cNvPr id="143" name="Freihand 142">
                  <a:extLst>
                    <a:ext uri="{FF2B5EF4-FFF2-40B4-BE49-F238E27FC236}">
                      <a16:creationId xmlns:a16="http://schemas.microsoft.com/office/drawing/2014/main" id="{AC0B4B7B-3F76-FD3C-C116-BF76C8A35D2E}"/>
                    </a:ext>
                  </a:extLst>
                </p:cNvPr>
                <p:cNvPicPr/>
                <p:nvPr/>
              </p:nvPicPr>
              <p:blipFill>
                <a:blip r:embed="rId194"/>
                <a:stretch>
                  <a:fillRect/>
                </a:stretch>
              </p:blipFill>
              <p:spPr>
                <a:xfrm>
                  <a:off x="8424916" y="3720076"/>
                  <a:ext cx="80280" cy="25200"/>
                </a:xfrm>
                <a:prstGeom prst="rect">
                  <a:avLst/>
                </a:prstGeom>
              </p:spPr>
            </p:pic>
          </mc:Fallback>
        </mc:AlternateContent>
      </p:grpSp>
      <p:grpSp>
        <p:nvGrpSpPr>
          <p:cNvPr id="161" name="Gruppieren 160">
            <a:extLst>
              <a:ext uri="{FF2B5EF4-FFF2-40B4-BE49-F238E27FC236}">
                <a16:creationId xmlns:a16="http://schemas.microsoft.com/office/drawing/2014/main" id="{0C018370-46AE-3EEC-5349-A459D408ECF9}"/>
              </a:ext>
            </a:extLst>
          </p:cNvPr>
          <p:cNvGrpSpPr/>
          <p:nvPr/>
        </p:nvGrpSpPr>
        <p:grpSpPr>
          <a:xfrm>
            <a:off x="8719396" y="3601996"/>
            <a:ext cx="687600" cy="221400"/>
            <a:chOff x="8719396" y="3601996"/>
            <a:chExt cx="687600" cy="221400"/>
          </a:xfrm>
        </p:grpSpPr>
        <mc:AlternateContent xmlns:mc="http://schemas.openxmlformats.org/markup-compatibility/2006">
          <mc:Choice xmlns:p14="http://schemas.microsoft.com/office/powerpoint/2010/main" Requires="p14">
            <p:contentPart p14:bwMode="auto" r:id="rId195">
              <p14:nvContentPartPr>
                <p14:cNvPr id="144" name="Freihand 143">
                  <a:extLst>
                    <a:ext uri="{FF2B5EF4-FFF2-40B4-BE49-F238E27FC236}">
                      <a16:creationId xmlns:a16="http://schemas.microsoft.com/office/drawing/2014/main" id="{0F963ACC-BAF9-E17D-1A6F-A013EEC66331}"/>
                    </a:ext>
                  </a:extLst>
                </p14:cNvPr>
                <p14:cNvContentPartPr/>
                <p14:nvPr/>
              </p14:nvContentPartPr>
              <p14:xfrm>
                <a:off x="8719396" y="3616396"/>
                <a:ext cx="234000" cy="164520"/>
              </p14:xfrm>
            </p:contentPart>
          </mc:Choice>
          <mc:Fallback>
            <p:pic>
              <p:nvPicPr>
                <p:cNvPr id="144" name="Freihand 143">
                  <a:extLst>
                    <a:ext uri="{FF2B5EF4-FFF2-40B4-BE49-F238E27FC236}">
                      <a16:creationId xmlns:a16="http://schemas.microsoft.com/office/drawing/2014/main" id="{0F963ACC-BAF9-E17D-1A6F-A013EEC66331}"/>
                    </a:ext>
                  </a:extLst>
                </p:cNvPr>
                <p:cNvPicPr/>
                <p:nvPr/>
              </p:nvPicPr>
              <p:blipFill>
                <a:blip r:embed="rId196"/>
                <a:stretch>
                  <a:fillRect/>
                </a:stretch>
              </p:blipFill>
              <p:spPr>
                <a:xfrm>
                  <a:off x="8710756" y="3607756"/>
                  <a:ext cx="2516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45" name="Freihand 144">
                  <a:extLst>
                    <a:ext uri="{FF2B5EF4-FFF2-40B4-BE49-F238E27FC236}">
                      <a16:creationId xmlns:a16="http://schemas.microsoft.com/office/drawing/2014/main" id="{F9F86C08-AF3E-FA65-46D0-90865D9585E8}"/>
                    </a:ext>
                  </a:extLst>
                </p14:cNvPr>
                <p14:cNvContentPartPr/>
                <p14:nvPr/>
              </p14:nvContentPartPr>
              <p14:xfrm>
                <a:off x="8935036" y="3639076"/>
                <a:ext cx="10080" cy="20880"/>
              </p14:xfrm>
            </p:contentPart>
          </mc:Choice>
          <mc:Fallback>
            <p:pic>
              <p:nvPicPr>
                <p:cNvPr id="145" name="Freihand 144">
                  <a:extLst>
                    <a:ext uri="{FF2B5EF4-FFF2-40B4-BE49-F238E27FC236}">
                      <a16:creationId xmlns:a16="http://schemas.microsoft.com/office/drawing/2014/main" id="{F9F86C08-AF3E-FA65-46D0-90865D9585E8}"/>
                    </a:ext>
                  </a:extLst>
                </p:cNvPr>
                <p:cNvPicPr/>
                <p:nvPr/>
              </p:nvPicPr>
              <p:blipFill>
                <a:blip r:embed="rId198"/>
                <a:stretch>
                  <a:fillRect/>
                </a:stretch>
              </p:blipFill>
              <p:spPr>
                <a:xfrm>
                  <a:off x="8926396" y="3630076"/>
                  <a:ext cx="277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46" name="Freihand 145">
                  <a:extLst>
                    <a:ext uri="{FF2B5EF4-FFF2-40B4-BE49-F238E27FC236}">
                      <a16:creationId xmlns:a16="http://schemas.microsoft.com/office/drawing/2014/main" id="{366B7DF8-8B67-D205-B475-0333C91AA74F}"/>
                    </a:ext>
                  </a:extLst>
                </p14:cNvPr>
                <p14:cNvContentPartPr/>
                <p14:nvPr/>
              </p14:nvContentPartPr>
              <p14:xfrm>
                <a:off x="8986876" y="3601996"/>
                <a:ext cx="281880" cy="174240"/>
              </p14:xfrm>
            </p:contentPart>
          </mc:Choice>
          <mc:Fallback>
            <p:pic>
              <p:nvPicPr>
                <p:cNvPr id="146" name="Freihand 145">
                  <a:extLst>
                    <a:ext uri="{FF2B5EF4-FFF2-40B4-BE49-F238E27FC236}">
                      <a16:creationId xmlns:a16="http://schemas.microsoft.com/office/drawing/2014/main" id="{366B7DF8-8B67-D205-B475-0333C91AA74F}"/>
                    </a:ext>
                  </a:extLst>
                </p:cNvPr>
                <p:cNvPicPr/>
                <p:nvPr/>
              </p:nvPicPr>
              <p:blipFill>
                <a:blip r:embed="rId200"/>
                <a:stretch>
                  <a:fillRect/>
                </a:stretch>
              </p:blipFill>
              <p:spPr>
                <a:xfrm>
                  <a:off x="8977876" y="3592996"/>
                  <a:ext cx="2995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47" name="Freihand 146">
                  <a:extLst>
                    <a:ext uri="{FF2B5EF4-FFF2-40B4-BE49-F238E27FC236}">
                      <a16:creationId xmlns:a16="http://schemas.microsoft.com/office/drawing/2014/main" id="{4E89791E-C39A-6FDD-B1FE-3203BE39226A}"/>
                    </a:ext>
                  </a:extLst>
                </p14:cNvPr>
                <p14:cNvContentPartPr/>
                <p14:nvPr/>
              </p14:nvContentPartPr>
              <p14:xfrm>
                <a:off x="9200356" y="3722956"/>
                <a:ext cx="33480" cy="39960"/>
              </p14:xfrm>
            </p:contentPart>
          </mc:Choice>
          <mc:Fallback>
            <p:pic>
              <p:nvPicPr>
                <p:cNvPr id="147" name="Freihand 146">
                  <a:extLst>
                    <a:ext uri="{FF2B5EF4-FFF2-40B4-BE49-F238E27FC236}">
                      <a16:creationId xmlns:a16="http://schemas.microsoft.com/office/drawing/2014/main" id="{4E89791E-C39A-6FDD-B1FE-3203BE39226A}"/>
                    </a:ext>
                  </a:extLst>
                </p:cNvPr>
                <p:cNvPicPr/>
                <p:nvPr/>
              </p:nvPicPr>
              <p:blipFill>
                <a:blip r:embed="rId202"/>
                <a:stretch>
                  <a:fillRect/>
                </a:stretch>
              </p:blipFill>
              <p:spPr>
                <a:xfrm>
                  <a:off x="9191356" y="3714316"/>
                  <a:ext cx="511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48" name="Freihand 147">
                  <a:extLst>
                    <a:ext uri="{FF2B5EF4-FFF2-40B4-BE49-F238E27FC236}">
                      <a16:creationId xmlns:a16="http://schemas.microsoft.com/office/drawing/2014/main" id="{23ED598C-637F-94F0-4044-BB6D65B4B463}"/>
                    </a:ext>
                  </a:extLst>
                </p14:cNvPr>
                <p14:cNvContentPartPr/>
                <p14:nvPr/>
              </p14:nvContentPartPr>
              <p14:xfrm>
                <a:off x="9327076" y="3687676"/>
                <a:ext cx="79920" cy="135720"/>
              </p14:xfrm>
            </p:contentPart>
          </mc:Choice>
          <mc:Fallback>
            <p:pic>
              <p:nvPicPr>
                <p:cNvPr id="148" name="Freihand 147">
                  <a:extLst>
                    <a:ext uri="{FF2B5EF4-FFF2-40B4-BE49-F238E27FC236}">
                      <a16:creationId xmlns:a16="http://schemas.microsoft.com/office/drawing/2014/main" id="{23ED598C-637F-94F0-4044-BB6D65B4B463}"/>
                    </a:ext>
                  </a:extLst>
                </p:cNvPr>
                <p:cNvPicPr/>
                <p:nvPr/>
              </p:nvPicPr>
              <p:blipFill>
                <a:blip r:embed="rId204"/>
                <a:stretch>
                  <a:fillRect/>
                </a:stretch>
              </p:blipFill>
              <p:spPr>
                <a:xfrm>
                  <a:off x="9318436" y="3679036"/>
                  <a:ext cx="97560" cy="153360"/>
                </a:xfrm>
                <a:prstGeom prst="rect">
                  <a:avLst/>
                </a:prstGeom>
              </p:spPr>
            </p:pic>
          </mc:Fallback>
        </mc:AlternateContent>
      </p:grpSp>
      <p:grpSp>
        <p:nvGrpSpPr>
          <p:cNvPr id="160" name="Gruppieren 159">
            <a:extLst>
              <a:ext uri="{FF2B5EF4-FFF2-40B4-BE49-F238E27FC236}">
                <a16:creationId xmlns:a16="http://schemas.microsoft.com/office/drawing/2014/main" id="{32BEF36B-5494-8400-AF18-05A393E93287}"/>
              </a:ext>
            </a:extLst>
          </p:cNvPr>
          <p:cNvGrpSpPr/>
          <p:nvPr/>
        </p:nvGrpSpPr>
        <p:grpSpPr>
          <a:xfrm>
            <a:off x="9607876" y="3639796"/>
            <a:ext cx="768240" cy="186120"/>
            <a:chOff x="9607876" y="3639796"/>
            <a:chExt cx="768240" cy="186120"/>
          </a:xfrm>
        </p:grpSpPr>
        <mc:AlternateContent xmlns:mc="http://schemas.openxmlformats.org/markup-compatibility/2006">
          <mc:Choice xmlns:p14="http://schemas.microsoft.com/office/powerpoint/2010/main" Requires="p14">
            <p:contentPart p14:bwMode="auto" r:id="rId205">
              <p14:nvContentPartPr>
                <p14:cNvPr id="149" name="Freihand 148">
                  <a:extLst>
                    <a:ext uri="{FF2B5EF4-FFF2-40B4-BE49-F238E27FC236}">
                      <a16:creationId xmlns:a16="http://schemas.microsoft.com/office/drawing/2014/main" id="{0AF8DF0F-450F-3163-5C4C-12281C25EDE6}"/>
                    </a:ext>
                  </a:extLst>
                </p14:cNvPr>
                <p14:cNvContentPartPr/>
                <p14:nvPr/>
              </p14:nvContentPartPr>
              <p14:xfrm>
                <a:off x="9607876" y="3639796"/>
                <a:ext cx="105120" cy="186120"/>
              </p14:xfrm>
            </p:contentPart>
          </mc:Choice>
          <mc:Fallback>
            <p:pic>
              <p:nvPicPr>
                <p:cNvPr id="149" name="Freihand 148">
                  <a:extLst>
                    <a:ext uri="{FF2B5EF4-FFF2-40B4-BE49-F238E27FC236}">
                      <a16:creationId xmlns:a16="http://schemas.microsoft.com/office/drawing/2014/main" id="{0AF8DF0F-450F-3163-5C4C-12281C25EDE6}"/>
                    </a:ext>
                  </a:extLst>
                </p:cNvPr>
                <p:cNvPicPr/>
                <p:nvPr/>
              </p:nvPicPr>
              <p:blipFill>
                <a:blip r:embed="rId206"/>
                <a:stretch>
                  <a:fillRect/>
                </a:stretch>
              </p:blipFill>
              <p:spPr>
                <a:xfrm>
                  <a:off x="9599236" y="3631156"/>
                  <a:ext cx="12276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50" name="Freihand 149">
                  <a:extLst>
                    <a:ext uri="{FF2B5EF4-FFF2-40B4-BE49-F238E27FC236}">
                      <a16:creationId xmlns:a16="http://schemas.microsoft.com/office/drawing/2014/main" id="{E94D4A07-41DE-73FD-1E4D-0F1E39861F6B}"/>
                    </a:ext>
                  </a:extLst>
                </p14:cNvPr>
                <p14:cNvContentPartPr/>
                <p14:nvPr/>
              </p14:nvContentPartPr>
              <p14:xfrm>
                <a:off x="9775276" y="3705676"/>
                <a:ext cx="81360" cy="110160"/>
              </p14:xfrm>
            </p:contentPart>
          </mc:Choice>
          <mc:Fallback>
            <p:pic>
              <p:nvPicPr>
                <p:cNvPr id="150" name="Freihand 149">
                  <a:extLst>
                    <a:ext uri="{FF2B5EF4-FFF2-40B4-BE49-F238E27FC236}">
                      <a16:creationId xmlns:a16="http://schemas.microsoft.com/office/drawing/2014/main" id="{E94D4A07-41DE-73FD-1E4D-0F1E39861F6B}"/>
                    </a:ext>
                  </a:extLst>
                </p:cNvPr>
                <p:cNvPicPr/>
                <p:nvPr/>
              </p:nvPicPr>
              <p:blipFill>
                <a:blip r:embed="rId208"/>
                <a:stretch>
                  <a:fillRect/>
                </a:stretch>
              </p:blipFill>
              <p:spPr>
                <a:xfrm>
                  <a:off x="9766276" y="3696676"/>
                  <a:ext cx="990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51" name="Freihand 150">
                  <a:extLst>
                    <a:ext uri="{FF2B5EF4-FFF2-40B4-BE49-F238E27FC236}">
                      <a16:creationId xmlns:a16="http://schemas.microsoft.com/office/drawing/2014/main" id="{44757EB0-7354-6423-6BFE-D1AFE805F10E}"/>
                    </a:ext>
                  </a:extLst>
                </p14:cNvPr>
                <p14:cNvContentPartPr/>
                <p14:nvPr/>
              </p14:nvContentPartPr>
              <p14:xfrm>
                <a:off x="9909916" y="3682996"/>
                <a:ext cx="128880" cy="136800"/>
              </p14:xfrm>
            </p:contentPart>
          </mc:Choice>
          <mc:Fallback>
            <p:pic>
              <p:nvPicPr>
                <p:cNvPr id="151" name="Freihand 150">
                  <a:extLst>
                    <a:ext uri="{FF2B5EF4-FFF2-40B4-BE49-F238E27FC236}">
                      <a16:creationId xmlns:a16="http://schemas.microsoft.com/office/drawing/2014/main" id="{44757EB0-7354-6423-6BFE-D1AFE805F10E}"/>
                    </a:ext>
                  </a:extLst>
                </p:cNvPr>
                <p:cNvPicPr/>
                <p:nvPr/>
              </p:nvPicPr>
              <p:blipFill>
                <a:blip r:embed="rId210"/>
                <a:stretch>
                  <a:fillRect/>
                </a:stretch>
              </p:blipFill>
              <p:spPr>
                <a:xfrm>
                  <a:off x="9900916" y="3673996"/>
                  <a:ext cx="1465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52" name="Freihand 151">
                  <a:extLst>
                    <a:ext uri="{FF2B5EF4-FFF2-40B4-BE49-F238E27FC236}">
                      <a16:creationId xmlns:a16="http://schemas.microsoft.com/office/drawing/2014/main" id="{B1C1EC85-D9E8-1DE5-F3AA-76D36A927AAD}"/>
                    </a:ext>
                  </a:extLst>
                </p14:cNvPr>
                <p14:cNvContentPartPr/>
                <p14:nvPr/>
              </p14:nvContentPartPr>
              <p14:xfrm>
                <a:off x="10077316" y="3675796"/>
                <a:ext cx="298800" cy="136440"/>
              </p14:xfrm>
            </p:contentPart>
          </mc:Choice>
          <mc:Fallback>
            <p:pic>
              <p:nvPicPr>
                <p:cNvPr id="152" name="Freihand 151">
                  <a:extLst>
                    <a:ext uri="{FF2B5EF4-FFF2-40B4-BE49-F238E27FC236}">
                      <a16:creationId xmlns:a16="http://schemas.microsoft.com/office/drawing/2014/main" id="{B1C1EC85-D9E8-1DE5-F3AA-76D36A927AAD}"/>
                    </a:ext>
                  </a:extLst>
                </p:cNvPr>
                <p:cNvPicPr/>
                <p:nvPr/>
              </p:nvPicPr>
              <p:blipFill>
                <a:blip r:embed="rId212"/>
                <a:stretch>
                  <a:fillRect/>
                </a:stretch>
              </p:blipFill>
              <p:spPr>
                <a:xfrm>
                  <a:off x="10068316" y="3666796"/>
                  <a:ext cx="316440" cy="154080"/>
                </a:xfrm>
                <a:prstGeom prst="rect">
                  <a:avLst/>
                </a:prstGeom>
              </p:spPr>
            </p:pic>
          </mc:Fallback>
        </mc:AlternateContent>
      </p:grpSp>
      <p:grpSp>
        <p:nvGrpSpPr>
          <p:cNvPr id="159" name="Gruppieren 158">
            <a:extLst>
              <a:ext uri="{FF2B5EF4-FFF2-40B4-BE49-F238E27FC236}">
                <a16:creationId xmlns:a16="http://schemas.microsoft.com/office/drawing/2014/main" id="{3C186CA4-6E56-9DCE-58BF-425D48FE1BF9}"/>
              </a:ext>
            </a:extLst>
          </p:cNvPr>
          <p:cNvGrpSpPr/>
          <p:nvPr/>
        </p:nvGrpSpPr>
        <p:grpSpPr>
          <a:xfrm>
            <a:off x="10622716" y="3491476"/>
            <a:ext cx="934560" cy="369720"/>
            <a:chOff x="10622716" y="3491476"/>
            <a:chExt cx="934560" cy="369720"/>
          </a:xfrm>
        </p:grpSpPr>
        <mc:AlternateContent xmlns:mc="http://schemas.openxmlformats.org/markup-compatibility/2006">
          <mc:Choice xmlns:p14="http://schemas.microsoft.com/office/powerpoint/2010/main" Requires="p14">
            <p:contentPart p14:bwMode="auto" r:id="rId213">
              <p14:nvContentPartPr>
                <p14:cNvPr id="153" name="Freihand 152">
                  <a:extLst>
                    <a:ext uri="{FF2B5EF4-FFF2-40B4-BE49-F238E27FC236}">
                      <a16:creationId xmlns:a16="http://schemas.microsoft.com/office/drawing/2014/main" id="{5981C8E9-F365-06EA-A119-79A3D247E925}"/>
                    </a:ext>
                  </a:extLst>
                </p14:cNvPr>
                <p14:cNvContentPartPr/>
                <p14:nvPr/>
              </p14:nvContentPartPr>
              <p14:xfrm>
                <a:off x="10622716" y="3601276"/>
                <a:ext cx="279360" cy="174240"/>
              </p14:xfrm>
            </p:contentPart>
          </mc:Choice>
          <mc:Fallback>
            <p:pic>
              <p:nvPicPr>
                <p:cNvPr id="153" name="Freihand 152">
                  <a:extLst>
                    <a:ext uri="{FF2B5EF4-FFF2-40B4-BE49-F238E27FC236}">
                      <a16:creationId xmlns:a16="http://schemas.microsoft.com/office/drawing/2014/main" id="{5981C8E9-F365-06EA-A119-79A3D247E925}"/>
                    </a:ext>
                  </a:extLst>
                </p:cNvPr>
                <p:cNvPicPr/>
                <p:nvPr/>
              </p:nvPicPr>
              <p:blipFill>
                <a:blip r:embed="rId214"/>
                <a:stretch>
                  <a:fillRect/>
                </a:stretch>
              </p:blipFill>
              <p:spPr>
                <a:xfrm>
                  <a:off x="10614076" y="3592276"/>
                  <a:ext cx="2970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54" name="Freihand 153">
                  <a:extLst>
                    <a:ext uri="{FF2B5EF4-FFF2-40B4-BE49-F238E27FC236}">
                      <a16:creationId xmlns:a16="http://schemas.microsoft.com/office/drawing/2014/main" id="{99D579F1-BFAF-C0BE-BDC0-1996FA256823}"/>
                    </a:ext>
                  </a:extLst>
                </p14:cNvPr>
                <p14:cNvContentPartPr/>
                <p14:nvPr/>
              </p14:nvContentPartPr>
              <p14:xfrm>
                <a:off x="10903156" y="3681916"/>
                <a:ext cx="136440" cy="133560"/>
              </p14:xfrm>
            </p:contentPart>
          </mc:Choice>
          <mc:Fallback>
            <p:pic>
              <p:nvPicPr>
                <p:cNvPr id="154" name="Freihand 153">
                  <a:extLst>
                    <a:ext uri="{FF2B5EF4-FFF2-40B4-BE49-F238E27FC236}">
                      <a16:creationId xmlns:a16="http://schemas.microsoft.com/office/drawing/2014/main" id="{99D579F1-BFAF-C0BE-BDC0-1996FA256823}"/>
                    </a:ext>
                  </a:extLst>
                </p:cNvPr>
                <p:cNvPicPr/>
                <p:nvPr/>
              </p:nvPicPr>
              <p:blipFill>
                <a:blip r:embed="rId216"/>
                <a:stretch>
                  <a:fillRect/>
                </a:stretch>
              </p:blipFill>
              <p:spPr>
                <a:xfrm>
                  <a:off x="10894156" y="3673276"/>
                  <a:ext cx="1540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55" name="Freihand 154">
                  <a:extLst>
                    <a:ext uri="{FF2B5EF4-FFF2-40B4-BE49-F238E27FC236}">
                      <a16:creationId xmlns:a16="http://schemas.microsoft.com/office/drawing/2014/main" id="{87A84B98-4967-6945-0C3C-B112A154E427}"/>
                    </a:ext>
                  </a:extLst>
                </p14:cNvPr>
                <p14:cNvContentPartPr/>
                <p14:nvPr/>
              </p14:nvContentPartPr>
              <p14:xfrm>
                <a:off x="11145076" y="3684436"/>
                <a:ext cx="133200" cy="162720"/>
              </p14:xfrm>
            </p:contentPart>
          </mc:Choice>
          <mc:Fallback>
            <p:pic>
              <p:nvPicPr>
                <p:cNvPr id="155" name="Freihand 154">
                  <a:extLst>
                    <a:ext uri="{FF2B5EF4-FFF2-40B4-BE49-F238E27FC236}">
                      <a16:creationId xmlns:a16="http://schemas.microsoft.com/office/drawing/2014/main" id="{87A84B98-4967-6945-0C3C-B112A154E427}"/>
                    </a:ext>
                  </a:extLst>
                </p:cNvPr>
                <p:cNvPicPr/>
                <p:nvPr/>
              </p:nvPicPr>
              <p:blipFill>
                <a:blip r:embed="rId218"/>
                <a:stretch>
                  <a:fillRect/>
                </a:stretch>
              </p:blipFill>
              <p:spPr>
                <a:xfrm>
                  <a:off x="11136076" y="3675436"/>
                  <a:ext cx="1508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56" name="Freihand 155">
                  <a:extLst>
                    <a:ext uri="{FF2B5EF4-FFF2-40B4-BE49-F238E27FC236}">
                      <a16:creationId xmlns:a16="http://schemas.microsoft.com/office/drawing/2014/main" id="{0D444F2F-7CB1-AC7F-20C5-A61C91ED97BF}"/>
                    </a:ext>
                  </a:extLst>
                </p14:cNvPr>
                <p14:cNvContentPartPr/>
                <p14:nvPr/>
              </p14:nvContentPartPr>
              <p14:xfrm>
                <a:off x="11176036" y="3491476"/>
                <a:ext cx="381240" cy="288360"/>
              </p14:xfrm>
            </p:contentPart>
          </mc:Choice>
          <mc:Fallback>
            <p:pic>
              <p:nvPicPr>
                <p:cNvPr id="156" name="Freihand 155">
                  <a:extLst>
                    <a:ext uri="{FF2B5EF4-FFF2-40B4-BE49-F238E27FC236}">
                      <a16:creationId xmlns:a16="http://schemas.microsoft.com/office/drawing/2014/main" id="{0D444F2F-7CB1-AC7F-20C5-A61C91ED97BF}"/>
                    </a:ext>
                  </a:extLst>
                </p:cNvPr>
                <p:cNvPicPr/>
                <p:nvPr/>
              </p:nvPicPr>
              <p:blipFill>
                <a:blip r:embed="rId220"/>
                <a:stretch>
                  <a:fillRect/>
                </a:stretch>
              </p:blipFill>
              <p:spPr>
                <a:xfrm>
                  <a:off x="11167036" y="3482476"/>
                  <a:ext cx="39888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57" name="Freihand 156">
                  <a:extLst>
                    <a:ext uri="{FF2B5EF4-FFF2-40B4-BE49-F238E27FC236}">
                      <a16:creationId xmlns:a16="http://schemas.microsoft.com/office/drawing/2014/main" id="{49EF25E6-50AB-412F-625D-4B41E6DB1E71}"/>
                    </a:ext>
                  </a:extLst>
                </p14:cNvPr>
                <p14:cNvContentPartPr/>
                <p14:nvPr/>
              </p14:nvContentPartPr>
              <p14:xfrm>
                <a:off x="11496436" y="3836716"/>
                <a:ext cx="8640" cy="24480"/>
              </p14:xfrm>
            </p:contentPart>
          </mc:Choice>
          <mc:Fallback>
            <p:pic>
              <p:nvPicPr>
                <p:cNvPr id="157" name="Freihand 156">
                  <a:extLst>
                    <a:ext uri="{FF2B5EF4-FFF2-40B4-BE49-F238E27FC236}">
                      <a16:creationId xmlns:a16="http://schemas.microsoft.com/office/drawing/2014/main" id="{49EF25E6-50AB-412F-625D-4B41E6DB1E71}"/>
                    </a:ext>
                  </a:extLst>
                </p:cNvPr>
                <p:cNvPicPr/>
                <p:nvPr/>
              </p:nvPicPr>
              <p:blipFill>
                <a:blip r:embed="rId222"/>
                <a:stretch>
                  <a:fillRect/>
                </a:stretch>
              </p:blipFill>
              <p:spPr>
                <a:xfrm>
                  <a:off x="11487796" y="3827716"/>
                  <a:ext cx="26280" cy="42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3">
            <p14:nvContentPartPr>
              <p14:cNvPr id="158" name="Freihand 157">
                <a:extLst>
                  <a:ext uri="{FF2B5EF4-FFF2-40B4-BE49-F238E27FC236}">
                    <a16:creationId xmlns:a16="http://schemas.microsoft.com/office/drawing/2014/main" id="{104E5E23-2457-0E1A-8A34-0F71DE2BF863}"/>
                  </a:ext>
                </a:extLst>
              </p14:cNvPr>
              <p14:cNvContentPartPr/>
              <p14:nvPr/>
            </p14:nvContentPartPr>
            <p14:xfrm>
              <a:off x="10450636" y="3952636"/>
              <a:ext cx="1067400" cy="30960"/>
            </p14:xfrm>
          </p:contentPart>
        </mc:Choice>
        <mc:Fallback>
          <p:pic>
            <p:nvPicPr>
              <p:cNvPr id="158" name="Freihand 157">
                <a:extLst>
                  <a:ext uri="{FF2B5EF4-FFF2-40B4-BE49-F238E27FC236}">
                    <a16:creationId xmlns:a16="http://schemas.microsoft.com/office/drawing/2014/main" id="{104E5E23-2457-0E1A-8A34-0F71DE2BF863}"/>
                  </a:ext>
                </a:extLst>
              </p:cNvPr>
              <p:cNvPicPr/>
              <p:nvPr/>
            </p:nvPicPr>
            <p:blipFill>
              <a:blip r:embed="rId224"/>
              <a:stretch>
                <a:fillRect/>
              </a:stretch>
            </p:blipFill>
            <p:spPr>
              <a:xfrm>
                <a:off x="10441636" y="3943996"/>
                <a:ext cx="10850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63" name="Freihand 162">
                <a:extLst>
                  <a:ext uri="{FF2B5EF4-FFF2-40B4-BE49-F238E27FC236}">
                    <a16:creationId xmlns:a16="http://schemas.microsoft.com/office/drawing/2014/main" id="{284E235A-DD91-8BAF-8CE8-E6F750679149}"/>
                  </a:ext>
                </a:extLst>
              </p14:cNvPr>
              <p14:cNvContentPartPr/>
              <p14:nvPr/>
            </p14:nvContentPartPr>
            <p14:xfrm>
              <a:off x="795076" y="4671916"/>
              <a:ext cx="7564680" cy="182160"/>
            </p14:xfrm>
          </p:contentPart>
        </mc:Choice>
        <mc:Fallback>
          <p:pic>
            <p:nvPicPr>
              <p:cNvPr id="163" name="Freihand 162">
                <a:extLst>
                  <a:ext uri="{FF2B5EF4-FFF2-40B4-BE49-F238E27FC236}">
                    <a16:creationId xmlns:a16="http://schemas.microsoft.com/office/drawing/2014/main" id="{284E235A-DD91-8BAF-8CE8-E6F750679149}"/>
                  </a:ext>
                </a:extLst>
              </p:cNvPr>
              <p:cNvPicPr/>
              <p:nvPr/>
            </p:nvPicPr>
            <p:blipFill>
              <a:blip r:embed="rId226"/>
              <a:stretch>
                <a:fillRect/>
              </a:stretch>
            </p:blipFill>
            <p:spPr>
              <a:xfrm>
                <a:off x="786076" y="4663276"/>
                <a:ext cx="75823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64" name="Freihand 163">
                <a:extLst>
                  <a:ext uri="{FF2B5EF4-FFF2-40B4-BE49-F238E27FC236}">
                    <a16:creationId xmlns:a16="http://schemas.microsoft.com/office/drawing/2014/main" id="{66B901DD-847A-7AF9-EE0F-20488F370751}"/>
                  </a:ext>
                </a:extLst>
              </p14:cNvPr>
              <p14:cNvContentPartPr/>
              <p14:nvPr/>
            </p14:nvContentPartPr>
            <p14:xfrm>
              <a:off x="775996" y="5260156"/>
              <a:ext cx="4121280" cy="29520"/>
            </p14:xfrm>
          </p:contentPart>
        </mc:Choice>
        <mc:Fallback>
          <p:pic>
            <p:nvPicPr>
              <p:cNvPr id="164" name="Freihand 163">
                <a:extLst>
                  <a:ext uri="{FF2B5EF4-FFF2-40B4-BE49-F238E27FC236}">
                    <a16:creationId xmlns:a16="http://schemas.microsoft.com/office/drawing/2014/main" id="{66B901DD-847A-7AF9-EE0F-20488F370751}"/>
                  </a:ext>
                </a:extLst>
              </p:cNvPr>
              <p:cNvPicPr/>
              <p:nvPr/>
            </p:nvPicPr>
            <p:blipFill>
              <a:blip r:embed="rId228"/>
              <a:stretch>
                <a:fillRect/>
              </a:stretch>
            </p:blipFill>
            <p:spPr>
              <a:xfrm>
                <a:off x="766996" y="5251156"/>
                <a:ext cx="4138920" cy="47160"/>
              </a:xfrm>
              <a:prstGeom prst="rect">
                <a:avLst/>
              </a:prstGeom>
            </p:spPr>
          </p:pic>
        </mc:Fallback>
      </mc:AlternateContent>
    </p:spTree>
    <p:extLst>
      <p:ext uri="{BB962C8B-B14F-4D97-AF65-F5344CB8AC3E}">
        <p14:creationId xmlns:p14="http://schemas.microsoft.com/office/powerpoint/2010/main" val="1305293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10779"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Koalitionen</a:t>
            </a:r>
            <a:endParaRPr lang="en-US" sz="2903" dirty="0">
              <a:solidFill>
                <a:sysClr val="windowText" lastClr="000000"/>
              </a:solidFill>
            </a:endParaRPr>
          </a:p>
        </p:txBody>
      </p:sp>
      <p:sp>
        <p:nvSpPr>
          <p:cNvPr id="3" name="Textfeld 2"/>
          <p:cNvSpPr txBox="1"/>
          <p:nvPr/>
        </p:nvSpPr>
        <p:spPr>
          <a:xfrm>
            <a:off x="2130307" y="1542805"/>
            <a:ext cx="6760443" cy="3658164"/>
          </a:xfrm>
          <a:prstGeom prst="rect">
            <a:avLst/>
          </a:prstGeom>
          <a:noFill/>
        </p:spPr>
        <p:txBody>
          <a:bodyPr wrap="square" rtlCol="0">
            <a:noAutofit/>
          </a:bodyPr>
          <a:lstStyle/>
          <a:p>
            <a:r>
              <a:rPr lang="en-US" sz="2540" dirty="0" err="1"/>
              <a:t>Beispiel</a:t>
            </a:r>
            <a:r>
              <a:rPr lang="en-US" sz="2540" dirty="0"/>
              <a:t>:	 [87; 58, 31, 31, 28, 21, 2, 2]:</a:t>
            </a:r>
          </a:p>
          <a:p>
            <a:endParaRPr lang="en-US" altLang="de-DE" sz="2540" dirty="0">
              <a:ea typeface="ＭＳ Ｐゴシック" pitchFamily="34" charset="-128"/>
            </a:endParaRPr>
          </a:p>
          <a:p>
            <a:r>
              <a:rPr lang="en-US" altLang="de-DE" sz="2540" dirty="0">
                <a:ea typeface="ＭＳ Ｐゴシック" pitchFamily="34" charset="-128"/>
              </a:rPr>
              <a:t>→ {P2, P3, P5} </a:t>
            </a:r>
            <a:r>
              <a:rPr lang="en-US" altLang="de-DE" sz="2540" dirty="0" err="1">
                <a:ea typeface="ＭＳ Ｐゴシック" pitchFamily="34" charset="-128"/>
              </a:rPr>
              <a:t>Gewinn</a:t>
            </a:r>
            <a:r>
              <a:rPr lang="en-US" altLang="de-DE" sz="2540" dirty="0">
                <a:ea typeface="ＭＳ Ｐゴシック" pitchFamily="34" charset="-128"/>
              </a:rPr>
              <a:t>/</a:t>
            </a:r>
            <a:r>
              <a:rPr lang="en-US" altLang="de-DE" sz="2540" dirty="0" err="1">
                <a:ea typeface="ＭＳ Ｐゴシック" pitchFamily="34" charset="-128"/>
              </a:rPr>
              <a:t>Verlust</a:t>
            </a:r>
            <a:r>
              <a:rPr lang="en-US" altLang="de-DE" sz="2540" dirty="0">
                <a:ea typeface="ＭＳ Ｐゴシック" pitchFamily="34" charset="-128"/>
              </a:rPr>
              <a:t>?</a:t>
            </a:r>
          </a:p>
          <a:p>
            <a:endParaRPr lang="en-US" altLang="de-DE" sz="2540" dirty="0">
              <a:ea typeface="ＭＳ Ｐゴシック" pitchFamily="34" charset="-128"/>
            </a:endParaRPr>
          </a:p>
          <a:p>
            <a:r>
              <a:rPr lang="en-US" altLang="de-DE" sz="2540" dirty="0">
                <a:ea typeface="ＭＳ Ｐゴシック" pitchFamily="34" charset="-128"/>
              </a:rPr>
              <a:t>→ {P1, P4, P5, P6} </a:t>
            </a:r>
            <a:r>
              <a:rPr lang="en-US" altLang="de-DE" sz="2540" dirty="0" err="1">
                <a:ea typeface="ＭＳ Ｐゴシック" pitchFamily="34" charset="-128"/>
              </a:rPr>
              <a:t>Gewinn</a:t>
            </a:r>
            <a:r>
              <a:rPr lang="en-US" altLang="de-DE" sz="2540" dirty="0">
                <a:ea typeface="ＭＳ Ｐゴシック" pitchFamily="34" charset="-128"/>
              </a:rPr>
              <a:t>/</a:t>
            </a:r>
            <a:r>
              <a:rPr lang="en-US" altLang="de-DE" sz="2540" dirty="0" err="1">
                <a:ea typeface="ＭＳ Ｐゴシック" pitchFamily="34" charset="-128"/>
              </a:rPr>
              <a:t>Verlust</a:t>
            </a:r>
            <a:r>
              <a:rPr lang="en-US" altLang="de-DE" sz="2540" dirty="0">
                <a:ea typeface="ＭＳ Ｐゴシック" pitchFamily="34" charset="-128"/>
              </a:rPr>
              <a:t>?</a:t>
            </a:r>
          </a:p>
          <a:p>
            <a:endParaRPr lang="en-US" altLang="de-DE" sz="2540" dirty="0">
              <a:ea typeface="ＭＳ Ｐゴシック" pitchFamily="34" charset="-128"/>
            </a:endParaRPr>
          </a:p>
          <a:p>
            <a:r>
              <a:rPr lang="en-US" altLang="de-DE" sz="2540" dirty="0" err="1">
                <a:ea typeface="ＭＳ Ｐゴシック" pitchFamily="34" charset="-128"/>
              </a:rPr>
              <a:t>Wie</a:t>
            </a:r>
            <a:r>
              <a:rPr lang="en-US" altLang="de-DE" sz="2540" dirty="0">
                <a:ea typeface="ＭＳ Ｐゴシック" pitchFamily="34" charset="-128"/>
              </a:rPr>
              <a:t> </a:t>
            </a:r>
            <a:r>
              <a:rPr lang="en-US" altLang="de-DE" sz="2540" dirty="0" err="1">
                <a:ea typeface="ＭＳ Ｐゴシック" pitchFamily="34" charset="-128"/>
              </a:rPr>
              <a:t>viele</a:t>
            </a:r>
            <a:r>
              <a:rPr lang="en-US" altLang="de-DE" sz="2540" dirty="0">
                <a:ea typeface="ＭＳ Ｐゴシック" pitchFamily="34" charset="-128"/>
              </a:rPr>
              <a:t> </a:t>
            </a:r>
            <a:r>
              <a:rPr lang="en-US" altLang="de-DE" sz="2540" dirty="0" err="1">
                <a:ea typeface="ＭＳ Ｐゴシック" pitchFamily="34" charset="-128"/>
              </a:rPr>
              <a:t>mögliche</a:t>
            </a:r>
            <a:r>
              <a:rPr lang="en-US" altLang="de-DE" sz="2540" dirty="0">
                <a:ea typeface="ＭＳ Ｐゴシック" pitchFamily="34" charset="-128"/>
              </a:rPr>
              <a:t> </a:t>
            </a:r>
            <a:r>
              <a:rPr lang="en-US" altLang="de-DE" sz="2540" dirty="0" err="1">
                <a:ea typeface="ＭＳ Ｐゴシック" pitchFamily="34" charset="-128"/>
              </a:rPr>
              <a:t>Koalitionen</a:t>
            </a:r>
            <a:r>
              <a:rPr lang="en-US" altLang="de-DE" sz="2540" dirty="0">
                <a:ea typeface="ＭＳ Ｐゴシック" pitchFamily="34" charset="-128"/>
              </a:rPr>
              <a:t> </a:t>
            </a:r>
            <a:r>
              <a:rPr lang="en-US" altLang="de-DE" sz="2540" dirty="0" err="1">
                <a:ea typeface="ＭＳ Ｐゴシック" pitchFamily="34" charset="-128"/>
              </a:rPr>
              <a:t>gibt</a:t>
            </a:r>
            <a:r>
              <a:rPr lang="en-US" altLang="de-DE" sz="2540" dirty="0">
                <a:ea typeface="ＭＳ Ｐゴシック" pitchFamily="34" charset="-128"/>
              </a:rPr>
              <a:t> </a:t>
            </a:r>
            <a:r>
              <a:rPr lang="en-US" altLang="de-DE" sz="2540" dirty="0" err="1">
                <a:ea typeface="ＭＳ Ｐゴシック" pitchFamily="34" charset="-128"/>
              </a:rPr>
              <a:t>es</a:t>
            </a:r>
            <a:r>
              <a:rPr lang="en-US" altLang="de-DE" sz="2540" dirty="0">
                <a:ea typeface="ＭＳ Ｐゴシック" pitchFamily="34" charset="-128"/>
              </a:rPr>
              <a:t>?</a:t>
            </a:r>
          </a:p>
          <a:p>
            <a:endParaRPr lang="en-US" altLang="de-DE" sz="2540" dirty="0">
              <a:ea typeface="ＭＳ Ｐゴシック" pitchFamily="34" charset="-128"/>
            </a:endParaRPr>
          </a:p>
          <a:p>
            <a:endParaRPr lang="en-GB" altLang="de-DE" sz="2540" dirty="0">
              <a:ea typeface="ＭＳ Ｐゴシック" pitchFamily="34" charset="-128"/>
            </a:endParaRPr>
          </a:p>
        </p:txBody>
      </p:sp>
      <p:sp>
        <p:nvSpPr>
          <p:cNvPr id="7" name="Rechteck 6">
            <a:extLst>
              <a:ext uri="{FF2B5EF4-FFF2-40B4-BE49-F238E27FC236}">
                <a16:creationId xmlns:a16="http://schemas.microsoft.com/office/drawing/2014/main" id="{39E48731-020C-5381-5E0F-97E002F27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49146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Koalitionstableau</a:t>
            </a:r>
            <a:endParaRPr lang="en-US" sz="2903" dirty="0">
              <a:solidFill>
                <a:sysClr val="windowText" lastClr="000000"/>
              </a:solidFill>
            </a:endParaRPr>
          </a:p>
        </p:txBody>
      </p:sp>
      <p:sp>
        <p:nvSpPr>
          <p:cNvPr id="3" name="Textfeld 2"/>
          <p:cNvSpPr txBox="1"/>
          <p:nvPr/>
        </p:nvSpPr>
        <p:spPr>
          <a:xfrm>
            <a:off x="981175" y="1057657"/>
            <a:ext cx="6760443" cy="522595"/>
          </a:xfrm>
          <a:prstGeom prst="rect">
            <a:avLst/>
          </a:prstGeom>
          <a:noFill/>
        </p:spPr>
        <p:txBody>
          <a:bodyPr wrap="square" rtlCol="0">
            <a:noAutofit/>
          </a:bodyPr>
          <a:lstStyle/>
          <a:p>
            <a:r>
              <a:rPr lang="en-GB" sz="2903" dirty="0" err="1">
                <a:ea typeface="ＭＳ Ｐゴシック" pitchFamily="34" charset="-128"/>
              </a:rPr>
              <a:t>Beispiel</a:t>
            </a:r>
            <a:r>
              <a:rPr lang="en-GB" sz="2903" dirty="0">
                <a:ea typeface="ＭＳ Ｐゴシック" pitchFamily="34" charset="-128"/>
              </a:rPr>
              <a:t> </a:t>
            </a:r>
            <a:r>
              <a:rPr lang="de-DE" sz="2903" dirty="0"/>
              <a:t>[12;8, 5, 5, 4].</a:t>
            </a:r>
            <a:endParaRPr lang="en-GB" altLang="de-DE" sz="2903" dirty="0">
              <a:ea typeface="ＭＳ Ｐゴシック" pitchFamily="34" charset="-128"/>
            </a:endParaRPr>
          </a:p>
        </p:txBody>
      </p:sp>
      <p:graphicFrame>
        <p:nvGraphicFramePr>
          <p:cNvPr id="4" name="Tabelle 3"/>
          <p:cNvGraphicFramePr>
            <a:graphicFrameLocks noGrp="1"/>
          </p:cNvGraphicFramePr>
          <p:nvPr/>
        </p:nvGraphicFramePr>
        <p:xfrm>
          <a:off x="1177149" y="1710901"/>
          <a:ext cx="6096639" cy="3027771"/>
        </p:xfrm>
        <a:graphic>
          <a:graphicData uri="http://schemas.openxmlformats.org/drawingml/2006/table">
            <a:tbl>
              <a:tblPr firstRow="1" bandRow="1">
                <a:tableStyleId>{5940675A-B579-460E-94D1-54222C63F5DA}</a:tableStyleId>
              </a:tblPr>
              <a:tblGrid>
                <a:gridCol w="2032213">
                  <a:extLst>
                    <a:ext uri="{9D8B030D-6E8A-4147-A177-3AD203B41FA5}">
                      <a16:colId xmlns:a16="http://schemas.microsoft.com/office/drawing/2014/main" val="20000"/>
                    </a:ext>
                  </a:extLst>
                </a:gridCol>
                <a:gridCol w="2032213">
                  <a:extLst>
                    <a:ext uri="{9D8B030D-6E8A-4147-A177-3AD203B41FA5}">
                      <a16:colId xmlns:a16="http://schemas.microsoft.com/office/drawing/2014/main" val="20001"/>
                    </a:ext>
                  </a:extLst>
                </a:gridCol>
                <a:gridCol w="2032213">
                  <a:extLst>
                    <a:ext uri="{9D8B030D-6E8A-4147-A177-3AD203B41FA5}">
                      <a16:colId xmlns:a16="http://schemas.microsoft.com/office/drawing/2014/main" val="20002"/>
                    </a:ext>
                  </a:extLst>
                </a:gridCol>
              </a:tblGrid>
              <a:tr h="336419">
                <a:tc>
                  <a:txBody>
                    <a:bodyPr/>
                    <a:lstStyle/>
                    <a:p>
                      <a:r>
                        <a:rPr lang="de-DE" sz="1600" b="0" i="0" u="none" strike="noStrike" baseline="0" dirty="0">
                          <a:solidFill>
                            <a:schemeClr val="tx1"/>
                          </a:solidFill>
                          <a:latin typeface="+mn-lt"/>
                          <a:ea typeface="+mn-ea"/>
                          <a:cs typeface="+mn-cs"/>
                        </a:rPr>
                        <a:t>Koalition</a:t>
                      </a:r>
                      <a:endParaRPr lang="de-DE" sz="1600" dirty="0"/>
                    </a:p>
                  </a:txBody>
                  <a:tcPr marL="82953" marR="82953" marT="41476" marB="41476"/>
                </a:tc>
                <a:tc>
                  <a:txBody>
                    <a:bodyPr/>
                    <a:lstStyle/>
                    <a:p>
                      <a:r>
                        <a:rPr lang="de-DE" sz="1600" b="0" i="0" u="none" strike="noStrike" baseline="0" dirty="0">
                          <a:solidFill>
                            <a:schemeClr val="tx1"/>
                          </a:solidFill>
                          <a:latin typeface="+mn-lt"/>
                          <a:ea typeface="+mn-ea"/>
                          <a:cs typeface="+mn-cs"/>
                        </a:rPr>
                        <a:t>Gewicht</a:t>
                      </a:r>
                      <a:endParaRPr lang="de-DE" sz="1600" dirty="0"/>
                    </a:p>
                  </a:txBody>
                  <a:tcPr marL="82953" marR="82953" marT="41476" marB="41476"/>
                </a:tc>
                <a:tc>
                  <a:txBody>
                    <a:bodyPr/>
                    <a:lstStyle/>
                    <a:p>
                      <a:r>
                        <a:rPr lang="de-DE" sz="1600" b="0" i="0" u="none" strike="noStrike" baseline="0" dirty="0">
                          <a:solidFill>
                            <a:schemeClr val="tx1"/>
                          </a:solidFill>
                          <a:latin typeface="+mn-lt"/>
                          <a:ea typeface="+mn-ea"/>
                          <a:cs typeface="+mn-cs"/>
                        </a:rPr>
                        <a:t>Gewinn/Verlust</a:t>
                      </a:r>
                      <a:endParaRPr lang="de-DE" sz="1600" dirty="0"/>
                    </a:p>
                  </a:txBody>
                  <a:tcPr marL="82953" marR="82953" marT="41476" marB="41476"/>
                </a:tc>
                <a:extLst>
                  <a:ext uri="{0D108BD9-81ED-4DB2-BD59-A6C34878D82A}">
                    <a16:rowId xmlns:a16="http://schemas.microsoft.com/office/drawing/2014/main" val="10000"/>
                  </a:ext>
                </a:extLst>
              </a:tr>
              <a:tr h="336419">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1"/>
                  </a:ext>
                </a:extLst>
              </a:tr>
              <a:tr h="336419">
                <a:tc>
                  <a:txBody>
                    <a:bodyPr/>
                    <a:lstStyle/>
                    <a:p>
                      <a:endParaRPr lang="de-DE" sz="1600"/>
                    </a:p>
                  </a:txBody>
                  <a:tcPr marL="82953" marR="82953" marT="41476" marB="41476"/>
                </a:tc>
                <a:tc>
                  <a:txBody>
                    <a:bodyPr/>
                    <a:lstStyle/>
                    <a:p>
                      <a:endParaRPr lang="de-DE" sz="1600" dirty="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2"/>
                  </a:ext>
                </a:extLst>
              </a:tr>
              <a:tr h="336419">
                <a:tc>
                  <a:txBody>
                    <a:bodyPr/>
                    <a:lstStyle/>
                    <a:p>
                      <a:endParaRPr lang="de-DE" sz="1600" dirty="0"/>
                    </a:p>
                  </a:txBody>
                  <a:tcPr marL="82953" marR="82953" marT="41476" marB="41476"/>
                </a:tc>
                <a:tc>
                  <a:txBody>
                    <a:bodyPr/>
                    <a:lstStyle/>
                    <a:p>
                      <a:endParaRPr lang="de-DE" sz="160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3"/>
                  </a:ext>
                </a:extLst>
              </a:tr>
              <a:tr h="336419">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4"/>
                  </a:ext>
                </a:extLst>
              </a:tr>
              <a:tr h="336419">
                <a:tc>
                  <a:txBody>
                    <a:bodyPr/>
                    <a:lstStyle/>
                    <a:p>
                      <a:endParaRPr lang="de-DE" sz="1600"/>
                    </a:p>
                  </a:txBody>
                  <a:tcPr marL="82953" marR="82953" marT="41476" marB="41476"/>
                </a:tc>
                <a:tc>
                  <a:txBody>
                    <a:bodyPr/>
                    <a:lstStyle/>
                    <a:p>
                      <a:endParaRPr lang="de-DE" sz="1600" dirty="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5"/>
                  </a:ext>
                </a:extLst>
              </a:tr>
              <a:tr h="336419">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6"/>
                  </a:ext>
                </a:extLst>
              </a:tr>
              <a:tr h="336419">
                <a:tc>
                  <a:txBody>
                    <a:bodyPr/>
                    <a:lstStyle/>
                    <a:p>
                      <a:endParaRPr lang="de-DE" sz="1600" dirty="0"/>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0007"/>
                  </a:ext>
                </a:extLst>
              </a:tr>
              <a:tr h="336419">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0008"/>
                  </a:ext>
                </a:extLst>
              </a:tr>
            </a:tbl>
          </a:graphicData>
        </a:graphic>
      </p:graphicFrame>
      <p:sp>
        <p:nvSpPr>
          <p:cNvPr id="5" name="Rechteck 4">
            <a:extLst>
              <a:ext uri="{FF2B5EF4-FFF2-40B4-BE49-F238E27FC236}">
                <a16:creationId xmlns:a16="http://schemas.microsoft.com/office/drawing/2014/main" id="{2E5CCCE4-9C64-0378-65E4-E265554AE89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38038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dirty="0" err="1"/>
              <a:t>Äquivalenz</a:t>
            </a:r>
            <a:r>
              <a:rPr lang="en-US" sz="2903" dirty="0"/>
              <a:t> von </a:t>
            </a:r>
            <a:r>
              <a:rPr lang="en-US" sz="2903" dirty="0" err="1"/>
              <a:t>Stimmgewichten</a:t>
            </a:r>
            <a:endParaRPr lang="en-US" sz="2903" dirty="0">
              <a:solidFill>
                <a:sysClr val="windowText" lastClr="000000"/>
              </a:solidFill>
            </a:endParaRPr>
          </a:p>
        </p:txBody>
      </p:sp>
      <p:sp>
        <p:nvSpPr>
          <p:cNvPr id="3" name="Textfeld 2"/>
          <p:cNvSpPr txBox="1"/>
          <p:nvPr/>
        </p:nvSpPr>
        <p:spPr>
          <a:xfrm>
            <a:off x="2437836" y="1599918"/>
            <a:ext cx="7773598" cy="3658164"/>
          </a:xfrm>
          <a:prstGeom prst="rect">
            <a:avLst/>
          </a:prstGeom>
          <a:noFill/>
        </p:spPr>
        <p:txBody>
          <a:bodyPr wrap="square" rtlCol="0">
            <a:noAutofit/>
          </a:bodyPr>
          <a:lstStyle/>
          <a:p>
            <a:pPr marL="414772" indent="-414772">
              <a:buFont typeface="Arial" panose="020B0604020202020204" pitchFamily="34" charset="0"/>
              <a:buChar char="•"/>
            </a:pPr>
            <a:endParaRPr lang="en-US" sz="2540" dirty="0"/>
          </a:p>
          <a:p>
            <a:pPr marL="414772" indent="-414772">
              <a:buFont typeface="Arial" panose="020B0604020202020204" pitchFamily="34" charset="0"/>
              <a:buChar char="•"/>
            </a:pPr>
            <a:r>
              <a:rPr lang="en-US" sz="2540" dirty="0" err="1"/>
              <a:t>Zwei</a:t>
            </a:r>
            <a:r>
              <a:rPr lang="en-US" sz="2540" dirty="0"/>
              <a:t> </a:t>
            </a:r>
            <a:r>
              <a:rPr lang="en-US" sz="2540" dirty="0" err="1"/>
              <a:t>Stimmgewichtungen</a:t>
            </a:r>
            <a:r>
              <a:rPr lang="en-US" sz="2540" dirty="0"/>
              <a:t> </a:t>
            </a:r>
            <a:r>
              <a:rPr lang="en-US" sz="2540" dirty="0" err="1"/>
              <a:t>sind</a:t>
            </a:r>
            <a:r>
              <a:rPr lang="en-US" sz="2540" dirty="0"/>
              <a:t> </a:t>
            </a:r>
            <a:r>
              <a:rPr lang="en-US" sz="2540" dirty="0" err="1"/>
              <a:t>dann</a:t>
            </a:r>
            <a:r>
              <a:rPr lang="en-US" sz="2540" dirty="0"/>
              <a:t> </a:t>
            </a:r>
            <a:r>
              <a:rPr lang="en-US" sz="2540" dirty="0" err="1"/>
              <a:t>äquivalent</a:t>
            </a:r>
            <a:r>
              <a:rPr lang="en-US" sz="2540" dirty="0"/>
              <a:t>, </a:t>
            </a:r>
            <a:r>
              <a:rPr lang="en-US" sz="2540" dirty="0" err="1"/>
              <a:t>wenn</a:t>
            </a:r>
            <a:r>
              <a:rPr lang="en-US" sz="2540" dirty="0"/>
              <a:t> </a:t>
            </a:r>
            <a:r>
              <a:rPr lang="en-US" sz="2540" dirty="0" err="1"/>
              <a:t>jeweils</a:t>
            </a:r>
            <a:r>
              <a:rPr lang="en-US" sz="2540" dirty="0"/>
              <a:t> die </a:t>
            </a:r>
            <a:r>
              <a:rPr lang="en-US" sz="2540" dirty="0" err="1"/>
              <a:t>gleichen</a:t>
            </a:r>
            <a:r>
              <a:rPr lang="en-US" sz="2540" dirty="0"/>
              <a:t> </a:t>
            </a:r>
            <a:r>
              <a:rPr lang="en-US" sz="2540" dirty="0" err="1"/>
              <a:t>Koalitionen</a:t>
            </a:r>
            <a:r>
              <a:rPr lang="en-US" sz="2540" dirty="0"/>
              <a:t> </a:t>
            </a:r>
            <a:r>
              <a:rPr lang="en-US" sz="2540" dirty="0" err="1"/>
              <a:t>gewinnen</a:t>
            </a:r>
            <a:endParaRPr lang="en-US" sz="2540" dirty="0"/>
          </a:p>
          <a:p>
            <a:pPr marL="414772" indent="-414772">
              <a:buFont typeface="Arial" panose="020B0604020202020204" pitchFamily="34" charset="0"/>
              <a:buChar char="•"/>
            </a:pPr>
            <a:endParaRPr lang="en-US" sz="2540" dirty="0"/>
          </a:p>
          <a:p>
            <a:pPr marL="414772" indent="-414772">
              <a:buFont typeface="Arial" panose="020B0604020202020204" pitchFamily="34" charset="0"/>
              <a:buChar char="•"/>
            </a:pPr>
            <a:r>
              <a:rPr lang="en-US" sz="2540" dirty="0" err="1"/>
              <a:t>Beispiel</a:t>
            </a:r>
            <a:r>
              <a:rPr lang="en-US" sz="2540" dirty="0"/>
              <a:t>: </a:t>
            </a:r>
            <a:r>
              <a:rPr lang="en-US" sz="2540" dirty="0" err="1"/>
              <a:t>Vergleichen</a:t>
            </a:r>
            <a:r>
              <a:rPr lang="en-US" sz="2540" dirty="0"/>
              <a:t> </a:t>
            </a:r>
            <a:r>
              <a:rPr lang="en-US" sz="2540" dirty="0" err="1"/>
              <a:t>Sie</a:t>
            </a:r>
            <a:r>
              <a:rPr lang="en-US" sz="2540" dirty="0"/>
              <a:t> </a:t>
            </a:r>
            <a:r>
              <a:rPr lang="en-US" sz="2540" dirty="0" err="1"/>
              <a:t>beide</a:t>
            </a:r>
            <a:r>
              <a:rPr lang="en-US" sz="2540" dirty="0"/>
              <a:t> </a:t>
            </a:r>
            <a:r>
              <a:rPr lang="en-US" sz="2540" dirty="0" err="1"/>
              <a:t>Systeme</a:t>
            </a:r>
            <a:endParaRPr lang="en-US" sz="2540" dirty="0"/>
          </a:p>
          <a:p>
            <a:pPr marL="414772" indent="-414772">
              <a:buFont typeface="Arial" panose="020B0604020202020204" pitchFamily="34" charset="0"/>
              <a:buChar char="•"/>
            </a:pPr>
            <a:endParaRPr lang="en-US" sz="2540" dirty="0"/>
          </a:p>
          <a:p>
            <a:pPr marL="414772" indent="-414772">
              <a:buFont typeface="Arial" panose="020B0604020202020204" pitchFamily="34" charset="0"/>
              <a:buChar char="•"/>
            </a:pPr>
            <a:r>
              <a:rPr lang="en-US" sz="2540" dirty="0"/>
              <a:t>[13;10, 5, 5, 4] and [60; 44, 22, 11]:</a:t>
            </a:r>
            <a:endParaRPr lang="en-GB" altLang="de-DE" sz="2540" dirty="0">
              <a:ea typeface="ＭＳ Ｐゴシック" pitchFamily="34" charset="-128"/>
            </a:endParaRPr>
          </a:p>
        </p:txBody>
      </p:sp>
      <p:sp>
        <p:nvSpPr>
          <p:cNvPr id="4" name="Rechteck 3">
            <a:extLst>
              <a:ext uri="{FF2B5EF4-FFF2-40B4-BE49-F238E27FC236}">
                <a16:creationId xmlns:a16="http://schemas.microsoft.com/office/drawing/2014/main" id="{F2030002-CDAA-DB93-1DB4-478CC6D4AE1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17905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Beispiel</a:t>
            </a:r>
            <a:endParaRPr lang="en-US" sz="2903" dirty="0">
              <a:solidFill>
                <a:sysClr val="windowText" lastClr="000000"/>
              </a:solidFill>
            </a:endParaRPr>
          </a:p>
        </p:txBody>
      </p:sp>
      <p:graphicFrame>
        <p:nvGraphicFramePr>
          <p:cNvPr id="7" name="Tabelle 6"/>
          <p:cNvGraphicFramePr>
            <a:graphicFrameLocks noGrp="1"/>
          </p:cNvGraphicFramePr>
          <p:nvPr/>
        </p:nvGraphicFramePr>
        <p:xfrm>
          <a:off x="845357" y="1080553"/>
          <a:ext cx="4442055" cy="3027771"/>
        </p:xfrm>
        <a:graphic>
          <a:graphicData uri="http://schemas.openxmlformats.org/drawingml/2006/table">
            <a:tbl>
              <a:tblPr firstRow="1" bandRow="1">
                <a:tableStyleId>{5940675A-B579-460E-94D1-54222C63F5DA}</a:tableStyleId>
              </a:tblPr>
              <a:tblGrid>
                <a:gridCol w="1480685">
                  <a:extLst>
                    <a:ext uri="{9D8B030D-6E8A-4147-A177-3AD203B41FA5}">
                      <a16:colId xmlns:a16="http://schemas.microsoft.com/office/drawing/2014/main" val="20000"/>
                    </a:ext>
                  </a:extLst>
                </a:gridCol>
                <a:gridCol w="1480685">
                  <a:extLst>
                    <a:ext uri="{9D8B030D-6E8A-4147-A177-3AD203B41FA5}">
                      <a16:colId xmlns:a16="http://schemas.microsoft.com/office/drawing/2014/main" val="20001"/>
                    </a:ext>
                  </a:extLst>
                </a:gridCol>
                <a:gridCol w="1480685">
                  <a:extLst>
                    <a:ext uri="{9D8B030D-6E8A-4147-A177-3AD203B41FA5}">
                      <a16:colId xmlns:a16="http://schemas.microsoft.com/office/drawing/2014/main" val="20002"/>
                    </a:ext>
                  </a:extLst>
                </a:gridCol>
              </a:tblGrid>
              <a:tr h="336419">
                <a:tc>
                  <a:txBody>
                    <a:bodyPr/>
                    <a:lstStyle/>
                    <a:p>
                      <a:r>
                        <a:rPr lang="de-DE" sz="1600" b="0" i="0" u="none" strike="noStrike" baseline="0" dirty="0">
                          <a:solidFill>
                            <a:schemeClr val="tx1"/>
                          </a:solidFill>
                          <a:latin typeface="+mn-lt"/>
                          <a:ea typeface="+mn-ea"/>
                          <a:cs typeface="+mn-cs"/>
                        </a:rPr>
                        <a:t>Koalition</a:t>
                      </a:r>
                      <a:endParaRPr lang="de-DE" sz="1600" dirty="0"/>
                    </a:p>
                  </a:txBody>
                  <a:tcPr marL="82953" marR="82953" marT="41476" marB="41476"/>
                </a:tc>
                <a:tc>
                  <a:txBody>
                    <a:bodyPr/>
                    <a:lstStyle/>
                    <a:p>
                      <a:r>
                        <a:rPr lang="de-DE" sz="1600" b="0" i="0" u="none" strike="noStrike" baseline="0" dirty="0">
                          <a:solidFill>
                            <a:schemeClr val="tx1"/>
                          </a:solidFill>
                          <a:latin typeface="+mn-lt"/>
                          <a:ea typeface="+mn-ea"/>
                          <a:cs typeface="+mn-cs"/>
                        </a:rPr>
                        <a:t>Stimmgewicht</a:t>
                      </a:r>
                      <a:endParaRPr lang="de-DE" sz="1600" dirty="0"/>
                    </a:p>
                  </a:txBody>
                  <a:tcPr marL="82953" marR="82953" marT="41476" marB="41476"/>
                </a:tc>
                <a:tc>
                  <a:txBody>
                    <a:bodyPr/>
                    <a:lstStyle/>
                    <a:p>
                      <a:r>
                        <a:rPr lang="de-DE" sz="1600" b="0" i="0" u="none" strike="noStrike" baseline="0" dirty="0">
                          <a:solidFill>
                            <a:schemeClr val="tx1"/>
                          </a:solidFill>
                          <a:latin typeface="+mn-lt"/>
                          <a:ea typeface="+mn-ea"/>
                          <a:cs typeface="+mn-cs"/>
                        </a:rPr>
                        <a:t>Gewinn/Verlust</a:t>
                      </a:r>
                      <a:endParaRPr lang="de-DE" sz="1600" dirty="0"/>
                    </a:p>
                  </a:txBody>
                  <a:tcPr marL="82953" marR="82953" marT="41476" marB="41476"/>
                </a:tc>
                <a:extLst>
                  <a:ext uri="{0D108BD9-81ED-4DB2-BD59-A6C34878D82A}">
                    <a16:rowId xmlns:a16="http://schemas.microsoft.com/office/drawing/2014/main" val="10000"/>
                  </a:ext>
                </a:extLst>
              </a:tr>
              <a:tr h="336419">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1"/>
                  </a:ext>
                </a:extLst>
              </a:tr>
              <a:tr h="336419">
                <a:tc>
                  <a:txBody>
                    <a:bodyPr/>
                    <a:lstStyle/>
                    <a:p>
                      <a:endParaRPr lang="de-DE" sz="1600"/>
                    </a:p>
                  </a:txBody>
                  <a:tcPr marL="82953" marR="82953" marT="41476" marB="41476"/>
                </a:tc>
                <a:tc>
                  <a:txBody>
                    <a:bodyPr/>
                    <a:lstStyle/>
                    <a:p>
                      <a:endParaRPr lang="de-DE" sz="1600" dirty="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2"/>
                  </a:ext>
                </a:extLst>
              </a:tr>
              <a:tr h="336419">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3"/>
                  </a:ext>
                </a:extLst>
              </a:tr>
              <a:tr h="336419">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0004"/>
                  </a:ext>
                </a:extLst>
              </a:tr>
              <a:tr h="336419">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5"/>
                  </a:ext>
                </a:extLst>
              </a:tr>
              <a:tr h="336419">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6"/>
                  </a:ext>
                </a:extLst>
              </a:tr>
              <a:tr h="336419">
                <a:tc>
                  <a:txBody>
                    <a:bodyPr/>
                    <a:lstStyle/>
                    <a:p>
                      <a:endParaRPr lang="de-DE" sz="1600" dirty="0"/>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0007"/>
                  </a:ext>
                </a:extLst>
              </a:tr>
              <a:tr h="336419">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0008"/>
                  </a:ext>
                </a:extLst>
              </a:tr>
            </a:tbl>
          </a:graphicData>
        </a:graphic>
      </p:graphicFrame>
      <p:graphicFrame>
        <p:nvGraphicFramePr>
          <p:cNvPr id="9" name="Tabelle 8"/>
          <p:cNvGraphicFramePr>
            <a:graphicFrameLocks noGrp="1"/>
          </p:cNvGraphicFramePr>
          <p:nvPr/>
        </p:nvGraphicFramePr>
        <p:xfrm>
          <a:off x="5483386" y="1080553"/>
          <a:ext cx="4442055" cy="3027771"/>
        </p:xfrm>
        <a:graphic>
          <a:graphicData uri="http://schemas.openxmlformats.org/drawingml/2006/table">
            <a:tbl>
              <a:tblPr firstRow="1" bandRow="1">
                <a:tableStyleId>{5940675A-B579-460E-94D1-54222C63F5DA}</a:tableStyleId>
              </a:tblPr>
              <a:tblGrid>
                <a:gridCol w="1480685">
                  <a:extLst>
                    <a:ext uri="{9D8B030D-6E8A-4147-A177-3AD203B41FA5}">
                      <a16:colId xmlns:a16="http://schemas.microsoft.com/office/drawing/2014/main" val="20000"/>
                    </a:ext>
                  </a:extLst>
                </a:gridCol>
                <a:gridCol w="1480685">
                  <a:extLst>
                    <a:ext uri="{9D8B030D-6E8A-4147-A177-3AD203B41FA5}">
                      <a16:colId xmlns:a16="http://schemas.microsoft.com/office/drawing/2014/main" val="20001"/>
                    </a:ext>
                  </a:extLst>
                </a:gridCol>
                <a:gridCol w="1480685">
                  <a:extLst>
                    <a:ext uri="{9D8B030D-6E8A-4147-A177-3AD203B41FA5}">
                      <a16:colId xmlns:a16="http://schemas.microsoft.com/office/drawing/2014/main" val="20002"/>
                    </a:ext>
                  </a:extLst>
                </a:gridCol>
              </a:tblGrid>
              <a:tr h="336419">
                <a:tc>
                  <a:txBody>
                    <a:bodyPr/>
                    <a:lstStyle/>
                    <a:p>
                      <a:r>
                        <a:rPr lang="de-DE" sz="1600" b="0" i="0" u="none" strike="noStrike" baseline="0" dirty="0">
                          <a:solidFill>
                            <a:schemeClr val="tx1"/>
                          </a:solidFill>
                          <a:latin typeface="+mn-lt"/>
                          <a:ea typeface="+mn-ea"/>
                          <a:cs typeface="+mn-cs"/>
                        </a:rPr>
                        <a:t>Koalition</a:t>
                      </a:r>
                      <a:endParaRPr lang="de-DE" sz="1600" dirty="0"/>
                    </a:p>
                  </a:txBody>
                  <a:tcPr marL="82953" marR="82953" marT="41476" marB="41476"/>
                </a:tc>
                <a:tc>
                  <a:txBody>
                    <a:bodyPr/>
                    <a:lstStyle/>
                    <a:p>
                      <a:r>
                        <a:rPr lang="de-DE" sz="1600" b="0" i="0" u="none" strike="noStrike" baseline="0" dirty="0">
                          <a:solidFill>
                            <a:schemeClr val="tx1"/>
                          </a:solidFill>
                          <a:latin typeface="+mn-lt"/>
                          <a:ea typeface="+mn-ea"/>
                          <a:cs typeface="+mn-cs"/>
                        </a:rPr>
                        <a:t>Stimmgewicht</a:t>
                      </a:r>
                      <a:endParaRPr lang="de-DE" sz="1600" dirty="0"/>
                    </a:p>
                  </a:txBody>
                  <a:tcPr marL="82953" marR="82953" marT="41476" marB="41476"/>
                </a:tc>
                <a:tc>
                  <a:txBody>
                    <a:bodyPr/>
                    <a:lstStyle/>
                    <a:p>
                      <a:r>
                        <a:rPr lang="de-DE" sz="1600" b="0" i="0" u="none" strike="noStrike" baseline="0" dirty="0">
                          <a:solidFill>
                            <a:schemeClr val="tx1"/>
                          </a:solidFill>
                          <a:latin typeface="+mn-lt"/>
                          <a:ea typeface="+mn-ea"/>
                          <a:cs typeface="+mn-cs"/>
                        </a:rPr>
                        <a:t>Gewinn/Verlust</a:t>
                      </a:r>
                      <a:endParaRPr lang="de-DE" sz="1600" dirty="0"/>
                    </a:p>
                  </a:txBody>
                  <a:tcPr marL="82953" marR="82953" marT="41476" marB="41476"/>
                </a:tc>
                <a:extLst>
                  <a:ext uri="{0D108BD9-81ED-4DB2-BD59-A6C34878D82A}">
                    <a16:rowId xmlns:a16="http://schemas.microsoft.com/office/drawing/2014/main" val="10000"/>
                  </a:ext>
                </a:extLst>
              </a:tr>
              <a:tr h="336419">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1"/>
                  </a:ext>
                </a:extLst>
              </a:tr>
              <a:tr h="336419">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2"/>
                  </a:ext>
                </a:extLst>
              </a:tr>
              <a:tr h="336419">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3"/>
                  </a:ext>
                </a:extLst>
              </a:tr>
              <a:tr h="336419">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4"/>
                  </a:ext>
                </a:extLst>
              </a:tr>
              <a:tr h="336419">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5"/>
                  </a:ext>
                </a:extLst>
              </a:tr>
              <a:tr h="336419">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6"/>
                  </a:ext>
                </a:extLst>
              </a:tr>
              <a:tr h="336419">
                <a:tc>
                  <a:txBody>
                    <a:bodyPr/>
                    <a:lstStyle/>
                    <a:p>
                      <a:endParaRPr lang="de-DE" sz="1600" dirty="0"/>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0007"/>
                  </a:ext>
                </a:extLst>
              </a:tr>
              <a:tr h="336419">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0008"/>
                  </a:ext>
                </a:extLst>
              </a:tr>
            </a:tbl>
          </a:graphicData>
        </a:graphic>
      </p:graphicFrame>
      <p:sp>
        <p:nvSpPr>
          <p:cNvPr id="4" name="Rechteck 3"/>
          <p:cNvSpPr/>
          <p:nvPr/>
        </p:nvSpPr>
        <p:spPr>
          <a:xfrm>
            <a:off x="2243883" y="598396"/>
            <a:ext cx="1592103" cy="369332"/>
          </a:xfrm>
          <a:prstGeom prst="rect">
            <a:avLst/>
          </a:prstGeom>
        </p:spPr>
        <p:txBody>
          <a:bodyPr wrap="none">
            <a:spAutoFit/>
          </a:bodyPr>
          <a:lstStyle/>
          <a:p>
            <a:r>
              <a:rPr lang="en-US" dirty="0"/>
              <a:t>[13;10, 5, 5, 4] </a:t>
            </a:r>
            <a:endParaRPr lang="de-DE" dirty="0"/>
          </a:p>
        </p:txBody>
      </p:sp>
      <p:sp>
        <p:nvSpPr>
          <p:cNvPr id="10" name="Rechteck 9"/>
          <p:cNvSpPr/>
          <p:nvPr/>
        </p:nvSpPr>
        <p:spPr>
          <a:xfrm>
            <a:off x="6500207" y="598396"/>
            <a:ext cx="1943161" cy="369332"/>
          </a:xfrm>
          <a:prstGeom prst="rect">
            <a:avLst/>
          </a:prstGeom>
        </p:spPr>
        <p:txBody>
          <a:bodyPr wrap="none">
            <a:spAutoFit/>
          </a:bodyPr>
          <a:lstStyle/>
          <a:p>
            <a:r>
              <a:rPr lang="en-US" dirty="0"/>
              <a:t>[69; 60, 44, 22, 11]</a:t>
            </a:r>
            <a:endParaRPr lang="de-DE" dirty="0"/>
          </a:p>
        </p:txBody>
      </p:sp>
      <p:sp>
        <p:nvSpPr>
          <p:cNvPr id="8" name="Rechteck 7">
            <a:extLst>
              <a:ext uri="{FF2B5EF4-FFF2-40B4-BE49-F238E27FC236}">
                <a16:creationId xmlns:a16="http://schemas.microsoft.com/office/drawing/2014/main" id="{EE5F9C5C-EF17-FEFF-B7A0-20D7542E85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85874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136599" y="129179"/>
            <a:ext cx="7598011" cy="744941"/>
          </a:xfrm>
          <a:prstGeom prst="rect">
            <a:avLst/>
          </a:prstGeom>
          <a:noFill/>
          <a:ln>
            <a:noFill/>
          </a:ln>
        </p:spPr>
        <p:txBody>
          <a:bodyPr lIns="81646" tIns="40823" rIns="81646" bIns="40823" anchor="ctr" anchorCtr="1"/>
          <a:lstStyle/>
          <a:p>
            <a:r>
              <a:rPr lang="de-DE" sz="2903" dirty="0"/>
              <a:t>Kritischer Spieler</a:t>
            </a:r>
            <a:endParaRPr lang="en-US" sz="2903" dirty="0">
              <a:solidFill>
                <a:sysClr val="windowText" lastClr="000000"/>
              </a:solidFill>
            </a:endParaRPr>
          </a:p>
        </p:txBody>
      </p:sp>
      <p:sp>
        <p:nvSpPr>
          <p:cNvPr id="3" name="Textfeld 2"/>
          <p:cNvSpPr txBox="1"/>
          <p:nvPr/>
        </p:nvSpPr>
        <p:spPr>
          <a:xfrm>
            <a:off x="405116" y="815842"/>
            <a:ext cx="8361517" cy="5226316"/>
          </a:xfrm>
          <a:prstGeom prst="rect">
            <a:avLst/>
          </a:prstGeom>
          <a:noFill/>
        </p:spPr>
        <p:txBody>
          <a:bodyPr wrap="square" rtlCol="0">
            <a:noAutofit/>
          </a:bodyPr>
          <a:lstStyle/>
          <a:p>
            <a:pPr marL="414772" indent="-414772">
              <a:buFont typeface="Arial" panose="020B0604020202020204" pitchFamily="34" charset="0"/>
              <a:buChar char="•"/>
            </a:pPr>
            <a:r>
              <a:rPr lang="en-US" sz="2540" dirty="0" err="1"/>
              <a:t>Wie</a:t>
            </a:r>
            <a:r>
              <a:rPr lang="en-US" sz="2540" dirty="0"/>
              <a:t> </a:t>
            </a:r>
            <a:r>
              <a:rPr lang="en-US" sz="2540" dirty="0" err="1"/>
              <a:t>lässt</a:t>
            </a:r>
            <a:r>
              <a:rPr lang="en-US" sz="2540" dirty="0"/>
              <a:t> </a:t>
            </a:r>
            <a:r>
              <a:rPr lang="en-US" sz="2540" dirty="0" err="1"/>
              <a:t>sich</a:t>
            </a:r>
            <a:r>
              <a:rPr lang="en-US" sz="2540" dirty="0"/>
              <a:t> die </a:t>
            </a:r>
            <a:r>
              <a:rPr lang="en-US" sz="2540" dirty="0" err="1"/>
              <a:t>Macht</a:t>
            </a:r>
            <a:r>
              <a:rPr lang="en-US" sz="2540" dirty="0"/>
              <a:t> </a:t>
            </a:r>
            <a:r>
              <a:rPr lang="en-US" sz="2540" dirty="0" err="1"/>
              <a:t>eines</a:t>
            </a:r>
            <a:r>
              <a:rPr lang="en-US" sz="2540" dirty="0"/>
              <a:t> </a:t>
            </a:r>
            <a:r>
              <a:rPr lang="en-US" sz="2540" dirty="0" err="1"/>
              <a:t>Spielers</a:t>
            </a:r>
            <a:r>
              <a:rPr lang="en-US" sz="2540" dirty="0"/>
              <a:t> in </a:t>
            </a:r>
            <a:r>
              <a:rPr lang="en-US" sz="2540" dirty="0" err="1"/>
              <a:t>einem</a:t>
            </a:r>
            <a:r>
              <a:rPr lang="en-US" sz="2540" dirty="0"/>
              <a:t> </a:t>
            </a:r>
            <a:r>
              <a:rPr lang="en-US" sz="2540" dirty="0" err="1"/>
              <a:t>Abstimmungssystem</a:t>
            </a:r>
            <a:r>
              <a:rPr lang="en-US" sz="2540" dirty="0"/>
              <a:t> </a:t>
            </a:r>
            <a:r>
              <a:rPr lang="en-US" sz="2540" dirty="0" err="1"/>
              <a:t>messen</a:t>
            </a:r>
            <a:r>
              <a:rPr lang="en-US" sz="2540" dirty="0"/>
              <a:t>?</a:t>
            </a:r>
          </a:p>
          <a:p>
            <a:pPr marL="414772" indent="-414772">
              <a:buFont typeface="Arial" panose="020B0604020202020204" pitchFamily="34" charset="0"/>
              <a:buChar char="•"/>
            </a:pPr>
            <a:endParaRPr lang="en-US" sz="2540" dirty="0"/>
          </a:p>
          <a:p>
            <a:pPr marL="414772" indent="-414772">
              <a:buFont typeface="Arial" panose="020B0604020202020204" pitchFamily="34" charset="0"/>
              <a:buChar char="•"/>
            </a:pPr>
            <a:r>
              <a:rPr lang="en-US" sz="2540" dirty="0" err="1"/>
              <a:t>Idee</a:t>
            </a:r>
            <a:r>
              <a:rPr lang="en-US" sz="2540" dirty="0"/>
              <a:t>: </a:t>
            </a:r>
            <a:r>
              <a:rPr lang="en-US" sz="2540" dirty="0" err="1"/>
              <a:t>Wie</a:t>
            </a:r>
            <a:r>
              <a:rPr lang="en-US" sz="2540" dirty="0"/>
              <a:t> oft </a:t>
            </a:r>
            <a:r>
              <a:rPr lang="en-US" sz="2540" dirty="0" err="1"/>
              <a:t>ist</a:t>
            </a:r>
            <a:r>
              <a:rPr lang="en-US" sz="2540" dirty="0"/>
              <a:t> </a:t>
            </a:r>
            <a:r>
              <a:rPr lang="en-US" sz="2540" dirty="0" err="1"/>
              <a:t>ein</a:t>
            </a:r>
            <a:r>
              <a:rPr lang="en-US" sz="2540" dirty="0"/>
              <a:t> </a:t>
            </a:r>
            <a:r>
              <a:rPr lang="en-US" sz="2540" dirty="0" err="1"/>
              <a:t>Spieler</a:t>
            </a:r>
            <a:r>
              <a:rPr lang="en-US" sz="2540" dirty="0"/>
              <a:t> in </a:t>
            </a:r>
            <a:r>
              <a:rPr lang="en-US" sz="2540" dirty="0" err="1"/>
              <a:t>einem</a:t>
            </a:r>
            <a:r>
              <a:rPr lang="en-US" sz="2540" dirty="0"/>
              <a:t> </a:t>
            </a:r>
            <a:r>
              <a:rPr lang="en-US" sz="2540" dirty="0" err="1"/>
              <a:t>Abstimmungssystem</a:t>
            </a:r>
            <a:r>
              <a:rPr lang="en-US" sz="2540" dirty="0"/>
              <a:t> </a:t>
            </a:r>
            <a:r>
              <a:rPr lang="en-US" sz="2540" dirty="0" err="1"/>
              <a:t>entscheidend</a:t>
            </a:r>
            <a:r>
              <a:rPr lang="en-US" sz="2540" dirty="0"/>
              <a:t>?</a:t>
            </a:r>
            <a:endParaRPr lang="de-DE" sz="2540" dirty="0"/>
          </a:p>
          <a:p>
            <a:pPr marL="414772" indent="-414772">
              <a:buFont typeface="Arial" panose="020B0604020202020204" pitchFamily="34" charset="0"/>
              <a:buChar char="•"/>
            </a:pPr>
            <a:endParaRPr lang="en-US" sz="2540" dirty="0"/>
          </a:p>
          <a:p>
            <a:pPr marL="414772" indent="-414772">
              <a:buFont typeface="Arial" panose="020B0604020202020204" pitchFamily="34" charset="0"/>
              <a:buChar char="•"/>
            </a:pPr>
            <a:r>
              <a:rPr lang="en-US" sz="2540" dirty="0" err="1"/>
              <a:t>Bestimme</a:t>
            </a:r>
            <a:r>
              <a:rPr lang="en-US" sz="2540" dirty="0"/>
              <a:t> </a:t>
            </a:r>
            <a:r>
              <a:rPr lang="en-US" sz="2540" dirty="0" err="1"/>
              <a:t>für</a:t>
            </a:r>
            <a:r>
              <a:rPr lang="en-US" sz="2540" dirty="0"/>
              <a:t> </a:t>
            </a:r>
            <a:r>
              <a:rPr lang="en-US" sz="2540" dirty="0" err="1"/>
              <a:t>jeden</a:t>
            </a:r>
            <a:r>
              <a:rPr lang="en-US" sz="2540" dirty="0"/>
              <a:t> </a:t>
            </a:r>
            <a:r>
              <a:rPr lang="en-US" sz="2540" dirty="0" err="1"/>
              <a:t>Spieler</a:t>
            </a:r>
            <a:r>
              <a:rPr lang="en-US" sz="2540" dirty="0"/>
              <a:t> die </a:t>
            </a:r>
            <a:r>
              <a:rPr lang="en-US" sz="2540" dirty="0" err="1"/>
              <a:t>Wahscheinlichkeit</a:t>
            </a:r>
            <a:endParaRPr lang="en-US" sz="2540" dirty="0"/>
          </a:p>
          <a:p>
            <a:pPr marL="414772" indent="-414772">
              <a:buFont typeface="Arial" panose="020B0604020202020204" pitchFamily="34" charset="0"/>
              <a:buChar char="•"/>
            </a:pPr>
            <a:endParaRPr lang="en-US" sz="2540" dirty="0"/>
          </a:p>
          <a:p>
            <a:pPr marL="871972" lvl="1" indent="-414772">
              <a:buFont typeface="Arial" panose="020B0604020202020204" pitchFamily="34" charset="0"/>
              <a:buChar char="•"/>
            </a:pPr>
            <a:r>
              <a:rPr lang="en-US" sz="2540" dirty="0"/>
              <a:t>in </a:t>
            </a:r>
            <a:r>
              <a:rPr lang="en-US" sz="2540" dirty="0" err="1"/>
              <a:t>einer</a:t>
            </a:r>
            <a:r>
              <a:rPr lang="en-US" sz="2540" dirty="0"/>
              <a:t> </a:t>
            </a:r>
            <a:r>
              <a:rPr lang="en-US" sz="2540" dirty="0" err="1"/>
              <a:t>Gewinnkoalition</a:t>
            </a:r>
            <a:r>
              <a:rPr lang="en-US" sz="2540" dirty="0"/>
              <a:t> </a:t>
            </a:r>
            <a:r>
              <a:rPr lang="en-US" sz="2540" dirty="0" err="1"/>
              <a:t>zu</a:t>
            </a:r>
            <a:r>
              <a:rPr lang="en-US" sz="2540" dirty="0"/>
              <a:t> sein</a:t>
            </a:r>
          </a:p>
          <a:p>
            <a:pPr marL="871972" lvl="1" indent="-414772">
              <a:buFont typeface="Arial" panose="020B0604020202020204" pitchFamily="34" charset="0"/>
              <a:buChar char="•"/>
            </a:pPr>
            <a:r>
              <a:rPr lang="en-US" sz="2540" dirty="0"/>
              <a:t>in </a:t>
            </a:r>
            <a:r>
              <a:rPr lang="en-US" sz="2540" dirty="0" err="1"/>
              <a:t>einer</a:t>
            </a:r>
            <a:r>
              <a:rPr lang="en-US" sz="2540" dirty="0"/>
              <a:t> </a:t>
            </a:r>
            <a:r>
              <a:rPr lang="en-US" sz="2540" dirty="0" err="1"/>
              <a:t>Koalition</a:t>
            </a:r>
            <a:r>
              <a:rPr lang="en-US" sz="2540" dirty="0"/>
              <a:t> </a:t>
            </a:r>
            <a:r>
              <a:rPr lang="en-US" sz="2540" dirty="0" err="1"/>
              <a:t>ausschlaggebend</a:t>
            </a:r>
            <a:r>
              <a:rPr lang="en-US" sz="2540" dirty="0"/>
              <a:t> </a:t>
            </a:r>
            <a:r>
              <a:rPr lang="en-US" sz="2540" dirty="0" err="1"/>
              <a:t>zu</a:t>
            </a:r>
            <a:r>
              <a:rPr lang="en-US" sz="2540" dirty="0"/>
              <a:t> sein</a:t>
            </a:r>
          </a:p>
          <a:p>
            <a:pPr marL="871972" lvl="1" indent="-414772">
              <a:buFont typeface="Arial" panose="020B0604020202020204" pitchFamily="34" charset="0"/>
              <a:buChar char="•"/>
            </a:pPr>
            <a:endParaRPr lang="en-US" sz="2540" dirty="0"/>
          </a:p>
          <a:p>
            <a:r>
              <a:rPr lang="en-US" sz="2540" dirty="0"/>
              <a:t>	→ 	</a:t>
            </a:r>
            <a:r>
              <a:rPr lang="en-US" sz="2540" dirty="0" err="1"/>
              <a:t>Dieser</a:t>
            </a:r>
            <a:r>
              <a:rPr lang="en-US" sz="2540" dirty="0"/>
              <a:t> </a:t>
            </a:r>
            <a:r>
              <a:rPr lang="en-US" sz="2540" dirty="0" err="1"/>
              <a:t>Spieler</a:t>
            </a:r>
            <a:r>
              <a:rPr lang="en-US" sz="2540" dirty="0"/>
              <a:t> </a:t>
            </a:r>
            <a:r>
              <a:rPr lang="en-US" sz="2540" dirty="0" err="1"/>
              <a:t>wird</a:t>
            </a:r>
            <a:r>
              <a:rPr lang="en-US" sz="2540" dirty="0"/>
              <a:t> </a:t>
            </a:r>
            <a:r>
              <a:rPr lang="en-US" sz="2540" dirty="0" err="1"/>
              <a:t>als</a:t>
            </a:r>
            <a:r>
              <a:rPr lang="en-US" sz="2540" dirty="0"/>
              <a:t> </a:t>
            </a:r>
            <a:r>
              <a:rPr lang="en-US" sz="2540" b="1" dirty="0" err="1"/>
              <a:t>kritischer</a:t>
            </a:r>
            <a:r>
              <a:rPr lang="en-US" sz="2540" b="1" dirty="0"/>
              <a:t> </a:t>
            </a:r>
            <a:r>
              <a:rPr lang="en-US" sz="2540" b="1" dirty="0" err="1"/>
              <a:t>Spieler</a:t>
            </a:r>
            <a:r>
              <a:rPr lang="en-US" sz="2540" dirty="0"/>
              <a:t> </a:t>
            </a:r>
            <a:r>
              <a:rPr lang="en-US" sz="2540" dirty="0" err="1"/>
              <a:t>für</a:t>
            </a:r>
            <a:r>
              <a:rPr lang="en-US" sz="2540" dirty="0"/>
              <a:t> die 		</a:t>
            </a:r>
            <a:r>
              <a:rPr lang="en-US" sz="2540" dirty="0" err="1"/>
              <a:t>Gewinnkoalition</a:t>
            </a:r>
            <a:r>
              <a:rPr lang="en-US" sz="2540" dirty="0"/>
              <a:t> </a:t>
            </a:r>
            <a:r>
              <a:rPr lang="en-US" sz="2540" dirty="0" err="1"/>
              <a:t>bezeichnet</a:t>
            </a:r>
            <a:endParaRPr lang="en-GB" altLang="de-DE" sz="2540" dirty="0">
              <a:ea typeface="ＭＳ Ｐゴシック" pitchFamily="34" charset="-128"/>
            </a:endParaRPr>
          </a:p>
        </p:txBody>
      </p:sp>
      <p:sp>
        <p:nvSpPr>
          <p:cNvPr id="4" name="Rechteck 3">
            <a:extLst>
              <a:ext uri="{FF2B5EF4-FFF2-40B4-BE49-F238E27FC236}">
                <a16:creationId xmlns:a16="http://schemas.microsoft.com/office/drawing/2014/main" id="{B13E1235-93D5-751B-3E24-AD0298771D0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722240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dirty="0"/>
              <a:t>Kritische Spieler</a:t>
            </a:r>
            <a:endParaRPr lang="en-US" sz="2903" dirty="0">
              <a:solidFill>
                <a:sysClr val="windowText" lastClr="000000"/>
              </a:solidFill>
            </a:endParaRPr>
          </a:p>
        </p:txBody>
      </p:sp>
      <p:sp>
        <p:nvSpPr>
          <p:cNvPr id="3" name="Textfeld 2"/>
          <p:cNvSpPr txBox="1"/>
          <p:nvPr/>
        </p:nvSpPr>
        <p:spPr>
          <a:xfrm>
            <a:off x="470921" y="849122"/>
            <a:ext cx="8479827" cy="5055512"/>
          </a:xfrm>
          <a:prstGeom prst="rect">
            <a:avLst/>
          </a:prstGeom>
          <a:noFill/>
        </p:spPr>
        <p:txBody>
          <a:bodyPr wrap="square" rtlCol="0">
            <a:noAutofit/>
          </a:bodyPr>
          <a:lstStyle/>
          <a:p>
            <a:r>
              <a:rPr lang="en-GB" altLang="de-DE" sz="2540" dirty="0">
                <a:ea typeface="ＭＳ Ｐゴシック" pitchFamily="34" charset="-128"/>
              </a:rPr>
              <a:t>[14; 11, 7, 5, 4]</a:t>
            </a:r>
          </a:p>
          <a:p>
            <a:endParaRPr lang="de-DE" sz="2540" dirty="0"/>
          </a:p>
          <a:p>
            <a:r>
              <a:rPr lang="de-DE" sz="2540" dirty="0"/>
              <a:t>Gewinnkoalitionen: </a:t>
            </a:r>
          </a:p>
          <a:p>
            <a:endParaRPr lang="de-DE" sz="2540" dirty="0"/>
          </a:p>
          <a:p>
            <a:r>
              <a:rPr lang="de-DE" sz="2540" dirty="0"/>
              <a:t>{P1,P2}, {P1,P3}, {P1,P2,P3}</a:t>
            </a:r>
          </a:p>
          <a:p>
            <a:endParaRPr lang="de-DE" sz="2540" dirty="0"/>
          </a:p>
          <a:p>
            <a:pPr marL="414772" indent="-414772">
              <a:buFont typeface="Arial" panose="020B0604020202020204" pitchFamily="34" charset="0"/>
              <a:buChar char="•"/>
            </a:pPr>
            <a:r>
              <a:rPr lang="en-US" sz="2540" dirty="0"/>
              <a:t>In </a:t>
            </a:r>
            <a:r>
              <a:rPr lang="de-DE" sz="2540" dirty="0"/>
              <a:t>{P1,P2} </a:t>
            </a:r>
            <a:r>
              <a:rPr lang="en-US" sz="2540" dirty="0" err="1"/>
              <a:t>ist</a:t>
            </a:r>
            <a:r>
              <a:rPr lang="en-US" sz="2540" dirty="0"/>
              <a:t> die </a:t>
            </a:r>
            <a:r>
              <a:rPr lang="en-US" sz="2540" dirty="0" err="1"/>
              <a:t>Teilnahme</a:t>
            </a:r>
            <a:r>
              <a:rPr lang="en-US" sz="2540" dirty="0"/>
              <a:t> von P2 </a:t>
            </a:r>
            <a:r>
              <a:rPr lang="en-US" sz="2540" dirty="0" err="1"/>
              <a:t>notwendig</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en-US" sz="2540" dirty="0"/>
              <a:t>In </a:t>
            </a:r>
            <a:r>
              <a:rPr lang="de-DE" sz="2540" dirty="0"/>
              <a:t>{P1,P2,P3} ist die Teilnahme von</a:t>
            </a:r>
            <a:r>
              <a:rPr lang="en-US" sz="2540" dirty="0"/>
              <a:t> P2 </a:t>
            </a:r>
            <a:r>
              <a:rPr lang="en-US" sz="2540" dirty="0" err="1"/>
              <a:t>nicht</a:t>
            </a:r>
            <a:r>
              <a:rPr lang="en-US" sz="2540" dirty="0"/>
              <a:t> </a:t>
            </a:r>
            <a:r>
              <a:rPr lang="en-US" sz="2540" dirty="0" err="1"/>
              <a:t>notwendig</a:t>
            </a:r>
            <a:endParaRPr lang="en-US" sz="2540" dirty="0"/>
          </a:p>
          <a:p>
            <a:pPr marL="414772" indent="-414772">
              <a:buFont typeface="Arial" panose="020B0604020202020204" pitchFamily="34" charset="0"/>
              <a:buChar char="•"/>
            </a:pPr>
            <a:endParaRPr lang="en-US" altLang="de-DE" sz="2540" dirty="0">
              <a:ea typeface="ＭＳ Ｐゴシック" pitchFamily="34" charset="-128"/>
            </a:endParaRPr>
          </a:p>
          <a:p>
            <a:pPr marL="414772" indent="-414772">
              <a:buFont typeface="Arial" panose="020B0604020202020204" pitchFamily="34" charset="0"/>
              <a:buChar char="•"/>
            </a:pPr>
            <a:r>
              <a:rPr lang="en-US" sz="2540" dirty="0"/>
              <a:t>P2 </a:t>
            </a:r>
            <a:r>
              <a:rPr lang="en-US" sz="2540" dirty="0" err="1"/>
              <a:t>ist</a:t>
            </a:r>
            <a:r>
              <a:rPr lang="en-US" sz="2540" dirty="0"/>
              <a:t> </a:t>
            </a:r>
            <a:r>
              <a:rPr lang="en-US" sz="2540" dirty="0" err="1"/>
              <a:t>kritisch</a:t>
            </a:r>
            <a:r>
              <a:rPr lang="en-US" sz="2540" dirty="0"/>
              <a:t> </a:t>
            </a:r>
            <a:r>
              <a:rPr lang="en-US" sz="2540" dirty="0" err="1"/>
              <a:t>für</a:t>
            </a:r>
            <a:r>
              <a:rPr lang="en-US" sz="2540" dirty="0"/>
              <a:t> </a:t>
            </a:r>
            <a:r>
              <a:rPr lang="de-DE" sz="2540" dirty="0"/>
              <a:t>{P1,P2}</a:t>
            </a:r>
            <a:r>
              <a:rPr lang="en-US" sz="2540" dirty="0"/>
              <a:t>, </a:t>
            </a:r>
            <a:r>
              <a:rPr lang="en-US" sz="2540" dirty="0" err="1"/>
              <a:t>aber</a:t>
            </a:r>
            <a:r>
              <a:rPr lang="en-US" sz="2540" dirty="0"/>
              <a:t> </a:t>
            </a:r>
            <a:r>
              <a:rPr lang="en-US" sz="2540" dirty="0" err="1"/>
              <a:t>nicht</a:t>
            </a:r>
            <a:r>
              <a:rPr lang="en-US" sz="2540" dirty="0"/>
              <a:t> </a:t>
            </a:r>
            <a:r>
              <a:rPr lang="en-US" sz="2540" dirty="0" err="1"/>
              <a:t>kritisch</a:t>
            </a:r>
            <a:r>
              <a:rPr lang="en-US" sz="2540" dirty="0"/>
              <a:t> </a:t>
            </a:r>
            <a:r>
              <a:rPr lang="en-US" sz="2540" dirty="0" err="1"/>
              <a:t>für</a:t>
            </a:r>
            <a:r>
              <a:rPr lang="en-US" sz="2540" dirty="0"/>
              <a:t> </a:t>
            </a:r>
            <a:r>
              <a:rPr lang="de-DE" sz="2540" dirty="0"/>
              <a:t>{P1,P2,P3}</a:t>
            </a:r>
          </a:p>
        </p:txBody>
      </p:sp>
      <p:sp>
        <p:nvSpPr>
          <p:cNvPr id="4" name="Rechteck 3">
            <a:extLst>
              <a:ext uri="{FF2B5EF4-FFF2-40B4-BE49-F238E27FC236}">
                <a16:creationId xmlns:a16="http://schemas.microsoft.com/office/drawing/2014/main" id="{B1A82EF5-C876-98D6-144D-43ACAEC76D3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455144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dirty="0" err="1"/>
              <a:t>Kritischer</a:t>
            </a:r>
            <a:r>
              <a:rPr lang="en-US" sz="2903" dirty="0"/>
              <a:t> Wert</a:t>
            </a:r>
            <a:endParaRPr lang="en-US" sz="2903" dirty="0">
              <a:solidFill>
                <a:sysClr val="windowText" lastClr="000000"/>
              </a:solidFill>
            </a:endParaRPr>
          </a:p>
        </p:txBody>
      </p:sp>
      <p:sp>
        <p:nvSpPr>
          <p:cNvPr id="3" name="Textfeld 2"/>
          <p:cNvSpPr txBox="1"/>
          <p:nvPr/>
        </p:nvSpPr>
        <p:spPr>
          <a:xfrm>
            <a:off x="2019052" y="927039"/>
            <a:ext cx="6760443" cy="653244"/>
          </a:xfrm>
          <a:prstGeom prst="rect">
            <a:avLst/>
          </a:prstGeom>
          <a:noFill/>
        </p:spPr>
        <p:txBody>
          <a:bodyPr wrap="square" rtlCol="0">
            <a:noAutofit/>
          </a:bodyPr>
          <a:lstStyle/>
          <a:p>
            <a:r>
              <a:rPr lang="de-DE" sz="2903" dirty="0"/>
              <a:t>[14; 11, 7, 5, 4]</a:t>
            </a:r>
          </a:p>
        </p:txBody>
      </p:sp>
      <p:graphicFrame>
        <p:nvGraphicFramePr>
          <p:cNvPr id="9" name="Tabelle 8"/>
          <p:cNvGraphicFramePr>
            <a:graphicFrameLocks noGrp="1"/>
          </p:cNvGraphicFramePr>
          <p:nvPr/>
        </p:nvGraphicFramePr>
        <p:xfrm>
          <a:off x="2437837" y="1580283"/>
          <a:ext cx="6555396" cy="1691936"/>
        </p:xfrm>
        <a:graphic>
          <a:graphicData uri="http://schemas.openxmlformats.org/drawingml/2006/table">
            <a:tbl>
              <a:tblPr firstRow="1" bandRow="1">
                <a:tableStyleId>{5940675A-B579-460E-94D1-54222C63F5DA}</a:tableStyleId>
              </a:tblPr>
              <a:tblGrid>
                <a:gridCol w="2185132">
                  <a:extLst>
                    <a:ext uri="{9D8B030D-6E8A-4147-A177-3AD203B41FA5}">
                      <a16:colId xmlns:a16="http://schemas.microsoft.com/office/drawing/2014/main" val="20000"/>
                    </a:ext>
                  </a:extLst>
                </a:gridCol>
                <a:gridCol w="2185132">
                  <a:extLst>
                    <a:ext uri="{9D8B030D-6E8A-4147-A177-3AD203B41FA5}">
                      <a16:colId xmlns:a16="http://schemas.microsoft.com/office/drawing/2014/main" val="20001"/>
                    </a:ext>
                  </a:extLst>
                </a:gridCol>
                <a:gridCol w="2185132">
                  <a:extLst>
                    <a:ext uri="{9D8B030D-6E8A-4147-A177-3AD203B41FA5}">
                      <a16:colId xmlns:a16="http://schemas.microsoft.com/office/drawing/2014/main" val="20002"/>
                    </a:ext>
                  </a:extLst>
                </a:gridCol>
              </a:tblGrid>
              <a:tr h="422984">
                <a:tc>
                  <a:txBody>
                    <a:bodyPr/>
                    <a:lstStyle/>
                    <a:p>
                      <a:pPr algn="ctr"/>
                      <a:r>
                        <a:rPr lang="de-DE" sz="2200" b="0" i="0" u="none" strike="noStrike" baseline="0" dirty="0">
                          <a:solidFill>
                            <a:schemeClr val="tx1"/>
                          </a:solidFill>
                          <a:latin typeface="+mn-lt"/>
                          <a:ea typeface="+mn-ea"/>
                          <a:cs typeface="+mn-cs"/>
                        </a:rPr>
                        <a:t>Gewinnkoalition</a:t>
                      </a:r>
                      <a:endParaRPr lang="de-DE" sz="2200" dirty="0"/>
                    </a:p>
                  </a:txBody>
                  <a:tcPr marL="82953" marR="82953" marT="41476" marB="41476"/>
                </a:tc>
                <a:tc>
                  <a:txBody>
                    <a:bodyPr/>
                    <a:lstStyle/>
                    <a:p>
                      <a:pPr algn="ctr"/>
                      <a:r>
                        <a:rPr lang="de-DE" sz="2200" b="0" i="0" u="none" strike="noStrike" baseline="0" dirty="0">
                          <a:solidFill>
                            <a:schemeClr val="tx1"/>
                          </a:solidFill>
                          <a:latin typeface="+mn-lt"/>
                          <a:ea typeface="+mn-ea"/>
                          <a:cs typeface="+mn-cs"/>
                        </a:rPr>
                        <a:t>Gewicht</a:t>
                      </a:r>
                      <a:endParaRPr lang="de-DE" sz="2200" dirty="0"/>
                    </a:p>
                  </a:txBody>
                  <a:tcPr marL="82953" marR="82953" marT="41476" marB="41476"/>
                </a:tc>
                <a:tc>
                  <a:txBody>
                    <a:bodyPr/>
                    <a:lstStyle/>
                    <a:p>
                      <a:pPr algn="ctr"/>
                      <a:r>
                        <a:rPr lang="de-DE" sz="2200" b="0" i="0" u="none" strike="noStrike" baseline="0" dirty="0">
                          <a:solidFill>
                            <a:schemeClr val="tx1"/>
                          </a:solidFill>
                          <a:latin typeface="+mn-lt"/>
                          <a:ea typeface="+mn-ea"/>
                          <a:cs typeface="+mn-cs"/>
                        </a:rPr>
                        <a:t>Kritischer Spieler</a:t>
                      </a:r>
                      <a:endParaRPr lang="de-DE" sz="2200" dirty="0"/>
                    </a:p>
                  </a:txBody>
                  <a:tcPr marL="82953" marR="82953" marT="41476" marB="41476"/>
                </a:tc>
                <a:extLst>
                  <a:ext uri="{0D108BD9-81ED-4DB2-BD59-A6C34878D82A}">
                    <a16:rowId xmlns:a16="http://schemas.microsoft.com/office/drawing/2014/main" val="10000"/>
                  </a:ext>
                </a:extLst>
              </a:tr>
              <a:tr h="422984">
                <a:tc>
                  <a:txBody>
                    <a:bodyPr/>
                    <a:lstStyle/>
                    <a:p>
                      <a:endParaRPr lang="de-DE" sz="1600"/>
                    </a:p>
                  </a:txBody>
                  <a:tcPr marL="82953" marR="82953" marT="41476" marB="41476"/>
                </a:tc>
                <a:tc>
                  <a:txBody>
                    <a:bodyPr/>
                    <a:lstStyle/>
                    <a:p>
                      <a:endParaRPr lang="de-DE" sz="1600" dirty="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0001"/>
                  </a:ext>
                </a:extLst>
              </a:tr>
              <a:tr h="422984">
                <a:tc>
                  <a:txBody>
                    <a:bodyPr/>
                    <a:lstStyle/>
                    <a:p>
                      <a:endParaRPr lang="de-DE" sz="1600"/>
                    </a:p>
                  </a:txBody>
                  <a:tcPr marL="82953" marR="82953" marT="41476" marB="41476"/>
                </a:tc>
                <a:tc>
                  <a:txBody>
                    <a:bodyPr/>
                    <a:lstStyle/>
                    <a:p>
                      <a:endParaRPr lang="de-DE" sz="1600" dirty="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2"/>
                  </a:ext>
                </a:extLst>
              </a:tr>
              <a:tr h="422984">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0003"/>
                  </a:ext>
                </a:extLst>
              </a:tr>
            </a:tbl>
          </a:graphicData>
        </a:graphic>
      </p:graphicFrame>
      <p:sp>
        <p:nvSpPr>
          <p:cNvPr id="10" name="Textfeld 9"/>
          <p:cNvSpPr txBox="1"/>
          <p:nvPr/>
        </p:nvSpPr>
        <p:spPr>
          <a:xfrm>
            <a:off x="1600268" y="3624973"/>
            <a:ext cx="9618717" cy="1894406"/>
          </a:xfrm>
          <a:prstGeom prst="rect">
            <a:avLst/>
          </a:prstGeom>
          <a:noFill/>
        </p:spPr>
        <p:txBody>
          <a:bodyPr wrap="square" rtlCol="0">
            <a:noAutofit/>
          </a:bodyPr>
          <a:lstStyle/>
          <a:p>
            <a:r>
              <a:rPr lang="en-US" sz="2903" dirty="0" err="1"/>
              <a:t>Kritischer</a:t>
            </a:r>
            <a:r>
              <a:rPr lang="en-US" sz="2903" dirty="0"/>
              <a:t> Wert = # </a:t>
            </a:r>
            <a:r>
              <a:rPr lang="en-US" sz="2903" dirty="0" err="1"/>
              <a:t>Koalitionen</a:t>
            </a:r>
            <a:r>
              <a:rPr lang="en-US" sz="2903" dirty="0"/>
              <a:t> in der </a:t>
            </a:r>
            <a:r>
              <a:rPr lang="en-US" sz="2903" dirty="0" err="1"/>
              <a:t>ein</a:t>
            </a:r>
            <a:r>
              <a:rPr lang="en-US" sz="2903" dirty="0"/>
              <a:t> </a:t>
            </a:r>
            <a:r>
              <a:rPr lang="en-US" sz="2903" dirty="0" err="1"/>
              <a:t>Spieler</a:t>
            </a:r>
            <a:r>
              <a:rPr lang="en-US" sz="2903" dirty="0"/>
              <a:t> </a:t>
            </a:r>
            <a:r>
              <a:rPr lang="en-US" sz="2903" dirty="0" err="1"/>
              <a:t>kritisch</a:t>
            </a:r>
            <a:r>
              <a:rPr lang="en-US" sz="2903" dirty="0"/>
              <a:t> </a:t>
            </a:r>
            <a:r>
              <a:rPr lang="en-US" sz="2903" dirty="0" err="1"/>
              <a:t>ist</a:t>
            </a:r>
            <a:r>
              <a:rPr lang="en-US" sz="2903" dirty="0"/>
              <a:t>.</a:t>
            </a:r>
          </a:p>
          <a:p>
            <a:endParaRPr lang="en-US" sz="2903" dirty="0"/>
          </a:p>
          <a:p>
            <a:r>
              <a:rPr lang="en-US" sz="2903" dirty="0" err="1"/>
              <a:t>Kritischer</a:t>
            </a:r>
            <a:r>
              <a:rPr lang="en-US" sz="2903" dirty="0"/>
              <a:t> Wert von P1 ?</a:t>
            </a:r>
          </a:p>
          <a:p>
            <a:r>
              <a:rPr lang="en-US" sz="2903" dirty="0" err="1"/>
              <a:t>Kritische</a:t>
            </a:r>
            <a:r>
              <a:rPr lang="en-US" sz="2903" dirty="0"/>
              <a:t> </a:t>
            </a:r>
            <a:r>
              <a:rPr lang="en-US" sz="2903" dirty="0" err="1"/>
              <a:t>Werte</a:t>
            </a:r>
            <a:r>
              <a:rPr lang="en-US" sz="2903" dirty="0"/>
              <a:t> von P2 und P3?</a:t>
            </a:r>
          </a:p>
          <a:p>
            <a:endParaRPr lang="en-US" sz="2903" dirty="0"/>
          </a:p>
          <a:p>
            <a:r>
              <a:rPr lang="de-DE" sz="2903" dirty="0"/>
              <a:t>→	Summe der kritischen Werte = ?</a:t>
            </a:r>
            <a:endParaRPr lang="en-US" sz="2903" dirty="0"/>
          </a:p>
        </p:txBody>
      </p:sp>
      <p:sp>
        <p:nvSpPr>
          <p:cNvPr id="7" name="Rechteck 6">
            <a:extLst>
              <a:ext uri="{FF2B5EF4-FFF2-40B4-BE49-F238E27FC236}">
                <a16:creationId xmlns:a16="http://schemas.microsoft.com/office/drawing/2014/main" id="{8F788C2A-C9CE-4A0B-1292-E7F9495E7FA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520346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dirty="0" err="1"/>
              <a:t>Kritischer</a:t>
            </a:r>
            <a:r>
              <a:rPr lang="en-US" sz="2903" dirty="0"/>
              <a:t> Wert – Banzhaf Wert</a:t>
            </a:r>
            <a:endParaRPr lang="en-US" sz="2903" dirty="0">
              <a:solidFill>
                <a:sysClr val="windowText" lastClr="000000"/>
              </a:solidFill>
            </a:endParaRPr>
          </a:p>
        </p:txBody>
      </p:sp>
      <p:sp>
        <p:nvSpPr>
          <p:cNvPr id="3" name="Textfeld 2"/>
          <p:cNvSpPr txBox="1"/>
          <p:nvPr/>
        </p:nvSpPr>
        <p:spPr>
          <a:xfrm>
            <a:off x="2019052" y="927039"/>
            <a:ext cx="6760443" cy="653244"/>
          </a:xfrm>
          <a:prstGeom prst="rect">
            <a:avLst/>
          </a:prstGeom>
          <a:noFill/>
        </p:spPr>
        <p:txBody>
          <a:bodyPr wrap="square" rtlCol="0">
            <a:noAutofit/>
          </a:bodyPr>
          <a:lstStyle/>
          <a:p>
            <a:r>
              <a:rPr lang="de-DE" sz="2903" dirty="0"/>
              <a:t>[14; 11, 7, 5, 4]</a:t>
            </a:r>
          </a:p>
        </p:txBody>
      </p:sp>
      <p:graphicFrame>
        <p:nvGraphicFramePr>
          <p:cNvPr id="9" name="Tabelle 8"/>
          <p:cNvGraphicFramePr>
            <a:graphicFrameLocks noGrp="1"/>
          </p:cNvGraphicFramePr>
          <p:nvPr/>
        </p:nvGraphicFramePr>
        <p:xfrm>
          <a:off x="2437837" y="1580283"/>
          <a:ext cx="7600584" cy="1691936"/>
        </p:xfrm>
        <a:graphic>
          <a:graphicData uri="http://schemas.openxmlformats.org/drawingml/2006/table">
            <a:tbl>
              <a:tblPr firstRow="1" bandRow="1">
                <a:tableStyleId>{5940675A-B579-460E-94D1-54222C63F5DA}</a:tableStyleId>
              </a:tblPr>
              <a:tblGrid>
                <a:gridCol w="2533528">
                  <a:extLst>
                    <a:ext uri="{9D8B030D-6E8A-4147-A177-3AD203B41FA5}">
                      <a16:colId xmlns:a16="http://schemas.microsoft.com/office/drawing/2014/main" val="20000"/>
                    </a:ext>
                  </a:extLst>
                </a:gridCol>
                <a:gridCol w="2533528">
                  <a:extLst>
                    <a:ext uri="{9D8B030D-6E8A-4147-A177-3AD203B41FA5}">
                      <a16:colId xmlns:a16="http://schemas.microsoft.com/office/drawing/2014/main" val="20001"/>
                    </a:ext>
                  </a:extLst>
                </a:gridCol>
                <a:gridCol w="2533528">
                  <a:extLst>
                    <a:ext uri="{9D8B030D-6E8A-4147-A177-3AD203B41FA5}">
                      <a16:colId xmlns:a16="http://schemas.microsoft.com/office/drawing/2014/main" val="20002"/>
                    </a:ext>
                  </a:extLst>
                </a:gridCol>
              </a:tblGrid>
              <a:tr h="422984">
                <a:tc>
                  <a:txBody>
                    <a:bodyPr/>
                    <a:lstStyle/>
                    <a:p>
                      <a:pPr algn="ctr"/>
                      <a:r>
                        <a:rPr lang="de-DE" sz="2200" b="0" i="0" u="none" strike="noStrike" baseline="0" dirty="0">
                          <a:solidFill>
                            <a:schemeClr val="tx1"/>
                          </a:solidFill>
                          <a:latin typeface="+mn-lt"/>
                          <a:ea typeface="+mn-ea"/>
                          <a:cs typeface="+mn-cs"/>
                        </a:rPr>
                        <a:t>Spieler</a:t>
                      </a:r>
                      <a:endParaRPr lang="de-DE" sz="2200" dirty="0"/>
                    </a:p>
                  </a:txBody>
                  <a:tcPr marL="82953" marR="82953" marT="41476" marB="41476"/>
                </a:tc>
                <a:tc>
                  <a:txBody>
                    <a:bodyPr/>
                    <a:lstStyle/>
                    <a:p>
                      <a:pPr algn="ctr"/>
                      <a:r>
                        <a:rPr lang="de-DE" sz="2200" b="0" i="0" u="none" strike="noStrike" baseline="0" dirty="0">
                          <a:solidFill>
                            <a:schemeClr val="tx1"/>
                          </a:solidFill>
                          <a:latin typeface="+mn-lt"/>
                          <a:ea typeface="+mn-ea"/>
                          <a:cs typeface="+mn-cs"/>
                        </a:rPr>
                        <a:t>Kritischer Wert</a:t>
                      </a:r>
                      <a:endParaRPr lang="de-DE" sz="2200" dirty="0"/>
                    </a:p>
                  </a:txBody>
                  <a:tcPr marL="82953" marR="82953" marT="41476" marB="41476"/>
                </a:tc>
                <a:tc>
                  <a:txBody>
                    <a:bodyPr/>
                    <a:lstStyle/>
                    <a:p>
                      <a:pPr algn="ctr"/>
                      <a:r>
                        <a:rPr lang="de-DE" sz="2200" dirty="0" err="1"/>
                        <a:t>Banzhaf</a:t>
                      </a:r>
                      <a:r>
                        <a:rPr lang="de-DE" sz="2200" baseline="0" dirty="0"/>
                        <a:t> Wert</a:t>
                      </a:r>
                      <a:endParaRPr lang="de-DE" sz="2200" dirty="0"/>
                    </a:p>
                  </a:txBody>
                  <a:tcPr marL="82953" marR="82953" marT="41476" marB="41476"/>
                </a:tc>
                <a:extLst>
                  <a:ext uri="{0D108BD9-81ED-4DB2-BD59-A6C34878D82A}">
                    <a16:rowId xmlns:a16="http://schemas.microsoft.com/office/drawing/2014/main" val="10000"/>
                  </a:ext>
                </a:extLst>
              </a:tr>
              <a:tr h="422984">
                <a:tc>
                  <a:txBody>
                    <a:bodyPr/>
                    <a:lstStyle/>
                    <a:p>
                      <a:endParaRPr lang="de-DE" sz="1600" dirty="0"/>
                    </a:p>
                  </a:txBody>
                  <a:tcPr marL="82953" marR="82953" marT="41476" marB="41476"/>
                </a:tc>
                <a:tc>
                  <a:txBody>
                    <a:bodyPr/>
                    <a:lstStyle/>
                    <a:p>
                      <a:endParaRPr lang="de-DE" sz="1600" dirty="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0001"/>
                  </a:ext>
                </a:extLst>
              </a:tr>
              <a:tr h="422984">
                <a:tc>
                  <a:txBody>
                    <a:bodyPr/>
                    <a:lstStyle/>
                    <a:p>
                      <a:endParaRPr lang="de-DE" sz="1600"/>
                    </a:p>
                  </a:txBody>
                  <a:tcPr marL="82953" marR="82953" marT="41476" marB="41476"/>
                </a:tc>
                <a:tc>
                  <a:txBody>
                    <a:bodyPr/>
                    <a:lstStyle/>
                    <a:p>
                      <a:endParaRPr lang="de-DE" sz="1600" dirty="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2"/>
                  </a:ext>
                </a:extLst>
              </a:tr>
              <a:tr h="422984">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0003"/>
                  </a:ext>
                </a:extLst>
              </a:tr>
            </a:tbl>
          </a:graphicData>
        </a:graphic>
      </p:graphicFrame>
      <p:sp>
        <p:nvSpPr>
          <p:cNvPr id="10" name="Textfeld 9"/>
          <p:cNvSpPr txBox="1"/>
          <p:nvPr/>
        </p:nvSpPr>
        <p:spPr>
          <a:xfrm>
            <a:off x="1535514" y="3602747"/>
            <a:ext cx="8919049" cy="2808947"/>
          </a:xfrm>
          <a:prstGeom prst="rect">
            <a:avLst/>
          </a:prstGeom>
          <a:noFill/>
        </p:spPr>
        <p:txBody>
          <a:bodyPr wrap="square" rtlCol="0">
            <a:noAutofit/>
          </a:bodyPr>
          <a:lstStyle/>
          <a:p>
            <a:pPr algn="ctr"/>
            <a:r>
              <a:rPr lang="de-DE" sz="2177" dirty="0" err="1"/>
              <a:t>Banzhaf</a:t>
            </a:r>
            <a:r>
              <a:rPr lang="de-DE" sz="2177" dirty="0"/>
              <a:t> Power Index für Spieler i</a:t>
            </a:r>
          </a:p>
          <a:p>
            <a:pPr algn="ctr"/>
            <a:endParaRPr lang="de-DE" sz="2177" dirty="0"/>
          </a:p>
          <a:p>
            <a:pPr algn="ctr"/>
            <a:r>
              <a:rPr lang="de-DE" sz="2177" dirty="0"/>
              <a:t>=</a:t>
            </a:r>
          </a:p>
          <a:p>
            <a:pPr algn="ctr"/>
            <a:endParaRPr lang="de-DE" sz="2177" dirty="0"/>
          </a:p>
          <a:p>
            <a:pPr algn="ctr"/>
            <a:r>
              <a:rPr lang="de-DE" sz="2177" dirty="0"/>
              <a:t>Kritischer Wert des Spielers i</a:t>
            </a:r>
          </a:p>
          <a:p>
            <a:pPr algn="ctr"/>
            <a:r>
              <a:rPr lang="de-DE" sz="2177" dirty="0"/>
              <a:t>____________________</a:t>
            </a:r>
          </a:p>
          <a:p>
            <a:pPr algn="ctr"/>
            <a:endParaRPr lang="de-DE" sz="2177" dirty="0"/>
          </a:p>
          <a:p>
            <a:pPr algn="ctr"/>
            <a:r>
              <a:rPr lang="de-DE" sz="2177" dirty="0"/>
              <a:t>Summe aller kritischen Werte</a:t>
            </a:r>
          </a:p>
          <a:p>
            <a:endParaRPr lang="en-US" sz="2903" dirty="0"/>
          </a:p>
        </p:txBody>
      </p:sp>
      <p:sp>
        <p:nvSpPr>
          <p:cNvPr id="7" name="Rechteck 6">
            <a:extLst>
              <a:ext uri="{FF2B5EF4-FFF2-40B4-BE49-F238E27FC236}">
                <a16:creationId xmlns:a16="http://schemas.microsoft.com/office/drawing/2014/main" id="{3437CBA3-794F-1A85-935A-CA6BF71F7D2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053361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540" dirty="0"/>
              <a:t>John Banzhaf (1965): “Weighted Voting Doesn't Work"</a:t>
            </a:r>
            <a:endParaRPr lang="en-US" sz="2540" dirty="0">
              <a:solidFill>
                <a:sysClr val="windowText" lastClr="000000"/>
              </a:solidFill>
            </a:endParaRPr>
          </a:p>
        </p:txBody>
      </p:sp>
      <p:sp>
        <p:nvSpPr>
          <p:cNvPr id="3" name="Textfeld 2"/>
          <p:cNvSpPr txBox="1"/>
          <p:nvPr/>
        </p:nvSpPr>
        <p:spPr>
          <a:xfrm>
            <a:off x="839824" y="951332"/>
            <a:ext cx="8188503" cy="3658164"/>
          </a:xfrm>
          <a:prstGeom prst="rect">
            <a:avLst/>
          </a:prstGeom>
          <a:noFill/>
        </p:spPr>
        <p:txBody>
          <a:bodyPr wrap="square" rtlCol="0">
            <a:noAutofit/>
          </a:bodyPr>
          <a:lstStyle/>
          <a:p>
            <a:r>
              <a:rPr lang="de-DE" sz="2540" dirty="0"/>
              <a:t>"</a:t>
            </a:r>
            <a:r>
              <a:rPr lang="en-US" sz="2540" dirty="0"/>
              <a:t>In almost all cases weighted voting does not do the one thing which both its supporters and opponents assume that it does . . . voting power is not proportional to the number of votes a legislator </a:t>
            </a:r>
            <a:r>
              <a:rPr lang="de-DE" sz="2540" dirty="0" err="1"/>
              <a:t>may</a:t>
            </a:r>
            <a:r>
              <a:rPr lang="de-DE" sz="2540" dirty="0"/>
              <a:t> </a:t>
            </a:r>
            <a:r>
              <a:rPr lang="de-DE" sz="2540" dirty="0" err="1"/>
              <a:t>cast</a:t>
            </a:r>
            <a:r>
              <a:rPr lang="de-DE" sz="2540" dirty="0"/>
              <a:t>."</a:t>
            </a:r>
          </a:p>
          <a:p>
            <a:endParaRPr lang="de-DE" sz="2540" dirty="0"/>
          </a:p>
          <a:p>
            <a:r>
              <a:rPr lang="de-DE" sz="2540" dirty="0"/>
              <a:t>"</a:t>
            </a:r>
            <a:r>
              <a:rPr lang="en-US" sz="2540" dirty="0"/>
              <a:t>The purpose of this paper is neither to attack nor defend weighted voting per se. As with any objective mathematical analysis, its intent is only to explain the effects which necessarily follow once the mathematical model and the rules of its </a:t>
            </a:r>
            <a:r>
              <a:rPr lang="de-DE" sz="2540" dirty="0" err="1"/>
              <a:t>operation</a:t>
            </a:r>
            <a:r>
              <a:rPr lang="de-DE" sz="2540" dirty="0"/>
              <a:t> </a:t>
            </a:r>
            <a:r>
              <a:rPr lang="de-DE" sz="2540" dirty="0" err="1"/>
              <a:t>are</a:t>
            </a:r>
            <a:r>
              <a:rPr lang="de-DE" sz="2540" dirty="0"/>
              <a:t> </a:t>
            </a:r>
            <a:r>
              <a:rPr lang="de-DE" sz="2540" dirty="0" err="1"/>
              <a:t>established</a:t>
            </a:r>
            <a:r>
              <a:rPr lang="de-DE" sz="2540" dirty="0"/>
              <a:t>."</a:t>
            </a:r>
            <a:endParaRPr lang="en-GB" altLang="de-DE" sz="2540" dirty="0">
              <a:ea typeface="ＭＳ Ｐゴシック" pitchFamily="34" charset="-128"/>
            </a:endParaRPr>
          </a:p>
        </p:txBody>
      </p:sp>
      <p:sp>
        <p:nvSpPr>
          <p:cNvPr id="4" name="Rechteck 3">
            <a:extLst>
              <a:ext uri="{FF2B5EF4-FFF2-40B4-BE49-F238E27FC236}">
                <a16:creationId xmlns:a16="http://schemas.microsoft.com/office/drawing/2014/main" id="{A7020E63-F33C-9130-2FCF-BAF7F9C3420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878261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39</a:t>
            </a:fld>
            <a:endParaRPr lang="de-DE" dirty="0"/>
          </a:p>
        </p:txBody>
      </p:sp>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dirty="0" err="1"/>
              <a:t>Banzhaf</a:t>
            </a:r>
            <a:r>
              <a:rPr lang="de-DE" sz="2903" dirty="0"/>
              <a:t> Power Index</a:t>
            </a:r>
            <a:endParaRPr lang="en-US" sz="2903" dirty="0">
              <a:solidFill>
                <a:sysClr val="windowText" lastClr="000000"/>
              </a:solidFill>
            </a:endParaRPr>
          </a:p>
        </p:txBody>
      </p:sp>
      <p:sp>
        <p:nvSpPr>
          <p:cNvPr id="3" name="Textfeld 2"/>
          <p:cNvSpPr txBox="1"/>
          <p:nvPr/>
        </p:nvSpPr>
        <p:spPr>
          <a:xfrm>
            <a:off x="2307187" y="1618250"/>
            <a:ext cx="8155659" cy="3658164"/>
          </a:xfrm>
          <a:prstGeom prst="rect">
            <a:avLst/>
          </a:prstGeom>
          <a:noFill/>
        </p:spPr>
        <p:txBody>
          <a:bodyPr wrap="square" rtlCol="0">
            <a:noAutofit/>
          </a:bodyPr>
          <a:lstStyle/>
          <a:p>
            <a:r>
              <a:rPr lang="en-US" sz="2177" dirty="0" err="1"/>
              <a:t>Betrachte</a:t>
            </a:r>
            <a:r>
              <a:rPr lang="en-US" sz="2177" dirty="0"/>
              <a:t> </a:t>
            </a:r>
            <a:r>
              <a:rPr lang="en-US" sz="2177" dirty="0" err="1"/>
              <a:t>eine</a:t>
            </a:r>
            <a:r>
              <a:rPr lang="en-US" sz="2177" dirty="0"/>
              <a:t> System </a:t>
            </a:r>
            <a:r>
              <a:rPr lang="en-US" sz="2177" dirty="0" err="1"/>
              <a:t>mit</a:t>
            </a:r>
            <a:r>
              <a:rPr lang="en-US" sz="2177" dirty="0"/>
              <a:t> N </a:t>
            </a:r>
            <a:r>
              <a:rPr lang="en-US" sz="2177" dirty="0" err="1"/>
              <a:t>Spielern</a:t>
            </a:r>
            <a:r>
              <a:rPr lang="en-US" sz="2177" dirty="0"/>
              <a:t>:</a:t>
            </a:r>
          </a:p>
          <a:p>
            <a:endParaRPr lang="en-US" sz="2177" dirty="0"/>
          </a:p>
          <a:p>
            <a:pPr marL="414772" indent="-414772">
              <a:buFont typeface="+mj-lt"/>
              <a:buAutoNum type="arabicPeriod"/>
            </a:pPr>
            <a:r>
              <a:rPr lang="en-US" sz="2177" dirty="0" err="1"/>
              <a:t>Finde</a:t>
            </a:r>
            <a:r>
              <a:rPr lang="en-US" sz="2177" dirty="0"/>
              <a:t> </a:t>
            </a:r>
            <a:r>
              <a:rPr lang="en-US" sz="2177" dirty="0" err="1"/>
              <a:t>alle</a:t>
            </a:r>
            <a:r>
              <a:rPr lang="en-US" sz="2177" dirty="0"/>
              <a:t> </a:t>
            </a:r>
            <a:r>
              <a:rPr lang="en-US" sz="2177" dirty="0" err="1"/>
              <a:t>Gewinnkoalitionen</a:t>
            </a:r>
            <a:r>
              <a:rPr lang="en-US" sz="2177" dirty="0"/>
              <a:t>.</a:t>
            </a:r>
          </a:p>
          <a:p>
            <a:pPr marL="414772" indent="-414772">
              <a:buFont typeface="+mj-lt"/>
              <a:buAutoNum type="arabicPeriod"/>
            </a:pPr>
            <a:r>
              <a:rPr lang="en-US" sz="2177" dirty="0" err="1"/>
              <a:t>Bestimme</a:t>
            </a:r>
            <a:r>
              <a:rPr lang="en-US" sz="2177" dirty="0"/>
              <a:t> </a:t>
            </a:r>
            <a:r>
              <a:rPr lang="en-US" sz="2177" dirty="0" err="1"/>
              <a:t>für</a:t>
            </a:r>
            <a:r>
              <a:rPr lang="en-US" sz="2177" dirty="0"/>
              <a:t> </a:t>
            </a:r>
            <a:r>
              <a:rPr lang="en-US" sz="2177" dirty="0" err="1"/>
              <a:t>jede</a:t>
            </a:r>
            <a:r>
              <a:rPr lang="en-US" sz="2177" dirty="0"/>
              <a:t> </a:t>
            </a:r>
            <a:r>
              <a:rPr lang="en-US" sz="2177" dirty="0" err="1"/>
              <a:t>Gewinnkoalition</a:t>
            </a:r>
            <a:r>
              <a:rPr lang="en-US" sz="2177" dirty="0"/>
              <a:t> die </a:t>
            </a:r>
            <a:r>
              <a:rPr lang="en-US" sz="2177" dirty="0" err="1"/>
              <a:t>kritischen</a:t>
            </a:r>
            <a:r>
              <a:rPr lang="en-US" sz="2177" dirty="0"/>
              <a:t> </a:t>
            </a:r>
            <a:r>
              <a:rPr lang="en-US" sz="2177" dirty="0" err="1"/>
              <a:t>Spieler</a:t>
            </a:r>
            <a:r>
              <a:rPr lang="en-US" sz="2177" dirty="0"/>
              <a:t>.</a:t>
            </a:r>
          </a:p>
          <a:p>
            <a:pPr marL="414772" indent="-414772">
              <a:buFont typeface="+mj-lt"/>
              <a:buAutoNum type="arabicPeriod"/>
            </a:pPr>
            <a:r>
              <a:rPr lang="de-DE" sz="2177" dirty="0"/>
              <a:t>Bestimme für alle Spieler den kritischen Wert B</a:t>
            </a:r>
            <a:r>
              <a:rPr lang="de-DE" sz="2177" baseline="-25000" dirty="0"/>
              <a:t>i</a:t>
            </a:r>
            <a:r>
              <a:rPr lang="de-DE" sz="2177" dirty="0"/>
              <a:t> .</a:t>
            </a:r>
          </a:p>
          <a:p>
            <a:pPr marL="414772" indent="-414772">
              <a:buFont typeface="+mj-lt"/>
              <a:buAutoNum type="arabicPeriod"/>
            </a:pPr>
            <a:r>
              <a:rPr lang="en-US" sz="2177" dirty="0"/>
              <a:t>Banzhaf power index: </a:t>
            </a:r>
            <a:r>
              <a:rPr lang="el-GR" sz="2177" dirty="0"/>
              <a:t>β</a:t>
            </a:r>
            <a:r>
              <a:rPr lang="de-DE" sz="2177" baseline="-25000" dirty="0"/>
              <a:t>i</a:t>
            </a:r>
            <a:r>
              <a:rPr lang="de-DE" sz="2177" dirty="0"/>
              <a:t> = B</a:t>
            </a:r>
            <a:r>
              <a:rPr lang="de-DE" sz="2177" baseline="-25000" dirty="0"/>
              <a:t>i</a:t>
            </a:r>
            <a:r>
              <a:rPr lang="de-DE" sz="2177" dirty="0"/>
              <a:t> /(B</a:t>
            </a:r>
            <a:r>
              <a:rPr lang="de-DE" sz="2177" baseline="-25000" dirty="0"/>
              <a:t>1</a:t>
            </a:r>
            <a:r>
              <a:rPr lang="de-DE" sz="2177" dirty="0"/>
              <a:t> + B</a:t>
            </a:r>
            <a:r>
              <a:rPr lang="de-DE" sz="2177" baseline="-25000" dirty="0"/>
              <a:t>2</a:t>
            </a:r>
            <a:r>
              <a:rPr lang="de-DE" sz="2177" dirty="0"/>
              <a:t> + B</a:t>
            </a:r>
            <a:r>
              <a:rPr lang="de-DE" sz="2177" baseline="-25000" dirty="0"/>
              <a:t>3</a:t>
            </a:r>
            <a:r>
              <a:rPr lang="de-DE" sz="2177" dirty="0"/>
              <a:t> +….+ B</a:t>
            </a:r>
            <a:r>
              <a:rPr lang="de-DE" sz="2177" baseline="-25000" dirty="0"/>
              <a:t>N</a:t>
            </a:r>
            <a:r>
              <a:rPr lang="de-DE" sz="2177" dirty="0"/>
              <a:t> ) für Spieler i</a:t>
            </a:r>
          </a:p>
          <a:p>
            <a:endParaRPr lang="de-DE" sz="2177" dirty="0"/>
          </a:p>
          <a:p>
            <a:pPr marL="311079" indent="-311079">
              <a:buFont typeface="Arial" panose="020B0604020202020204" pitchFamily="34" charset="0"/>
              <a:buChar char="•"/>
            </a:pPr>
            <a:r>
              <a:rPr lang="en-US" sz="2177" dirty="0"/>
              <a:t>Die Banzhaf power </a:t>
            </a:r>
            <a:r>
              <a:rPr lang="en-US" sz="2177" dirty="0" err="1"/>
              <a:t>Verteilung</a:t>
            </a:r>
            <a:r>
              <a:rPr lang="en-US" sz="2177" dirty="0"/>
              <a:t> </a:t>
            </a:r>
            <a:r>
              <a:rPr lang="en-US" sz="2177" dirty="0" err="1"/>
              <a:t>ist</a:t>
            </a:r>
            <a:r>
              <a:rPr lang="en-US" sz="2177" dirty="0"/>
              <a:t> die </a:t>
            </a:r>
            <a:r>
              <a:rPr lang="en-US" sz="2177" dirty="0" err="1"/>
              <a:t>Liste</a:t>
            </a:r>
            <a:endParaRPr lang="en-US" sz="2177" dirty="0"/>
          </a:p>
          <a:p>
            <a:endParaRPr lang="en-US" sz="2177" dirty="0"/>
          </a:p>
          <a:p>
            <a:r>
              <a:rPr lang="de-DE" sz="2177" dirty="0"/>
              <a:t>	(</a:t>
            </a:r>
            <a:r>
              <a:rPr lang="el-GR" sz="2177" dirty="0"/>
              <a:t>β</a:t>
            </a:r>
            <a:r>
              <a:rPr lang="de-DE" sz="2177" baseline="-25000" dirty="0"/>
              <a:t>1</a:t>
            </a:r>
            <a:r>
              <a:rPr lang="de-DE" sz="2177" dirty="0"/>
              <a:t> ,</a:t>
            </a:r>
            <a:r>
              <a:rPr lang="el-GR" sz="2177" dirty="0"/>
              <a:t> β</a:t>
            </a:r>
            <a:r>
              <a:rPr lang="de-DE" sz="2177" baseline="-25000" dirty="0"/>
              <a:t>2,</a:t>
            </a:r>
            <a:r>
              <a:rPr lang="de-DE" sz="2177" dirty="0"/>
              <a:t> ,</a:t>
            </a:r>
            <a:r>
              <a:rPr lang="el-GR" sz="2177" dirty="0"/>
              <a:t> β</a:t>
            </a:r>
            <a:r>
              <a:rPr lang="de-DE" sz="2177" baseline="-25000" dirty="0"/>
              <a:t>3,</a:t>
            </a:r>
            <a:r>
              <a:rPr lang="de-DE" sz="2177" dirty="0"/>
              <a:t>............. ,</a:t>
            </a:r>
            <a:r>
              <a:rPr lang="el-GR" sz="2177" dirty="0"/>
              <a:t> β</a:t>
            </a:r>
            <a:r>
              <a:rPr lang="de-DE" sz="2177" baseline="-25000" dirty="0"/>
              <a:t>N</a:t>
            </a:r>
            <a:r>
              <a:rPr lang="de-DE" sz="2177" dirty="0"/>
              <a:t>)</a:t>
            </a:r>
            <a:endParaRPr lang="en-GB" altLang="de-DE" sz="2177" dirty="0">
              <a:ea typeface="ＭＳ Ｐゴシック" pitchFamily="34" charset="-128"/>
            </a:endParaRPr>
          </a:p>
        </p:txBody>
      </p:sp>
      <p:sp>
        <p:nvSpPr>
          <p:cNvPr id="7" name="Rechteck 6">
            <a:extLst>
              <a:ext uri="{FF2B5EF4-FFF2-40B4-BE49-F238E27FC236}">
                <a16:creationId xmlns:a16="http://schemas.microsoft.com/office/drawing/2014/main" id="{9A54018C-1302-5247-A48D-66E38465DD5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47775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Kritik am </a:t>
            </a:r>
            <a:r>
              <a:rPr lang="de-DE" sz="2800" dirty="0" err="1">
                <a:latin typeface="Times New Roman" panose="02020603050405020304" pitchFamily="18" charset="0"/>
                <a:cs typeface="Times New Roman" panose="02020603050405020304" pitchFamily="18" charset="0"/>
              </a:rPr>
              <a:t>Kaldor</a:t>
            </a:r>
            <a:r>
              <a:rPr lang="de-DE" sz="2800" dirty="0">
                <a:latin typeface="Times New Roman" panose="02020603050405020304" pitchFamily="18" charset="0"/>
                <a:cs typeface="Times New Roman" panose="02020603050405020304" pitchFamily="18" charset="0"/>
              </a:rPr>
              <a:t>-Test und Hicks-Test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6305550"/>
            <a:ext cx="12172950" cy="542926"/>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grpSp>
        <p:nvGrpSpPr>
          <p:cNvPr id="4" name="Gruppieren 3">
            <a:extLst>
              <a:ext uri="{FF2B5EF4-FFF2-40B4-BE49-F238E27FC236}">
                <a16:creationId xmlns:a16="http://schemas.microsoft.com/office/drawing/2014/main" id="{03BF41A5-C9D2-4509-81EF-510DBD68F94A}"/>
              </a:ext>
            </a:extLst>
          </p:cNvPr>
          <p:cNvGrpSpPr/>
          <p:nvPr/>
        </p:nvGrpSpPr>
        <p:grpSpPr>
          <a:xfrm>
            <a:off x="650239" y="487097"/>
            <a:ext cx="5300330" cy="3561575"/>
            <a:chOff x="1711842" y="845289"/>
            <a:chExt cx="7396716" cy="5167421"/>
          </a:xfrm>
        </p:grpSpPr>
        <p:cxnSp>
          <p:nvCxnSpPr>
            <p:cNvPr id="5" name="Gerade Verbindung mit Pfeil 4">
              <a:extLst>
                <a:ext uri="{FF2B5EF4-FFF2-40B4-BE49-F238E27FC236}">
                  <a16:creationId xmlns:a16="http://schemas.microsoft.com/office/drawing/2014/main" id="{9A959D10-E296-4974-8FC8-8550D11E7A6C}"/>
                </a:ext>
              </a:extLst>
            </p:cNvPr>
            <p:cNvCxnSpPr>
              <a:cxnSpLocks/>
            </p:cNvCxnSpPr>
            <p:nvPr/>
          </p:nvCxnSpPr>
          <p:spPr>
            <a:xfrm flipH="1" flipV="1">
              <a:off x="1711842" y="845289"/>
              <a:ext cx="74428" cy="51674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1AE7BE08-C306-4A41-A0BE-820BDABF2CFD}"/>
                </a:ext>
              </a:extLst>
            </p:cNvPr>
            <p:cNvCxnSpPr>
              <a:cxnSpLocks/>
            </p:cNvCxnSpPr>
            <p:nvPr/>
          </p:nvCxnSpPr>
          <p:spPr>
            <a:xfrm flipV="1">
              <a:off x="1786270" y="6012709"/>
              <a:ext cx="7322288"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 name="Rechteck 6">
                <a:extLst>
                  <a:ext uri="{FF2B5EF4-FFF2-40B4-BE49-F238E27FC236}">
                    <a16:creationId xmlns:a16="http://schemas.microsoft.com/office/drawing/2014/main" id="{3B082099-AAA1-4E0D-BAD2-30A61DE029A2}"/>
                  </a:ext>
                </a:extLst>
              </p:cNvPr>
              <p:cNvSpPr/>
              <p:nvPr/>
            </p:nvSpPr>
            <p:spPr>
              <a:xfrm>
                <a:off x="5385158" y="4048671"/>
                <a:ext cx="56541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i="1">
                              <a:latin typeface="Cambria Math" panose="02040503050406030204" pitchFamily="18" charset="0"/>
                              <a:cs typeface="Times New Roman" panose="02020603050405020304" pitchFamily="18" charset="0"/>
                            </a:rPr>
                            <m:t>1</m:t>
                          </m:r>
                        </m:sub>
                      </m:sSub>
                    </m:oMath>
                  </m:oMathPara>
                </a14:m>
                <a:endParaRPr lang="de-DE" sz="2400" dirty="0"/>
              </a:p>
            </p:txBody>
          </p:sp>
        </mc:Choice>
        <mc:Fallback xmlns="">
          <p:sp>
            <p:nvSpPr>
              <p:cNvPr id="7" name="Rechteck 6">
                <a:extLst>
                  <a:ext uri="{FF2B5EF4-FFF2-40B4-BE49-F238E27FC236}">
                    <a16:creationId xmlns:a16="http://schemas.microsoft.com/office/drawing/2014/main" id="{3B082099-AAA1-4E0D-BAD2-30A61DE029A2}"/>
                  </a:ext>
                </a:extLst>
              </p:cNvPr>
              <p:cNvSpPr>
                <a:spLocks noRot="1" noChangeAspect="1" noMove="1" noResize="1" noEditPoints="1" noAdjustHandles="1" noChangeArrowheads="1" noChangeShapeType="1" noTextEdit="1"/>
              </p:cNvSpPr>
              <p:nvPr/>
            </p:nvSpPr>
            <p:spPr>
              <a:xfrm>
                <a:off x="5385158" y="4048671"/>
                <a:ext cx="565411" cy="461665"/>
              </a:xfrm>
              <a:prstGeom prst="rect">
                <a:avLst/>
              </a:prstGeom>
              <a:blipFill>
                <a:blip r:embed="rId2"/>
                <a:stretch>
                  <a:fillRect b="-131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Rechteck 7">
                <a:extLst>
                  <a:ext uri="{FF2B5EF4-FFF2-40B4-BE49-F238E27FC236}">
                    <a16:creationId xmlns:a16="http://schemas.microsoft.com/office/drawing/2014/main" id="{53B25FDE-A3E8-4A3D-87D1-A253DA1704D4}"/>
                  </a:ext>
                </a:extLst>
              </p:cNvPr>
              <p:cNvSpPr/>
              <p:nvPr/>
            </p:nvSpPr>
            <p:spPr>
              <a:xfrm>
                <a:off x="84828" y="484770"/>
                <a:ext cx="57252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b="0" i="1" smtClean="0">
                              <a:latin typeface="Cambria Math" panose="02040503050406030204" pitchFamily="18" charset="0"/>
                              <a:cs typeface="Times New Roman" panose="02020603050405020304" pitchFamily="18" charset="0"/>
                            </a:rPr>
                            <m:t>2</m:t>
                          </m:r>
                        </m:sub>
                      </m:sSub>
                    </m:oMath>
                  </m:oMathPara>
                </a14:m>
                <a:endParaRPr lang="de-DE" sz="2400" dirty="0"/>
              </a:p>
            </p:txBody>
          </p:sp>
        </mc:Choice>
        <mc:Fallback xmlns="">
          <p:sp>
            <p:nvSpPr>
              <p:cNvPr id="8" name="Rechteck 7">
                <a:extLst>
                  <a:ext uri="{FF2B5EF4-FFF2-40B4-BE49-F238E27FC236}">
                    <a16:creationId xmlns:a16="http://schemas.microsoft.com/office/drawing/2014/main" id="{53B25FDE-A3E8-4A3D-87D1-A253DA1704D4}"/>
                  </a:ext>
                </a:extLst>
              </p:cNvPr>
              <p:cNvSpPr>
                <a:spLocks noRot="1" noChangeAspect="1" noMove="1" noResize="1" noEditPoints="1" noAdjustHandles="1" noChangeArrowheads="1" noChangeShapeType="1" noTextEdit="1"/>
              </p:cNvSpPr>
              <p:nvPr/>
            </p:nvSpPr>
            <p:spPr>
              <a:xfrm>
                <a:off x="84828" y="484770"/>
                <a:ext cx="572529" cy="461665"/>
              </a:xfrm>
              <a:prstGeom prst="rect">
                <a:avLst/>
              </a:prstGeom>
              <a:blipFill>
                <a:blip r:embed="rId3"/>
                <a:stretch>
                  <a:fillRect b="-1333"/>
                </a:stretch>
              </a:blipFill>
            </p:spPr>
            <p:txBody>
              <a:bodyPr/>
              <a:lstStyle/>
              <a:p>
                <a:r>
                  <a:rPr lang="de-DE">
                    <a:noFill/>
                  </a:rPr>
                  <a:t> </a:t>
                </a:r>
              </a:p>
            </p:txBody>
          </p:sp>
        </mc:Fallback>
      </mc:AlternateContent>
      <p:sp>
        <p:nvSpPr>
          <p:cNvPr id="3" name="Freihandform: Form 2">
            <a:extLst>
              <a:ext uri="{FF2B5EF4-FFF2-40B4-BE49-F238E27FC236}">
                <a16:creationId xmlns:a16="http://schemas.microsoft.com/office/drawing/2014/main" id="{DAAAAFB3-2679-4449-8E90-549544DE8236}"/>
              </a:ext>
            </a:extLst>
          </p:cNvPr>
          <p:cNvSpPr/>
          <p:nvPr/>
        </p:nvSpPr>
        <p:spPr>
          <a:xfrm>
            <a:off x="1250984" y="1241677"/>
            <a:ext cx="2551814" cy="2115879"/>
          </a:xfrm>
          <a:custGeom>
            <a:avLst/>
            <a:gdLst>
              <a:gd name="connsiteX0" fmla="*/ 0 w 2551814"/>
              <a:gd name="connsiteY0" fmla="*/ 0 h 2115879"/>
              <a:gd name="connsiteX1" fmla="*/ 1733107 w 2551814"/>
              <a:gd name="connsiteY1" fmla="*/ 552893 h 2115879"/>
              <a:gd name="connsiteX2" fmla="*/ 2551814 w 2551814"/>
              <a:gd name="connsiteY2" fmla="*/ 2115879 h 2115879"/>
              <a:gd name="connsiteX3" fmla="*/ 2551814 w 2551814"/>
              <a:gd name="connsiteY3" fmla="*/ 2115879 h 2115879"/>
            </a:gdLst>
            <a:ahLst/>
            <a:cxnLst>
              <a:cxn ang="0">
                <a:pos x="connsiteX0" y="connsiteY0"/>
              </a:cxn>
              <a:cxn ang="0">
                <a:pos x="connsiteX1" y="connsiteY1"/>
              </a:cxn>
              <a:cxn ang="0">
                <a:pos x="connsiteX2" y="connsiteY2"/>
              </a:cxn>
              <a:cxn ang="0">
                <a:pos x="connsiteX3" y="connsiteY3"/>
              </a:cxn>
            </a:cxnLst>
            <a:rect l="l" t="t" r="r" b="b"/>
            <a:pathLst>
              <a:path w="2551814" h="2115879">
                <a:moveTo>
                  <a:pt x="0" y="0"/>
                </a:moveTo>
                <a:cubicBezTo>
                  <a:pt x="653902" y="100123"/>
                  <a:pt x="1307805" y="200246"/>
                  <a:pt x="1733107" y="552893"/>
                </a:cubicBezTo>
                <a:cubicBezTo>
                  <a:pt x="2158409" y="905540"/>
                  <a:pt x="2551814" y="2115879"/>
                  <a:pt x="2551814" y="2115879"/>
                </a:cubicBezTo>
                <a:lnTo>
                  <a:pt x="2551814" y="2115879"/>
                </a:ln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reihandform: Form 11">
            <a:extLst>
              <a:ext uri="{FF2B5EF4-FFF2-40B4-BE49-F238E27FC236}">
                <a16:creationId xmlns:a16="http://schemas.microsoft.com/office/drawing/2014/main" id="{8607287E-FD00-4493-B08D-042B4DBA2D69}"/>
              </a:ext>
            </a:extLst>
          </p:cNvPr>
          <p:cNvSpPr/>
          <p:nvPr/>
        </p:nvSpPr>
        <p:spPr>
          <a:xfrm>
            <a:off x="1250984" y="1747576"/>
            <a:ext cx="3582005" cy="1609960"/>
          </a:xfrm>
          <a:custGeom>
            <a:avLst/>
            <a:gdLst>
              <a:gd name="connsiteX0" fmla="*/ 0 w 2551814"/>
              <a:gd name="connsiteY0" fmla="*/ 0 h 2115879"/>
              <a:gd name="connsiteX1" fmla="*/ 1733107 w 2551814"/>
              <a:gd name="connsiteY1" fmla="*/ 552893 h 2115879"/>
              <a:gd name="connsiteX2" fmla="*/ 2551814 w 2551814"/>
              <a:gd name="connsiteY2" fmla="*/ 2115879 h 2115879"/>
              <a:gd name="connsiteX3" fmla="*/ 2551814 w 2551814"/>
              <a:gd name="connsiteY3" fmla="*/ 2115879 h 2115879"/>
            </a:gdLst>
            <a:ahLst/>
            <a:cxnLst>
              <a:cxn ang="0">
                <a:pos x="connsiteX0" y="connsiteY0"/>
              </a:cxn>
              <a:cxn ang="0">
                <a:pos x="connsiteX1" y="connsiteY1"/>
              </a:cxn>
              <a:cxn ang="0">
                <a:pos x="connsiteX2" y="connsiteY2"/>
              </a:cxn>
              <a:cxn ang="0">
                <a:pos x="connsiteX3" y="connsiteY3"/>
              </a:cxn>
            </a:cxnLst>
            <a:rect l="l" t="t" r="r" b="b"/>
            <a:pathLst>
              <a:path w="2551814" h="2115879">
                <a:moveTo>
                  <a:pt x="0" y="0"/>
                </a:moveTo>
                <a:cubicBezTo>
                  <a:pt x="653902" y="100123"/>
                  <a:pt x="1307805" y="200246"/>
                  <a:pt x="1733107" y="552893"/>
                </a:cubicBezTo>
                <a:cubicBezTo>
                  <a:pt x="2158409" y="905540"/>
                  <a:pt x="2551814" y="2115879"/>
                  <a:pt x="2551814" y="2115879"/>
                </a:cubicBezTo>
                <a:lnTo>
                  <a:pt x="2551814" y="2115879"/>
                </a:ln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5174B506-2602-4D25-B606-3ABF51017EFD}"/>
              </a:ext>
            </a:extLst>
          </p:cNvPr>
          <p:cNvSpPr txBox="1"/>
          <p:nvPr/>
        </p:nvSpPr>
        <p:spPr>
          <a:xfrm>
            <a:off x="1614485" y="394721"/>
            <a:ext cx="444352" cy="1323439"/>
          </a:xfrm>
          <a:prstGeom prst="rect">
            <a:avLst/>
          </a:prstGeom>
          <a:noFill/>
        </p:spPr>
        <p:txBody>
          <a:bodyPr wrap="none" rtlCol="0">
            <a:spAutoFit/>
          </a:bodyPr>
          <a:lstStyle/>
          <a:p>
            <a:r>
              <a:rPr lang="de-DE" sz="8000" dirty="0"/>
              <a:t>.</a:t>
            </a:r>
          </a:p>
        </p:txBody>
      </p:sp>
      <p:sp>
        <p:nvSpPr>
          <p:cNvPr id="13" name="Textfeld 12">
            <a:extLst>
              <a:ext uri="{FF2B5EF4-FFF2-40B4-BE49-F238E27FC236}">
                <a16:creationId xmlns:a16="http://schemas.microsoft.com/office/drawing/2014/main" id="{EC4CC694-EECC-4C96-8FC6-2DC6DCCCBF98}"/>
              </a:ext>
            </a:extLst>
          </p:cNvPr>
          <p:cNvSpPr txBox="1"/>
          <p:nvPr/>
        </p:nvSpPr>
        <p:spPr>
          <a:xfrm>
            <a:off x="3337726" y="1777757"/>
            <a:ext cx="444352" cy="1323439"/>
          </a:xfrm>
          <a:prstGeom prst="rect">
            <a:avLst/>
          </a:prstGeom>
          <a:noFill/>
        </p:spPr>
        <p:txBody>
          <a:bodyPr wrap="none" rtlCol="0">
            <a:spAutoFit/>
          </a:bodyPr>
          <a:lstStyle/>
          <a:p>
            <a:r>
              <a:rPr lang="de-DE" sz="8000" dirty="0"/>
              <a:t>.</a:t>
            </a:r>
          </a:p>
        </p:txBody>
      </p:sp>
      <p:sp>
        <p:nvSpPr>
          <p:cNvPr id="14" name="Textfeld 13">
            <a:extLst>
              <a:ext uri="{FF2B5EF4-FFF2-40B4-BE49-F238E27FC236}">
                <a16:creationId xmlns:a16="http://schemas.microsoft.com/office/drawing/2014/main" id="{7A4CD2D2-56BE-4B73-81E3-F6632FC0B80F}"/>
              </a:ext>
            </a:extLst>
          </p:cNvPr>
          <p:cNvSpPr txBox="1"/>
          <p:nvPr/>
        </p:nvSpPr>
        <p:spPr>
          <a:xfrm>
            <a:off x="3890184" y="1530102"/>
            <a:ext cx="444352" cy="1323439"/>
          </a:xfrm>
          <a:prstGeom prst="rect">
            <a:avLst/>
          </a:prstGeom>
          <a:noFill/>
        </p:spPr>
        <p:txBody>
          <a:bodyPr wrap="none" rtlCol="0">
            <a:spAutoFit/>
          </a:bodyPr>
          <a:lstStyle/>
          <a:p>
            <a:r>
              <a:rPr lang="de-DE" sz="8000" dirty="0"/>
              <a:t>.</a:t>
            </a:r>
          </a:p>
        </p:txBody>
      </p:sp>
      <p:sp>
        <p:nvSpPr>
          <p:cNvPr id="15" name="Textfeld 14">
            <a:extLst>
              <a:ext uri="{FF2B5EF4-FFF2-40B4-BE49-F238E27FC236}">
                <a16:creationId xmlns:a16="http://schemas.microsoft.com/office/drawing/2014/main" id="{F2DECD43-42D9-4369-A2D0-795BF85CE3B5}"/>
              </a:ext>
            </a:extLst>
          </p:cNvPr>
          <p:cNvSpPr txBox="1"/>
          <p:nvPr/>
        </p:nvSpPr>
        <p:spPr>
          <a:xfrm>
            <a:off x="1370810" y="839528"/>
            <a:ext cx="444352" cy="1323439"/>
          </a:xfrm>
          <a:prstGeom prst="rect">
            <a:avLst/>
          </a:prstGeom>
          <a:noFill/>
        </p:spPr>
        <p:txBody>
          <a:bodyPr wrap="none" rtlCol="0">
            <a:spAutoFit/>
          </a:bodyPr>
          <a:lstStyle/>
          <a:p>
            <a:r>
              <a:rPr lang="de-DE" sz="8000" dirty="0"/>
              <a:t>.</a:t>
            </a:r>
          </a:p>
        </p:txBody>
      </p:sp>
      <p:grpSp>
        <p:nvGrpSpPr>
          <p:cNvPr id="21" name="Gruppieren 20">
            <a:extLst>
              <a:ext uri="{FF2B5EF4-FFF2-40B4-BE49-F238E27FC236}">
                <a16:creationId xmlns:a16="http://schemas.microsoft.com/office/drawing/2014/main" id="{BEFC0BC8-8ACC-49B4-9529-2BD30A0A55BD}"/>
              </a:ext>
            </a:extLst>
          </p:cNvPr>
          <p:cNvGrpSpPr/>
          <p:nvPr/>
        </p:nvGrpSpPr>
        <p:grpSpPr>
          <a:xfrm>
            <a:off x="1580112" y="872997"/>
            <a:ext cx="911580" cy="880249"/>
            <a:chOff x="6579833" y="1277164"/>
            <a:chExt cx="911580" cy="880249"/>
          </a:xfrm>
        </p:grpSpPr>
        <p:cxnSp>
          <p:nvCxnSpPr>
            <p:cNvPr id="17" name="Gerader Verbinder 16">
              <a:extLst>
                <a:ext uri="{FF2B5EF4-FFF2-40B4-BE49-F238E27FC236}">
                  <a16:creationId xmlns:a16="http://schemas.microsoft.com/office/drawing/2014/main" id="{E9501BBC-1074-4A36-9436-02220FBBFE6B}"/>
                </a:ext>
              </a:extLst>
            </p:cNvPr>
            <p:cNvCxnSpPr>
              <a:cxnSpLocks/>
            </p:cNvCxnSpPr>
            <p:nvPr/>
          </p:nvCxnSpPr>
          <p:spPr>
            <a:xfrm>
              <a:off x="6579833" y="1277164"/>
              <a:ext cx="0" cy="880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C40488D-F658-46D5-A70F-D8C7A7A0BEB6}"/>
                </a:ext>
              </a:extLst>
            </p:cNvPr>
            <p:cNvCxnSpPr>
              <a:cxnSpLocks/>
            </p:cNvCxnSpPr>
            <p:nvPr/>
          </p:nvCxnSpPr>
          <p:spPr>
            <a:xfrm flipH="1">
              <a:off x="6579833" y="2157413"/>
              <a:ext cx="9115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uppieren 21">
            <a:extLst>
              <a:ext uri="{FF2B5EF4-FFF2-40B4-BE49-F238E27FC236}">
                <a16:creationId xmlns:a16="http://schemas.microsoft.com/office/drawing/2014/main" id="{A38EA0E6-EEF2-4647-8ED8-B2C48A439E8E}"/>
              </a:ext>
            </a:extLst>
          </p:cNvPr>
          <p:cNvGrpSpPr/>
          <p:nvPr/>
        </p:nvGrpSpPr>
        <p:grpSpPr>
          <a:xfrm>
            <a:off x="3556558" y="1826979"/>
            <a:ext cx="911580" cy="880249"/>
            <a:chOff x="6579833" y="1277164"/>
            <a:chExt cx="911580" cy="880249"/>
          </a:xfrm>
        </p:grpSpPr>
        <p:cxnSp>
          <p:nvCxnSpPr>
            <p:cNvPr id="23" name="Gerader Verbinder 22">
              <a:extLst>
                <a:ext uri="{FF2B5EF4-FFF2-40B4-BE49-F238E27FC236}">
                  <a16:creationId xmlns:a16="http://schemas.microsoft.com/office/drawing/2014/main" id="{00D14BE3-B793-4F05-956B-7785CEEC788F}"/>
                </a:ext>
              </a:extLst>
            </p:cNvPr>
            <p:cNvCxnSpPr>
              <a:cxnSpLocks/>
            </p:cNvCxnSpPr>
            <p:nvPr/>
          </p:nvCxnSpPr>
          <p:spPr>
            <a:xfrm>
              <a:off x="6579833" y="1277164"/>
              <a:ext cx="0" cy="880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388F88EB-B7FF-47C0-B2FA-776E2FD6FFA3}"/>
                </a:ext>
              </a:extLst>
            </p:cNvPr>
            <p:cNvCxnSpPr>
              <a:cxnSpLocks/>
            </p:cNvCxnSpPr>
            <p:nvPr/>
          </p:nvCxnSpPr>
          <p:spPr>
            <a:xfrm flipH="1">
              <a:off x="6579833" y="2157413"/>
              <a:ext cx="9115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feld 24">
            <a:extLst>
              <a:ext uri="{FF2B5EF4-FFF2-40B4-BE49-F238E27FC236}">
                <a16:creationId xmlns:a16="http://schemas.microsoft.com/office/drawing/2014/main" id="{68151C7F-6607-443C-97D7-445F967AAAAB}"/>
              </a:ext>
            </a:extLst>
          </p:cNvPr>
          <p:cNvSpPr txBox="1"/>
          <p:nvPr/>
        </p:nvSpPr>
        <p:spPr>
          <a:xfrm>
            <a:off x="1410834" y="1718159"/>
            <a:ext cx="338554"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x</a:t>
            </a:r>
          </a:p>
        </p:txBody>
      </p:sp>
      <p:sp>
        <p:nvSpPr>
          <p:cNvPr id="26" name="Textfeld 25">
            <a:extLst>
              <a:ext uri="{FF2B5EF4-FFF2-40B4-BE49-F238E27FC236}">
                <a16:creationId xmlns:a16="http://schemas.microsoft.com/office/drawing/2014/main" id="{E8BDBC46-20B6-4C9F-8175-01EC47ED2093}"/>
              </a:ext>
            </a:extLst>
          </p:cNvPr>
          <p:cNvSpPr txBox="1"/>
          <p:nvPr/>
        </p:nvSpPr>
        <p:spPr>
          <a:xfrm>
            <a:off x="4122934" y="2060586"/>
            <a:ext cx="441146"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x´</a:t>
            </a:r>
          </a:p>
        </p:txBody>
      </p:sp>
      <p:sp>
        <p:nvSpPr>
          <p:cNvPr id="27" name="Textfeld 26">
            <a:extLst>
              <a:ext uri="{FF2B5EF4-FFF2-40B4-BE49-F238E27FC236}">
                <a16:creationId xmlns:a16="http://schemas.microsoft.com/office/drawing/2014/main" id="{990480C4-9F12-4A43-8B40-C569740FE468}"/>
              </a:ext>
            </a:extLst>
          </p:cNvPr>
          <p:cNvSpPr txBox="1"/>
          <p:nvPr/>
        </p:nvSpPr>
        <p:spPr>
          <a:xfrm>
            <a:off x="1836661" y="839528"/>
            <a:ext cx="441146"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y´</a:t>
            </a:r>
          </a:p>
        </p:txBody>
      </p:sp>
      <p:sp>
        <p:nvSpPr>
          <p:cNvPr id="28" name="Textfeld 27">
            <a:extLst>
              <a:ext uri="{FF2B5EF4-FFF2-40B4-BE49-F238E27FC236}">
                <a16:creationId xmlns:a16="http://schemas.microsoft.com/office/drawing/2014/main" id="{137D71CC-C7FA-4BCC-9337-F6F3DEA68ED2}"/>
              </a:ext>
            </a:extLst>
          </p:cNvPr>
          <p:cNvSpPr txBox="1"/>
          <p:nvPr/>
        </p:nvSpPr>
        <p:spPr>
          <a:xfrm>
            <a:off x="3218003" y="2476396"/>
            <a:ext cx="338554"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y</a:t>
            </a:r>
          </a:p>
        </p:txBody>
      </p:sp>
      <p:sp>
        <p:nvSpPr>
          <p:cNvPr id="30" name="Textfeld 29">
            <a:extLst>
              <a:ext uri="{FF2B5EF4-FFF2-40B4-BE49-F238E27FC236}">
                <a16:creationId xmlns:a16="http://schemas.microsoft.com/office/drawing/2014/main" id="{D0150DE6-5FD0-4E20-B2DF-25399A1B009E}"/>
              </a:ext>
            </a:extLst>
          </p:cNvPr>
          <p:cNvSpPr txBox="1"/>
          <p:nvPr/>
        </p:nvSpPr>
        <p:spPr>
          <a:xfrm>
            <a:off x="5942902" y="547376"/>
            <a:ext cx="6230050" cy="1847230"/>
          </a:xfrm>
          <a:prstGeom prst="rect">
            <a:avLst/>
          </a:prstGeom>
          <a:noFill/>
        </p:spPr>
        <p:txBody>
          <a:bodyPr wrap="square" rtlCol="0">
            <a:noAutofit/>
          </a:bodyPr>
          <a:lstStyle/>
          <a:p>
            <a:r>
              <a:rPr lang="de-DE" sz="2300" dirty="0">
                <a:latin typeface="Times New Roman" panose="02020603050405020304" pitchFamily="18" charset="0"/>
                <a:cs typeface="Times New Roman" panose="02020603050405020304" pitchFamily="18" charset="0"/>
              </a:rPr>
              <a:t>Betrachte einen Übergang von x nach y. Aufgrund der gleichen Argumentation wie vorher genügt die Politikmaßnahme x → y </a:t>
            </a:r>
            <a:r>
              <a:rPr lang="de-DE" sz="2300">
                <a:latin typeface="Times New Roman" panose="02020603050405020304" pitchFamily="18" charset="0"/>
                <a:cs typeface="Times New Roman" panose="02020603050405020304" pitchFamily="18" charset="0"/>
              </a:rPr>
              <a:t>wieder dem </a:t>
            </a:r>
            <a:r>
              <a:rPr lang="de-DE" sz="2300" dirty="0" err="1">
                <a:latin typeface="Times New Roman" panose="02020603050405020304" pitchFamily="18" charset="0"/>
                <a:cs typeface="Times New Roman" panose="02020603050405020304" pitchFamily="18" charset="0"/>
              </a:rPr>
              <a:t>Kaldor</a:t>
            </a:r>
            <a:r>
              <a:rPr lang="de-DE" sz="2300" dirty="0">
                <a:latin typeface="Times New Roman" panose="02020603050405020304" pitchFamily="18" charset="0"/>
                <a:cs typeface="Times New Roman" panose="02020603050405020304" pitchFamily="18" charset="0"/>
              </a:rPr>
              <a:t>-Hicks-Kriterium</a:t>
            </a:r>
          </a:p>
        </p:txBody>
      </p:sp>
      <p:sp>
        <p:nvSpPr>
          <p:cNvPr id="31" name="Rechteck 30">
            <a:extLst>
              <a:ext uri="{FF2B5EF4-FFF2-40B4-BE49-F238E27FC236}">
                <a16:creationId xmlns:a16="http://schemas.microsoft.com/office/drawing/2014/main" id="{9A1D5552-455F-49AD-8A05-C54DE5481FE5}"/>
              </a:ext>
            </a:extLst>
          </p:cNvPr>
          <p:cNvSpPr/>
          <p:nvPr/>
        </p:nvSpPr>
        <p:spPr>
          <a:xfrm>
            <a:off x="8684576" y="424692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32" name="Rechteck 31">
                <a:extLst>
                  <a:ext uri="{FF2B5EF4-FFF2-40B4-BE49-F238E27FC236}">
                    <a16:creationId xmlns:a16="http://schemas.microsoft.com/office/drawing/2014/main" id="{3ADC685B-1700-4153-9EC3-A729D260903F}"/>
                  </a:ext>
                </a:extLst>
              </p:cNvPr>
              <p:cNvSpPr/>
              <p:nvPr/>
            </p:nvSpPr>
            <p:spPr>
              <a:xfrm>
                <a:off x="724429" y="1422932"/>
                <a:ext cx="52565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𝑉</m:t>
                          </m:r>
                        </m:e>
                        <m:sub>
                          <m:r>
                            <a:rPr lang="de-DE" sz="2400" b="0" i="1" smtClean="0">
                              <a:latin typeface="Cambria Math" panose="02040503050406030204" pitchFamily="18" charset="0"/>
                              <a:cs typeface="Times New Roman" panose="02020603050405020304" pitchFamily="18" charset="0"/>
                            </a:rPr>
                            <m:t>𝑥</m:t>
                          </m:r>
                        </m:sub>
                      </m:sSub>
                    </m:oMath>
                  </m:oMathPara>
                </a14:m>
                <a:endParaRPr lang="de-DE" sz="2400" dirty="0"/>
              </a:p>
            </p:txBody>
          </p:sp>
        </mc:Choice>
        <mc:Fallback xmlns="">
          <p:sp>
            <p:nvSpPr>
              <p:cNvPr id="32" name="Rechteck 31">
                <a:extLst>
                  <a:ext uri="{FF2B5EF4-FFF2-40B4-BE49-F238E27FC236}">
                    <a16:creationId xmlns:a16="http://schemas.microsoft.com/office/drawing/2014/main" id="{3ADC685B-1700-4153-9EC3-A729D260903F}"/>
                  </a:ext>
                </a:extLst>
              </p:cNvPr>
              <p:cNvSpPr>
                <a:spLocks noRot="1" noChangeAspect="1" noMove="1" noResize="1" noEditPoints="1" noAdjustHandles="1" noChangeArrowheads="1" noChangeShapeType="1" noTextEdit="1"/>
              </p:cNvSpPr>
              <p:nvPr/>
            </p:nvSpPr>
            <p:spPr>
              <a:xfrm>
                <a:off x="724429" y="1422932"/>
                <a:ext cx="525657" cy="461665"/>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3" name="Rechteck 32">
                <a:extLst>
                  <a:ext uri="{FF2B5EF4-FFF2-40B4-BE49-F238E27FC236}">
                    <a16:creationId xmlns:a16="http://schemas.microsoft.com/office/drawing/2014/main" id="{00189E9A-CDE6-4A95-B843-DD729E00FB06}"/>
                  </a:ext>
                </a:extLst>
              </p:cNvPr>
              <p:cNvSpPr/>
              <p:nvPr/>
            </p:nvSpPr>
            <p:spPr>
              <a:xfrm>
                <a:off x="3579389" y="3301488"/>
                <a:ext cx="534697" cy="4908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𝑉</m:t>
                          </m:r>
                        </m:e>
                        <m:sub>
                          <m:r>
                            <a:rPr lang="de-DE" sz="2400" b="0" i="1" smtClean="0">
                              <a:latin typeface="Cambria Math" panose="02040503050406030204" pitchFamily="18" charset="0"/>
                              <a:cs typeface="Times New Roman" panose="02020603050405020304" pitchFamily="18" charset="0"/>
                            </a:rPr>
                            <m:t>𝑦</m:t>
                          </m:r>
                        </m:sub>
                      </m:sSub>
                    </m:oMath>
                  </m:oMathPara>
                </a14:m>
                <a:endParaRPr lang="de-DE" sz="2400" dirty="0"/>
              </a:p>
            </p:txBody>
          </p:sp>
        </mc:Choice>
        <mc:Fallback xmlns="">
          <p:sp>
            <p:nvSpPr>
              <p:cNvPr id="33" name="Rechteck 32">
                <a:extLst>
                  <a:ext uri="{FF2B5EF4-FFF2-40B4-BE49-F238E27FC236}">
                    <a16:creationId xmlns:a16="http://schemas.microsoft.com/office/drawing/2014/main" id="{00189E9A-CDE6-4A95-B843-DD729E00FB06}"/>
                  </a:ext>
                </a:extLst>
              </p:cNvPr>
              <p:cNvSpPr>
                <a:spLocks noRot="1" noChangeAspect="1" noMove="1" noResize="1" noEditPoints="1" noAdjustHandles="1" noChangeArrowheads="1" noChangeShapeType="1" noTextEdit="1"/>
              </p:cNvSpPr>
              <p:nvPr/>
            </p:nvSpPr>
            <p:spPr>
              <a:xfrm>
                <a:off x="3579389" y="3301488"/>
                <a:ext cx="534697" cy="490840"/>
              </a:xfrm>
              <a:prstGeom prst="rect">
                <a:avLst/>
              </a:prstGeom>
              <a:blipFill>
                <a:blip r:embed="rId5"/>
                <a:stretch>
                  <a:fillRect b="-6250"/>
                </a:stretch>
              </a:blipFill>
            </p:spPr>
            <p:txBody>
              <a:bodyPr/>
              <a:lstStyle/>
              <a:p>
                <a:r>
                  <a:rPr lang="de-DE">
                    <a:noFill/>
                  </a:rPr>
                  <a:t> </a:t>
                </a:r>
              </a:p>
            </p:txBody>
          </p:sp>
        </mc:Fallback>
      </mc:AlternateContent>
      <p:sp>
        <p:nvSpPr>
          <p:cNvPr id="34" name="Textfeld 33">
            <a:extLst>
              <a:ext uri="{FF2B5EF4-FFF2-40B4-BE49-F238E27FC236}">
                <a16:creationId xmlns:a16="http://schemas.microsoft.com/office/drawing/2014/main" id="{F863E801-C2CB-42CE-B6E2-2AFFA3A29FC2}"/>
              </a:ext>
            </a:extLst>
          </p:cNvPr>
          <p:cNvSpPr txBox="1"/>
          <p:nvPr/>
        </p:nvSpPr>
        <p:spPr>
          <a:xfrm>
            <a:off x="731712" y="4365516"/>
            <a:ext cx="7792528" cy="2213608"/>
          </a:xfrm>
          <a:prstGeom prst="rect">
            <a:avLst/>
          </a:prstGeom>
          <a:noFill/>
        </p:spPr>
        <p:txBody>
          <a:bodyPr wrap="square" rtlCol="0">
            <a:noAutofit/>
          </a:bodyPr>
          <a:lstStyle/>
          <a:p>
            <a:r>
              <a:rPr lang="de-DE" sz="2300" dirty="0">
                <a:latin typeface="Times New Roman" panose="02020603050405020304" pitchFamily="18" charset="0"/>
                <a:cs typeface="Times New Roman" panose="02020603050405020304" pitchFamily="18" charset="0"/>
              </a:rPr>
              <a:t>Aber: Betrachtet man aber einen Übergang von y nach x, so gilt aus dem gleichen Argument, dass x´ auf der gleichen Nutzenmöglichkeitskurve wie x liegt auch x nach </a:t>
            </a:r>
            <a:r>
              <a:rPr lang="de-DE" sz="2300" dirty="0" err="1">
                <a:latin typeface="Times New Roman" panose="02020603050405020304" pitchFamily="18" charset="0"/>
                <a:cs typeface="Times New Roman" panose="02020603050405020304" pitchFamily="18" charset="0"/>
              </a:rPr>
              <a:t>Kaldor</a:t>
            </a:r>
            <a:r>
              <a:rPr lang="de-DE" sz="2300" dirty="0">
                <a:latin typeface="Times New Roman" panose="02020603050405020304" pitchFamily="18" charset="0"/>
                <a:cs typeface="Times New Roman" panose="02020603050405020304" pitchFamily="18" charset="0"/>
              </a:rPr>
              <a:t>-Hicks gegenüber y vorzuziehen ist.</a:t>
            </a:r>
          </a:p>
          <a:p>
            <a:r>
              <a:rPr lang="de-DE" sz="2300" dirty="0">
                <a:latin typeface="Times New Roman" panose="02020603050405020304" pitchFamily="18" charset="0"/>
                <a:cs typeface="Times New Roman" panose="02020603050405020304" pitchFamily="18" charset="0"/>
              </a:rPr>
              <a:t>→ Widerspruch, bzw. liefert in diesem Fall </a:t>
            </a:r>
            <a:r>
              <a:rPr lang="de-DE" sz="2300" dirty="0" err="1">
                <a:latin typeface="Times New Roman" panose="02020603050405020304" pitchFamily="18" charset="0"/>
                <a:cs typeface="Times New Roman" panose="02020603050405020304" pitchFamily="18" charset="0"/>
              </a:rPr>
              <a:t>Kaldor</a:t>
            </a:r>
            <a:r>
              <a:rPr lang="de-DE" sz="2300" dirty="0">
                <a:latin typeface="Times New Roman" panose="02020603050405020304" pitchFamily="18" charset="0"/>
                <a:cs typeface="Times New Roman" panose="02020603050405020304" pitchFamily="18" charset="0"/>
              </a:rPr>
              <a:t>-Hicks kein</a:t>
            </a:r>
          </a:p>
          <a:p>
            <a:r>
              <a:rPr lang="de-DE" sz="2300" dirty="0">
                <a:latin typeface="Times New Roman" panose="02020603050405020304" pitchFamily="18" charset="0"/>
                <a:cs typeface="Times New Roman" panose="02020603050405020304" pitchFamily="18" charset="0"/>
              </a:rPr>
              <a:t>sinnvolles Entscheidungskriterium</a:t>
            </a:r>
          </a:p>
        </p:txBody>
      </p:sp>
      <mc:AlternateContent xmlns:mc="http://schemas.openxmlformats.org/markup-compatibility/2006">
        <mc:Choice xmlns:p14="http://schemas.microsoft.com/office/powerpoint/2010/main" Requires="p14">
          <p:contentPart p14:bwMode="auto" r:id="rId6">
            <p14:nvContentPartPr>
              <p14:cNvPr id="2" name="Freihand 1">
                <a:extLst>
                  <a:ext uri="{FF2B5EF4-FFF2-40B4-BE49-F238E27FC236}">
                    <a16:creationId xmlns:a16="http://schemas.microsoft.com/office/drawing/2014/main" id="{ABC7732E-4543-2ABA-2136-675AC428A254}"/>
                  </a:ext>
                </a:extLst>
              </p14:cNvPr>
              <p14:cNvContentPartPr/>
              <p14:nvPr/>
            </p14:nvContentPartPr>
            <p14:xfrm>
              <a:off x="1331116" y="1801276"/>
              <a:ext cx="410760" cy="367560"/>
            </p14:xfrm>
          </p:contentPart>
        </mc:Choice>
        <mc:Fallback>
          <p:pic>
            <p:nvPicPr>
              <p:cNvPr id="2" name="Freihand 1">
                <a:extLst>
                  <a:ext uri="{FF2B5EF4-FFF2-40B4-BE49-F238E27FC236}">
                    <a16:creationId xmlns:a16="http://schemas.microsoft.com/office/drawing/2014/main" id="{ABC7732E-4543-2ABA-2136-675AC428A254}"/>
                  </a:ext>
                </a:extLst>
              </p:cNvPr>
              <p:cNvPicPr/>
              <p:nvPr/>
            </p:nvPicPr>
            <p:blipFill>
              <a:blip r:embed="rId7"/>
              <a:stretch>
                <a:fillRect/>
              </a:stretch>
            </p:blipFill>
            <p:spPr>
              <a:xfrm>
                <a:off x="1322476" y="1792276"/>
                <a:ext cx="428400" cy="385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6" name="Freihand 15">
                <a:extLst>
                  <a:ext uri="{FF2B5EF4-FFF2-40B4-BE49-F238E27FC236}">
                    <a16:creationId xmlns:a16="http://schemas.microsoft.com/office/drawing/2014/main" id="{8F0B5185-679A-EA08-89FA-B1E8A2B6A1CA}"/>
                  </a:ext>
                </a:extLst>
              </p14:cNvPr>
              <p14:cNvContentPartPr/>
              <p14:nvPr/>
            </p14:nvContentPartPr>
            <p14:xfrm>
              <a:off x="775996" y="1869676"/>
              <a:ext cx="348480" cy="60840"/>
            </p14:xfrm>
          </p:contentPart>
        </mc:Choice>
        <mc:Fallback>
          <p:pic>
            <p:nvPicPr>
              <p:cNvPr id="16" name="Freihand 15">
                <a:extLst>
                  <a:ext uri="{FF2B5EF4-FFF2-40B4-BE49-F238E27FC236}">
                    <a16:creationId xmlns:a16="http://schemas.microsoft.com/office/drawing/2014/main" id="{8F0B5185-679A-EA08-89FA-B1E8A2B6A1CA}"/>
                  </a:ext>
                </a:extLst>
              </p:cNvPr>
              <p:cNvPicPr/>
              <p:nvPr/>
            </p:nvPicPr>
            <p:blipFill>
              <a:blip r:embed="rId9"/>
              <a:stretch>
                <a:fillRect/>
              </a:stretch>
            </p:blipFill>
            <p:spPr>
              <a:xfrm>
                <a:off x="766996" y="1861036"/>
                <a:ext cx="3661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5" name="Freihand 34">
                <a:extLst>
                  <a:ext uri="{FF2B5EF4-FFF2-40B4-BE49-F238E27FC236}">
                    <a16:creationId xmlns:a16="http://schemas.microsoft.com/office/drawing/2014/main" id="{015CD904-B46B-C9C4-3369-E71BFDE8DA40}"/>
                  </a:ext>
                </a:extLst>
              </p14:cNvPr>
              <p14:cNvContentPartPr/>
              <p14:nvPr/>
            </p14:nvContentPartPr>
            <p14:xfrm>
              <a:off x="3484996" y="3287356"/>
              <a:ext cx="642240" cy="617400"/>
            </p14:xfrm>
          </p:contentPart>
        </mc:Choice>
        <mc:Fallback>
          <p:pic>
            <p:nvPicPr>
              <p:cNvPr id="35" name="Freihand 34">
                <a:extLst>
                  <a:ext uri="{FF2B5EF4-FFF2-40B4-BE49-F238E27FC236}">
                    <a16:creationId xmlns:a16="http://schemas.microsoft.com/office/drawing/2014/main" id="{015CD904-B46B-C9C4-3369-E71BFDE8DA40}"/>
                  </a:ext>
                </a:extLst>
              </p:cNvPr>
              <p:cNvPicPr/>
              <p:nvPr/>
            </p:nvPicPr>
            <p:blipFill>
              <a:blip r:embed="rId11"/>
              <a:stretch>
                <a:fillRect/>
              </a:stretch>
            </p:blipFill>
            <p:spPr>
              <a:xfrm>
                <a:off x="3476356" y="3278356"/>
                <a:ext cx="659880" cy="635040"/>
              </a:xfrm>
              <a:prstGeom prst="rect">
                <a:avLst/>
              </a:prstGeom>
            </p:spPr>
          </p:pic>
        </mc:Fallback>
      </mc:AlternateContent>
      <p:grpSp>
        <p:nvGrpSpPr>
          <p:cNvPr id="40" name="Gruppieren 39">
            <a:extLst>
              <a:ext uri="{FF2B5EF4-FFF2-40B4-BE49-F238E27FC236}">
                <a16:creationId xmlns:a16="http://schemas.microsoft.com/office/drawing/2014/main" id="{36CA78AB-38A4-B2EB-7095-695404F8E28B}"/>
              </a:ext>
            </a:extLst>
          </p:cNvPr>
          <p:cNvGrpSpPr/>
          <p:nvPr/>
        </p:nvGrpSpPr>
        <p:grpSpPr>
          <a:xfrm>
            <a:off x="1794076" y="811636"/>
            <a:ext cx="1775880" cy="1964520"/>
            <a:chOff x="1794076" y="811636"/>
            <a:chExt cx="1775880" cy="1964520"/>
          </a:xfrm>
        </p:grpSpPr>
        <mc:AlternateContent xmlns:mc="http://schemas.openxmlformats.org/markup-compatibility/2006">
          <mc:Choice xmlns:p14="http://schemas.microsoft.com/office/powerpoint/2010/main" Requires="p14">
            <p:contentPart p14:bwMode="auto" r:id="rId12">
              <p14:nvContentPartPr>
                <p14:cNvPr id="18" name="Freihand 17">
                  <a:extLst>
                    <a:ext uri="{FF2B5EF4-FFF2-40B4-BE49-F238E27FC236}">
                      <a16:creationId xmlns:a16="http://schemas.microsoft.com/office/drawing/2014/main" id="{B7D73928-E1A3-311E-2FD3-BC5F1299037E}"/>
                    </a:ext>
                  </a:extLst>
                </p14:cNvPr>
                <p14:cNvContentPartPr/>
                <p14:nvPr/>
              </p14:nvContentPartPr>
              <p14:xfrm>
                <a:off x="1805236" y="2079196"/>
                <a:ext cx="1419840" cy="599040"/>
              </p14:xfrm>
            </p:contentPart>
          </mc:Choice>
          <mc:Fallback>
            <p:pic>
              <p:nvPicPr>
                <p:cNvPr id="18" name="Freihand 17">
                  <a:extLst>
                    <a:ext uri="{FF2B5EF4-FFF2-40B4-BE49-F238E27FC236}">
                      <a16:creationId xmlns:a16="http://schemas.microsoft.com/office/drawing/2014/main" id="{B7D73928-E1A3-311E-2FD3-BC5F1299037E}"/>
                    </a:ext>
                  </a:extLst>
                </p:cNvPr>
                <p:cNvPicPr/>
                <p:nvPr/>
              </p:nvPicPr>
              <p:blipFill>
                <a:blip r:embed="rId13"/>
                <a:stretch>
                  <a:fillRect/>
                </a:stretch>
              </p:blipFill>
              <p:spPr>
                <a:xfrm>
                  <a:off x="1796596" y="2070196"/>
                  <a:ext cx="1437480" cy="616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 name="Freihand 19">
                  <a:extLst>
                    <a:ext uri="{FF2B5EF4-FFF2-40B4-BE49-F238E27FC236}">
                      <a16:creationId xmlns:a16="http://schemas.microsoft.com/office/drawing/2014/main" id="{1C950058-1D6D-4A9B-AD55-232D9EB53E2F}"/>
                    </a:ext>
                  </a:extLst>
                </p14:cNvPr>
                <p14:cNvContentPartPr/>
                <p14:nvPr/>
              </p14:nvContentPartPr>
              <p14:xfrm>
                <a:off x="3084316" y="2512636"/>
                <a:ext cx="189000" cy="263520"/>
              </p14:xfrm>
            </p:contentPart>
          </mc:Choice>
          <mc:Fallback>
            <p:pic>
              <p:nvPicPr>
                <p:cNvPr id="20" name="Freihand 19">
                  <a:extLst>
                    <a:ext uri="{FF2B5EF4-FFF2-40B4-BE49-F238E27FC236}">
                      <a16:creationId xmlns:a16="http://schemas.microsoft.com/office/drawing/2014/main" id="{1C950058-1D6D-4A9B-AD55-232D9EB53E2F}"/>
                    </a:ext>
                  </a:extLst>
                </p:cNvPr>
                <p:cNvPicPr/>
                <p:nvPr/>
              </p:nvPicPr>
              <p:blipFill>
                <a:blip r:embed="rId15"/>
                <a:stretch>
                  <a:fillRect/>
                </a:stretch>
              </p:blipFill>
              <p:spPr>
                <a:xfrm>
                  <a:off x="3075676" y="2503996"/>
                  <a:ext cx="20664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6" name="Freihand 35">
                  <a:extLst>
                    <a:ext uri="{FF2B5EF4-FFF2-40B4-BE49-F238E27FC236}">
                      <a16:creationId xmlns:a16="http://schemas.microsoft.com/office/drawing/2014/main" id="{194F1CFB-55F3-773B-E35C-BDF2359696EE}"/>
                    </a:ext>
                  </a:extLst>
                </p14:cNvPr>
                <p14:cNvContentPartPr/>
                <p14:nvPr/>
              </p14:nvContentPartPr>
              <p14:xfrm>
                <a:off x="1871116" y="1373596"/>
                <a:ext cx="1698840" cy="1355400"/>
              </p14:xfrm>
            </p:contentPart>
          </mc:Choice>
          <mc:Fallback>
            <p:pic>
              <p:nvPicPr>
                <p:cNvPr id="36" name="Freihand 35">
                  <a:extLst>
                    <a:ext uri="{FF2B5EF4-FFF2-40B4-BE49-F238E27FC236}">
                      <a16:creationId xmlns:a16="http://schemas.microsoft.com/office/drawing/2014/main" id="{194F1CFB-55F3-773B-E35C-BDF2359696EE}"/>
                    </a:ext>
                  </a:extLst>
                </p:cNvPr>
                <p:cNvPicPr/>
                <p:nvPr/>
              </p:nvPicPr>
              <p:blipFill>
                <a:blip r:embed="rId17"/>
                <a:stretch>
                  <a:fillRect/>
                </a:stretch>
              </p:blipFill>
              <p:spPr>
                <a:xfrm>
                  <a:off x="1862116" y="1364596"/>
                  <a:ext cx="1716480" cy="1373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7" name="Freihand 36">
                  <a:extLst>
                    <a:ext uri="{FF2B5EF4-FFF2-40B4-BE49-F238E27FC236}">
                      <a16:creationId xmlns:a16="http://schemas.microsoft.com/office/drawing/2014/main" id="{78E7ACD8-B826-8AD5-0652-2B373C75F0DA}"/>
                    </a:ext>
                  </a:extLst>
                </p14:cNvPr>
                <p14:cNvContentPartPr/>
                <p14:nvPr/>
              </p14:nvContentPartPr>
              <p14:xfrm>
                <a:off x="1827556" y="1273876"/>
                <a:ext cx="258480" cy="158760"/>
              </p14:xfrm>
            </p:contentPart>
          </mc:Choice>
          <mc:Fallback>
            <p:pic>
              <p:nvPicPr>
                <p:cNvPr id="37" name="Freihand 36">
                  <a:extLst>
                    <a:ext uri="{FF2B5EF4-FFF2-40B4-BE49-F238E27FC236}">
                      <a16:creationId xmlns:a16="http://schemas.microsoft.com/office/drawing/2014/main" id="{78E7ACD8-B826-8AD5-0652-2B373C75F0DA}"/>
                    </a:ext>
                  </a:extLst>
                </p:cNvPr>
                <p:cNvPicPr/>
                <p:nvPr/>
              </p:nvPicPr>
              <p:blipFill>
                <a:blip r:embed="rId19"/>
                <a:stretch>
                  <a:fillRect/>
                </a:stretch>
              </p:blipFill>
              <p:spPr>
                <a:xfrm>
                  <a:off x="1818916" y="1265236"/>
                  <a:ext cx="2761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9" name="Freihand 38">
                  <a:extLst>
                    <a:ext uri="{FF2B5EF4-FFF2-40B4-BE49-F238E27FC236}">
                      <a16:creationId xmlns:a16="http://schemas.microsoft.com/office/drawing/2014/main" id="{2CFD833D-CD4B-1D5C-400B-44D20C161450}"/>
                    </a:ext>
                  </a:extLst>
                </p14:cNvPr>
                <p14:cNvContentPartPr/>
                <p14:nvPr/>
              </p14:nvContentPartPr>
              <p14:xfrm>
                <a:off x="1794076" y="811636"/>
                <a:ext cx="456480" cy="563760"/>
              </p14:xfrm>
            </p:contentPart>
          </mc:Choice>
          <mc:Fallback>
            <p:pic>
              <p:nvPicPr>
                <p:cNvPr id="39" name="Freihand 38">
                  <a:extLst>
                    <a:ext uri="{FF2B5EF4-FFF2-40B4-BE49-F238E27FC236}">
                      <a16:creationId xmlns:a16="http://schemas.microsoft.com/office/drawing/2014/main" id="{2CFD833D-CD4B-1D5C-400B-44D20C161450}"/>
                    </a:ext>
                  </a:extLst>
                </p:cNvPr>
                <p:cNvPicPr/>
                <p:nvPr/>
              </p:nvPicPr>
              <p:blipFill>
                <a:blip r:embed="rId21"/>
                <a:stretch>
                  <a:fillRect/>
                </a:stretch>
              </p:blipFill>
              <p:spPr>
                <a:xfrm>
                  <a:off x="1785436" y="802636"/>
                  <a:ext cx="474120" cy="581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41" name="Freihand 40">
                <a:extLst>
                  <a:ext uri="{FF2B5EF4-FFF2-40B4-BE49-F238E27FC236}">
                    <a16:creationId xmlns:a16="http://schemas.microsoft.com/office/drawing/2014/main" id="{6B2591C1-B7B3-26DB-F87D-1BE0D3C03D5D}"/>
                  </a:ext>
                </a:extLst>
              </p14:cNvPr>
              <p14:cNvContentPartPr/>
              <p14:nvPr/>
            </p14:nvContentPartPr>
            <p14:xfrm>
              <a:off x="3279436" y="2557996"/>
              <a:ext cx="450000" cy="440280"/>
            </p14:xfrm>
          </p:contentPart>
        </mc:Choice>
        <mc:Fallback>
          <p:pic>
            <p:nvPicPr>
              <p:cNvPr id="41" name="Freihand 40">
                <a:extLst>
                  <a:ext uri="{FF2B5EF4-FFF2-40B4-BE49-F238E27FC236}">
                    <a16:creationId xmlns:a16="http://schemas.microsoft.com/office/drawing/2014/main" id="{6B2591C1-B7B3-26DB-F87D-1BE0D3C03D5D}"/>
                  </a:ext>
                </a:extLst>
              </p:cNvPr>
              <p:cNvPicPr/>
              <p:nvPr/>
            </p:nvPicPr>
            <p:blipFill>
              <a:blip r:embed="rId23"/>
              <a:stretch>
                <a:fillRect/>
              </a:stretch>
            </p:blipFill>
            <p:spPr>
              <a:xfrm>
                <a:off x="3270436" y="2549356"/>
                <a:ext cx="467640" cy="457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2" name="Freihand 41">
                <a:extLst>
                  <a:ext uri="{FF2B5EF4-FFF2-40B4-BE49-F238E27FC236}">
                    <a16:creationId xmlns:a16="http://schemas.microsoft.com/office/drawing/2014/main" id="{F2CE5F89-E0DA-3223-E403-74069778DD28}"/>
                  </a:ext>
                </a:extLst>
              </p14:cNvPr>
              <p14:cNvContentPartPr/>
              <p14:nvPr/>
            </p14:nvContentPartPr>
            <p14:xfrm>
              <a:off x="3847156" y="2738716"/>
              <a:ext cx="2727720" cy="173160"/>
            </p14:xfrm>
          </p:contentPart>
        </mc:Choice>
        <mc:Fallback>
          <p:pic>
            <p:nvPicPr>
              <p:cNvPr id="42" name="Freihand 41">
                <a:extLst>
                  <a:ext uri="{FF2B5EF4-FFF2-40B4-BE49-F238E27FC236}">
                    <a16:creationId xmlns:a16="http://schemas.microsoft.com/office/drawing/2014/main" id="{F2CE5F89-E0DA-3223-E403-74069778DD28}"/>
                  </a:ext>
                </a:extLst>
              </p:cNvPr>
              <p:cNvPicPr/>
              <p:nvPr/>
            </p:nvPicPr>
            <p:blipFill>
              <a:blip r:embed="rId25"/>
              <a:stretch>
                <a:fillRect/>
              </a:stretch>
            </p:blipFill>
            <p:spPr>
              <a:xfrm>
                <a:off x="3838156" y="2729716"/>
                <a:ext cx="27453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60" name="Freihand 59">
                <a:extLst>
                  <a:ext uri="{FF2B5EF4-FFF2-40B4-BE49-F238E27FC236}">
                    <a16:creationId xmlns:a16="http://schemas.microsoft.com/office/drawing/2014/main" id="{7A2A6139-1C88-6750-BD56-F79EE8C8197F}"/>
                  </a:ext>
                </a:extLst>
              </p14:cNvPr>
              <p14:cNvContentPartPr/>
              <p14:nvPr/>
            </p14:nvContentPartPr>
            <p14:xfrm>
              <a:off x="9453796" y="2031676"/>
              <a:ext cx="15480" cy="71640"/>
            </p14:xfrm>
          </p:contentPart>
        </mc:Choice>
        <mc:Fallback>
          <p:pic>
            <p:nvPicPr>
              <p:cNvPr id="60" name="Freihand 59">
                <a:extLst>
                  <a:ext uri="{FF2B5EF4-FFF2-40B4-BE49-F238E27FC236}">
                    <a16:creationId xmlns:a16="http://schemas.microsoft.com/office/drawing/2014/main" id="{7A2A6139-1C88-6750-BD56-F79EE8C8197F}"/>
                  </a:ext>
                </a:extLst>
              </p:cNvPr>
              <p:cNvPicPr/>
              <p:nvPr/>
            </p:nvPicPr>
            <p:blipFill>
              <a:blip r:embed="rId27"/>
              <a:stretch>
                <a:fillRect/>
              </a:stretch>
            </p:blipFill>
            <p:spPr>
              <a:xfrm>
                <a:off x="9444796" y="2023036"/>
                <a:ext cx="331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77" name="Freihand 76">
                <a:extLst>
                  <a:ext uri="{FF2B5EF4-FFF2-40B4-BE49-F238E27FC236}">
                    <a16:creationId xmlns:a16="http://schemas.microsoft.com/office/drawing/2014/main" id="{A28282AB-DEEB-E3A0-E00F-26770B1C6890}"/>
                  </a:ext>
                </a:extLst>
              </p14:cNvPr>
              <p14:cNvContentPartPr/>
              <p14:nvPr/>
            </p14:nvContentPartPr>
            <p14:xfrm>
              <a:off x="3520996" y="3637996"/>
              <a:ext cx="28080" cy="446760"/>
            </p14:xfrm>
          </p:contentPart>
        </mc:Choice>
        <mc:Fallback>
          <p:pic>
            <p:nvPicPr>
              <p:cNvPr id="77" name="Freihand 76">
                <a:extLst>
                  <a:ext uri="{FF2B5EF4-FFF2-40B4-BE49-F238E27FC236}">
                    <a16:creationId xmlns:a16="http://schemas.microsoft.com/office/drawing/2014/main" id="{A28282AB-DEEB-E3A0-E00F-26770B1C6890}"/>
                  </a:ext>
                </a:extLst>
              </p:cNvPr>
              <p:cNvPicPr/>
              <p:nvPr/>
            </p:nvPicPr>
            <p:blipFill>
              <a:blip r:embed="rId29"/>
              <a:stretch>
                <a:fillRect/>
              </a:stretch>
            </p:blipFill>
            <p:spPr>
              <a:xfrm>
                <a:off x="3511996" y="3628996"/>
                <a:ext cx="45720" cy="464400"/>
              </a:xfrm>
              <a:prstGeom prst="rect">
                <a:avLst/>
              </a:prstGeom>
            </p:spPr>
          </p:pic>
        </mc:Fallback>
      </mc:AlternateContent>
      <p:grpSp>
        <p:nvGrpSpPr>
          <p:cNvPr id="86" name="Gruppieren 85">
            <a:extLst>
              <a:ext uri="{FF2B5EF4-FFF2-40B4-BE49-F238E27FC236}">
                <a16:creationId xmlns:a16="http://schemas.microsoft.com/office/drawing/2014/main" id="{C4B12AEB-86A0-C29B-7CEB-CB9EB6821540}"/>
              </a:ext>
            </a:extLst>
          </p:cNvPr>
          <p:cNvGrpSpPr/>
          <p:nvPr/>
        </p:nvGrpSpPr>
        <p:grpSpPr>
          <a:xfrm>
            <a:off x="1742956" y="3558076"/>
            <a:ext cx="64800" cy="435960"/>
            <a:chOff x="1742956" y="3558076"/>
            <a:chExt cx="64800" cy="435960"/>
          </a:xfrm>
        </p:grpSpPr>
        <mc:AlternateContent xmlns:mc="http://schemas.openxmlformats.org/markup-compatibility/2006">
          <mc:Choice xmlns:p14="http://schemas.microsoft.com/office/powerpoint/2010/main" Requires="p14">
            <p:contentPart p14:bwMode="auto" r:id="rId30">
              <p14:nvContentPartPr>
                <p14:cNvPr id="79" name="Freihand 78">
                  <a:extLst>
                    <a:ext uri="{FF2B5EF4-FFF2-40B4-BE49-F238E27FC236}">
                      <a16:creationId xmlns:a16="http://schemas.microsoft.com/office/drawing/2014/main" id="{455EAE57-9AF8-2D6B-6F1C-F25C85AF0734}"/>
                    </a:ext>
                  </a:extLst>
                </p14:cNvPr>
                <p14:cNvContentPartPr/>
                <p14:nvPr/>
              </p14:nvContentPartPr>
              <p14:xfrm>
                <a:off x="1790836" y="3836716"/>
                <a:ext cx="16920" cy="157320"/>
              </p14:xfrm>
            </p:contentPart>
          </mc:Choice>
          <mc:Fallback>
            <p:pic>
              <p:nvPicPr>
                <p:cNvPr id="79" name="Freihand 78">
                  <a:extLst>
                    <a:ext uri="{FF2B5EF4-FFF2-40B4-BE49-F238E27FC236}">
                      <a16:creationId xmlns:a16="http://schemas.microsoft.com/office/drawing/2014/main" id="{455EAE57-9AF8-2D6B-6F1C-F25C85AF0734}"/>
                    </a:ext>
                  </a:extLst>
                </p:cNvPr>
                <p:cNvPicPr/>
                <p:nvPr/>
              </p:nvPicPr>
              <p:blipFill>
                <a:blip r:embed="rId31"/>
                <a:stretch>
                  <a:fillRect/>
                </a:stretch>
              </p:blipFill>
              <p:spPr>
                <a:xfrm>
                  <a:off x="1781836" y="3827716"/>
                  <a:ext cx="345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82" name="Freihand 81">
                  <a:extLst>
                    <a:ext uri="{FF2B5EF4-FFF2-40B4-BE49-F238E27FC236}">
                      <a16:creationId xmlns:a16="http://schemas.microsoft.com/office/drawing/2014/main" id="{5DF7C69F-DCBD-419D-43AD-D9D6CEFF00B9}"/>
                    </a:ext>
                  </a:extLst>
                </p14:cNvPr>
                <p14:cNvContentPartPr/>
                <p14:nvPr/>
              </p14:nvContentPartPr>
              <p14:xfrm>
                <a:off x="1742956" y="3558076"/>
                <a:ext cx="20160" cy="433800"/>
              </p14:xfrm>
            </p:contentPart>
          </mc:Choice>
          <mc:Fallback>
            <p:pic>
              <p:nvPicPr>
                <p:cNvPr id="82" name="Freihand 81">
                  <a:extLst>
                    <a:ext uri="{FF2B5EF4-FFF2-40B4-BE49-F238E27FC236}">
                      <a16:creationId xmlns:a16="http://schemas.microsoft.com/office/drawing/2014/main" id="{5DF7C69F-DCBD-419D-43AD-D9D6CEFF00B9}"/>
                    </a:ext>
                  </a:extLst>
                </p:cNvPr>
                <p:cNvPicPr/>
                <p:nvPr/>
              </p:nvPicPr>
              <p:blipFill>
                <a:blip r:embed="rId33"/>
                <a:stretch>
                  <a:fillRect/>
                </a:stretch>
              </p:blipFill>
              <p:spPr>
                <a:xfrm>
                  <a:off x="1733956" y="3549076"/>
                  <a:ext cx="37800" cy="451440"/>
                </a:xfrm>
                <a:prstGeom prst="rect">
                  <a:avLst/>
                </a:prstGeom>
              </p:spPr>
            </p:pic>
          </mc:Fallback>
        </mc:AlternateContent>
      </p:grpSp>
      <p:grpSp>
        <p:nvGrpSpPr>
          <p:cNvPr id="85" name="Gruppieren 84">
            <a:extLst>
              <a:ext uri="{FF2B5EF4-FFF2-40B4-BE49-F238E27FC236}">
                <a16:creationId xmlns:a16="http://schemas.microsoft.com/office/drawing/2014/main" id="{0419105F-84EF-33D9-DB1F-678D37EFAF16}"/>
              </a:ext>
            </a:extLst>
          </p:cNvPr>
          <p:cNvGrpSpPr/>
          <p:nvPr/>
        </p:nvGrpSpPr>
        <p:grpSpPr>
          <a:xfrm>
            <a:off x="2263516" y="4177276"/>
            <a:ext cx="924480" cy="209520"/>
            <a:chOff x="2263516" y="4177276"/>
            <a:chExt cx="924480" cy="209520"/>
          </a:xfrm>
        </p:grpSpPr>
        <mc:AlternateContent xmlns:mc="http://schemas.openxmlformats.org/markup-compatibility/2006">
          <mc:Choice xmlns:p14="http://schemas.microsoft.com/office/powerpoint/2010/main" Requires="p14">
            <p:contentPart p14:bwMode="auto" r:id="rId34">
              <p14:nvContentPartPr>
                <p14:cNvPr id="83" name="Freihand 82">
                  <a:extLst>
                    <a:ext uri="{FF2B5EF4-FFF2-40B4-BE49-F238E27FC236}">
                      <a16:creationId xmlns:a16="http://schemas.microsoft.com/office/drawing/2014/main" id="{D5310B92-DAC1-A7A3-7204-04BC9F96F77C}"/>
                    </a:ext>
                  </a:extLst>
                </p14:cNvPr>
                <p14:cNvContentPartPr/>
                <p14:nvPr/>
              </p14:nvContentPartPr>
              <p14:xfrm>
                <a:off x="2353516" y="4229836"/>
                <a:ext cx="834480" cy="48240"/>
              </p14:xfrm>
            </p:contentPart>
          </mc:Choice>
          <mc:Fallback>
            <p:pic>
              <p:nvPicPr>
                <p:cNvPr id="83" name="Freihand 82">
                  <a:extLst>
                    <a:ext uri="{FF2B5EF4-FFF2-40B4-BE49-F238E27FC236}">
                      <a16:creationId xmlns:a16="http://schemas.microsoft.com/office/drawing/2014/main" id="{D5310B92-DAC1-A7A3-7204-04BC9F96F77C}"/>
                    </a:ext>
                  </a:extLst>
                </p:cNvPr>
                <p:cNvPicPr/>
                <p:nvPr/>
              </p:nvPicPr>
              <p:blipFill>
                <a:blip r:embed="rId35"/>
                <a:stretch>
                  <a:fillRect/>
                </a:stretch>
              </p:blipFill>
              <p:spPr>
                <a:xfrm>
                  <a:off x="2344516" y="4220836"/>
                  <a:ext cx="8521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84" name="Freihand 83">
                  <a:extLst>
                    <a:ext uri="{FF2B5EF4-FFF2-40B4-BE49-F238E27FC236}">
                      <a16:creationId xmlns:a16="http://schemas.microsoft.com/office/drawing/2014/main" id="{1FC594EE-0471-6334-DDC5-829D5287BA07}"/>
                    </a:ext>
                  </a:extLst>
                </p14:cNvPr>
                <p14:cNvContentPartPr/>
                <p14:nvPr/>
              </p14:nvContentPartPr>
              <p14:xfrm>
                <a:off x="2263516" y="4177276"/>
                <a:ext cx="172080" cy="209520"/>
              </p14:xfrm>
            </p:contentPart>
          </mc:Choice>
          <mc:Fallback>
            <p:pic>
              <p:nvPicPr>
                <p:cNvPr id="84" name="Freihand 83">
                  <a:extLst>
                    <a:ext uri="{FF2B5EF4-FFF2-40B4-BE49-F238E27FC236}">
                      <a16:creationId xmlns:a16="http://schemas.microsoft.com/office/drawing/2014/main" id="{1FC594EE-0471-6334-DDC5-829D5287BA07}"/>
                    </a:ext>
                  </a:extLst>
                </p:cNvPr>
                <p:cNvPicPr/>
                <p:nvPr/>
              </p:nvPicPr>
              <p:blipFill>
                <a:blip r:embed="rId37"/>
                <a:stretch>
                  <a:fillRect/>
                </a:stretch>
              </p:blipFill>
              <p:spPr>
                <a:xfrm>
                  <a:off x="2254876" y="4168636"/>
                  <a:ext cx="189720" cy="227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
            <p14:nvContentPartPr>
              <p14:cNvPr id="88" name="Freihand 87">
                <a:extLst>
                  <a:ext uri="{FF2B5EF4-FFF2-40B4-BE49-F238E27FC236}">
                    <a16:creationId xmlns:a16="http://schemas.microsoft.com/office/drawing/2014/main" id="{0461DE39-C0D3-36E9-7C7A-4CF56B78A756}"/>
                  </a:ext>
                </a:extLst>
              </p14:cNvPr>
              <p14:cNvContentPartPr/>
              <p14:nvPr/>
            </p14:nvContentPartPr>
            <p14:xfrm>
              <a:off x="1551436" y="1724596"/>
              <a:ext cx="88920" cy="122040"/>
            </p14:xfrm>
          </p:contentPart>
        </mc:Choice>
        <mc:Fallback>
          <p:pic>
            <p:nvPicPr>
              <p:cNvPr id="88" name="Freihand 87">
                <a:extLst>
                  <a:ext uri="{FF2B5EF4-FFF2-40B4-BE49-F238E27FC236}">
                    <a16:creationId xmlns:a16="http://schemas.microsoft.com/office/drawing/2014/main" id="{0461DE39-C0D3-36E9-7C7A-4CF56B78A756}"/>
                  </a:ext>
                </a:extLst>
              </p:cNvPr>
              <p:cNvPicPr/>
              <p:nvPr/>
            </p:nvPicPr>
            <p:blipFill>
              <a:blip r:embed="rId39"/>
              <a:stretch>
                <a:fillRect/>
              </a:stretch>
            </p:blipFill>
            <p:spPr>
              <a:xfrm>
                <a:off x="1542436" y="1715596"/>
                <a:ext cx="1065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90" name="Freihand 89">
                <a:extLst>
                  <a:ext uri="{FF2B5EF4-FFF2-40B4-BE49-F238E27FC236}">
                    <a16:creationId xmlns:a16="http://schemas.microsoft.com/office/drawing/2014/main" id="{8F42B5CA-E782-B8C5-E4FA-914775AAF62B}"/>
                  </a:ext>
                </a:extLst>
              </p14:cNvPr>
              <p14:cNvContentPartPr/>
              <p14:nvPr/>
            </p14:nvContentPartPr>
            <p14:xfrm>
              <a:off x="710836" y="1348756"/>
              <a:ext cx="511560" cy="621360"/>
            </p14:xfrm>
          </p:contentPart>
        </mc:Choice>
        <mc:Fallback>
          <p:pic>
            <p:nvPicPr>
              <p:cNvPr id="90" name="Freihand 89">
                <a:extLst>
                  <a:ext uri="{FF2B5EF4-FFF2-40B4-BE49-F238E27FC236}">
                    <a16:creationId xmlns:a16="http://schemas.microsoft.com/office/drawing/2014/main" id="{8F42B5CA-E782-B8C5-E4FA-914775AAF62B}"/>
                  </a:ext>
                </a:extLst>
              </p:cNvPr>
              <p:cNvPicPr/>
              <p:nvPr/>
            </p:nvPicPr>
            <p:blipFill>
              <a:blip r:embed="rId41"/>
              <a:stretch>
                <a:fillRect/>
              </a:stretch>
            </p:blipFill>
            <p:spPr>
              <a:xfrm>
                <a:off x="701836" y="1339756"/>
                <a:ext cx="529200" cy="639000"/>
              </a:xfrm>
              <a:prstGeom prst="rect">
                <a:avLst/>
              </a:prstGeom>
            </p:spPr>
          </p:pic>
        </mc:Fallback>
      </mc:AlternateContent>
      <p:grpSp>
        <p:nvGrpSpPr>
          <p:cNvPr id="105" name="Gruppieren 104">
            <a:extLst>
              <a:ext uri="{FF2B5EF4-FFF2-40B4-BE49-F238E27FC236}">
                <a16:creationId xmlns:a16="http://schemas.microsoft.com/office/drawing/2014/main" id="{8F71EA8E-8585-7361-4441-BD57725FF781}"/>
              </a:ext>
            </a:extLst>
          </p:cNvPr>
          <p:cNvGrpSpPr/>
          <p:nvPr/>
        </p:nvGrpSpPr>
        <p:grpSpPr>
          <a:xfrm>
            <a:off x="361276" y="1633876"/>
            <a:ext cx="4491360" cy="1382760"/>
            <a:chOff x="361276" y="1633876"/>
            <a:chExt cx="4491360" cy="1382760"/>
          </a:xfrm>
        </p:grpSpPr>
        <mc:AlternateContent xmlns:mc="http://schemas.openxmlformats.org/markup-compatibility/2006">
          <mc:Choice xmlns:p14="http://schemas.microsoft.com/office/powerpoint/2010/main" Requires="p14">
            <p:contentPart p14:bwMode="auto" r:id="rId42">
              <p14:nvContentPartPr>
                <p14:cNvPr id="63" name="Freihand 62">
                  <a:extLst>
                    <a:ext uri="{FF2B5EF4-FFF2-40B4-BE49-F238E27FC236}">
                      <a16:creationId xmlns:a16="http://schemas.microsoft.com/office/drawing/2014/main" id="{EEE76685-6E29-509F-E329-30A5049E1538}"/>
                    </a:ext>
                  </a:extLst>
                </p14:cNvPr>
                <p14:cNvContentPartPr/>
                <p14:nvPr/>
              </p14:nvContentPartPr>
              <p14:xfrm>
                <a:off x="1942036" y="1997836"/>
                <a:ext cx="1450800" cy="625320"/>
              </p14:xfrm>
            </p:contentPart>
          </mc:Choice>
          <mc:Fallback>
            <p:pic>
              <p:nvPicPr>
                <p:cNvPr id="63" name="Freihand 62">
                  <a:extLst>
                    <a:ext uri="{FF2B5EF4-FFF2-40B4-BE49-F238E27FC236}">
                      <a16:creationId xmlns:a16="http://schemas.microsoft.com/office/drawing/2014/main" id="{EEE76685-6E29-509F-E329-30A5049E1538}"/>
                    </a:ext>
                  </a:extLst>
                </p:cNvPr>
                <p:cNvPicPr/>
                <p:nvPr/>
              </p:nvPicPr>
              <p:blipFill>
                <a:blip r:embed="rId43"/>
                <a:stretch>
                  <a:fillRect/>
                </a:stretch>
              </p:blipFill>
              <p:spPr>
                <a:xfrm>
                  <a:off x="1933036" y="1988836"/>
                  <a:ext cx="1468440" cy="6429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64" name="Freihand 63">
                  <a:extLst>
                    <a:ext uri="{FF2B5EF4-FFF2-40B4-BE49-F238E27FC236}">
                      <a16:creationId xmlns:a16="http://schemas.microsoft.com/office/drawing/2014/main" id="{3B776A65-71BA-B5E3-42E2-E0C74ABD4547}"/>
                    </a:ext>
                  </a:extLst>
                </p14:cNvPr>
                <p14:cNvContentPartPr/>
                <p14:nvPr/>
              </p14:nvContentPartPr>
              <p14:xfrm>
                <a:off x="1717396" y="1903156"/>
                <a:ext cx="312840" cy="217440"/>
              </p14:xfrm>
            </p:contentPart>
          </mc:Choice>
          <mc:Fallback>
            <p:pic>
              <p:nvPicPr>
                <p:cNvPr id="64" name="Freihand 63">
                  <a:extLst>
                    <a:ext uri="{FF2B5EF4-FFF2-40B4-BE49-F238E27FC236}">
                      <a16:creationId xmlns:a16="http://schemas.microsoft.com/office/drawing/2014/main" id="{3B776A65-71BA-B5E3-42E2-E0C74ABD4547}"/>
                    </a:ext>
                  </a:extLst>
                </p:cNvPr>
                <p:cNvPicPr/>
                <p:nvPr/>
              </p:nvPicPr>
              <p:blipFill>
                <a:blip r:embed="rId45"/>
                <a:stretch>
                  <a:fillRect/>
                </a:stretch>
              </p:blipFill>
              <p:spPr>
                <a:xfrm>
                  <a:off x="1708396" y="1894156"/>
                  <a:ext cx="33048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66" name="Freihand 65">
                  <a:extLst>
                    <a:ext uri="{FF2B5EF4-FFF2-40B4-BE49-F238E27FC236}">
                      <a16:creationId xmlns:a16="http://schemas.microsoft.com/office/drawing/2014/main" id="{BC0B4479-6CF5-1692-5887-331FECBCD1C0}"/>
                    </a:ext>
                  </a:extLst>
                </p14:cNvPr>
                <p14:cNvContentPartPr/>
                <p14:nvPr/>
              </p14:nvContentPartPr>
              <p14:xfrm>
                <a:off x="3467716" y="2751676"/>
                <a:ext cx="25200" cy="38880"/>
              </p14:xfrm>
            </p:contentPart>
          </mc:Choice>
          <mc:Fallback>
            <p:pic>
              <p:nvPicPr>
                <p:cNvPr id="66" name="Freihand 65">
                  <a:extLst>
                    <a:ext uri="{FF2B5EF4-FFF2-40B4-BE49-F238E27FC236}">
                      <a16:creationId xmlns:a16="http://schemas.microsoft.com/office/drawing/2014/main" id="{BC0B4479-6CF5-1692-5887-331FECBCD1C0}"/>
                    </a:ext>
                  </a:extLst>
                </p:cNvPr>
                <p:cNvPicPr/>
                <p:nvPr/>
              </p:nvPicPr>
              <p:blipFill>
                <a:blip r:embed="rId47"/>
                <a:stretch>
                  <a:fillRect/>
                </a:stretch>
              </p:blipFill>
              <p:spPr>
                <a:xfrm>
                  <a:off x="3459076" y="2742676"/>
                  <a:ext cx="428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67" name="Freihand 66">
                  <a:extLst>
                    <a:ext uri="{FF2B5EF4-FFF2-40B4-BE49-F238E27FC236}">
                      <a16:creationId xmlns:a16="http://schemas.microsoft.com/office/drawing/2014/main" id="{D01ED3DA-A24E-AE89-E6A0-B08774ABFDC1}"/>
                    </a:ext>
                  </a:extLst>
                </p14:cNvPr>
                <p14:cNvContentPartPr/>
                <p14:nvPr/>
              </p14:nvContentPartPr>
              <p14:xfrm>
                <a:off x="2220676" y="2680756"/>
                <a:ext cx="1078920" cy="41760"/>
              </p14:xfrm>
            </p:contentPart>
          </mc:Choice>
          <mc:Fallback>
            <p:pic>
              <p:nvPicPr>
                <p:cNvPr id="67" name="Freihand 66">
                  <a:extLst>
                    <a:ext uri="{FF2B5EF4-FFF2-40B4-BE49-F238E27FC236}">
                      <a16:creationId xmlns:a16="http://schemas.microsoft.com/office/drawing/2014/main" id="{D01ED3DA-A24E-AE89-E6A0-B08774ABFDC1}"/>
                    </a:ext>
                  </a:extLst>
                </p:cNvPr>
                <p:cNvPicPr/>
                <p:nvPr/>
              </p:nvPicPr>
              <p:blipFill>
                <a:blip r:embed="rId49"/>
                <a:stretch>
                  <a:fillRect/>
                </a:stretch>
              </p:blipFill>
              <p:spPr>
                <a:xfrm>
                  <a:off x="2211676" y="2672116"/>
                  <a:ext cx="10965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68" name="Freihand 67">
                  <a:extLst>
                    <a:ext uri="{FF2B5EF4-FFF2-40B4-BE49-F238E27FC236}">
                      <a16:creationId xmlns:a16="http://schemas.microsoft.com/office/drawing/2014/main" id="{D1D7DB24-A12F-032F-D0FC-B8BD71F1CA12}"/>
                    </a:ext>
                  </a:extLst>
                </p14:cNvPr>
                <p14:cNvContentPartPr/>
                <p14:nvPr/>
              </p14:nvContentPartPr>
              <p14:xfrm>
                <a:off x="504556" y="2699836"/>
                <a:ext cx="677880" cy="59760"/>
              </p14:xfrm>
            </p:contentPart>
          </mc:Choice>
          <mc:Fallback>
            <p:pic>
              <p:nvPicPr>
                <p:cNvPr id="68" name="Freihand 67">
                  <a:extLst>
                    <a:ext uri="{FF2B5EF4-FFF2-40B4-BE49-F238E27FC236}">
                      <a16:creationId xmlns:a16="http://schemas.microsoft.com/office/drawing/2014/main" id="{D1D7DB24-A12F-032F-D0FC-B8BD71F1CA12}"/>
                    </a:ext>
                  </a:extLst>
                </p:cNvPr>
                <p:cNvPicPr/>
                <p:nvPr/>
              </p:nvPicPr>
              <p:blipFill>
                <a:blip r:embed="rId51"/>
                <a:stretch>
                  <a:fillRect/>
                </a:stretch>
              </p:blipFill>
              <p:spPr>
                <a:xfrm>
                  <a:off x="495556" y="2691196"/>
                  <a:ext cx="6955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70" name="Freihand 69">
                  <a:extLst>
                    <a:ext uri="{FF2B5EF4-FFF2-40B4-BE49-F238E27FC236}">
                      <a16:creationId xmlns:a16="http://schemas.microsoft.com/office/drawing/2014/main" id="{B88C6072-59FF-7EFC-E563-505787F92279}"/>
                    </a:ext>
                  </a:extLst>
                </p14:cNvPr>
                <p14:cNvContentPartPr/>
                <p14:nvPr/>
              </p14:nvContentPartPr>
              <p14:xfrm>
                <a:off x="1431196" y="1810996"/>
                <a:ext cx="59040" cy="38520"/>
              </p14:xfrm>
            </p:contentPart>
          </mc:Choice>
          <mc:Fallback>
            <p:pic>
              <p:nvPicPr>
                <p:cNvPr id="70" name="Freihand 69">
                  <a:extLst>
                    <a:ext uri="{FF2B5EF4-FFF2-40B4-BE49-F238E27FC236}">
                      <a16:creationId xmlns:a16="http://schemas.microsoft.com/office/drawing/2014/main" id="{B88C6072-59FF-7EFC-E563-505787F92279}"/>
                    </a:ext>
                  </a:extLst>
                </p:cNvPr>
                <p:cNvPicPr/>
                <p:nvPr/>
              </p:nvPicPr>
              <p:blipFill>
                <a:blip r:embed="rId53"/>
                <a:stretch>
                  <a:fillRect/>
                </a:stretch>
              </p:blipFill>
              <p:spPr>
                <a:xfrm>
                  <a:off x="1422196" y="1801996"/>
                  <a:ext cx="766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71" name="Freihand 70">
                  <a:extLst>
                    <a:ext uri="{FF2B5EF4-FFF2-40B4-BE49-F238E27FC236}">
                      <a16:creationId xmlns:a16="http://schemas.microsoft.com/office/drawing/2014/main" id="{2978F755-6ED2-25AF-5DAF-0A67BFF652A3}"/>
                    </a:ext>
                  </a:extLst>
                </p14:cNvPr>
                <p14:cNvContentPartPr/>
                <p14:nvPr/>
              </p14:nvContentPartPr>
              <p14:xfrm>
                <a:off x="578716" y="1783636"/>
                <a:ext cx="626760" cy="33480"/>
              </p14:xfrm>
            </p:contentPart>
          </mc:Choice>
          <mc:Fallback>
            <p:pic>
              <p:nvPicPr>
                <p:cNvPr id="71" name="Freihand 70">
                  <a:extLst>
                    <a:ext uri="{FF2B5EF4-FFF2-40B4-BE49-F238E27FC236}">
                      <a16:creationId xmlns:a16="http://schemas.microsoft.com/office/drawing/2014/main" id="{2978F755-6ED2-25AF-5DAF-0A67BFF652A3}"/>
                    </a:ext>
                  </a:extLst>
                </p:cNvPr>
                <p:cNvPicPr/>
                <p:nvPr/>
              </p:nvPicPr>
              <p:blipFill>
                <a:blip r:embed="rId55"/>
                <a:stretch>
                  <a:fillRect/>
                </a:stretch>
              </p:blipFill>
              <p:spPr>
                <a:xfrm>
                  <a:off x="569716" y="1774636"/>
                  <a:ext cx="6444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73" name="Freihand 72">
                  <a:extLst>
                    <a:ext uri="{FF2B5EF4-FFF2-40B4-BE49-F238E27FC236}">
                      <a16:creationId xmlns:a16="http://schemas.microsoft.com/office/drawing/2014/main" id="{074066AD-D231-35E7-AE15-0AA0E50E5616}"/>
                    </a:ext>
                  </a:extLst>
                </p14:cNvPr>
                <p14:cNvContentPartPr/>
                <p14:nvPr/>
              </p14:nvContentPartPr>
              <p14:xfrm>
                <a:off x="439036" y="2062276"/>
                <a:ext cx="57960" cy="452880"/>
              </p14:xfrm>
            </p:contentPart>
          </mc:Choice>
          <mc:Fallback>
            <p:pic>
              <p:nvPicPr>
                <p:cNvPr id="73" name="Freihand 72">
                  <a:extLst>
                    <a:ext uri="{FF2B5EF4-FFF2-40B4-BE49-F238E27FC236}">
                      <a16:creationId xmlns:a16="http://schemas.microsoft.com/office/drawing/2014/main" id="{074066AD-D231-35E7-AE15-0AA0E50E5616}"/>
                    </a:ext>
                  </a:extLst>
                </p:cNvPr>
                <p:cNvPicPr/>
                <p:nvPr/>
              </p:nvPicPr>
              <p:blipFill>
                <a:blip r:embed="rId57"/>
                <a:stretch>
                  <a:fillRect/>
                </a:stretch>
              </p:blipFill>
              <p:spPr>
                <a:xfrm>
                  <a:off x="430396" y="2053636"/>
                  <a:ext cx="75600" cy="4705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74" name="Freihand 73">
                  <a:extLst>
                    <a:ext uri="{FF2B5EF4-FFF2-40B4-BE49-F238E27FC236}">
                      <a16:creationId xmlns:a16="http://schemas.microsoft.com/office/drawing/2014/main" id="{44D49965-59E6-0392-F18B-EFB7A664394B}"/>
                    </a:ext>
                  </a:extLst>
                </p14:cNvPr>
                <p14:cNvContentPartPr/>
                <p14:nvPr/>
              </p14:nvContentPartPr>
              <p14:xfrm>
                <a:off x="361276" y="1882276"/>
                <a:ext cx="183600" cy="247320"/>
              </p14:xfrm>
            </p:contentPart>
          </mc:Choice>
          <mc:Fallback>
            <p:pic>
              <p:nvPicPr>
                <p:cNvPr id="74" name="Freihand 73">
                  <a:extLst>
                    <a:ext uri="{FF2B5EF4-FFF2-40B4-BE49-F238E27FC236}">
                      <a16:creationId xmlns:a16="http://schemas.microsoft.com/office/drawing/2014/main" id="{44D49965-59E6-0392-F18B-EFB7A664394B}"/>
                    </a:ext>
                  </a:extLst>
                </p:cNvPr>
                <p:cNvPicPr/>
                <p:nvPr/>
              </p:nvPicPr>
              <p:blipFill>
                <a:blip r:embed="rId59"/>
                <a:stretch>
                  <a:fillRect/>
                </a:stretch>
              </p:blipFill>
              <p:spPr>
                <a:xfrm>
                  <a:off x="352636" y="1873636"/>
                  <a:ext cx="20124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76" name="Freihand 75">
                  <a:extLst>
                    <a:ext uri="{FF2B5EF4-FFF2-40B4-BE49-F238E27FC236}">
                      <a16:creationId xmlns:a16="http://schemas.microsoft.com/office/drawing/2014/main" id="{F30AA690-90FD-478D-5ACA-4C2DC80C5589}"/>
                    </a:ext>
                  </a:extLst>
                </p14:cNvPr>
                <p14:cNvContentPartPr/>
                <p14:nvPr/>
              </p14:nvContentPartPr>
              <p14:xfrm>
                <a:off x="3593716" y="2779396"/>
                <a:ext cx="14400" cy="237240"/>
              </p14:xfrm>
            </p:contentPart>
          </mc:Choice>
          <mc:Fallback>
            <p:pic>
              <p:nvPicPr>
                <p:cNvPr id="76" name="Freihand 75">
                  <a:extLst>
                    <a:ext uri="{FF2B5EF4-FFF2-40B4-BE49-F238E27FC236}">
                      <a16:creationId xmlns:a16="http://schemas.microsoft.com/office/drawing/2014/main" id="{F30AA690-90FD-478D-5ACA-4C2DC80C5589}"/>
                    </a:ext>
                  </a:extLst>
                </p:cNvPr>
                <p:cNvPicPr/>
                <p:nvPr/>
              </p:nvPicPr>
              <p:blipFill>
                <a:blip r:embed="rId61"/>
                <a:stretch>
                  <a:fillRect/>
                </a:stretch>
              </p:blipFill>
              <p:spPr>
                <a:xfrm>
                  <a:off x="3584716" y="2770756"/>
                  <a:ext cx="3204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78" name="Freihand 77">
                  <a:extLst>
                    <a:ext uri="{FF2B5EF4-FFF2-40B4-BE49-F238E27FC236}">
                      <a16:creationId xmlns:a16="http://schemas.microsoft.com/office/drawing/2014/main" id="{10120AF6-A4CD-DC2F-ABB9-EDEBE5535D87}"/>
                    </a:ext>
                  </a:extLst>
                </p14:cNvPr>
                <p14:cNvContentPartPr/>
                <p14:nvPr/>
              </p14:nvContentPartPr>
              <p14:xfrm>
                <a:off x="1590676" y="1831156"/>
                <a:ext cx="31680" cy="251280"/>
              </p14:xfrm>
            </p:contentPart>
          </mc:Choice>
          <mc:Fallback>
            <p:pic>
              <p:nvPicPr>
                <p:cNvPr id="78" name="Freihand 77">
                  <a:extLst>
                    <a:ext uri="{FF2B5EF4-FFF2-40B4-BE49-F238E27FC236}">
                      <a16:creationId xmlns:a16="http://schemas.microsoft.com/office/drawing/2014/main" id="{10120AF6-A4CD-DC2F-ABB9-EDEBE5535D87}"/>
                    </a:ext>
                  </a:extLst>
                </p:cNvPr>
                <p:cNvPicPr/>
                <p:nvPr/>
              </p:nvPicPr>
              <p:blipFill>
                <a:blip r:embed="rId63"/>
                <a:stretch>
                  <a:fillRect/>
                </a:stretch>
              </p:blipFill>
              <p:spPr>
                <a:xfrm>
                  <a:off x="1581676" y="1822156"/>
                  <a:ext cx="4932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80" name="Freihand 79">
                  <a:extLst>
                    <a:ext uri="{FF2B5EF4-FFF2-40B4-BE49-F238E27FC236}">
                      <a16:creationId xmlns:a16="http://schemas.microsoft.com/office/drawing/2014/main" id="{CC1A77F8-A93D-2A7F-C508-E015C823D8FB}"/>
                    </a:ext>
                  </a:extLst>
                </p14:cNvPr>
                <p14:cNvContentPartPr/>
                <p14:nvPr/>
              </p14:nvContentPartPr>
              <p14:xfrm>
                <a:off x="1555396" y="1935196"/>
                <a:ext cx="51840" cy="113400"/>
              </p14:xfrm>
            </p:contentPart>
          </mc:Choice>
          <mc:Fallback>
            <p:pic>
              <p:nvPicPr>
                <p:cNvPr id="80" name="Freihand 79">
                  <a:extLst>
                    <a:ext uri="{FF2B5EF4-FFF2-40B4-BE49-F238E27FC236}">
                      <a16:creationId xmlns:a16="http://schemas.microsoft.com/office/drawing/2014/main" id="{CC1A77F8-A93D-2A7F-C508-E015C823D8FB}"/>
                    </a:ext>
                  </a:extLst>
                </p:cNvPr>
                <p:cNvPicPr/>
                <p:nvPr/>
              </p:nvPicPr>
              <p:blipFill>
                <a:blip r:embed="rId65"/>
                <a:stretch>
                  <a:fillRect/>
                </a:stretch>
              </p:blipFill>
              <p:spPr>
                <a:xfrm>
                  <a:off x="1546756" y="1926556"/>
                  <a:ext cx="694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81" name="Freihand 80">
                  <a:extLst>
                    <a:ext uri="{FF2B5EF4-FFF2-40B4-BE49-F238E27FC236}">
                      <a16:creationId xmlns:a16="http://schemas.microsoft.com/office/drawing/2014/main" id="{0580D99F-BEBB-4D28-CF7C-3229D8DB1FFE}"/>
                    </a:ext>
                  </a:extLst>
                </p14:cNvPr>
                <p14:cNvContentPartPr/>
                <p14:nvPr/>
              </p14:nvContentPartPr>
              <p14:xfrm>
                <a:off x="1673836" y="2034196"/>
                <a:ext cx="32040" cy="625320"/>
              </p14:xfrm>
            </p:contentPart>
          </mc:Choice>
          <mc:Fallback>
            <p:pic>
              <p:nvPicPr>
                <p:cNvPr id="81" name="Freihand 80">
                  <a:extLst>
                    <a:ext uri="{FF2B5EF4-FFF2-40B4-BE49-F238E27FC236}">
                      <a16:creationId xmlns:a16="http://schemas.microsoft.com/office/drawing/2014/main" id="{0580D99F-BEBB-4D28-CF7C-3229D8DB1FFE}"/>
                    </a:ext>
                  </a:extLst>
                </p:cNvPr>
                <p:cNvPicPr/>
                <p:nvPr/>
              </p:nvPicPr>
              <p:blipFill>
                <a:blip r:embed="rId67"/>
                <a:stretch>
                  <a:fillRect/>
                </a:stretch>
              </p:blipFill>
              <p:spPr>
                <a:xfrm>
                  <a:off x="1665196" y="2025556"/>
                  <a:ext cx="49680" cy="6429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92" name="Freihand 91">
                  <a:extLst>
                    <a:ext uri="{FF2B5EF4-FFF2-40B4-BE49-F238E27FC236}">
                      <a16:creationId xmlns:a16="http://schemas.microsoft.com/office/drawing/2014/main" id="{F90D8164-D0DD-702C-4CA3-970645456154}"/>
                    </a:ext>
                  </a:extLst>
                </p14:cNvPr>
                <p14:cNvContentPartPr/>
                <p14:nvPr/>
              </p14:nvContentPartPr>
              <p14:xfrm>
                <a:off x="1681396" y="1730356"/>
                <a:ext cx="44640" cy="38880"/>
              </p14:xfrm>
            </p:contentPart>
          </mc:Choice>
          <mc:Fallback>
            <p:pic>
              <p:nvPicPr>
                <p:cNvPr id="92" name="Freihand 91">
                  <a:extLst>
                    <a:ext uri="{FF2B5EF4-FFF2-40B4-BE49-F238E27FC236}">
                      <a16:creationId xmlns:a16="http://schemas.microsoft.com/office/drawing/2014/main" id="{F90D8164-D0DD-702C-4CA3-970645456154}"/>
                    </a:ext>
                  </a:extLst>
                </p:cNvPr>
                <p:cNvPicPr/>
                <p:nvPr/>
              </p:nvPicPr>
              <p:blipFill>
                <a:blip r:embed="rId69"/>
                <a:stretch>
                  <a:fillRect/>
                </a:stretch>
              </p:blipFill>
              <p:spPr>
                <a:xfrm>
                  <a:off x="1672756" y="1721716"/>
                  <a:ext cx="622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94" name="Freihand 93">
                  <a:extLst>
                    <a:ext uri="{FF2B5EF4-FFF2-40B4-BE49-F238E27FC236}">
                      <a16:creationId xmlns:a16="http://schemas.microsoft.com/office/drawing/2014/main" id="{E4A69662-BC9D-1F59-B433-E0C0494EAD3E}"/>
                    </a:ext>
                  </a:extLst>
                </p14:cNvPr>
                <p14:cNvContentPartPr/>
                <p14:nvPr/>
              </p14:nvContentPartPr>
              <p14:xfrm>
                <a:off x="1749436" y="1789036"/>
                <a:ext cx="2389680" cy="703080"/>
              </p14:xfrm>
            </p:contentPart>
          </mc:Choice>
          <mc:Fallback>
            <p:pic>
              <p:nvPicPr>
                <p:cNvPr id="94" name="Freihand 93">
                  <a:extLst>
                    <a:ext uri="{FF2B5EF4-FFF2-40B4-BE49-F238E27FC236}">
                      <a16:creationId xmlns:a16="http://schemas.microsoft.com/office/drawing/2014/main" id="{E4A69662-BC9D-1F59-B433-E0C0494EAD3E}"/>
                    </a:ext>
                  </a:extLst>
                </p:cNvPr>
                <p:cNvPicPr/>
                <p:nvPr/>
              </p:nvPicPr>
              <p:blipFill>
                <a:blip r:embed="rId71"/>
                <a:stretch>
                  <a:fillRect/>
                </a:stretch>
              </p:blipFill>
              <p:spPr>
                <a:xfrm>
                  <a:off x="1740796" y="1780036"/>
                  <a:ext cx="2407320" cy="7207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95" name="Freihand 94">
                  <a:extLst>
                    <a:ext uri="{FF2B5EF4-FFF2-40B4-BE49-F238E27FC236}">
                      <a16:creationId xmlns:a16="http://schemas.microsoft.com/office/drawing/2014/main" id="{B02A7156-F078-294E-7436-23FE82999256}"/>
                    </a:ext>
                  </a:extLst>
                </p14:cNvPr>
                <p14:cNvContentPartPr/>
                <p14:nvPr/>
              </p14:nvContentPartPr>
              <p14:xfrm>
                <a:off x="3937516" y="2248036"/>
                <a:ext cx="179280" cy="282960"/>
              </p14:xfrm>
            </p:contentPart>
          </mc:Choice>
          <mc:Fallback>
            <p:pic>
              <p:nvPicPr>
                <p:cNvPr id="95" name="Freihand 94">
                  <a:extLst>
                    <a:ext uri="{FF2B5EF4-FFF2-40B4-BE49-F238E27FC236}">
                      <a16:creationId xmlns:a16="http://schemas.microsoft.com/office/drawing/2014/main" id="{B02A7156-F078-294E-7436-23FE82999256}"/>
                    </a:ext>
                  </a:extLst>
                </p:cNvPr>
                <p:cNvPicPr/>
                <p:nvPr/>
              </p:nvPicPr>
              <p:blipFill>
                <a:blip r:embed="rId73"/>
                <a:stretch>
                  <a:fillRect/>
                </a:stretch>
              </p:blipFill>
              <p:spPr>
                <a:xfrm>
                  <a:off x="3928516" y="2239036"/>
                  <a:ext cx="19692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97" name="Freihand 96">
                  <a:extLst>
                    <a:ext uri="{FF2B5EF4-FFF2-40B4-BE49-F238E27FC236}">
                      <a16:creationId xmlns:a16="http://schemas.microsoft.com/office/drawing/2014/main" id="{A775F137-D688-72BF-09C0-76F410E283B3}"/>
                    </a:ext>
                  </a:extLst>
                </p14:cNvPr>
                <p14:cNvContentPartPr/>
                <p14:nvPr/>
              </p14:nvContentPartPr>
              <p14:xfrm>
                <a:off x="3530356" y="1633876"/>
                <a:ext cx="90000" cy="1078560"/>
              </p14:xfrm>
            </p:contentPart>
          </mc:Choice>
          <mc:Fallback>
            <p:pic>
              <p:nvPicPr>
                <p:cNvPr id="97" name="Freihand 96">
                  <a:extLst>
                    <a:ext uri="{FF2B5EF4-FFF2-40B4-BE49-F238E27FC236}">
                      <a16:creationId xmlns:a16="http://schemas.microsoft.com/office/drawing/2014/main" id="{A775F137-D688-72BF-09C0-76F410E283B3}"/>
                    </a:ext>
                  </a:extLst>
                </p:cNvPr>
                <p:cNvPicPr/>
                <p:nvPr/>
              </p:nvPicPr>
              <p:blipFill>
                <a:blip r:embed="rId75"/>
                <a:stretch>
                  <a:fillRect/>
                </a:stretch>
              </p:blipFill>
              <p:spPr>
                <a:xfrm>
                  <a:off x="3521356" y="1624876"/>
                  <a:ext cx="107640" cy="10962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99" name="Freihand 98">
                  <a:extLst>
                    <a:ext uri="{FF2B5EF4-FFF2-40B4-BE49-F238E27FC236}">
                      <a16:creationId xmlns:a16="http://schemas.microsoft.com/office/drawing/2014/main" id="{28515F97-E0D8-87CD-DFC6-F23600A2A18A}"/>
                    </a:ext>
                  </a:extLst>
                </p14:cNvPr>
                <p14:cNvContentPartPr/>
                <p14:nvPr/>
              </p14:nvContentPartPr>
              <p14:xfrm>
                <a:off x="3587956" y="2677876"/>
                <a:ext cx="1249200" cy="79920"/>
              </p14:xfrm>
            </p:contentPart>
          </mc:Choice>
          <mc:Fallback>
            <p:pic>
              <p:nvPicPr>
                <p:cNvPr id="99" name="Freihand 98">
                  <a:extLst>
                    <a:ext uri="{FF2B5EF4-FFF2-40B4-BE49-F238E27FC236}">
                      <a16:creationId xmlns:a16="http://schemas.microsoft.com/office/drawing/2014/main" id="{28515F97-E0D8-87CD-DFC6-F23600A2A18A}"/>
                    </a:ext>
                  </a:extLst>
                </p:cNvPr>
                <p:cNvPicPr/>
                <p:nvPr/>
              </p:nvPicPr>
              <p:blipFill>
                <a:blip r:embed="rId77"/>
                <a:stretch>
                  <a:fillRect/>
                </a:stretch>
              </p:blipFill>
              <p:spPr>
                <a:xfrm>
                  <a:off x="3579316" y="2668876"/>
                  <a:ext cx="12668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00" name="Freihand 99">
                  <a:extLst>
                    <a:ext uri="{FF2B5EF4-FFF2-40B4-BE49-F238E27FC236}">
                      <a16:creationId xmlns:a16="http://schemas.microsoft.com/office/drawing/2014/main" id="{F07E1BED-992A-0907-8D16-B54C468FAEC1}"/>
                    </a:ext>
                  </a:extLst>
                </p14:cNvPr>
                <p14:cNvContentPartPr/>
                <p14:nvPr/>
              </p14:nvContentPartPr>
              <p14:xfrm>
                <a:off x="3538996" y="1746916"/>
                <a:ext cx="627480" cy="553680"/>
              </p14:xfrm>
            </p:contentPart>
          </mc:Choice>
          <mc:Fallback>
            <p:pic>
              <p:nvPicPr>
                <p:cNvPr id="100" name="Freihand 99">
                  <a:extLst>
                    <a:ext uri="{FF2B5EF4-FFF2-40B4-BE49-F238E27FC236}">
                      <a16:creationId xmlns:a16="http://schemas.microsoft.com/office/drawing/2014/main" id="{F07E1BED-992A-0907-8D16-B54C468FAEC1}"/>
                    </a:ext>
                  </a:extLst>
                </p:cNvPr>
                <p:cNvPicPr/>
                <p:nvPr/>
              </p:nvPicPr>
              <p:blipFill>
                <a:blip r:embed="rId79"/>
                <a:stretch>
                  <a:fillRect/>
                </a:stretch>
              </p:blipFill>
              <p:spPr>
                <a:xfrm>
                  <a:off x="3529996" y="1737916"/>
                  <a:ext cx="645120" cy="5713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01" name="Freihand 100">
                  <a:extLst>
                    <a:ext uri="{FF2B5EF4-FFF2-40B4-BE49-F238E27FC236}">
                      <a16:creationId xmlns:a16="http://schemas.microsoft.com/office/drawing/2014/main" id="{6EB78DE3-D2E7-D781-B12F-978BD4D72413}"/>
                    </a:ext>
                  </a:extLst>
                </p14:cNvPr>
                <p14:cNvContentPartPr/>
                <p14:nvPr/>
              </p14:nvContentPartPr>
              <p14:xfrm>
                <a:off x="3539716" y="1910716"/>
                <a:ext cx="867240" cy="681120"/>
              </p14:xfrm>
            </p:contentPart>
          </mc:Choice>
          <mc:Fallback>
            <p:pic>
              <p:nvPicPr>
                <p:cNvPr id="101" name="Freihand 100">
                  <a:extLst>
                    <a:ext uri="{FF2B5EF4-FFF2-40B4-BE49-F238E27FC236}">
                      <a16:creationId xmlns:a16="http://schemas.microsoft.com/office/drawing/2014/main" id="{6EB78DE3-D2E7-D781-B12F-978BD4D72413}"/>
                    </a:ext>
                  </a:extLst>
                </p:cNvPr>
                <p:cNvPicPr/>
                <p:nvPr/>
              </p:nvPicPr>
              <p:blipFill>
                <a:blip r:embed="rId81"/>
                <a:stretch>
                  <a:fillRect/>
                </a:stretch>
              </p:blipFill>
              <p:spPr>
                <a:xfrm>
                  <a:off x="3530716" y="1901716"/>
                  <a:ext cx="884880" cy="6987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02" name="Freihand 101">
                  <a:extLst>
                    <a:ext uri="{FF2B5EF4-FFF2-40B4-BE49-F238E27FC236}">
                      <a16:creationId xmlns:a16="http://schemas.microsoft.com/office/drawing/2014/main" id="{85D68666-45F6-8370-4059-7D0ABF4C77E6}"/>
                    </a:ext>
                  </a:extLst>
                </p14:cNvPr>
                <p14:cNvContentPartPr/>
                <p14:nvPr/>
              </p14:nvContentPartPr>
              <p14:xfrm>
                <a:off x="3704596" y="2112316"/>
                <a:ext cx="839880" cy="606960"/>
              </p14:xfrm>
            </p:contentPart>
          </mc:Choice>
          <mc:Fallback>
            <p:pic>
              <p:nvPicPr>
                <p:cNvPr id="102" name="Freihand 101">
                  <a:extLst>
                    <a:ext uri="{FF2B5EF4-FFF2-40B4-BE49-F238E27FC236}">
                      <a16:creationId xmlns:a16="http://schemas.microsoft.com/office/drawing/2014/main" id="{85D68666-45F6-8370-4059-7D0ABF4C77E6}"/>
                    </a:ext>
                  </a:extLst>
                </p:cNvPr>
                <p:cNvPicPr/>
                <p:nvPr/>
              </p:nvPicPr>
              <p:blipFill>
                <a:blip r:embed="rId83"/>
                <a:stretch>
                  <a:fillRect/>
                </a:stretch>
              </p:blipFill>
              <p:spPr>
                <a:xfrm>
                  <a:off x="3695596" y="2103316"/>
                  <a:ext cx="857520" cy="6246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03" name="Freihand 102">
                  <a:extLst>
                    <a:ext uri="{FF2B5EF4-FFF2-40B4-BE49-F238E27FC236}">
                      <a16:creationId xmlns:a16="http://schemas.microsoft.com/office/drawing/2014/main" id="{3B508087-E524-873A-BC2D-553C06C4550F}"/>
                    </a:ext>
                  </a:extLst>
                </p14:cNvPr>
                <p14:cNvContentPartPr/>
                <p14:nvPr/>
              </p14:nvContentPartPr>
              <p14:xfrm>
                <a:off x="3986836" y="2326516"/>
                <a:ext cx="689040" cy="370800"/>
              </p14:xfrm>
            </p:contentPart>
          </mc:Choice>
          <mc:Fallback>
            <p:pic>
              <p:nvPicPr>
                <p:cNvPr id="103" name="Freihand 102">
                  <a:extLst>
                    <a:ext uri="{FF2B5EF4-FFF2-40B4-BE49-F238E27FC236}">
                      <a16:creationId xmlns:a16="http://schemas.microsoft.com/office/drawing/2014/main" id="{3B508087-E524-873A-BC2D-553C06C4550F}"/>
                    </a:ext>
                  </a:extLst>
                </p:cNvPr>
                <p:cNvPicPr/>
                <p:nvPr/>
              </p:nvPicPr>
              <p:blipFill>
                <a:blip r:embed="rId85"/>
                <a:stretch>
                  <a:fillRect/>
                </a:stretch>
              </p:blipFill>
              <p:spPr>
                <a:xfrm>
                  <a:off x="3977836" y="2317516"/>
                  <a:ext cx="706680" cy="3884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04" name="Freihand 103">
                  <a:extLst>
                    <a:ext uri="{FF2B5EF4-FFF2-40B4-BE49-F238E27FC236}">
                      <a16:creationId xmlns:a16="http://schemas.microsoft.com/office/drawing/2014/main" id="{F04B49E6-73E6-602E-E933-EAF63DD721C4}"/>
                    </a:ext>
                  </a:extLst>
                </p14:cNvPr>
                <p14:cNvContentPartPr/>
                <p14:nvPr/>
              </p14:nvContentPartPr>
              <p14:xfrm>
                <a:off x="4593076" y="2456476"/>
                <a:ext cx="259560" cy="169200"/>
              </p14:xfrm>
            </p:contentPart>
          </mc:Choice>
          <mc:Fallback>
            <p:pic>
              <p:nvPicPr>
                <p:cNvPr id="104" name="Freihand 103">
                  <a:extLst>
                    <a:ext uri="{FF2B5EF4-FFF2-40B4-BE49-F238E27FC236}">
                      <a16:creationId xmlns:a16="http://schemas.microsoft.com/office/drawing/2014/main" id="{F04B49E6-73E6-602E-E933-EAF63DD721C4}"/>
                    </a:ext>
                  </a:extLst>
                </p:cNvPr>
                <p:cNvPicPr/>
                <p:nvPr/>
              </p:nvPicPr>
              <p:blipFill>
                <a:blip r:embed="rId87"/>
                <a:stretch>
                  <a:fillRect/>
                </a:stretch>
              </p:blipFill>
              <p:spPr>
                <a:xfrm>
                  <a:off x="4584436" y="2447476"/>
                  <a:ext cx="277200" cy="186840"/>
                </a:xfrm>
                <a:prstGeom prst="rect">
                  <a:avLst/>
                </a:prstGeom>
              </p:spPr>
            </p:pic>
          </mc:Fallback>
        </mc:AlternateContent>
      </p:grpSp>
      <p:grpSp>
        <p:nvGrpSpPr>
          <p:cNvPr id="199" name="Gruppieren 198">
            <a:extLst>
              <a:ext uri="{FF2B5EF4-FFF2-40B4-BE49-F238E27FC236}">
                <a16:creationId xmlns:a16="http://schemas.microsoft.com/office/drawing/2014/main" id="{F32377DF-5253-B5F7-B982-1D18A116CC08}"/>
              </a:ext>
            </a:extLst>
          </p:cNvPr>
          <p:cNvGrpSpPr/>
          <p:nvPr/>
        </p:nvGrpSpPr>
        <p:grpSpPr>
          <a:xfrm>
            <a:off x="6836596" y="2204116"/>
            <a:ext cx="5209920" cy="1959480"/>
            <a:chOff x="6836596" y="2204116"/>
            <a:chExt cx="5209920" cy="1959480"/>
          </a:xfrm>
        </p:grpSpPr>
        <mc:AlternateContent xmlns:mc="http://schemas.openxmlformats.org/markup-compatibility/2006">
          <mc:Choice xmlns:p14="http://schemas.microsoft.com/office/powerpoint/2010/main" Requires="p14">
            <p:contentPart p14:bwMode="auto" r:id="rId88">
              <p14:nvContentPartPr>
                <p14:cNvPr id="126" name="Freihand 125">
                  <a:extLst>
                    <a:ext uri="{FF2B5EF4-FFF2-40B4-BE49-F238E27FC236}">
                      <a16:creationId xmlns:a16="http://schemas.microsoft.com/office/drawing/2014/main" id="{B3920D68-885E-5103-7C41-8EC0D5CEF793}"/>
                    </a:ext>
                  </a:extLst>
                </p14:cNvPr>
                <p14:cNvContentPartPr/>
                <p14:nvPr/>
              </p14:nvContentPartPr>
              <p14:xfrm>
                <a:off x="10723876" y="2557636"/>
                <a:ext cx="34560" cy="207360"/>
              </p14:xfrm>
            </p:contentPart>
          </mc:Choice>
          <mc:Fallback>
            <p:pic>
              <p:nvPicPr>
                <p:cNvPr id="126" name="Freihand 125">
                  <a:extLst>
                    <a:ext uri="{FF2B5EF4-FFF2-40B4-BE49-F238E27FC236}">
                      <a16:creationId xmlns:a16="http://schemas.microsoft.com/office/drawing/2014/main" id="{B3920D68-885E-5103-7C41-8EC0D5CEF793}"/>
                    </a:ext>
                  </a:extLst>
                </p:cNvPr>
                <p:cNvPicPr/>
                <p:nvPr/>
              </p:nvPicPr>
              <p:blipFill>
                <a:blip r:embed="rId89"/>
                <a:stretch>
                  <a:fillRect/>
                </a:stretch>
              </p:blipFill>
              <p:spPr>
                <a:xfrm>
                  <a:off x="10715236" y="2548636"/>
                  <a:ext cx="5220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27" name="Freihand 126">
                  <a:extLst>
                    <a:ext uri="{FF2B5EF4-FFF2-40B4-BE49-F238E27FC236}">
                      <a16:creationId xmlns:a16="http://schemas.microsoft.com/office/drawing/2014/main" id="{D3CB3275-FFD0-7779-9715-C26F08DFA7BD}"/>
                    </a:ext>
                  </a:extLst>
                </p14:cNvPr>
                <p14:cNvContentPartPr/>
                <p14:nvPr/>
              </p14:nvContentPartPr>
              <p14:xfrm>
                <a:off x="10683916" y="2514796"/>
                <a:ext cx="129240" cy="102600"/>
              </p14:xfrm>
            </p:contentPart>
          </mc:Choice>
          <mc:Fallback>
            <p:pic>
              <p:nvPicPr>
                <p:cNvPr id="127" name="Freihand 126">
                  <a:extLst>
                    <a:ext uri="{FF2B5EF4-FFF2-40B4-BE49-F238E27FC236}">
                      <a16:creationId xmlns:a16="http://schemas.microsoft.com/office/drawing/2014/main" id="{D3CB3275-FFD0-7779-9715-C26F08DFA7BD}"/>
                    </a:ext>
                  </a:extLst>
                </p:cNvPr>
                <p:cNvPicPr/>
                <p:nvPr/>
              </p:nvPicPr>
              <p:blipFill>
                <a:blip r:embed="rId91"/>
                <a:stretch>
                  <a:fillRect/>
                </a:stretch>
              </p:blipFill>
              <p:spPr>
                <a:xfrm>
                  <a:off x="10674916" y="2505796"/>
                  <a:ext cx="1468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28" name="Freihand 127">
                  <a:extLst>
                    <a:ext uri="{FF2B5EF4-FFF2-40B4-BE49-F238E27FC236}">
                      <a16:creationId xmlns:a16="http://schemas.microsoft.com/office/drawing/2014/main" id="{011A54A3-C327-FB53-C3A0-764BABCADED2}"/>
                    </a:ext>
                  </a:extLst>
                </p14:cNvPr>
                <p14:cNvContentPartPr/>
                <p14:nvPr/>
              </p14:nvContentPartPr>
              <p14:xfrm>
                <a:off x="10802356" y="2523076"/>
                <a:ext cx="255960" cy="204120"/>
              </p14:xfrm>
            </p:contentPart>
          </mc:Choice>
          <mc:Fallback>
            <p:pic>
              <p:nvPicPr>
                <p:cNvPr id="128" name="Freihand 127">
                  <a:extLst>
                    <a:ext uri="{FF2B5EF4-FFF2-40B4-BE49-F238E27FC236}">
                      <a16:creationId xmlns:a16="http://schemas.microsoft.com/office/drawing/2014/main" id="{011A54A3-C327-FB53-C3A0-764BABCADED2}"/>
                    </a:ext>
                  </a:extLst>
                </p:cNvPr>
                <p:cNvPicPr/>
                <p:nvPr/>
              </p:nvPicPr>
              <p:blipFill>
                <a:blip r:embed="rId93"/>
                <a:stretch>
                  <a:fillRect/>
                </a:stretch>
              </p:blipFill>
              <p:spPr>
                <a:xfrm>
                  <a:off x="10793716" y="2514076"/>
                  <a:ext cx="27360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29" name="Freihand 128">
                  <a:extLst>
                    <a:ext uri="{FF2B5EF4-FFF2-40B4-BE49-F238E27FC236}">
                      <a16:creationId xmlns:a16="http://schemas.microsoft.com/office/drawing/2014/main" id="{6B9854E4-E924-7FC8-F11E-797B56B6EA80}"/>
                    </a:ext>
                  </a:extLst>
                </p14:cNvPr>
                <p14:cNvContentPartPr/>
                <p14:nvPr/>
              </p14:nvContentPartPr>
              <p14:xfrm>
                <a:off x="11064076" y="2442436"/>
                <a:ext cx="154440" cy="250560"/>
              </p14:xfrm>
            </p:contentPart>
          </mc:Choice>
          <mc:Fallback>
            <p:pic>
              <p:nvPicPr>
                <p:cNvPr id="129" name="Freihand 128">
                  <a:extLst>
                    <a:ext uri="{FF2B5EF4-FFF2-40B4-BE49-F238E27FC236}">
                      <a16:creationId xmlns:a16="http://schemas.microsoft.com/office/drawing/2014/main" id="{6B9854E4-E924-7FC8-F11E-797B56B6EA80}"/>
                    </a:ext>
                  </a:extLst>
                </p:cNvPr>
                <p:cNvPicPr/>
                <p:nvPr/>
              </p:nvPicPr>
              <p:blipFill>
                <a:blip r:embed="rId95"/>
                <a:stretch>
                  <a:fillRect/>
                </a:stretch>
              </p:blipFill>
              <p:spPr>
                <a:xfrm>
                  <a:off x="11055436" y="2433796"/>
                  <a:ext cx="17208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30" name="Freihand 129">
                  <a:extLst>
                    <a:ext uri="{FF2B5EF4-FFF2-40B4-BE49-F238E27FC236}">
                      <a16:creationId xmlns:a16="http://schemas.microsoft.com/office/drawing/2014/main" id="{39B511DB-3C2F-B838-1256-72901DA2BBE7}"/>
                    </a:ext>
                  </a:extLst>
                </p14:cNvPr>
                <p14:cNvContentPartPr/>
                <p14:nvPr/>
              </p14:nvContentPartPr>
              <p14:xfrm>
                <a:off x="11259196" y="2439916"/>
                <a:ext cx="138240" cy="251280"/>
              </p14:xfrm>
            </p:contentPart>
          </mc:Choice>
          <mc:Fallback>
            <p:pic>
              <p:nvPicPr>
                <p:cNvPr id="130" name="Freihand 129">
                  <a:extLst>
                    <a:ext uri="{FF2B5EF4-FFF2-40B4-BE49-F238E27FC236}">
                      <a16:creationId xmlns:a16="http://schemas.microsoft.com/office/drawing/2014/main" id="{39B511DB-3C2F-B838-1256-72901DA2BBE7}"/>
                    </a:ext>
                  </a:extLst>
                </p:cNvPr>
                <p:cNvPicPr/>
                <p:nvPr/>
              </p:nvPicPr>
              <p:blipFill>
                <a:blip r:embed="rId97"/>
                <a:stretch>
                  <a:fillRect/>
                </a:stretch>
              </p:blipFill>
              <p:spPr>
                <a:xfrm>
                  <a:off x="11250196" y="2431276"/>
                  <a:ext cx="15588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31" name="Freihand 130">
                  <a:extLst>
                    <a:ext uri="{FF2B5EF4-FFF2-40B4-BE49-F238E27FC236}">
                      <a16:creationId xmlns:a16="http://schemas.microsoft.com/office/drawing/2014/main" id="{A49A5FD5-833C-B3E9-AF79-A0561A65AEDF}"/>
                    </a:ext>
                  </a:extLst>
                </p14:cNvPr>
                <p14:cNvContentPartPr/>
                <p14:nvPr/>
              </p14:nvContentPartPr>
              <p14:xfrm>
                <a:off x="11234356" y="2429116"/>
                <a:ext cx="338760" cy="204840"/>
              </p14:xfrm>
            </p:contentPart>
          </mc:Choice>
          <mc:Fallback>
            <p:pic>
              <p:nvPicPr>
                <p:cNvPr id="131" name="Freihand 130">
                  <a:extLst>
                    <a:ext uri="{FF2B5EF4-FFF2-40B4-BE49-F238E27FC236}">
                      <a16:creationId xmlns:a16="http://schemas.microsoft.com/office/drawing/2014/main" id="{A49A5FD5-833C-B3E9-AF79-A0561A65AEDF}"/>
                    </a:ext>
                  </a:extLst>
                </p:cNvPr>
                <p:cNvPicPr/>
                <p:nvPr/>
              </p:nvPicPr>
              <p:blipFill>
                <a:blip r:embed="rId99"/>
                <a:stretch>
                  <a:fillRect/>
                </a:stretch>
              </p:blipFill>
              <p:spPr>
                <a:xfrm>
                  <a:off x="11225356" y="2420116"/>
                  <a:ext cx="35640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43" name="Freihand 42">
                  <a:extLst>
                    <a:ext uri="{FF2B5EF4-FFF2-40B4-BE49-F238E27FC236}">
                      <a16:creationId xmlns:a16="http://schemas.microsoft.com/office/drawing/2014/main" id="{C48C9B8E-90CC-F8D9-E539-C8B0F352D60F}"/>
                    </a:ext>
                  </a:extLst>
                </p14:cNvPr>
                <p14:cNvContentPartPr/>
                <p14:nvPr/>
              </p14:nvContentPartPr>
              <p14:xfrm>
                <a:off x="6836596" y="2437396"/>
                <a:ext cx="186120" cy="243360"/>
              </p14:xfrm>
            </p:contentPart>
          </mc:Choice>
          <mc:Fallback>
            <p:pic>
              <p:nvPicPr>
                <p:cNvPr id="43" name="Freihand 42">
                  <a:extLst>
                    <a:ext uri="{FF2B5EF4-FFF2-40B4-BE49-F238E27FC236}">
                      <a16:creationId xmlns:a16="http://schemas.microsoft.com/office/drawing/2014/main" id="{C48C9B8E-90CC-F8D9-E539-C8B0F352D60F}"/>
                    </a:ext>
                  </a:extLst>
                </p:cNvPr>
                <p:cNvPicPr/>
                <p:nvPr/>
              </p:nvPicPr>
              <p:blipFill>
                <a:blip r:embed="rId101"/>
                <a:stretch>
                  <a:fillRect/>
                </a:stretch>
              </p:blipFill>
              <p:spPr>
                <a:xfrm>
                  <a:off x="6827956" y="2428396"/>
                  <a:ext cx="20376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45" name="Freihand 44">
                  <a:extLst>
                    <a:ext uri="{FF2B5EF4-FFF2-40B4-BE49-F238E27FC236}">
                      <a16:creationId xmlns:a16="http://schemas.microsoft.com/office/drawing/2014/main" id="{76991815-9612-CC5E-D077-416A868E1C3A}"/>
                    </a:ext>
                  </a:extLst>
                </p14:cNvPr>
                <p14:cNvContentPartPr/>
                <p14:nvPr/>
              </p14:nvContentPartPr>
              <p14:xfrm>
                <a:off x="7264636" y="2300596"/>
                <a:ext cx="296640" cy="276480"/>
              </p14:xfrm>
            </p:contentPart>
          </mc:Choice>
          <mc:Fallback>
            <p:pic>
              <p:nvPicPr>
                <p:cNvPr id="45" name="Freihand 44">
                  <a:extLst>
                    <a:ext uri="{FF2B5EF4-FFF2-40B4-BE49-F238E27FC236}">
                      <a16:creationId xmlns:a16="http://schemas.microsoft.com/office/drawing/2014/main" id="{76991815-9612-CC5E-D077-416A868E1C3A}"/>
                    </a:ext>
                  </a:extLst>
                </p:cNvPr>
                <p:cNvPicPr/>
                <p:nvPr/>
              </p:nvPicPr>
              <p:blipFill>
                <a:blip r:embed="rId103"/>
                <a:stretch>
                  <a:fillRect/>
                </a:stretch>
              </p:blipFill>
              <p:spPr>
                <a:xfrm>
                  <a:off x="7255636" y="2291956"/>
                  <a:ext cx="31428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46" name="Freihand 45">
                  <a:extLst>
                    <a:ext uri="{FF2B5EF4-FFF2-40B4-BE49-F238E27FC236}">
                      <a16:creationId xmlns:a16="http://schemas.microsoft.com/office/drawing/2014/main" id="{88A22FF7-3D8F-FEB8-7EAA-ED72F2E44E8C}"/>
                    </a:ext>
                  </a:extLst>
                </p14:cNvPr>
                <p14:cNvContentPartPr/>
                <p14:nvPr/>
              </p14:nvContentPartPr>
              <p14:xfrm>
                <a:off x="7590796" y="2372236"/>
                <a:ext cx="94680" cy="182880"/>
              </p14:xfrm>
            </p:contentPart>
          </mc:Choice>
          <mc:Fallback>
            <p:pic>
              <p:nvPicPr>
                <p:cNvPr id="46" name="Freihand 45">
                  <a:extLst>
                    <a:ext uri="{FF2B5EF4-FFF2-40B4-BE49-F238E27FC236}">
                      <a16:creationId xmlns:a16="http://schemas.microsoft.com/office/drawing/2014/main" id="{88A22FF7-3D8F-FEB8-7EAA-ED72F2E44E8C}"/>
                    </a:ext>
                  </a:extLst>
                </p:cNvPr>
                <p:cNvPicPr/>
                <p:nvPr/>
              </p:nvPicPr>
              <p:blipFill>
                <a:blip r:embed="rId105"/>
                <a:stretch>
                  <a:fillRect/>
                </a:stretch>
              </p:blipFill>
              <p:spPr>
                <a:xfrm>
                  <a:off x="7581796" y="2363236"/>
                  <a:ext cx="1123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47" name="Freihand 46">
                  <a:extLst>
                    <a:ext uri="{FF2B5EF4-FFF2-40B4-BE49-F238E27FC236}">
                      <a16:creationId xmlns:a16="http://schemas.microsoft.com/office/drawing/2014/main" id="{0B32101B-F5E5-FA71-1844-6C4A3F28940D}"/>
                    </a:ext>
                  </a:extLst>
                </p14:cNvPr>
                <p14:cNvContentPartPr/>
                <p14:nvPr/>
              </p14:nvContentPartPr>
              <p14:xfrm>
                <a:off x="7963396" y="2387716"/>
                <a:ext cx="315360" cy="142200"/>
              </p14:xfrm>
            </p:contentPart>
          </mc:Choice>
          <mc:Fallback>
            <p:pic>
              <p:nvPicPr>
                <p:cNvPr id="47" name="Freihand 46">
                  <a:extLst>
                    <a:ext uri="{FF2B5EF4-FFF2-40B4-BE49-F238E27FC236}">
                      <a16:creationId xmlns:a16="http://schemas.microsoft.com/office/drawing/2014/main" id="{0B32101B-F5E5-FA71-1844-6C4A3F28940D}"/>
                    </a:ext>
                  </a:extLst>
                </p:cNvPr>
                <p:cNvPicPr/>
                <p:nvPr/>
              </p:nvPicPr>
              <p:blipFill>
                <a:blip r:embed="rId107"/>
                <a:stretch>
                  <a:fillRect/>
                </a:stretch>
              </p:blipFill>
              <p:spPr>
                <a:xfrm>
                  <a:off x="7954396" y="2379076"/>
                  <a:ext cx="3330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48" name="Freihand 47">
                  <a:extLst>
                    <a:ext uri="{FF2B5EF4-FFF2-40B4-BE49-F238E27FC236}">
                      <a16:creationId xmlns:a16="http://schemas.microsoft.com/office/drawing/2014/main" id="{1888F1C5-DB86-F00E-B261-CE195080B1A2}"/>
                    </a:ext>
                  </a:extLst>
                </p14:cNvPr>
                <p14:cNvContentPartPr/>
                <p14:nvPr/>
              </p14:nvContentPartPr>
              <p14:xfrm>
                <a:off x="8325916" y="2387356"/>
                <a:ext cx="95400" cy="145440"/>
              </p14:xfrm>
            </p:contentPart>
          </mc:Choice>
          <mc:Fallback>
            <p:pic>
              <p:nvPicPr>
                <p:cNvPr id="48" name="Freihand 47">
                  <a:extLst>
                    <a:ext uri="{FF2B5EF4-FFF2-40B4-BE49-F238E27FC236}">
                      <a16:creationId xmlns:a16="http://schemas.microsoft.com/office/drawing/2014/main" id="{1888F1C5-DB86-F00E-B261-CE195080B1A2}"/>
                    </a:ext>
                  </a:extLst>
                </p:cNvPr>
                <p:cNvPicPr/>
                <p:nvPr/>
              </p:nvPicPr>
              <p:blipFill>
                <a:blip r:embed="rId109"/>
                <a:stretch>
                  <a:fillRect/>
                </a:stretch>
              </p:blipFill>
              <p:spPr>
                <a:xfrm>
                  <a:off x="8316916" y="2378356"/>
                  <a:ext cx="1130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49" name="Freihand 48">
                  <a:extLst>
                    <a:ext uri="{FF2B5EF4-FFF2-40B4-BE49-F238E27FC236}">
                      <a16:creationId xmlns:a16="http://schemas.microsoft.com/office/drawing/2014/main" id="{372FE723-77A1-4F63-4C83-27E4918DC202}"/>
                    </a:ext>
                  </a:extLst>
                </p14:cNvPr>
                <p14:cNvContentPartPr/>
                <p14:nvPr/>
              </p14:nvContentPartPr>
              <p14:xfrm>
                <a:off x="7906516" y="2217796"/>
                <a:ext cx="175320" cy="335520"/>
              </p14:xfrm>
            </p:contentPart>
          </mc:Choice>
          <mc:Fallback>
            <p:pic>
              <p:nvPicPr>
                <p:cNvPr id="49" name="Freihand 48">
                  <a:extLst>
                    <a:ext uri="{FF2B5EF4-FFF2-40B4-BE49-F238E27FC236}">
                      <a16:creationId xmlns:a16="http://schemas.microsoft.com/office/drawing/2014/main" id="{372FE723-77A1-4F63-4C83-27E4918DC202}"/>
                    </a:ext>
                  </a:extLst>
                </p:cNvPr>
                <p:cNvPicPr/>
                <p:nvPr/>
              </p:nvPicPr>
              <p:blipFill>
                <a:blip r:embed="rId111"/>
                <a:stretch>
                  <a:fillRect/>
                </a:stretch>
              </p:blipFill>
              <p:spPr>
                <a:xfrm>
                  <a:off x="7897516" y="2209156"/>
                  <a:ext cx="192960" cy="3531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50" name="Freihand 49">
                  <a:extLst>
                    <a:ext uri="{FF2B5EF4-FFF2-40B4-BE49-F238E27FC236}">
                      <a16:creationId xmlns:a16="http://schemas.microsoft.com/office/drawing/2014/main" id="{840421C8-32B0-2C6A-134A-813E40E461A3}"/>
                    </a:ext>
                  </a:extLst>
                </p14:cNvPr>
                <p14:cNvContentPartPr/>
                <p14:nvPr/>
              </p14:nvContentPartPr>
              <p14:xfrm>
                <a:off x="8477476" y="2393116"/>
                <a:ext cx="95040" cy="302400"/>
              </p14:xfrm>
            </p:contentPart>
          </mc:Choice>
          <mc:Fallback>
            <p:pic>
              <p:nvPicPr>
                <p:cNvPr id="50" name="Freihand 49">
                  <a:extLst>
                    <a:ext uri="{FF2B5EF4-FFF2-40B4-BE49-F238E27FC236}">
                      <a16:creationId xmlns:a16="http://schemas.microsoft.com/office/drawing/2014/main" id="{840421C8-32B0-2C6A-134A-813E40E461A3}"/>
                    </a:ext>
                  </a:extLst>
                </p:cNvPr>
                <p:cNvPicPr/>
                <p:nvPr/>
              </p:nvPicPr>
              <p:blipFill>
                <a:blip r:embed="rId113"/>
                <a:stretch>
                  <a:fillRect/>
                </a:stretch>
              </p:blipFill>
              <p:spPr>
                <a:xfrm>
                  <a:off x="8468836" y="2384476"/>
                  <a:ext cx="112680" cy="3200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51" name="Freihand 50">
                  <a:extLst>
                    <a:ext uri="{FF2B5EF4-FFF2-40B4-BE49-F238E27FC236}">
                      <a16:creationId xmlns:a16="http://schemas.microsoft.com/office/drawing/2014/main" id="{92A4C088-8187-792C-0611-72DD72EA8E1A}"/>
                    </a:ext>
                  </a:extLst>
                </p14:cNvPr>
                <p14:cNvContentPartPr/>
                <p14:nvPr/>
              </p14:nvContentPartPr>
              <p14:xfrm>
                <a:off x="8665756" y="2386996"/>
                <a:ext cx="253080" cy="87480"/>
              </p14:xfrm>
            </p:contentPart>
          </mc:Choice>
          <mc:Fallback>
            <p:pic>
              <p:nvPicPr>
                <p:cNvPr id="51" name="Freihand 50">
                  <a:extLst>
                    <a:ext uri="{FF2B5EF4-FFF2-40B4-BE49-F238E27FC236}">
                      <a16:creationId xmlns:a16="http://schemas.microsoft.com/office/drawing/2014/main" id="{92A4C088-8187-792C-0611-72DD72EA8E1A}"/>
                    </a:ext>
                  </a:extLst>
                </p:cNvPr>
                <p:cNvPicPr/>
                <p:nvPr/>
              </p:nvPicPr>
              <p:blipFill>
                <a:blip r:embed="rId115"/>
                <a:stretch>
                  <a:fillRect/>
                </a:stretch>
              </p:blipFill>
              <p:spPr>
                <a:xfrm>
                  <a:off x="8657116" y="2378356"/>
                  <a:ext cx="2707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52" name="Freihand 51">
                  <a:extLst>
                    <a:ext uri="{FF2B5EF4-FFF2-40B4-BE49-F238E27FC236}">
                      <a16:creationId xmlns:a16="http://schemas.microsoft.com/office/drawing/2014/main" id="{A0D0CF03-2489-DC4A-C11B-62E7E85F05F3}"/>
                    </a:ext>
                  </a:extLst>
                </p14:cNvPr>
                <p14:cNvContentPartPr/>
                <p14:nvPr/>
              </p14:nvContentPartPr>
              <p14:xfrm>
                <a:off x="8919556" y="2366476"/>
                <a:ext cx="77040" cy="284760"/>
              </p14:xfrm>
            </p:contentPart>
          </mc:Choice>
          <mc:Fallback>
            <p:pic>
              <p:nvPicPr>
                <p:cNvPr id="52" name="Freihand 51">
                  <a:extLst>
                    <a:ext uri="{FF2B5EF4-FFF2-40B4-BE49-F238E27FC236}">
                      <a16:creationId xmlns:a16="http://schemas.microsoft.com/office/drawing/2014/main" id="{A0D0CF03-2489-DC4A-C11B-62E7E85F05F3}"/>
                    </a:ext>
                  </a:extLst>
                </p:cNvPr>
                <p:cNvPicPr/>
                <p:nvPr/>
              </p:nvPicPr>
              <p:blipFill>
                <a:blip r:embed="rId117"/>
                <a:stretch>
                  <a:fillRect/>
                </a:stretch>
              </p:blipFill>
              <p:spPr>
                <a:xfrm>
                  <a:off x="8910916" y="2357836"/>
                  <a:ext cx="9468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53" name="Freihand 52">
                  <a:extLst>
                    <a:ext uri="{FF2B5EF4-FFF2-40B4-BE49-F238E27FC236}">
                      <a16:creationId xmlns:a16="http://schemas.microsoft.com/office/drawing/2014/main" id="{639BCFCD-E851-6A0C-4211-84FD56D7D335}"/>
                    </a:ext>
                  </a:extLst>
                </p14:cNvPr>
                <p14:cNvContentPartPr/>
                <p14:nvPr/>
              </p14:nvContentPartPr>
              <p14:xfrm>
                <a:off x="9069676" y="2346316"/>
                <a:ext cx="83880" cy="150120"/>
              </p14:xfrm>
            </p:contentPart>
          </mc:Choice>
          <mc:Fallback>
            <p:pic>
              <p:nvPicPr>
                <p:cNvPr id="53" name="Freihand 52">
                  <a:extLst>
                    <a:ext uri="{FF2B5EF4-FFF2-40B4-BE49-F238E27FC236}">
                      <a16:creationId xmlns:a16="http://schemas.microsoft.com/office/drawing/2014/main" id="{639BCFCD-E851-6A0C-4211-84FD56D7D335}"/>
                    </a:ext>
                  </a:extLst>
                </p:cNvPr>
                <p:cNvPicPr/>
                <p:nvPr/>
              </p:nvPicPr>
              <p:blipFill>
                <a:blip r:embed="rId119"/>
                <a:stretch>
                  <a:fillRect/>
                </a:stretch>
              </p:blipFill>
              <p:spPr>
                <a:xfrm>
                  <a:off x="9061036" y="2337676"/>
                  <a:ext cx="1015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54" name="Freihand 53">
                  <a:extLst>
                    <a:ext uri="{FF2B5EF4-FFF2-40B4-BE49-F238E27FC236}">
                      <a16:creationId xmlns:a16="http://schemas.microsoft.com/office/drawing/2014/main" id="{E74593F5-2AF5-78FD-51DF-B260C90A2B06}"/>
                    </a:ext>
                  </a:extLst>
                </p14:cNvPr>
                <p14:cNvContentPartPr/>
                <p14:nvPr/>
              </p14:nvContentPartPr>
              <p14:xfrm>
                <a:off x="9224476" y="2324356"/>
                <a:ext cx="140040" cy="179640"/>
              </p14:xfrm>
            </p:contentPart>
          </mc:Choice>
          <mc:Fallback>
            <p:pic>
              <p:nvPicPr>
                <p:cNvPr id="54" name="Freihand 53">
                  <a:extLst>
                    <a:ext uri="{FF2B5EF4-FFF2-40B4-BE49-F238E27FC236}">
                      <a16:creationId xmlns:a16="http://schemas.microsoft.com/office/drawing/2014/main" id="{E74593F5-2AF5-78FD-51DF-B260C90A2B06}"/>
                    </a:ext>
                  </a:extLst>
                </p:cNvPr>
                <p:cNvPicPr/>
                <p:nvPr/>
              </p:nvPicPr>
              <p:blipFill>
                <a:blip r:embed="rId121"/>
                <a:stretch>
                  <a:fillRect/>
                </a:stretch>
              </p:blipFill>
              <p:spPr>
                <a:xfrm>
                  <a:off x="9215836" y="2315716"/>
                  <a:ext cx="1576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55" name="Freihand 54">
                  <a:extLst>
                    <a:ext uri="{FF2B5EF4-FFF2-40B4-BE49-F238E27FC236}">
                      <a16:creationId xmlns:a16="http://schemas.microsoft.com/office/drawing/2014/main" id="{6090D810-10D7-E7F2-7567-955162C31DF6}"/>
                    </a:ext>
                  </a:extLst>
                </p14:cNvPr>
                <p14:cNvContentPartPr/>
                <p14:nvPr/>
              </p14:nvContentPartPr>
              <p14:xfrm>
                <a:off x="9406636" y="2356396"/>
                <a:ext cx="15480" cy="108360"/>
              </p14:xfrm>
            </p:contentPart>
          </mc:Choice>
          <mc:Fallback>
            <p:pic>
              <p:nvPicPr>
                <p:cNvPr id="55" name="Freihand 54">
                  <a:extLst>
                    <a:ext uri="{FF2B5EF4-FFF2-40B4-BE49-F238E27FC236}">
                      <a16:creationId xmlns:a16="http://schemas.microsoft.com/office/drawing/2014/main" id="{6090D810-10D7-E7F2-7567-955162C31DF6}"/>
                    </a:ext>
                  </a:extLst>
                </p:cNvPr>
                <p:cNvPicPr/>
                <p:nvPr/>
              </p:nvPicPr>
              <p:blipFill>
                <a:blip r:embed="rId123"/>
                <a:stretch>
                  <a:fillRect/>
                </a:stretch>
              </p:blipFill>
              <p:spPr>
                <a:xfrm>
                  <a:off x="9397996" y="2347396"/>
                  <a:ext cx="331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56" name="Freihand 55">
                  <a:extLst>
                    <a:ext uri="{FF2B5EF4-FFF2-40B4-BE49-F238E27FC236}">
                      <a16:creationId xmlns:a16="http://schemas.microsoft.com/office/drawing/2014/main" id="{ABA9F4F7-5EB9-6CFB-41B9-43B91D80CD34}"/>
                    </a:ext>
                  </a:extLst>
                </p14:cNvPr>
                <p14:cNvContentPartPr/>
                <p14:nvPr/>
              </p14:nvContentPartPr>
              <p14:xfrm>
                <a:off x="9502396" y="2204116"/>
                <a:ext cx="227160" cy="256680"/>
              </p14:xfrm>
            </p:contentPart>
          </mc:Choice>
          <mc:Fallback>
            <p:pic>
              <p:nvPicPr>
                <p:cNvPr id="56" name="Freihand 55">
                  <a:extLst>
                    <a:ext uri="{FF2B5EF4-FFF2-40B4-BE49-F238E27FC236}">
                      <a16:creationId xmlns:a16="http://schemas.microsoft.com/office/drawing/2014/main" id="{ABA9F4F7-5EB9-6CFB-41B9-43B91D80CD34}"/>
                    </a:ext>
                  </a:extLst>
                </p:cNvPr>
                <p:cNvPicPr/>
                <p:nvPr/>
              </p:nvPicPr>
              <p:blipFill>
                <a:blip r:embed="rId125"/>
                <a:stretch>
                  <a:fillRect/>
                </a:stretch>
              </p:blipFill>
              <p:spPr>
                <a:xfrm>
                  <a:off x="9493396" y="2195476"/>
                  <a:ext cx="24480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57" name="Freihand 56">
                  <a:extLst>
                    <a:ext uri="{FF2B5EF4-FFF2-40B4-BE49-F238E27FC236}">
                      <a16:creationId xmlns:a16="http://schemas.microsoft.com/office/drawing/2014/main" id="{445BD528-A451-A62C-9D38-B5A86CBC4972}"/>
                    </a:ext>
                  </a:extLst>
                </p14:cNvPr>
                <p14:cNvContentPartPr/>
                <p14:nvPr/>
              </p14:nvContentPartPr>
              <p14:xfrm>
                <a:off x="9781036" y="2214556"/>
                <a:ext cx="373680" cy="238680"/>
              </p14:xfrm>
            </p:contentPart>
          </mc:Choice>
          <mc:Fallback>
            <p:pic>
              <p:nvPicPr>
                <p:cNvPr id="57" name="Freihand 56">
                  <a:extLst>
                    <a:ext uri="{FF2B5EF4-FFF2-40B4-BE49-F238E27FC236}">
                      <a16:creationId xmlns:a16="http://schemas.microsoft.com/office/drawing/2014/main" id="{445BD528-A451-A62C-9D38-B5A86CBC4972}"/>
                    </a:ext>
                  </a:extLst>
                </p:cNvPr>
                <p:cNvPicPr/>
                <p:nvPr/>
              </p:nvPicPr>
              <p:blipFill>
                <a:blip r:embed="rId127"/>
                <a:stretch>
                  <a:fillRect/>
                </a:stretch>
              </p:blipFill>
              <p:spPr>
                <a:xfrm>
                  <a:off x="9772396" y="2205556"/>
                  <a:ext cx="39132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58" name="Freihand 57">
                  <a:extLst>
                    <a:ext uri="{FF2B5EF4-FFF2-40B4-BE49-F238E27FC236}">
                      <a16:creationId xmlns:a16="http://schemas.microsoft.com/office/drawing/2014/main" id="{671BACD2-7A6C-3E0F-A53F-EC6240B4BF49}"/>
                    </a:ext>
                  </a:extLst>
                </p14:cNvPr>
                <p14:cNvContentPartPr/>
                <p14:nvPr/>
              </p14:nvContentPartPr>
              <p14:xfrm>
                <a:off x="10144996" y="2216356"/>
                <a:ext cx="15840" cy="48240"/>
              </p14:xfrm>
            </p:contentPart>
          </mc:Choice>
          <mc:Fallback>
            <p:pic>
              <p:nvPicPr>
                <p:cNvPr id="58" name="Freihand 57">
                  <a:extLst>
                    <a:ext uri="{FF2B5EF4-FFF2-40B4-BE49-F238E27FC236}">
                      <a16:creationId xmlns:a16="http://schemas.microsoft.com/office/drawing/2014/main" id="{671BACD2-7A6C-3E0F-A53F-EC6240B4BF49}"/>
                    </a:ext>
                  </a:extLst>
                </p:cNvPr>
                <p:cNvPicPr/>
                <p:nvPr/>
              </p:nvPicPr>
              <p:blipFill>
                <a:blip r:embed="rId129"/>
                <a:stretch>
                  <a:fillRect/>
                </a:stretch>
              </p:blipFill>
              <p:spPr>
                <a:xfrm>
                  <a:off x="10136356" y="2207716"/>
                  <a:ext cx="334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59" name="Freihand 58">
                  <a:extLst>
                    <a:ext uri="{FF2B5EF4-FFF2-40B4-BE49-F238E27FC236}">
                      <a16:creationId xmlns:a16="http://schemas.microsoft.com/office/drawing/2014/main" id="{7498BDBD-6FC1-AE16-847D-EDE4379E7C03}"/>
                    </a:ext>
                  </a:extLst>
                </p14:cNvPr>
                <p14:cNvContentPartPr/>
                <p14:nvPr/>
              </p14:nvContentPartPr>
              <p14:xfrm>
                <a:off x="10212316" y="2293396"/>
                <a:ext cx="214920" cy="88560"/>
              </p14:xfrm>
            </p:contentPart>
          </mc:Choice>
          <mc:Fallback>
            <p:pic>
              <p:nvPicPr>
                <p:cNvPr id="59" name="Freihand 58">
                  <a:extLst>
                    <a:ext uri="{FF2B5EF4-FFF2-40B4-BE49-F238E27FC236}">
                      <a16:creationId xmlns:a16="http://schemas.microsoft.com/office/drawing/2014/main" id="{7498BDBD-6FC1-AE16-847D-EDE4379E7C03}"/>
                    </a:ext>
                  </a:extLst>
                </p:cNvPr>
                <p:cNvPicPr/>
                <p:nvPr/>
              </p:nvPicPr>
              <p:blipFill>
                <a:blip r:embed="rId131"/>
                <a:stretch>
                  <a:fillRect/>
                </a:stretch>
              </p:blipFill>
              <p:spPr>
                <a:xfrm>
                  <a:off x="10203316" y="2284396"/>
                  <a:ext cx="2325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6" name="Freihand 105">
                  <a:extLst>
                    <a:ext uri="{FF2B5EF4-FFF2-40B4-BE49-F238E27FC236}">
                      <a16:creationId xmlns:a16="http://schemas.microsoft.com/office/drawing/2014/main" id="{767219EF-3DB2-FB3C-88B7-F992D1614059}"/>
                    </a:ext>
                  </a:extLst>
                </p14:cNvPr>
                <p14:cNvContentPartPr/>
                <p14:nvPr/>
              </p14:nvContentPartPr>
              <p14:xfrm>
                <a:off x="7133956" y="2865436"/>
                <a:ext cx="200520" cy="45360"/>
              </p14:xfrm>
            </p:contentPart>
          </mc:Choice>
          <mc:Fallback>
            <p:pic>
              <p:nvPicPr>
                <p:cNvPr id="106" name="Freihand 105">
                  <a:extLst>
                    <a:ext uri="{FF2B5EF4-FFF2-40B4-BE49-F238E27FC236}">
                      <a16:creationId xmlns:a16="http://schemas.microsoft.com/office/drawing/2014/main" id="{767219EF-3DB2-FB3C-88B7-F992D1614059}"/>
                    </a:ext>
                  </a:extLst>
                </p:cNvPr>
                <p:cNvPicPr/>
                <p:nvPr/>
              </p:nvPicPr>
              <p:blipFill>
                <a:blip r:embed="rId133"/>
                <a:stretch>
                  <a:fillRect/>
                </a:stretch>
              </p:blipFill>
              <p:spPr>
                <a:xfrm>
                  <a:off x="7124956" y="2856796"/>
                  <a:ext cx="2181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7" name="Freihand 106">
                  <a:extLst>
                    <a:ext uri="{FF2B5EF4-FFF2-40B4-BE49-F238E27FC236}">
                      <a16:creationId xmlns:a16="http://schemas.microsoft.com/office/drawing/2014/main" id="{43111747-174B-67B5-1979-24A41189784A}"/>
                    </a:ext>
                  </a:extLst>
                </p14:cNvPr>
                <p14:cNvContentPartPr/>
                <p14:nvPr/>
              </p14:nvContentPartPr>
              <p14:xfrm>
                <a:off x="7290556" y="2788756"/>
                <a:ext cx="117720" cy="187920"/>
              </p14:xfrm>
            </p:contentPart>
          </mc:Choice>
          <mc:Fallback>
            <p:pic>
              <p:nvPicPr>
                <p:cNvPr id="107" name="Freihand 106">
                  <a:extLst>
                    <a:ext uri="{FF2B5EF4-FFF2-40B4-BE49-F238E27FC236}">
                      <a16:creationId xmlns:a16="http://schemas.microsoft.com/office/drawing/2014/main" id="{43111747-174B-67B5-1979-24A41189784A}"/>
                    </a:ext>
                  </a:extLst>
                </p:cNvPr>
                <p:cNvPicPr/>
                <p:nvPr/>
              </p:nvPicPr>
              <p:blipFill>
                <a:blip r:embed="rId135"/>
                <a:stretch>
                  <a:fillRect/>
                </a:stretch>
              </p:blipFill>
              <p:spPr>
                <a:xfrm>
                  <a:off x="7281916" y="2780116"/>
                  <a:ext cx="13536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9" name="Freihand 108">
                  <a:extLst>
                    <a:ext uri="{FF2B5EF4-FFF2-40B4-BE49-F238E27FC236}">
                      <a16:creationId xmlns:a16="http://schemas.microsoft.com/office/drawing/2014/main" id="{384BA3EA-0EA3-1CE3-B556-BAAF539FF179}"/>
                    </a:ext>
                  </a:extLst>
                </p14:cNvPr>
                <p14:cNvContentPartPr/>
                <p14:nvPr/>
              </p14:nvContentPartPr>
              <p14:xfrm>
                <a:off x="7630036" y="2774356"/>
                <a:ext cx="21960" cy="175320"/>
              </p14:xfrm>
            </p:contentPart>
          </mc:Choice>
          <mc:Fallback>
            <p:pic>
              <p:nvPicPr>
                <p:cNvPr id="109" name="Freihand 108">
                  <a:extLst>
                    <a:ext uri="{FF2B5EF4-FFF2-40B4-BE49-F238E27FC236}">
                      <a16:creationId xmlns:a16="http://schemas.microsoft.com/office/drawing/2014/main" id="{384BA3EA-0EA3-1CE3-B556-BAAF539FF179}"/>
                    </a:ext>
                  </a:extLst>
                </p:cNvPr>
                <p:cNvPicPr/>
                <p:nvPr/>
              </p:nvPicPr>
              <p:blipFill>
                <a:blip r:embed="rId137"/>
                <a:stretch>
                  <a:fillRect/>
                </a:stretch>
              </p:blipFill>
              <p:spPr>
                <a:xfrm>
                  <a:off x="7621396" y="2765356"/>
                  <a:ext cx="396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10" name="Freihand 109">
                  <a:extLst>
                    <a:ext uri="{FF2B5EF4-FFF2-40B4-BE49-F238E27FC236}">
                      <a16:creationId xmlns:a16="http://schemas.microsoft.com/office/drawing/2014/main" id="{463CCCAB-E70C-0FA9-B177-8ADFDEE11AF2}"/>
                    </a:ext>
                  </a:extLst>
                </p14:cNvPr>
                <p14:cNvContentPartPr/>
                <p14:nvPr/>
              </p14:nvContentPartPr>
              <p14:xfrm>
                <a:off x="7595116" y="2734756"/>
                <a:ext cx="313200" cy="177120"/>
              </p14:xfrm>
            </p:contentPart>
          </mc:Choice>
          <mc:Fallback>
            <p:pic>
              <p:nvPicPr>
                <p:cNvPr id="110" name="Freihand 109">
                  <a:extLst>
                    <a:ext uri="{FF2B5EF4-FFF2-40B4-BE49-F238E27FC236}">
                      <a16:creationId xmlns:a16="http://schemas.microsoft.com/office/drawing/2014/main" id="{463CCCAB-E70C-0FA9-B177-8ADFDEE11AF2}"/>
                    </a:ext>
                  </a:extLst>
                </p:cNvPr>
                <p:cNvPicPr/>
                <p:nvPr/>
              </p:nvPicPr>
              <p:blipFill>
                <a:blip r:embed="rId139"/>
                <a:stretch>
                  <a:fillRect/>
                </a:stretch>
              </p:blipFill>
              <p:spPr>
                <a:xfrm>
                  <a:off x="7586116" y="2726116"/>
                  <a:ext cx="3308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11" name="Freihand 110">
                  <a:extLst>
                    <a:ext uri="{FF2B5EF4-FFF2-40B4-BE49-F238E27FC236}">
                      <a16:creationId xmlns:a16="http://schemas.microsoft.com/office/drawing/2014/main" id="{03795D1A-19C4-A268-980D-AE502DB26149}"/>
                    </a:ext>
                  </a:extLst>
                </p14:cNvPr>
                <p14:cNvContentPartPr/>
                <p14:nvPr/>
              </p14:nvContentPartPr>
              <p14:xfrm>
                <a:off x="7974916" y="2687596"/>
                <a:ext cx="130680" cy="212400"/>
              </p14:xfrm>
            </p:contentPart>
          </mc:Choice>
          <mc:Fallback>
            <p:pic>
              <p:nvPicPr>
                <p:cNvPr id="111" name="Freihand 110">
                  <a:extLst>
                    <a:ext uri="{FF2B5EF4-FFF2-40B4-BE49-F238E27FC236}">
                      <a16:creationId xmlns:a16="http://schemas.microsoft.com/office/drawing/2014/main" id="{03795D1A-19C4-A268-980D-AE502DB26149}"/>
                    </a:ext>
                  </a:extLst>
                </p:cNvPr>
                <p:cNvPicPr/>
                <p:nvPr/>
              </p:nvPicPr>
              <p:blipFill>
                <a:blip r:embed="rId141"/>
                <a:stretch>
                  <a:fillRect/>
                </a:stretch>
              </p:blipFill>
              <p:spPr>
                <a:xfrm>
                  <a:off x="7965916" y="2678956"/>
                  <a:ext cx="14832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12" name="Freihand 111">
                  <a:extLst>
                    <a:ext uri="{FF2B5EF4-FFF2-40B4-BE49-F238E27FC236}">
                      <a16:creationId xmlns:a16="http://schemas.microsoft.com/office/drawing/2014/main" id="{1F862CB6-4953-714E-E68E-E12CF8409E9B}"/>
                    </a:ext>
                  </a:extLst>
                </p14:cNvPr>
                <p14:cNvContentPartPr/>
                <p14:nvPr/>
              </p14:nvContentPartPr>
              <p14:xfrm>
                <a:off x="7797436" y="2749156"/>
                <a:ext cx="84960" cy="17280"/>
              </p14:xfrm>
            </p:contentPart>
          </mc:Choice>
          <mc:Fallback>
            <p:pic>
              <p:nvPicPr>
                <p:cNvPr id="112" name="Freihand 111">
                  <a:extLst>
                    <a:ext uri="{FF2B5EF4-FFF2-40B4-BE49-F238E27FC236}">
                      <a16:creationId xmlns:a16="http://schemas.microsoft.com/office/drawing/2014/main" id="{1F862CB6-4953-714E-E68E-E12CF8409E9B}"/>
                    </a:ext>
                  </a:extLst>
                </p:cNvPr>
                <p:cNvPicPr/>
                <p:nvPr/>
              </p:nvPicPr>
              <p:blipFill>
                <a:blip r:embed="rId143"/>
                <a:stretch>
                  <a:fillRect/>
                </a:stretch>
              </p:blipFill>
              <p:spPr>
                <a:xfrm>
                  <a:off x="7788436" y="2740156"/>
                  <a:ext cx="1026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13" name="Freihand 112">
                  <a:extLst>
                    <a:ext uri="{FF2B5EF4-FFF2-40B4-BE49-F238E27FC236}">
                      <a16:creationId xmlns:a16="http://schemas.microsoft.com/office/drawing/2014/main" id="{6BAD08C7-5615-2540-5DD2-91FA296AD62A}"/>
                    </a:ext>
                  </a:extLst>
                </p14:cNvPr>
                <p14:cNvContentPartPr/>
                <p14:nvPr/>
              </p14:nvContentPartPr>
              <p14:xfrm>
                <a:off x="8188756" y="2799916"/>
                <a:ext cx="84240" cy="260280"/>
              </p14:xfrm>
            </p:contentPart>
          </mc:Choice>
          <mc:Fallback>
            <p:pic>
              <p:nvPicPr>
                <p:cNvPr id="113" name="Freihand 112">
                  <a:extLst>
                    <a:ext uri="{FF2B5EF4-FFF2-40B4-BE49-F238E27FC236}">
                      <a16:creationId xmlns:a16="http://schemas.microsoft.com/office/drawing/2014/main" id="{6BAD08C7-5615-2540-5DD2-91FA296AD62A}"/>
                    </a:ext>
                  </a:extLst>
                </p:cNvPr>
                <p:cNvPicPr/>
                <p:nvPr/>
              </p:nvPicPr>
              <p:blipFill>
                <a:blip r:embed="rId145"/>
                <a:stretch>
                  <a:fillRect/>
                </a:stretch>
              </p:blipFill>
              <p:spPr>
                <a:xfrm>
                  <a:off x="8179756" y="2791276"/>
                  <a:ext cx="10188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14" name="Freihand 113">
                  <a:extLst>
                    <a:ext uri="{FF2B5EF4-FFF2-40B4-BE49-F238E27FC236}">
                      <a16:creationId xmlns:a16="http://schemas.microsoft.com/office/drawing/2014/main" id="{25EB8859-8590-F619-EF33-B2A3FEEEDAD8}"/>
                    </a:ext>
                  </a:extLst>
                </p14:cNvPr>
                <p14:cNvContentPartPr/>
                <p14:nvPr/>
              </p14:nvContentPartPr>
              <p14:xfrm>
                <a:off x="8335276" y="2765716"/>
                <a:ext cx="96120" cy="138600"/>
              </p14:xfrm>
            </p:contentPart>
          </mc:Choice>
          <mc:Fallback>
            <p:pic>
              <p:nvPicPr>
                <p:cNvPr id="114" name="Freihand 113">
                  <a:extLst>
                    <a:ext uri="{FF2B5EF4-FFF2-40B4-BE49-F238E27FC236}">
                      <a16:creationId xmlns:a16="http://schemas.microsoft.com/office/drawing/2014/main" id="{25EB8859-8590-F619-EF33-B2A3FEEEDAD8}"/>
                    </a:ext>
                  </a:extLst>
                </p:cNvPr>
                <p:cNvPicPr/>
                <p:nvPr/>
              </p:nvPicPr>
              <p:blipFill>
                <a:blip r:embed="rId147"/>
                <a:stretch>
                  <a:fillRect/>
                </a:stretch>
              </p:blipFill>
              <p:spPr>
                <a:xfrm>
                  <a:off x="8326276" y="2756716"/>
                  <a:ext cx="1137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15" name="Freihand 114">
                  <a:extLst>
                    <a:ext uri="{FF2B5EF4-FFF2-40B4-BE49-F238E27FC236}">
                      <a16:creationId xmlns:a16="http://schemas.microsoft.com/office/drawing/2014/main" id="{F6BD34ED-C67B-E5D8-108B-A4C45EE69973}"/>
                    </a:ext>
                  </a:extLst>
                </p14:cNvPr>
                <p14:cNvContentPartPr/>
                <p14:nvPr/>
              </p14:nvContentPartPr>
              <p14:xfrm>
                <a:off x="8330956" y="2768956"/>
                <a:ext cx="80640" cy="87480"/>
              </p14:xfrm>
            </p:contentPart>
          </mc:Choice>
          <mc:Fallback>
            <p:pic>
              <p:nvPicPr>
                <p:cNvPr id="115" name="Freihand 114">
                  <a:extLst>
                    <a:ext uri="{FF2B5EF4-FFF2-40B4-BE49-F238E27FC236}">
                      <a16:creationId xmlns:a16="http://schemas.microsoft.com/office/drawing/2014/main" id="{F6BD34ED-C67B-E5D8-108B-A4C45EE69973}"/>
                    </a:ext>
                  </a:extLst>
                </p:cNvPr>
                <p:cNvPicPr/>
                <p:nvPr/>
              </p:nvPicPr>
              <p:blipFill>
                <a:blip r:embed="rId149"/>
                <a:stretch>
                  <a:fillRect/>
                </a:stretch>
              </p:blipFill>
              <p:spPr>
                <a:xfrm>
                  <a:off x="8322316" y="2759956"/>
                  <a:ext cx="982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6" name="Freihand 115">
                  <a:extLst>
                    <a:ext uri="{FF2B5EF4-FFF2-40B4-BE49-F238E27FC236}">
                      <a16:creationId xmlns:a16="http://schemas.microsoft.com/office/drawing/2014/main" id="{1D5E7297-1566-8BAA-8CEC-B7B6238C390E}"/>
                    </a:ext>
                  </a:extLst>
                </p14:cNvPr>
                <p14:cNvContentPartPr/>
                <p14:nvPr/>
              </p14:nvContentPartPr>
              <p14:xfrm>
                <a:off x="8327356" y="2775436"/>
                <a:ext cx="442440" cy="250200"/>
              </p14:xfrm>
            </p:contentPart>
          </mc:Choice>
          <mc:Fallback>
            <p:pic>
              <p:nvPicPr>
                <p:cNvPr id="116" name="Freihand 115">
                  <a:extLst>
                    <a:ext uri="{FF2B5EF4-FFF2-40B4-BE49-F238E27FC236}">
                      <a16:creationId xmlns:a16="http://schemas.microsoft.com/office/drawing/2014/main" id="{1D5E7297-1566-8BAA-8CEC-B7B6238C390E}"/>
                    </a:ext>
                  </a:extLst>
                </p:cNvPr>
                <p:cNvPicPr/>
                <p:nvPr/>
              </p:nvPicPr>
              <p:blipFill>
                <a:blip r:embed="rId151"/>
                <a:stretch>
                  <a:fillRect/>
                </a:stretch>
              </p:blipFill>
              <p:spPr>
                <a:xfrm>
                  <a:off x="8318356" y="2766796"/>
                  <a:ext cx="46008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7" name="Freihand 116">
                  <a:extLst>
                    <a:ext uri="{FF2B5EF4-FFF2-40B4-BE49-F238E27FC236}">
                      <a16:creationId xmlns:a16="http://schemas.microsoft.com/office/drawing/2014/main" id="{CC274054-F523-7245-6BBC-5069CF27F30F}"/>
                    </a:ext>
                  </a:extLst>
                </p14:cNvPr>
                <p14:cNvContentPartPr/>
                <p14:nvPr/>
              </p14:nvContentPartPr>
              <p14:xfrm>
                <a:off x="8758276" y="2767156"/>
                <a:ext cx="32400" cy="104040"/>
              </p14:xfrm>
            </p:contentPart>
          </mc:Choice>
          <mc:Fallback>
            <p:pic>
              <p:nvPicPr>
                <p:cNvPr id="117" name="Freihand 116">
                  <a:extLst>
                    <a:ext uri="{FF2B5EF4-FFF2-40B4-BE49-F238E27FC236}">
                      <a16:creationId xmlns:a16="http://schemas.microsoft.com/office/drawing/2014/main" id="{CC274054-F523-7245-6BBC-5069CF27F30F}"/>
                    </a:ext>
                  </a:extLst>
                </p:cNvPr>
                <p:cNvPicPr/>
                <p:nvPr/>
              </p:nvPicPr>
              <p:blipFill>
                <a:blip r:embed="rId153"/>
                <a:stretch>
                  <a:fillRect/>
                </a:stretch>
              </p:blipFill>
              <p:spPr>
                <a:xfrm>
                  <a:off x="8749276" y="2758156"/>
                  <a:ext cx="500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8" name="Freihand 117">
                  <a:extLst>
                    <a:ext uri="{FF2B5EF4-FFF2-40B4-BE49-F238E27FC236}">
                      <a16:creationId xmlns:a16="http://schemas.microsoft.com/office/drawing/2014/main" id="{A08E0849-E8FE-96AC-C455-37A1F953272B}"/>
                    </a:ext>
                  </a:extLst>
                </p14:cNvPr>
                <p14:cNvContentPartPr/>
                <p14:nvPr/>
              </p14:nvContentPartPr>
              <p14:xfrm>
                <a:off x="8777356" y="2701996"/>
                <a:ext cx="73800" cy="56520"/>
              </p14:xfrm>
            </p:contentPart>
          </mc:Choice>
          <mc:Fallback>
            <p:pic>
              <p:nvPicPr>
                <p:cNvPr id="118" name="Freihand 117">
                  <a:extLst>
                    <a:ext uri="{FF2B5EF4-FFF2-40B4-BE49-F238E27FC236}">
                      <a16:creationId xmlns:a16="http://schemas.microsoft.com/office/drawing/2014/main" id="{A08E0849-E8FE-96AC-C455-37A1F953272B}"/>
                    </a:ext>
                  </a:extLst>
                </p:cNvPr>
                <p:cNvPicPr/>
                <p:nvPr/>
              </p:nvPicPr>
              <p:blipFill>
                <a:blip r:embed="rId155"/>
                <a:stretch>
                  <a:fillRect/>
                </a:stretch>
              </p:blipFill>
              <p:spPr>
                <a:xfrm>
                  <a:off x="8768356" y="2693356"/>
                  <a:ext cx="914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9" name="Freihand 118">
                  <a:extLst>
                    <a:ext uri="{FF2B5EF4-FFF2-40B4-BE49-F238E27FC236}">
                      <a16:creationId xmlns:a16="http://schemas.microsoft.com/office/drawing/2014/main" id="{59DDD171-8372-1701-3459-4227A043711D}"/>
                    </a:ext>
                  </a:extLst>
                </p14:cNvPr>
                <p14:cNvContentPartPr/>
                <p14:nvPr/>
              </p14:nvContentPartPr>
              <p14:xfrm>
                <a:off x="8882116" y="2772556"/>
                <a:ext cx="67680" cy="222840"/>
              </p14:xfrm>
            </p:contentPart>
          </mc:Choice>
          <mc:Fallback>
            <p:pic>
              <p:nvPicPr>
                <p:cNvPr id="119" name="Freihand 118">
                  <a:extLst>
                    <a:ext uri="{FF2B5EF4-FFF2-40B4-BE49-F238E27FC236}">
                      <a16:creationId xmlns:a16="http://schemas.microsoft.com/office/drawing/2014/main" id="{59DDD171-8372-1701-3459-4227A043711D}"/>
                    </a:ext>
                  </a:extLst>
                </p:cNvPr>
                <p:cNvPicPr/>
                <p:nvPr/>
              </p:nvPicPr>
              <p:blipFill>
                <a:blip r:embed="rId157"/>
                <a:stretch>
                  <a:fillRect/>
                </a:stretch>
              </p:blipFill>
              <p:spPr>
                <a:xfrm>
                  <a:off x="8873476" y="2763916"/>
                  <a:ext cx="8532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20" name="Freihand 119">
                  <a:extLst>
                    <a:ext uri="{FF2B5EF4-FFF2-40B4-BE49-F238E27FC236}">
                      <a16:creationId xmlns:a16="http://schemas.microsoft.com/office/drawing/2014/main" id="{79BF4148-4911-A5B1-5A32-A8D6D2DF46E1}"/>
                    </a:ext>
                  </a:extLst>
                </p14:cNvPr>
                <p14:cNvContentPartPr/>
                <p14:nvPr/>
              </p14:nvContentPartPr>
              <p14:xfrm>
                <a:off x="9168316" y="2739796"/>
                <a:ext cx="253800" cy="86400"/>
              </p14:xfrm>
            </p:contentPart>
          </mc:Choice>
          <mc:Fallback>
            <p:pic>
              <p:nvPicPr>
                <p:cNvPr id="120" name="Freihand 119">
                  <a:extLst>
                    <a:ext uri="{FF2B5EF4-FFF2-40B4-BE49-F238E27FC236}">
                      <a16:creationId xmlns:a16="http://schemas.microsoft.com/office/drawing/2014/main" id="{79BF4148-4911-A5B1-5A32-A8D6D2DF46E1}"/>
                    </a:ext>
                  </a:extLst>
                </p:cNvPr>
                <p:cNvPicPr/>
                <p:nvPr/>
              </p:nvPicPr>
              <p:blipFill>
                <a:blip r:embed="rId159"/>
                <a:stretch>
                  <a:fillRect/>
                </a:stretch>
              </p:blipFill>
              <p:spPr>
                <a:xfrm>
                  <a:off x="9159676" y="2730796"/>
                  <a:ext cx="2714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21" name="Freihand 120">
                  <a:extLst>
                    <a:ext uri="{FF2B5EF4-FFF2-40B4-BE49-F238E27FC236}">
                      <a16:creationId xmlns:a16="http://schemas.microsoft.com/office/drawing/2014/main" id="{97B7D050-70D0-3D15-2E04-7A5F457976E9}"/>
                    </a:ext>
                  </a:extLst>
                </p14:cNvPr>
                <p14:cNvContentPartPr/>
                <p14:nvPr/>
              </p14:nvContentPartPr>
              <p14:xfrm>
                <a:off x="9463516" y="2736916"/>
                <a:ext cx="100800" cy="69480"/>
              </p14:xfrm>
            </p:contentPart>
          </mc:Choice>
          <mc:Fallback>
            <p:pic>
              <p:nvPicPr>
                <p:cNvPr id="121" name="Freihand 120">
                  <a:extLst>
                    <a:ext uri="{FF2B5EF4-FFF2-40B4-BE49-F238E27FC236}">
                      <a16:creationId xmlns:a16="http://schemas.microsoft.com/office/drawing/2014/main" id="{97B7D050-70D0-3D15-2E04-7A5F457976E9}"/>
                    </a:ext>
                  </a:extLst>
                </p:cNvPr>
                <p:cNvPicPr/>
                <p:nvPr/>
              </p:nvPicPr>
              <p:blipFill>
                <a:blip r:embed="rId161"/>
                <a:stretch>
                  <a:fillRect/>
                </a:stretch>
              </p:blipFill>
              <p:spPr>
                <a:xfrm>
                  <a:off x="9454876" y="2728276"/>
                  <a:ext cx="1184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22" name="Freihand 121">
                  <a:extLst>
                    <a:ext uri="{FF2B5EF4-FFF2-40B4-BE49-F238E27FC236}">
                      <a16:creationId xmlns:a16="http://schemas.microsoft.com/office/drawing/2014/main" id="{9B619D66-2C6A-3A3B-91AC-111E1AB1C0B1}"/>
                    </a:ext>
                  </a:extLst>
                </p14:cNvPr>
                <p14:cNvContentPartPr/>
                <p14:nvPr/>
              </p14:nvContentPartPr>
              <p14:xfrm>
                <a:off x="9607156" y="2622076"/>
                <a:ext cx="181800" cy="173880"/>
              </p14:xfrm>
            </p:contentPart>
          </mc:Choice>
          <mc:Fallback>
            <p:pic>
              <p:nvPicPr>
                <p:cNvPr id="122" name="Freihand 121">
                  <a:extLst>
                    <a:ext uri="{FF2B5EF4-FFF2-40B4-BE49-F238E27FC236}">
                      <a16:creationId xmlns:a16="http://schemas.microsoft.com/office/drawing/2014/main" id="{9B619D66-2C6A-3A3B-91AC-111E1AB1C0B1}"/>
                    </a:ext>
                  </a:extLst>
                </p:cNvPr>
                <p:cNvPicPr/>
                <p:nvPr/>
              </p:nvPicPr>
              <p:blipFill>
                <a:blip r:embed="rId163"/>
                <a:stretch>
                  <a:fillRect/>
                </a:stretch>
              </p:blipFill>
              <p:spPr>
                <a:xfrm>
                  <a:off x="9598156" y="2613076"/>
                  <a:ext cx="1994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3" name="Freihand 122">
                  <a:extLst>
                    <a:ext uri="{FF2B5EF4-FFF2-40B4-BE49-F238E27FC236}">
                      <a16:creationId xmlns:a16="http://schemas.microsoft.com/office/drawing/2014/main" id="{3F3D9519-A649-CEB7-939D-A00C14E1CDAD}"/>
                    </a:ext>
                  </a:extLst>
                </p14:cNvPr>
                <p14:cNvContentPartPr/>
                <p14:nvPr/>
              </p14:nvContentPartPr>
              <p14:xfrm>
                <a:off x="10041316" y="2591836"/>
                <a:ext cx="239400" cy="170640"/>
              </p14:xfrm>
            </p:contentPart>
          </mc:Choice>
          <mc:Fallback>
            <p:pic>
              <p:nvPicPr>
                <p:cNvPr id="123" name="Freihand 122">
                  <a:extLst>
                    <a:ext uri="{FF2B5EF4-FFF2-40B4-BE49-F238E27FC236}">
                      <a16:creationId xmlns:a16="http://schemas.microsoft.com/office/drawing/2014/main" id="{3F3D9519-A649-CEB7-939D-A00C14E1CDAD}"/>
                    </a:ext>
                  </a:extLst>
                </p:cNvPr>
                <p:cNvPicPr/>
                <p:nvPr/>
              </p:nvPicPr>
              <p:blipFill>
                <a:blip r:embed="rId165"/>
                <a:stretch>
                  <a:fillRect/>
                </a:stretch>
              </p:blipFill>
              <p:spPr>
                <a:xfrm>
                  <a:off x="10032676" y="2582836"/>
                  <a:ext cx="2570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24" name="Freihand 123">
                  <a:extLst>
                    <a:ext uri="{FF2B5EF4-FFF2-40B4-BE49-F238E27FC236}">
                      <a16:creationId xmlns:a16="http://schemas.microsoft.com/office/drawing/2014/main" id="{7CBDFFB6-3BAA-82E2-F042-F3D8781F410C}"/>
                    </a:ext>
                  </a:extLst>
                </p14:cNvPr>
                <p14:cNvContentPartPr/>
                <p14:nvPr/>
              </p14:nvContentPartPr>
              <p14:xfrm>
                <a:off x="9802636" y="2680396"/>
                <a:ext cx="146880" cy="117000"/>
              </p14:xfrm>
            </p:contentPart>
          </mc:Choice>
          <mc:Fallback>
            <p:pic>
              <p:nvPicPr>
                <p:cNvPr id="124" name="Freihand 123">
                  <a:extLst>
                    <a:ext uri="{FF2B5EF4-FFF2-40B4-BE49-F238E27FC236}">
                      <a16:creationId xmlns:a16="http://schemas.microsoft.com/office/drawing/2014/main" id="{7CBDFFB6-3BAA-82E2-F042-F3D8781F410C}"/>
                    </a:ext>
                  </a:extLst>
                </p:cNvPr>
                <p:cNvPicPr/>
                <p:nvPr/>
              </p:nvPicPr>
              <p:blipFill>
                <a:blip r:embed="rId167"/>
                <a:stretch>
                  <a:fillRect/>
                </a:stretch>
              </p:blipFill>
              <p:spPr>
                <a:xfrm>
                  <a:off x="9793636" y="2671396"/>
                  <a:ext cx="1645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25" name="Freihand 124">
                  <a:extLst>
                    <a:ext uri="{FF2B5EF4-FFF2-40B4-BE49-F238E27FC236}">
                      <a16:creationId xmlns:a16="http://schemas.microsoft.com/office/drawing/2014/main" id="{8A43A689-0529-87AB-0A14-6A3D9F698058}"/>
                    </a:ext>
                  </a:extLst>
                </p14:cNvPr>
                <p14:cNvContentPartPr/>
                <p14:nvPr/>
              </p14:nvContentPartPr>
              <p14:xfrm>
                <a:off x="10229596" y="2660236"/>
                <a:ext cx="217800" cy="126720"/>
              </p14:xfrm>
            </p:contentPart>
          </mc:Choice>
          <mc:Fallback>
            <p:pic>
              <p:nvPicPr>
                <p:cNvPr id="125" name="Freihand 124">
                  <a:extLst>
                    <a:ext uri="{FF2B5EF4-FFF2-40B4-BE49-F238E27FC236}">
                      <a16:creationId xmlns:a16="http://schemas.microsoft.com/office/drawing/2014/main" id="{8A43A689-0529-87AB-0A14-6A3D9F698058}"/>
                    </a:ext>
                  </a:extLst>
                </p:cNvPr>
                <p:cNvPicPr/>
                <p:nvPr/>
              </p:nvPicPr>
              <p:blipFill>
                <a:blip r:embed="rId169"/>
                <a:stretch>
                  <a:fillRect/>
                </a:stretch>
              </p:blipFill>
              <p:spPr>
                <a:xfrm>
                  <a:off x="10220596" y="2651596"/>
                  <a:ext cx="2354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34" name="Freihand 133">
                  <a:extLst>
                    <a:ext uri="{FF2B5EF4-FFF2-40B4-BE49-F238E27FC236}">
                      <a16:creationId xmlns:a16="http://schemas.microsoft.com/office/drawing/2014/main" id="{B0F21BF1-EC62-1E39-A28B-C248D0F2357B}"/>
                    </a:ext>
                  </a:extLst>
                </p14:cNvPr>
                <p14:cNvContentPartPr/>
                <p14:nvPr/>
              </p14:nvContentPartPr>
              <p14:xfrm>
                <a:off x="7633276" y="3108076"/>
                <a:ext cx="223560" cy="132480"/>
              </p14:xfrm>
            </p:contentPart>
          </mc:Choice>
          <mc:Fallback>
            <p:pic>
              <p:nvPicPr>
                <p:cNvPr id="134" name="Freihand 133">
                  <a:extLst>
                    <a:ext uri="{FF2B5EF4-FFF2-40B4-BE49-F238E27FC236}">
                      <a16:creationId xmlns:a16="http://schemas.microsoft.com/office/drawing/2014/main" id="{B0F21BF1-EC62-1E39-A28B-C248D0F2357B}"/>
                    </a:ext>
                  </a:extLst>
                </p:cNvPr>
                <p:cNvPicPr/>
                <p:nvPr/>
              </p:nvPicPr>
              <p:blipFill>
                <a:blip r:embed="rId171"/>
                <a:stretch>
                  <a:fillRect/>
                </a:stretch>
              </p:blipFill>
              <p:spPr>
                <a:xfrm>
                  <a:off x="7624636" y="3099436"/>
                  <a:ext cx="2412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35" name="Freihand 134">
                  <a:extLst>
                    <a:ext uri="{FF2B5EF4-FFF2-40B4-BE49-F238E27FC236}">
                      <a16:creationId xmlns:a16="http://schemas.microsoft.com/office/drawing/2014/main" id="{E829C1D0-0F7B-803D-2962-9741A9C923AF}"/>
                    </a:ext>
                  </a:extLst>
                </p14:cNvPr>
                <p14:cNvContentPartPr/>
                <p14:nvPr/>
              </p14:nvContentPartPr>
              <p14:xfrm>
                <a:off x="7906156" y="3037876"/>
                <a:ext cx="258480" cy="298080"/>
              </p14:xfrm>
            </p:contentPart>
          </mc:Choice>
          <mc:Fallback>
            <p:pic>
              <p:nvPicPr>
                <p:cNvPr id="135" name="Freihand 134">
                  <a:extLst>
                    <a:ext uri="{FF2B5EF4-FFF2-40B4-BE49-F238E27FC236}">
                      <a16:creationId xmlns:a16="http://schemas.microsoft.com/office/drawing/2014/main" id="{E829C1D0-0F7B-803D-2962-9741A9C923AF}"/>
                    </a:ext>
                  </a:extLst>
                </p:cNvPr>
                <p:cNvPicPr/>
                <p:nvPr/>
              </p:nvPicPr>
              <p:blipFill>
                <a:blip r:embed="rId173"/>
                <a:stretch>
                  <a:fillRect/>
                </a:stretch>
              </p:blipFill>
              <p:spPr>
                <a:xfrm>
                  <a:off x="7897156" y="3029236"/>
                  <a:ext cx="27612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36" name="Freihand 135">
                  <a:extLst>
                    <a:ext uri="{FF2B5EF4-FFF2-40B4-BE49-F238E27FC236}">
                      <a16:creationId xmlns:a16="http://schemas.microsoft.com/office/drawing/2014/main" id="{AC28A58F-AF8D-5EF2-6381-4C4BFFE36F5B}"/>
                    </a:ext>
                  </a:extLst>
                </p14:cNvPr>
                <p14:cNvContentPartPr/>
                <p14:nvPr/>
              </p14:nvContentPartPr>
              <p14:xfrm>
                <a:off x="8207116" y="3073516"/>
                <a:ext cx="156600" cy="136080"/>
              </p14:xfrm>
            </p:contentPart>
          </mc:Choice>
          <mc:Fallback>
            <p:pic>
              <p:nvPicPr>
                <p:cNvPr id="136" name="Freihand 135">
                  <a:extLst>
                    <a:ext uri="{FF2B5EF4-FFF2-40B4-BE49-F238E27FC236}">
                      <a16:creationId xmlns:a16="http://schemas.microsoft.com/office/drawing/2014/main" id="{AC28A58F-AF8D-5EF2-6381-4C4BFFE36F5B}"/>
                    </a:ext>
                  </a:extLst>
                </p:cNvPr>
                <p:cNvPicPr/>
                <p:nvPr/>
              </p:nvPicPr>
              <p:blipFill>
                <a:blip r:embed="rId175"/>
                <a:stretch>
                  <a:fillRect/>
                </a:stretch>
              </p:blipFill>
              <p:spPr>
                <a:xfrm>
                  <a:off x="8198116" y="3064876"/>
                  <a:ext cx="1742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37" name="Freihand 136">
                  <a:extLst>
                    <a:ext uri="{FF2B5EF4-FFF2-40B4-BE49-F238E27FC236}">
                      <a16:creationId xmlns:a16="http://schemas.microsoft.com/office/drawing/2014/main" id="{62F970C4-591F-6416-0DBF-B227F8258B4F}"/>
                    </a:ext>
                  </a:extLst>
                </p14:cNvPr>
                <p14:cNvContentPartPr/>
                <p14:nvPr/>
              </p14:nvContentPartPr>
              <p14:xfrm>
                <a:off x="8380996" y="3100516"/>
                <a:ext cx="141120" cy="109440"/>
              </p14:xfrm>
            </p:contentPart>
          </mc:Choice>
          <mc:Fallback>
            <p:pic>
              <p:nvPicPr>
                <p:cNvPr id="137" name="Freihand 136">
                  <a:extLst>
                    <a:ext uri="{FF2B5EF4-FFF2-40B4-BE49-F238E27FC236}">
                      <a16:creationId xmlns:a16="http://schemas.microsoft.com/office/drawing/2014/main" id="{62F970C4-591F-6416-0DBF-B227F8258B4F}"/>
                    </a:ext>
                  </a:extLst>
                </p:cNvPr>
                <p:cNvPicPr/>
                <p:nvPr/>
              </p:nvPicPr>
              <p:blipFill>
                <a:blip r:embed="rId177"/>
                <a:stretch>
                  <a:fillRect/>
                </a:stretch>
              </p:blipFill>
              <p:spPr>
                <a:xfrm>
                  <a:off x="8372356" y="3091876"/>
                  <a:ext cx="1587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38" name="Freihand 137">
                  <a:extLst>
                    <a:ext uri="{FF2B5EF4-FFF2-40B4-BE49-F238E27FC236}">
                      <a16:creationId xmlns:a16="http://schemas.microsoft.com/office/drawing/2014/main" id="{4FCB30EC-222F-DA42-2092-D309970265FF}"/>
                    </a:ext>
                  </a:extLst>
                </p14:cNvPr>
                <p14:cNvContentPartPr/>
                <p14:nvPr/>
              </p14:nvContentPartPr>
              <p14:xfrm>
                <a:off x="8534356" y="3011956"/>
                <a:ext cx="435600" cy="187200"/>
              </p14:xfrm>
            </p:contentPart>
          </mc:Choice>
          <mc:Fallback>
            <p:pic>
              <p:nvPicPr>
                <p:cNvPr id="138" name="Freihand 137">
                  <a:extLst>
                    <a:ext uri="{FF2B5EF4-FFF2-40B4-BE49-F238E27FC236}">
                      <a16:creationId xmlns:a16="http://schemas.microsoft.com/office/drawing/2014/main" id="{4FCB30EC-222F-DA42-2092-D309970265FF}"/>
                    </a:ext>
                  </a:extLst>
                </p:cNvPr>
                <p:cNvPicPr/>
                <p:nvPr/>
              </p:nvPicPr>
              <p:blipFill>
                <a:blip r:embed="rId179"/>
                <a:stretch>
                  <a:fillRect/>
                </a:stretch>
              </p:blipFill>
              <p:spPr>
                <a:xfrm>
                  <a:off x="8525716" y="3003316"/>
                  <a:ext cx="45324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39" name="Freihand 138">
                  <a:extLst>
                    <a:ext uri="{FF2B5EF4-FFF2-40B4-BE49-F238E27FC236}">
                      <a16:creationId xmlns:a16="http://schemas.microsoft.com/office/drawing/2014/main" id="{FC8D5A1C-7BEE-1BF1-AA2B-47F2FC72504C}"/>
                    </a:ext>
                  </a:extLst>
                </p14:cNvPr>
                <p14:cNvContentPartPr/>
                <p14:nvPr/>
              </p14:nvContentPartPr>
              <p14:xfrm>
                <a:off x="9039436" y="3047956"/>
                <a:ext cx="122400" cy="131400"/>
              </p14:xfrm>
            </p:contentPart>
          </mc:Choice>
          <mc:Fallback>
            <p:pic>
              <p:nvPicPr>
                <p:cNvPr id="139" name="Freihand 138">
                  <a:extLst>
                    <a:ext uri="{FF2B5EF4-FFF2-40B4-BE49-F238E27FC236}">
                      <a16:creationId xmlns:a16="http://schemas.microsoft.com/office/drawing/2014/main" id="{FC8D5A1C-7BEE-1BF1-AA2B-47F2FC72504C}"/>
                    </a:ext>
                  </a:extLst>
                </p:cNvPr>
                <p:cNvPicPr/>
                <p:nvPr/>
              </p:nvPicPr>
              <p:blipFill>
                <a:blip r:embed="rId181"/>
                <a:stretch>
                  <a:fillRect/>
                </a:stretch>
              </p:blipFill>
              <p:spPr>
                <a:xfrm>
                  <a:off x="9030436" y="3039316"/>
                  <a:ext cx="1400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41" name="Freihand 140">
                  <a:extLst>
                    <a:ext uri="{FF2B5EF4-FFF2-40B4-BE49-F238E27FC236}">
                      <a16:creationId xmlns:a16="http://schemas.microsoft.com/office/drawing/2014/main" id="{A133B489-5FDA-2B88-24B5-811E2E990A8A}"/>
                    </a:ext>
                  </a:extLst>
                </p14:cNvPr>
                <p14:cNvContentPartPr/>
                <p14:nvPr/>
              </p14:nvContentPartPr>
              <p14:xfrm>
                <a:off x="9391876" y="2983516"/>
                <a:ext cx="165240" cy="270360"/>
              </p14:xfrm>
            </p:contentPart>
          </mc:Choice>
          <mc:Fallback>
            <p:pic>
              <p:nvPicPr>
                <p:cNvPr id="141" name="Freihand 140">
                  <a:extLst>
                    <a:ext uri="{FF2B5EF4-FFF2-40B4-BE49-F238E27FC236}">
                      <a16:creationId xmlns:a16="http://schemas.microsoft.com/office/drawing/2014/main" id="{A133B489-5FDA-2B88-24B5-811E2E990A8A}"/>
                    </a:ext>
                  </a:extLst>
                </p:cNvPr>
                <p:cNvPicPr/>
                <p:nvPr/>
              </p:nvPicPr>
              <p:blipFill>
                <a:blip r:embed="rId183"/>
                <a:stretch>
                  <a:fillRect/>
                </a:stretch>
              </p:blipFill>
              <p:spPr>
                <a:xfrm>
                  <a:off x="9382876" y="2974876"/>
                  <a:ext cx="18288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42" name="Freihand 141">
                  <a:extLst>
                    <a:ext uri="{FF2B5EF4-FFF2-40B4-BE49-F238E27FC236}">
                      <a16:creationId xmlns:a16="http://schemas.microsoft.com/office/drawing/2014/main" id="{6BF98E32-EA27-6B45-1A83-BD5E6EE7EA5E}"/>
                    </a:ext>
                  </a:extLst>
                </p14:cNvPr>
                <p14:cNvContentPartPr/>
                <p14:nvPr/>
              </p14:nvContentPartPr>
              <p14:xfrm>
                <a:off x="9583036" y="2992516"/>
                <a:ext cx="371880" cy="212760"/>
              </p14:xfrm>
            </p:contentPart>
          </mc:Choice>
          <mc:Fallback>
            <p:pic>
              <p:nvPicPr>
                <p:cNvPr id="142" name="Freihand 141">
                  <a:extLst>
                    <a:ext uri="{FF2B5EF4-FFF2-40B4-BE49-F238E27FC236}">
                      <a16:creationId xmlns:a16="http://schemas.microsoft.com/office/drawing/2014/main" id="{6BF98E32-EA27-6B45-1A83-BD5E6EE7EA5E}"/>
                    </a:ext>
                  </a:extLst>
                </p:cNvPr>
                <p:cNvPicPr/>
                <p:nvPr/>
              </p:nvPicPr>
              <p:blipFill>
                <a:blip r:embed="rId185"/>
                <a:stretch>
                  <a:fillRect/>
                </a:stretch>
              </p:blipFill>
              <p:spPr>
                <a:xfrm>
                  <a:off x="9574036" y="2983516"/>
                  <a:ext cx="38952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43" name="Freihand 142">
                  <a:extLst>
                    <a:ext uri="{FF2B5EF4-FFF2-40B4-BE49-F238E27FC236}">
                      <a16:creationId xmlns:a16="http://schemas.microsoft.com/office/drawing/2014/main" id="{B1296A7F-2119-C479-2492-FEE68498CD2C}"/>
                    </a:ext>
                  </a:extLst>
                </p14:cNvPr>
                <p14:cNvContentPartPr/>
                <p14:nvPr/>
              </p14:nvContentPartPr>
              <p14:xfrm>
                <a:off x="9666916" y="2918716"/>
                <a:ext cx="60840" cy="19440"/>
              </p14:xfrm>
            </p:contentPart>
          </mc:Choice>
          <mc:Fallback>
            <p:pic>
              <p:nvPicPr>
                <p:cNvPr id="143" name="Freihand 142">
                  <a:extLst>
                    <a:ext uri="{FF2B5EF4-FFF2-40B4-BE49-F238E27FC236}">
                      <a16:creationId xmlns:a16="http://schemas.microsoft.com/office/drawing/2014/main" id="{B1296A7F-2119-C479-2492-FEE68498CD2C}"/>
                    </a:ext>
                  </a:extLst>
                </p:cNvPr>
                <p:cNvPicPr/>
                <p:nvPr/>
              </p:nvPicPr>
              <p:blipFill>
                <a:blip r:embed="rId187"/>
                <a:stretch>
                  <a:fillRect/>
                </a:stretch>
              </p:blipFill>
              <p:spPr>
                <a:xfrm>
                  <a:off x="9657916" y="2910076"/>
                  <a:ext cx="7848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44" name="Freihand 143">
                  <a:extLst>
                    <a:ext uri="{FF2B5EF4-FFF2-40B4-BE49-F238E27FC236}">
                      <a16:creationId xmlns:a16="http://schemas.microsoft.com/office/drawing/2014/main" id="{8D1F0759-BFE2-A3D7-C3DD-BBA91E6C8E57}"/>
                    </a:ext>
                  </a:extLst>
                </p14:cNvPr>
                <p14:cNvContentPartPr/>
                <p14:nvPr/>
              </p14:nvContentPartPr>
              <p14:xfrm>
                <a:off x="10107916" y="3024916"/>
                <a:ext cx="277560" cy="142920"/>
              </p14:xfrm>
            </p:contentPart>
          </mc:Choice>
          <mc:Fallback>
            <p:pic>
              <p:nvPicPr>
                <p:cNvPr id="144" name="Freihand 143">
                  <a:extLst>
                    <a:ext uri="{FF2B5EF4-FFF2-40B4-BE49-F238E27FC236}">
                      <a16:creationId xmlns:a16="http://schemas.microsoft.com/office/drawing/2014/main" id="{8D1F0759-BFE2-A3D7-C3DD-BBA91E6C8E57}"/>
                    </a:ext>
                  </a:extLst>
                </p:cNvPr>
                <p:cNvPicPr/>
                <p:nvPr/>
              </p:nvPicPr>
              <p:blipFill>
                <a:blip r:embed="rId189"/>
                <a:stretch>
                  <a:fillRect/>
                </a:stretch>
              </p:blipFill>
              <p:spPr>
                <a:xfrm>
                  <a:off x="10099276" y="3016276"/>
                  <a:ext cx="2952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45" name="Freihand 144">
                  <a:extLst>
                    <a:ext uri="{FF2B5EF4-FFF2-40B4-BE49-F238E27FC236}">
                      <a16:creationId xmlns:a16="http://schemas.microsoft.com/office/drawing/2014/main" id="{295DDE11-20F6-0FDE-577E-828A40F8F8C4}"/>
                    </a:ext>
                  </a:extLst>
                </p14:cNvPr>
                <p14:cNvContentPartPr/>
                <p14:nvPr/>
              </p14:nvContentPartPr>
              <p14:xfrm>
                <a:off x="10510396" y="3004396"/>
                <a:ext cx="120600" cy="180360"/>
              </p14:xfrm>
            </p:contentPart>
          </mc:Choice>
          <mc:Fallback>
            <p:pic>
              <p:nvPicPr>
                <p:cNvPr id="145" name="Freihand 144">
                  <a:extLst>
                    <a:ext uri="{FF2B5EF4-FFF2-40B4-BE49-F238E27FC236}">
                      <a16:creationId xmlns:a16="http://schemas.microsoft.com/office/drawing/2014/main" id="{295DDE11-20F6-0FDE-577E-828A40F8F8C4}"/>
                    </a:ext>
                  </a:extLst>
                </p:cNvPr>
                <p:cNvPicPr/>
                <p:nvPr/>
              </p:nvPicPr>
              <p:blipFill>
                <a:blip r:embed="rId191"/>
                <a:stretch>
                  <a:fillRect/>
                </a:stretch>
              </p:blipFill>
              <p:spPr>
                <a:xfrm>
                  <a:off x="10501756" y="2995396"/>
                  <a:ext cx="13824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46" name="Freihand 145">
                  <a:extLst>
                    <a:ext uri="{FF2B5EF4-FFF2-40B4-BE49-F238E27FC236}">
                      <a16:creationId xmlns:a16="http://schemas.microsoft.com/office/drawing/2014/main" id="{A0BFD2E6-32A2-9257-4CDE-6F77C503E76B}"/>
                    </a:ext>
                  </a:extLst>
                </p14:cNvPr>
                <p14:cNvContentPartPr/>
                <p14:nvPr/>
              </p14:nvContentPartPr>
              <p14:xfrm>
                <a:off x="10521916" y="3036796"/>
                <a:ext cx="133920" cy="81720"/>
              </p14:xfrm>
            </p:contentPart>
          </mc:Choice>
          <mc:Fallback>
            <p:pic>
              <p:nvPicPr>
                <p:cNvPr id="146" name="Freihand 145">
                  <a:extLst>
                    <a:ext uri="{FF2B5EF4-FFF2-40B4-BE49-F238E27FC236}">
                      <a16:creationId xmlns:a16="http://schemas.microsoft.com/office/drawing/2014/main" id="{A0BFD2E6-32A2-9257-4CDE-6F77C503E76B}"/>
                    </a:ext>
                  </a:extLst>
                </p:cNvPr>
                <p:cNvPicPr/>
                <p:nvPr/>
              </p:nvPicPr>
              <p:blipFill>
                <a:blip r:embed="rId193"/>
                <a:stretch>
                  <a:fillRect/>
                </a:stretch>
              </p:blipFill>
              <p:spPr>
                <a:xfrm>
                  <a:off x="10512916" y="3028156"/>
                  <a:ext cx="1515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48" name="Freihand 147">
                  <a:extLst>
                    <a:ext uri="{FF2B5EF4-FFF2-40B4-BE49-F238E27FC236}">
                      <a16:creationId xmlns:a16="http://schemas.microsoft.com/office/drawing/2014/main" id="{E51C1BED-AA22-3BE4-F5EE-278E6ACACFB0}"/>
                    </a:ext>
                  </a:extLst>
                </p14:cNvPr>
                <p14:cNvContentPartPr/>
                <p14:nvPr/>
              </p14:nvContentPartPr>
              <p14:xfrm>
                <a:off x="10894516" y="2997196"/>
                <a:ext cx="334440" cy="100440"/>
              </p14:xfrm>
            </p:contentPart>
          </mc:Choice>
          <mc:Fallback>
            <p:pic>
              <p:nvPicPr>
                <p:cNvPr id="148" name="Freihand 147">
                  <a:extLst>
                    <a:ext uri="{FF2B5EF4-FFF2-40B4-BE49-F238E27FC236}">
                      <a16:creationId xmlns:a16="http://schemas.microsoft.com/office/drawing/2014/main" id="{E51C1BED-AA22-3BE4-F5EE-278E6ACACFB0}"/>
                    </a:ext>
                  </a:extLst>
                </p:cNvPr>
                <p:cNvPicPr/>
                <p:nvPr/>
              </p:nvPicPr>
              <p:blipFill>
                <a:blip r:embed="rId195"/>
                <a:stretch>
                  <a:fillRect/>
                </a:stretch>
              </p:blipFill>
              <p:spPr>
                <a:xfrm>
                  <a:off x="10885876" y="2988196"/>
                  <a:ext cx="3520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49" name="Freihand 148">
                  <a:extLst>
                    <a:ext uri="{FF2B5EF4-FFF2-40B4-BE49-F238E27FC236}">
                      <a16:creationId xmlns:a16="http://schemas.microsoft.com/office/drawing/2014/main" id="{BAE2E2C3-A727-3218-D7F8-DE3FC1CB3480}"/>
                    </a:ext>
                  </a:extLst>
                </p14:cNvPr>
                <p14:cNvContentPartPr/>
                <p14:nvPr/>
              </p14:nvContentPartPr>
              <p14:xfrm>
                <a:off x="11279356" y="2933476"/>
                <a:ext cx="140760" cy="126000"/>
              </p14:xfrm>
            </p:contentPart>
          </mc:Choice>
          <mc:Fallback>
            <p:pic>
              <p:nvPicPr>
                <p:cNvPr id="149" name="Freihand 148">
                  <a:extLst>
                    <a:ext uri="{FF2B5EF4-FFF2-40B4-BE49-F238E27FC236}">
                      <a16:creationId xmlns:a16="http://schemas.microsoft.com/office/drawing/2014/main" id="{BAE2E2C3-A727-3218-D7F8-DE3FC1CB3480}"/>
                    </a:ext>
                  </a:extLst>
                </p:cNvPr>
                <p:cNvPicPr/>
                <p:nvPr/>
              </p:nvPicPr>
              <p:blipFill>
                <a:blip r:embed="rId197"/>
                <a:stretch>
                  <a:fillRect/>
                </a:stretch>
              </p:blipFill>
              <p:spPr>
                <a:xfrm>
                  <a:off x="11270716" y="2924836"/>
                  <a:ext cx="1584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51" name="Freihand 150">
                  <a:extLst>
                    <a:ext uri="{FF2B5EF4-FFF2-40B4-BE49-F238E27FC236}">
                      <a16:creationId xmlns:a16="http://schemas.microsoft.com/office/drawing/2014/main" id="{596B9C59-1641-0DF7-6BEF-EE7204BED8B1}"/>
                    </a:ext>
                  </a:extLst>
                </p14:cNvPr>
                <p14:cNvContentPartPr/>
                <p14:nvPr/>
              </p14:nvContentPartPr>
              <p14:xfrm>
                <a:off x="7628596" y="3423796"/>
                <a:ext cx="225360" cy="144000"/>
              </p14:xfrm>
            </p:contentPart>
          </mc:Choice>
          <mc:Fallback>
            <p:pic>
              <p:nvPicPr>
                <p:cNvPr id="151" name="Freihand 150">
                  <a:extLst>
                    <a:ext uri="{FF2B5EF4-FFF2-40B4-BE49-F238E27FC236}">
                      <a16:creationId xmlns:a16="http://schemas.microsoft.com/office/drawing/2014/main" id="{596B9C59-1641-0DF7-6BEF-EE7204BED8B1}"/>
                    </a:ext>
                  </a:extLst>
                </p:cNvPr>
                <p:cNvPicPr/>
                <p:nvPr/>
              </p:nvPicPr>
              <p:blipFill>
                <a:blip r:embed="rId199"/>
                <a:stretch>
                  <a:fillRect/>
                </a:stretch>
              </p:blipFill>
              <p:spPr>
                <a:xfrm>
                  <a:off x="7619956" y="3414796"/>
                  <a:ext cx="2430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52" name="Freihand 151">
                  <a:extLst>
                    <a:ext uri="{FF2B5EF4-FFF2-40B4-BE49-F238E27FC236}">
                      <a16:creationId xmlns:a16="http://schemas.microsoft.com/office/drawing/2014/main" id="{D187C3F2-D74D-3D49-6537-F7D9E39448D7}"/>
                    </a:ext>
                  </a:extLst>
                </p14:cNvPr>
                <p14:cNvContentPartPr/>
                <p14:nvPr/>
              </p14:nvContentPartPr>
              <p14:xfrm>
                <a:off x="7859716" y="3433156"/>
                <a:ext cx="213120" cy="127440"/>
              </p14:xfrm>
            </p:contentPart>
          </mc:Choice>
          <mc:Fallback>
            <p:pic>
              <p:nvPicPr>
                <p:cNvPr id="152" name="Freihand 151">
                  <a:extLst>
                    <a:ext uri="{FF2B5EF4-FFF2-40B4-BE49-F238E27FC236}">
                      <a16:creationId xmlns:a16="http://schemas.microsoft.com/office/drawing/2014/main" id="{D187C3F2-D74D-3D49-6537-F7D9E39448D7}"/>
                    </a:ext>
                  </a:extLst>
                </p:cNvPr>
                <p:cNvPicPr/>
                <p:nvPr/>
              </p:nvPicPr>
              <p:blipFill>
                <a:blip r:embed="rId201"/>
                <a:stretch>
                  <a:fillRect/>
                </a:stretch>
              </p:blipFill>
              <p:spPr>
                <a:xfrm>
                  <a:off x="7850716" y="3424156"/>
                  <a:ext cx="2307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53" name="Freihand 152">
                  <a:extLst>
                    <a:ext uri="{FF2B5EF4-FFF2-40B4-BE49-F238E27FC236}">
                      <a16:creationId xmlns:a16="http://schemas.microsoft.com/office/drawing/2014/main" id="{E7E938E3-273F-54ED-4015-17D201186CB1}"/>
                    </a:ext>
                  </a:extLst>
                </p14:cNvPr>
                <p14:cNvContentPartPr/>
                <p14:nvPr/>
              </p14:nvContentPartPr>
              <p14:xfrm>
                <a:off x="8267596" y="3441436"/>
                <a:ext cx="102600" cy="150120"/>
              </p14:xfrm>
            </p:contentPart>
          </mc:Choice>
          <mc:Fallback>
            <p:pic>
              <p:nvPicPr>
                <p:cNvPr id="153" name="Freihand 152">
                  <a:extLst>
                    <a:ext uri="{FF2B5EF4-FFF2-40B4-BE49-F238E27FC236}">
                      <a16:creationId xmlns:a16="http://schemas.microsoft.com/office/drawing/2014/main" id="{E7E938E3-273F-54ED-4015-17D201186CB1}"/>
                    </a:ext>
                  </a:extLst>
                </p:cNvPr>
                <p:cNvPicPr/>
                <p:nvPr/>
              </p:nvPicPr>
              <p:blipFill>
                <a:blip r:embed="rId203"/>
                <a:stretch>
                  <a:fillRect/>
                </a:stretch>
              </p:blipFill>
              <p:spPr>
                <a:xfrm>
                  <a:off x="8258596" y="3432436"/>
                  <a:ext cx="1202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54" name="Freihand 153">
                  <a:extLst>
                    <a:ext uri="{FF2B5EF4-FFF2-40B4-BE49-F238E27FC236}">
                      <a16:creationId xmlns:a16="http://schemas.microsoft.com/office/drawing/2014/main" id="{B6F80A7B-55DD-459D-6CC3-176DE483FB63}"/>
                    </a:ext>
                  </a:extLst>
                </p14:cNvPr>
                <p14:cNvContentPartPr/>
                <p14:nvPr/>
              </p14:nvContentPartPr>
              <p14:xfrm>
                <a:off x="8276236" y="3419116"/>
                <a:ext cx="136080" cy="137520"/>
              </p14:xfrm>
            </p:contentPart>
          </mc:Choice>
          <mc:Fallback>
            <p:pic>
              <p:nvPicPr>
                <p:cNvPr id="154" name="Freihand 153">
                  <a:extLst>
                    <a:ext uri="{FF2B5EF4-FFF2-40B4-BE49-F238E27FC236}">
                      <a16:creationId xmlns:a16="http://schemas.microsoft.com/office/drawing/2014/main" id="{B6F80A7B-55DD-459D-6CC3-176DE483FB63}"/>
                    </a:ext>
                  </a:extLst>
                </p:cNvPr>
                <p:cNvPicPr/>
                <p:nvPr/>
              </p:nvPicPr>
              <p:blipFill>
                <a:blip r:embed="rId205"/>
                <a:stretch>
                  <a:fillRect/>
                </a:stretch>
              </p:blipFill>
              <p:spPr>
                <a:xfrm>
                  <a:off x="8267236" y="3410476"/>
                  <a:ext cx="1537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55" name="Freihand 154">
                  <a:extLst>
                    <a:ext uri="{FF2B5EF4-FFF2-40B4-BE49-F238E27FC236}">
                      <a16:creationId xmlns:a16="http://schemas.microsoft.com/office/drawing/2014/main" id="{CC512D40-C9AC-2D5C-3BB9-2CE44D4C90CB}"/>
                    </a:ext>
                  </a:extLst>
                </p14:cNvPr>
                <p14:cNvContentPartPr/>
                <p14:nvPr/>
              </p14:nvContentPartPr>
              <p14:xfrm>
                <a:off x="8621476" y="3325156"/>
                <a:ext cx="158040" cy="198360"/>
              </p14:xfrm>
            </p:contentPart>
          </mc:Choice>
          <mc:Fallback>
            <p:pic>
              <p:nvPicPr>
                <p:cNvPr id="155" name="Freihand 154">
                  <a:extLst>
                    <a:ext uri="{FF2B5EF4-FFF2-40B4-BE49-F238E27FC236}">
                      <a16:creationId xmlns:a16="http://schemas.microsoft.com/office/drawing/2014/main" id="{CC512D40-C9AC-2D5C-3BB9-2CE44D4C90CB}"/>
                    </a:ext>
                  </a:extLst>
                </p:cNvPr>
                <p:cNvPicPr/>
                <p:nvPr/>
              </p:nvPicPr>
              <p:blipFill>
                <a:blip r:embed="rId207"/>
                <a:stretch>
                  <a:fillRect/>
                </a:stretch>
              </p:blipFill>
              <p:spPr>
                <a:xfrm>
                  <a:off x="8612476" y="3316156"/>
                  <a:ext cx="1756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56" name="Freihand 155">
                  <a:extLst>
                    <a:ext uri="{FF2B5EF4-FFF2-40B4-BE49-F238E27FC236}">
                      <a16:creationId xmlns:a16="http://schemas.microsoft.com/office/drawing/2014/main" id="{E065DA92-53FB-2E6E-0D6A-61CF99AC3238}"/>
                    </a:ext>
                  </a:extLst>
                </p14:cNvPr>
                <p14:cNvContentPartPr/>
                <p14:nvPr/>
              </p14:nvContentPartPr>
              <p14:xfrm>
                <a:off x="8717236" y="3475996"/>
                <a:ext cx="66960" cy="52920"/>
              </p14:xfrm>
            </p:contentPart>
          </mc:Choice>
          <mc:Fallback>
            <p:pic>
              <p:nvPicPr>
                <p:cNvPr id="156" name="Freihand 155">
                  <a:extLst>
                    <a:ext uri="{FF2B5EF4-FFF2-40B4-BE49-F238E27FC236}">
                      <a16:creationId xmlns:a16="http://schemas.microsoft.com/office/drawing/2014/main" id="{E065DA92-53FB-2E6E-0D6A-61CF99AC3238}"/>
                    </a:ext>
                  </a:extLst>
                </p:cNvPr>
                <p:cNvPicPr/>
                <p:nvPr/>
              </p:nvPicPr>
              <p:blipFill>
                <a:blip r:embed="rId209"/>
                <a:stretch>
                  <a:fillRect/>
                </a:stretch>
              </p:blipFill>
              <p:spPr>
                <a:xfrm>
                  <a:off x="8708596" y="3466996"/>
                  <a:ext cx="846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57" name="Freihand 156">
                  <a:extLst>
                    <a:ext uri="{FF2B5EF4-FFF2-40B4-BE49-F238E27FC236}">
                      <a16:creationId xmlns:a16="http://schemas.microsoft.com/office/drawing/2014/main" id="{2204CA5A-F809-1E36-5AC8-1AB2AC79464B}"/>
                    </a:ext>
                  </a:extLst>
                </p14:cNvPr>
                <p14:cNvContentPartPr/>
                <p14:nvPr/>
              </p14:nvContentPartPr>
              <p14:xfrm>
                <a:off x="8824516" y="3433516"/>
                <a:ext cx="264960" cy="102600"/>
              </p14:xfrm>
            </p:contentPart>
          </mc:Choice>
          <mc:Fallback>
            <p:pic>
              <p:nvPicPr>
                <p:cNvPr id="157" name="Freihand 156">
                  <a:extLst>
                    <a:ext uri="{FF2B5EF4-FFF2-40B4-BE49-F238E27FC236}">
                      <a16:creationId xmlns:a16="http://schemas.microsoft.com/office/drawing/2014/main" id="{2204CA5A-F809-1E36-5AC8-1AB2AC79464B}"/>
                    </a:ext>
                  </a:extLst>
                </p:cNvPr>
                <p:cNvPicPr/>
                <p:nvPr/>
              </p:nvPicPr>
              <p:blipFill>
                <a:blip r:embed="rId211"/>
                <a:stretch>
                  <a:fillRect/>
                </a:stretch>
              </p:blipFill>
              <p:spPr>
                <a:xfrm>
                  <a:off x="8815876" y="3424876"/>
                  <a:ext cx="2826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58" name="Freihand 157">
                  <a:extLst>
                    <a:ext uri="{FF2B5EF4-FFF2-40B4-BE49-F238E27FC236}">
                      <a16:creationId xmlns:a16="http://schemas.microsoft.com/office/drawing/2014/main" id="{72F99DE2-4618-FA0E-487C-9747BF4E4A31}"/>
                    </a:ext>
                  </a:extLst>
                </p14:cNvPr>
                <p14:cNvContentPartPr/>
                <p14:nvPr/>
              </p14:nvContentPartPr>
              <p14:xfrm>
                <a:off x="9133036" y="3459076"/>
                <a:ext cx="89280" cy="75600"/>
              </p14:xfrm>
            </p:contentPart>
          </mc:Choice>
          <mc:Fallback>
            <p:pic>
              <p:nvPicPr>
                <p:cNvPr id="158" name="Freihand 157">
                  <a:extLst>
                    <a:ext uri="{FF2B5EF4-FFF2-40B4-BE49-F238E27FC236}">
                      <a16:creationId xmlns:a16="http://schemas.microsoft.com/office/drawing/2014/main" id="{72F99DE2-4618-FA0E-487C-9747BF4E4A31}"/>
                    </a:ext>
                  </a:extLst>
                </p:cNvPr>
                <p:cNvPicPr/>
                <p:nvPr/>
              </p:nvPicPr>
              <p:blipFill>
                <a:blip r:embed="rId213"/>
                <a:stretch>
                  <a:fillRect/>
                </a:stretch>
              </p:blipFill>
              <p:spPr>
                <a:xfrm>
                  <a:off x="9124396" y="3450076"/>
                  <a:ext cx="1069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59" name="Freihand 158">
                  <a:extLst>
                    <a:ext uri="{FF2B5EF4-FFF2-40B4-BE49-F238E27FC236}">
                      <a16:creationId xmlns:a16="http://schemas.microsoft.com/office/drawing/2014/main" id="{3F8FD09D-4CB0-5C85-33FF-214297181BA5}"/>
                    </a:ext>
                  </a:extLst>
                </p14:cNvPr>
                <p14:cNvContentPartPr/>
                <p14:nvPr/>
              </p14:nvContentPartPr>
              <p14:xfrm>
                <a:off x="9423196" y="3409756"/>
                <a:ext cx="407520" cy="331560"/>
              </p14:xfrm>
            </p:contentPart>
          </mc:Choice>
          <mc:Fallback>
            <p:pic>
              <p:nvPicPr>
                <p:cNvPr id="159" name="Freihand 158">
                  <a:extLst>
                    <a:ext uri="{FF2B5EF4-FFF2-40B4-BE49-F238E27FC236}">
                      <a16:creationId xmlns:a16="http://schemas.microsoft.com/office/drawing/2014/main" id="{3F8FD09D-4CB0-5C85-33FF-214297181BA5}"/>
                    </a:ext>
                  </a:extLst>
                </p:cNvPr>
                <p:cNvPicPr/>
                <p:nvPr/>
              </p:nvPicPr>
              <p:blipFill>
                <a:blip r:embed="rId215"/>
                <a:stretch>
                  <a:fillRect/>
                </a:stretch>
              </p:blipFill>
              <p:spPr>
                <a:xfrm>
                  <a:off x="9414556" y="3400756"/>
                  <a:ext cx="425160" cy="3492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60" name="Freihand 159">
                  <a:extLst>
                    <a:ext uri="{FF2B5EF4-FFF2-40B4-BE49-F238E27FC236}">
                      <a16:creationId xmlns:a16="http://schemas.microsoft.com/office/drawing/2014/main" id="{D0D2BA33-1237-EB79-0390-8BC71223DBEA}"/>
                    </a:ext>
                  </a:extLst>
                </p14:cNvPr>
                <p14:cNvContentPartPr/>
                <p14:nvPr/>
              </p14:nvContentPartPr>
              <p14:xfrm>
                <a:off x="10008196" y="3429556"/>
                <a:ext cx="140760" cy="172800"/>
              </p14:xfrm>
            </p:contentPart>
          </mc:Choice>
          <mc:Fallback>
            <p:pic>
              <p:nvPicPr>
                <p:cNvPr id="160" name="Freihand 159">
                  <a:extLst>
                    <a:ext uri="{FF2B5EF4-FFF2-40B4-BE49-F238E27FC236}">
                      <a16:creationId xmlns:a16="http://schemas.microsoft.com/office/drawing/2014/main" id="{D0D2BA33-1237-EB79-0390-8BC71223DBEA}"/>
                    </a:ext>
                  </a:extLst>
                </p:cNvPr>
                <p:cNvPicPr/>
                <p:nvPr/>
              </p:nvPicPr>
              <p:blipFill>
                <a:blip r:embed="rId217"/>
                <a:stretch>
                  <a:fillRect/>
                </a:stretch>
              </p:blipFill>
              <p:spPr>
                <a:xfrm>
                  <a:off x="9999556" y="3420556"/>
                  <a:ext cx="1584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61" name="Freihand 160">
                  <a:extLst>
                    <a:ext uri="{FF2B5EF4-FFF2-40B4-BE49-F238E27FC236}">
                      <a16:creationId xmlns:a16="http://schemas.microsoft.com/office/drawing/2014/main" id="{BD5AEE36-6E30-C083-458E-82415A51E030}"/>
                    </a:ext>
                  </a:extLst>
                </p14:cNvPr>
                <p14:cNvContentPartPr/>
                <p14:nvPr/>
              </p14:nvContentPartPr>
              <p14:xfrm>
                <a:off x="10038796" y="3290596"/>
                <a:ext cx="238320" cy="266040"/>
              </p14:xfrm>
            </p:contentPart>
          </mc:Choice>
          <mc:Fallback>
            <p:pic>
              <p:nvPicPr>
                <p:cNvPr id="161" name="Freihand 160">
                  <a:extLst>
                    <a:ext uri="{FF2B5EF4-FFF2-40B4-BE49-F238E27FC236}">
                      <a16:creationId xmlns:a16="http://schemas.microsoft.com/office/drawing/2014/main" id="{BD5AEE36-6E30-C083-458E-82415A51E030}"/>
                    </a:ext>
                  </a:extLst>
                </p:cNvPr>
                <p:cNvPicPr/>
                <p:nvPr/>
              </p:nvPicPr>
              <p:blipFill>
                <a:blip r:embed="rId219"/>
                <a:stretch>
                  <a:fillRect/>
                </a:stretch>
              </p:blipFill>
              <p:spPr>
                <a:xfrm>
                  <a:off x="10030156" y="3281956"/>
                  <a:ext cx="25596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62" name="Freihand 161">
                  <a:extLst>
                    <a:ext uri="{FF2B5EF4-FFF2-40B4-BE49-F238E27FC236}">
                      <a16:creationId xmlns:a16="http://schemas.microsoft.com/office/drawing/2014/main" id="{8962A27A-80B5-D1FB-9B86-1F9C278F8C47}"/>
                    </a:ext>
                  </a:extLst>
                </p14:cNvPr>
                <p14:cNvContentPartPr/>
                <p14:nvPr/>
              </p14:nvContentPartPr>
              <p14:xfrm>
                <a:off x="10452796" y="3384196"/>
                <a:ext cx="388800" cy="115200"/>
              </p14:xfrm>
            </p:contentPart>
          </mc:Choice>
          <mc:Fallback>
            <p:pic>
              <p:nvPicPr>
                <p:cNvPr id="162" name="Freihand 161">
                  <a:extLst>
                    <a:ext uri="{FF2B5EF4-FFF2-40B4-BE49-F238E27FC236}">
                      <a16:creationId xmlns:a16="http://schemas.microsoft.com/office/drawing/2014/main" id="{8962A27A-80B5-D1FB-9B86-1F9C278F8C47}"/>
                    </a:ext>
                  </a:extLst>
                </p:cNvPr>
                <p:cNvPicPr/>
                <p:nvPr/>
              </p:nvPicPr>
              <p:blipFill>
                <a:blip r:embed="rId221"/>
                <a:stretch>
                  <a:fillRect/>
                </a:stretch>
              </p:blipFill>
              <p:spPr>
                <a:xfrm>
                  <a:off x="10443796" y="3375556"/>
                  <a:ext cx="4064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63" name="Freihand 162">
                  <a:extLst>
                    <a:ext uri="{FF2B5EF4-FFF2-40B4-BE49-F238E27FC236}">
                      <a16:creationId xmlns:a16="http://schemas.microsoft.com/office/drawing/2014/main" id="{F31AB1F0-C9CE-DC80-629B-134D146876E5}"/>
                    </a:ext>
                  </a:extLst>
                </p14:cNvPr>
                <p14:cNvContentPartPr/>
                <p14:nvPr/>
              </p14:nvContentPartPr>
              <p14:xfrm>
                <a:off x="10930876" y="3317956"/>
                <a:ext cx="306000" cy="168120"/>
              </p14:xfrm>
            </p:contentPart>
          </mc:Choice>
          <mc:Fallback>
            <p:pic>
              <p:nvPicPr>
                <p:cNvPr id="163" name="Freihand 162">
                  <a:extLst>
                    <a:ext uri="{FF2B5EF4-FFF2-40B4-BE49-F238E27FC236}">
                      <a16:creationId xmlns:a16="http://schemas.microsoft.com/office/drawing/2014/main" id="{F31AB1F0-C9CE-DC80-629B-134D146876E5}"/>
                    </a:ext>
                  </a:extLst>
                </p:cNvPr>
                <p:cNvPicPr/>
                <p:nvPr/>
              </p:nvPicPr>
              <p:blipFill>
                <a:blip r:embed="rId223"/>
                <a:stretch>
                  <a:fillRect/>
                </a:stretch>
              </p:blipFill>
              <p:spPr>
                <a:xfrm>
                  <a:off x="10922236" y="3309316"/>
                  <a:ext cx="3236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65" name="Freihand 164">
                  <a:extLst>
                    <a:ext uri="{FF2B5EF4-FFF2-40B4-BE49-F238E27FC236}">
                      <a16:creationId xmlns:a16="http://schemas.microsoft.com/office/drawing/2014/main" id="{85D05CCF-4608-10A5-EE53-801CD5BA59A2}"/>
                    </a:ext>
                  </a:extLst>
                </p14:cNvPr>
                <p14:cNvContentPartPr/>
                <p14:nvPr/>
              </p14:nvContentPartPr>
              <p14:xfrm>
                <a:off x="11233276" y="3222916"/>
                <a:ext cx="325080" cy="232200"/>
              </p14:xfrm>
            </p:contentPart>
          </mc:Choice>
          <mc:Fallback>
            <p:pic>
              <p:nvPicPr>
                <p:cNvPr id="165" name="Freihand 164">
                  <a:extLst>
                    <a:ext uri="{FF2B5EF4-FFF2-40B4-BE49-F238E27FC236}">
                      <a16:creationId xmlns:a16="http://schemas.microsoft.com/office/drawing/2014/main" id="{85D05CCF-4608-10A5-EE53-801CD5BA59A2}"/>
                    </a:ext>
                  </a:extLst>
                </p:cNvPr>
                <p:cNvPicPr/>
                <p:nvPr/>
              </p:nvPicPr>
              <p:blipFill>
                <a:blip r:embed="rId225"/>
                <a:stretch>
                  <a:fillRect/>
                </a:stretch>
              </p:blipFill>
              <p:spPr>
                <a:xfrm>
                  <a:off x="11224636" y="3213916"/>
                  <a:ext cx="34272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66" name="Freihand 165">
                  <a:extLst>
                    <a:ext uri="{FF2B5EF4-FFF2-40B4-BE49-F238E27FC236}">
                      <a16:creationId xmlns:a16="http://schemas.microsoft.com/office/drawing/2014/main" id="{68315C5C-6B93-8071-7C2C-9A0C27850AE2}"/>
                    </a:ext>
                  </a:extLst>
                </p14:cNvPr>
                <p14:cNvContentPartPr/>
                <p14:nvPr/>
              </p14:nvContentPartPr>
              <p14:xfrm>
                <a:off x="11384116" y="3144076"/>
                <a:ext cx="31680" cy="61920"/>
              </p14:xfrm>
            </p:contentPart>
          </mc:Choice>
          <mc:Fallback>
            <p:pic>
              <p:nvPicPr>
                <p:cNvPr id="166" name="Freihand 165">
                  <a:extLst>
                    <a:ext uri="{FF2B5EF4-FFF2-40B4-BE49-F238E27FC236}">
                      <a16:creationId xmlns:a16="http://schemas.microsoft.com/office/drawing/2014/main" id="{68315C5C-6B93-8071-7C2C-9A0C27850AE2}"/>
                    </a:ext>
                  </a:extLst>
                </p:cNvPr>
                <p:cNvPicPr/>
                <p:nvPr/>
              </p:nvPicPr>
              <p:blipFill>
                <a:blip r:embed="rId227"/>
                <a:stretch>
                  <a:fillRect/>
                </a:stretch>
              </p:blipFill>
              <p:spPr>
                <a:xfrm>
                  <a:off x="11375116" y="3135436"/>
                  <a:ext cx="493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67" name="Freihand 166">
                  <a:extLst>
                    <a:ext uri="{FF2B5EF4-FFF2-40B4-BE49-F238E27FC236}">
                      <a16:creationId xmlns:a16="http://schemas.microsoft.com/office/drawing/2014/main" id="{62E3295F-77E4-732C-543E-EB52B97D6925}"/>
                    </a:ext>
                  </a:extLst>
                </p14:cNvPr>
                <p14:cNvContentPartPr/>
                <p14:nvPr/>
              </p14:nvContentPartPr>
              <p14:xfrm>
                <a:off x="11578156" y="3299236"/>
                <a:ext cx="260640" cy="153720"/>
              </p14:xfrm>
            </p:contentPart>
          </mc:Choice>
          <mc:Fallback>
            <p:pic>
              <p:nvPicPr>
                <p:cNvPr id="167" name="Freihand 166">
                  <a:extLst>
                    <a:ext uri="{FF2B5EF4-FFF2-40B4-BE49-F238E27FC236}">
                      <a16:creationId xmlns:a16="http://schemas.microsoft.com/office/drawing/2014/main" id="{62E3295F-77E4-732C-543E-EB52B97D6925}"/>
                    </a:ext>
                  </a:extLst>
                </p:cNvPr>
                <p:cNvPicPr/>
                <p:nvPr/>
              </p:nvPicPr>
              <p:blipFill>
                <a:blip r:embed="rId229"/>
                <a:stretch>
                  <a:fillRect/>
                </a:stretch>
              </p:blipFill>
              <p:spPr>
                <a:xfrm>
                  <a:off x="11569156" y="3290236"/>
                  <a:ext cx="2782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68" name="Freihand 167">
                  <a:extLst>
                    <a:ext uri="{FF2B5EF4-FFF2-40B4-BE49-F238E27FC236}">
                      <a16:creationId xmlns:a16="http://schemas.microsoft.com/office/drawing/2014/main" id="{3DA00C72-6BBD-9BBB-F3AA-E2097D92AA26}"/>
                    </a:ext>
                  </a:extLst>
                </p14:cNvPr>
                <p14:cNvContentPartPr/>
                <p14:nvPr/>
              </p14:nvContentPartPr>
              <p14:xfrm>
                <a:off x="11874076" y="3396076"/>
                <a:ext cx="30240" cy="128160"/>
              </p14:xfrm>
            </p:contentPart>
          </mc:Choice>
          <mc:Fallback>
            <p:pic>
              <p:nvPicPr>
                <p:cNvPr id="168" name="Freihand 167">
                  <a:extLst>
                    <a:ext uri="{FF2B5EF4-FFF2-40B4-BE49-F238E27FC236}">
                      <a16:creationId xmlns:a16="http://schemas.microsoft.com/office/drawing/2014/main" id="{3DA00C72-6BBD-9BBB-F3AA-E2097D92AA26}"/>
                    </a:ext>
                  </a:extLst>
                </p:cNvPr>
                <p:cNvPicPr/>
                <p:nvPr/>
              </p:nvPicPr>
              <p:blipFill>
                <a:blip r:embed="rId231"/>
                <a:stretch>
                  <a:fillRect/>
                </a:stretch>
              </p:blipFill>
              <p:spPr>
                <a:xfrm>
                  <a:off x="11865436" y="3387076"/>
                  <a:ext cx="478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70" name="Freihand 169">
                  <a:extLst>
                    <a:ext uri="{FF2B5EF4-FFF2-40B4-BE49-F238E27FC236}">
                      <a16:creationId xmlns:a16="http://schemas.microsoft.com/office/drawing/2014/main" id="{C26D6EB8-1A8F-7BB1-71F7-69B6DFA03CD2}"/>
                    </a:ext>
                  </a:extLst>
                </p14:cNvPr>
                <p14:cNvContentPartPr/>
                <p14:nvPr/>
              </p14:nvContentPartPr>
              <p14:xfrm>
                <a:off x="7270036" y="3778396"/>
                <a:ext cx="279360" cy="160920"/>
              </p14:xfrm>
            </p:contentPart>
          </mc:Choice>
          <mc:Fallback>
            <p:pic>
              <p:nvPicPr>
                <p:cNvPr id="170" name="Freihand 169">
                  <a:extLst>
                    <a:ext uri="{FF2B5EF4-FFF2-40B4-BE49-F238E27FC236}">
                      <a16:creationId xmlns:a16="http://schemas.microsoft.com/office/drawing/2014/main" id="{C26D6EB8-1A8F-7BB1-71F7-69B6DFA03CD2}"/>
                    </a:ext>
                  </a:extLst>
                </p:cNvPr>
                <p:cNvPicPr/>
                <p:nvPr/>
              </p:nvPicPr>
              <p:blipFill>
                <a:blip r:embed="rId233"/>
                <a:stretch>
                  <a:fillRect/>
                </a:stretch>
              </p:blipFill>
              <p:spPr>
                <a:xfrm>
                  <a:off x="7261036" y="3769396"/>
                  <a:ext cx="2970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71" name="Freihand 170">
                  <a:extLst>
                    <a:ext uri="{FF2B5EF4-FFF2-40B4-BE49-F238E27FC236}">
                      <a16:creationId xmlns:a16="http://schemas.microsoft.com/office/drawing/2014/main" id="{9910718F-E0CA-4329-6166-A2CEB2829AB7}"/>
                    </a:ext>
                  </a:extLst>
                </p14:cNvPr>
                <p14:cNvContentPartPr/>
                <p14:nvPr/>
              </p14:nvContentPartPr>
              <p14:xfrm>
                <a:off x="7619956" y="3764716"/>
                <a:ext cx="135000" cy="151920"/>
              </p14:xfrm>
            </p:contentPart>
          </mc:Choice>
          <mc:Fallback>
            <p:pic>
              <p:nvPicPr>
                <p:cNvPr id="171" name="Freihand 170">
                  <a:extLst>
                    <a:ext uri="{FF2B5EF4-FFF2-40B4-BE49-F238E27FC236}">
                      <a16:creationId xmlns:a16="http://schemas.microsoft.com/office/drawing/2014/main" id="{9910718F-E0CA-4329-6166-A2CEB2829AB7}"/>
                    </a:ext>
                  </a:extLst>
                </p:cNvPr>
                <p:cNvPicPr/>
                <p:nvPr/>
              </p:nvPicPr>
              <p:blipFill>
                <a:blip r:embed="rId235"/>
                <a:stretch>
                  <a:fillRect/>
                </a:stretch>
              </p:blipFill>
              <p:spPr>
                <a:xfrm>
                  <a:off x="7611316" y="3755716"/>
                  <a:ext cx="1526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72" name="Freihand 171">
                  <a:extLst>
                    <a:ext uri="{FF2B5EF4-FFF2-40B4-BE49-F238E27FC236}">
                      <a16:creationId xmlns:a16="http://schemas.microsoft.com/office/drawing/2014/main" id="{0A8ADC28-E507-3D7C-7065-C192DDC230D6}"/>
                    </a:ext>
                  </a:extLst>
                </p14:cNvPr>
                <p14:cNvContentPartPr/>
                <p14:nvPr/>
              </p14:nvContentPartPr>
              <p14:xfrm>
                <a:off x="7795996" y="3746716"/>
                <a:ext cx="78120" cy="172440"/>
              </p14:xfrm>
            </p:contentPart>
          </mc:Choice>
          <mc:Fallback>
            <p:pic>
              <p:nvPicPr>
                <p:cNvPr id="172" name="Freihand 171">
                  <a:extLst>
                    <a:ext uri="{FF2B5EF4-FFF2-40B4-BE49-F238E27FC236}">
                      <a16:creationId xmlns:a16="http://schemas.microsoft.com/office/drawing/2014/main" id="{0A8ADC28-E507-3D7C-7065-C192DDC230D6}"/>
                    </a:ext>
                  </a:extLst>
                </p:cNvPr>
                <p:cNvPicPr/>
                <p:nvPr/>
              </p:nvPicPr>
              <p:blipFill>
                <a:blip r:embed="rId237"/>
                <a:stretch>
                  <a:fillRect/>
                </a:stretch>
              </p:blipFill>
              <p:spPr>
                <a:xfrm>
                  <a:off x="7787356" y="3738076"/>
                  <a:ext cx="957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73" name="Freihand 172">
                  <a:extLst>
                    <a:ext uri="{FF2B5EF4-FFF2-40B4-BE49-F238E27FC236}">
                      <a16:creationId xmlns:a16="http://schemas.microsoft.com/office/drawing/2014/main" id="{7A80A2F2-2FF2-50FF-963B-CDCB6BB70D52}"/>
                    </a:ext>
                  </a:extLst>
                </p14:cNvPr>
                <p14:cNvContentPartPr/>
                <p14:nvPr/>
              </p14:nvContentPartPr>
              <p14:xfrm>
                <a:off x="8077156" y="3838516"/>
                <a:ext cx="199800" cy="78840"/>
              </p14:xfrm>
            </p:contentPart>
          </mc:Choice>
          <mc:Fallback>
            <p:pic>
              <p:nvPicPr>
                <p:cNvPr id="173" name="Freihand 172">
                  <a:extLst>
                    <a:ext uri="{FF2B5EF4-FFF2-40B4-BE49-F238E27FC236}">
                      <a16:creationId xmlns:a16="http://schemas.microsoft.com/office/drawing/2014/main" id="{7A80A2F2-2FF2-50FF-963B-CDCB6BB70D52}"/>
                    </a:ext>
                  </a:extLst>
                </p:cNvPr>
                <p:cNvPicPr/>
                <p:nvPr/>
              </p:nvPicPr>
              <p:blipFill>
                <a:blip r:embed="rId239"/>
                <a:stretch>
                  <a:fillRect/>
                </a:stretch>
              </p:blipFill>
              <p:spPr>
                <a:xfrm>
                  <a:off x="8068516" y="3829876"/>
                  <a:ext cx="2174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74" name="Freihand 173">
                  <a:extLst>
                    <a:ext uri="{FF2B5EF4-FFF2-40B4-BE49-F238E27FC236}">
                      <a16:creationId xmlns:a16="http://schemas.microsoft.com/office/drawing/2014/main" id="{9F7D5B26-6EC6-89CE-F307-395C40220154}"/>
                    </a:ext>
                  </a:extLst>
                </p14:cNvPr>
                <p14:cNvContentPartPr/>
                <p14:nvPr/>
              </p14:nvContentPartPr>
              <p14:xfrm>
                <a:off x="8217556" y="3710356"/>
                <a:ext cx="7200" cy="15840"/>
              </p14:xfrm>
            </p:contentPart>
          </mc:Choice>
          <mc:Fallback>
            <p:pic>
              <p:nvPicPr>
                <p:cNvPr id="174" name="Freihand 173">
                  <a:extLst>
                    <a:ext uri="{FF2B5EF4-FFF2-40B4-BE49-F238E27FC236}">
                      <a16:creationId xmlns:a16="http://schemas.microsoft.com/office/drawing/2014/main" id="{9F7D5B26-6EC6-89CE-F307-395C40220154}"/>
                    </a:ext>
                  </a:extLst>
                </p:cNvPr>
                <p:cNvPicPr/>
                <p:nvPr/>
              </p:nvPicPr>
              <p:blipFill>
                <a:blip r:embed="rId241"/>
                <a:stretch>
                  <a:fillRect/>
                </a:stretch>
              </p:blipFill>
              <p:spPr>
                <a:xfrm>
                  <a:off x="8208556" y="3701356"/>
                  <a:ext cx="248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75" name="Freihand 174">
                  <a:extLst>
                    <a:ext uri="{FF2B5EF4-FFF2-40B4-BE49-F238E27FC236}">
                      <a16:creationId xmlns:a16="http://schemas.microsoft.com/office/drawing/2014/main" id="{60DC1501-586E-1EEC-7AD2-8C929FE9CCB8}"/>
                    </a:ext>
                  </a:extLst>
                </p14:cNvPr>
                <p14:cNvContentPartPr/>
                <p14:nvPr/>
              </p14:nvContentPartPr>
              <p14:xfrm>
                <a:off x="8440756" y="3735916"/>
                <a:ext cx="298080" cy="185400"/>
              </p14:xfrm>
            </p:contentPart>
          </mc:Choice>
          <mc:Fallback>
            <p:pic>
              <p:nvPicPr>
                <p:cNvPr id="175" name="Freihand 174">
                  <a:extLst>
                    <a:ext uri="{FF2B5EF4-FFF2-40B4-BE49-F238E27FC236}">
                      <a16:creationId xmlns:a16="http://schemas.microsoft.com/office/drawing/2014/main" id="{60DC1501-586E-1EEC-7AD2-8C929FE9CCB8}"/>
                    </a:ext>
                  </a:extLst>
                </p:cNvPr>
                <p:cNvPicPr/>
                <p:nvPr/>
              </p:nvPicPr>
              <p:blipFill>
                <a:blip r:embed="rId243"/>
                <a:stretch>
                  <a:fillRect/>
                </a:stretch>
              </p:blipFill>
              <p:spPr>
                <a:xfrm>
                  <a:off x="8431756" y="3726916"/>
                  <a:ext cx="3157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76" name="Freihand 175">
                  <a:extLst>
                    <a:ext uri="{FF2B5EF4-FFF2-40B4-BE49-F238E27FC236}">
                      <a16:creationId xmlns:a16="http://schemas.microsoft.com/office/drawing/2014/main" id="{7F6F91A2-FB3F-6D62-5A3B-7B709BA2483C}"/>
                    </a:ext>
                  </a:extLst>
                </p14:cNvPr>
                <p14:cNvContentPartPr/>
                <p14:nvPr/>
              </p14:nvContentPartPr>
              <p14:xfrm>
                <a:off x="8962036" y="3722956"/>
                <a:ext cx="27720" cy="185760"/>
              </p14:xfrm>
            </p:contentPart>
          </mc:Choice>
          <mc:Fallback>
            <p:pic>
              <p:nvPicPr>
                <p:cNvPr id="176" name="Freihand 175">
                  <a:extLst>
                    <a:ext uri="{FF2B5EF4-FFF2-40B4-BE49-F238E27FC236}">
                      <a16:creationId xmlns:a16="http://schemas.microsoft.com/office/drawing/2014/main" id="{7F6F91A2-FB3F-6D62-5A3B-7B709BA2483C}"/>
                    </a:ext>
                  </a:extLst>
                </p:cNvPr>
                <p:cNvPicPr/>
                <p:nvPr/>
              </p:nvPicPr>
              <p:blipFill>
                <a:blip r:embed="rId245"/>
                <a:stretch>
                  <a:fillRect/>
                </a:stretch>
              </p:blipFill>
              <p:spPr>
                <a:xfrm>
                  <a:off x="8953036" y="3714316"/>
                  <a:ext cx="453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77" name="Freihand 176">
                  <a:extLst>
                    <a:ext uri="{FF2B5EF4-FFF2-40B4-BE49-F238E27FC236}">
                      <a16:creationId xmlns:a16="http://schemas.microsoft.com/office/drawing/2014/main" id="{7C9B0DC4-AA29-857C-0B1E-31A968A97647}"/>
                    </a:ext>
                  </a:extLst>
                </p14:cNvPr>
                <p14:cNvContentPartPr/>
                <p14:nvPr/>
              </p14:nvContentPartPr>
              <p14:xfrm>
                <a:off x="8910916" y="3685156"/>
                <a:ext cx="182160" cy="252000"/>
              </p14:xfrm>
            </p:contentPart>
          </mc:Choice>
          <mc:Fallback>
            <p:pic>
              <p:nvPicPr>
                <p:cNvPr id="177" name="Freihand 176">
                  <a:extLst>
                    <a:ext uri="{FF2B5EF4-FFF2-40B4-BE49-F238E27FC236}">
                      <a16:creationId xmlns:a16="http://schemas.microsoft.com/office/drawing/2014/main" id="{7C9B0DC4-AA29-857C-0B1E-31A968A97647}"/>
                    </a:ext>
                  </a:extLst>
                </p:cNvPr>
                <p:cNvPicPr/>
                <p:nvPr/>
              </p:nvPicPr>
              <p:blipFill>
                <a:blip r:embed="rId247"/>
                <a:stretch>
                  <a:fillRect/>
                </a:stretch>
              </p:blipFill>
              <p:spPr>
                <a:xfrm>
                  <a:off x="8901916" y="3676156"/>
                  <a:ext cx="19980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78" name="Freihand 177">
                  <a:extLst>
                    <a:ext uri="{FF2B5EF4-FFF2-40B4-BE49-F238E27FC236}">
                      <a16:creationId xmlns:a16="http://schemas.microsoft.com/office/drawing/2014/main" id="{1A70ECAD-E1B4-BC85-401C-B31A7EDDD169}"/>
                    </a:ext>
                  </a:extLst>
                </p14:cNvPr>
                <p14:cNvContentPartPr/>
                <p14:nvPr/>
              </p14:nvContentPartPr>
              <p14:xfrm>
                <a:off x="9148156" y="3764716"/>
                <a:ext cx="131040" cy="137520"/>
              </p14:xfrm>
            </p:contentPart>
          </mc:Choice>
          <mc:Fallback>
            <p:pic>
              <p:nvPicPr>
                <p:cNvPr id="178" name="Freihand 177">
                  <a:extLst>
                    <a:ext uri="{FF2B5EF4-FFF2-40B4-BE49-F238E27FC236}">
                      <a16:creationId xmlns:a16="http://schemas.microsoft.com/office/drawing/2014/main" id="{1A70ECAD-E1B4-BC85-401C-B31A7EDDD169}"/>
                    </a:ext>
                  </a:extLst>
                </p:cNvPr>
                <p:cNvPicPr/>
                <p:nvPr/>
              </p:nvPicPr>
              <p:blipFill>
                <a:blip r:embed="rId249"/>
                <a:stretch>
                  <a:fillRect/>
                </a:stretch>
              </p:blipFill>
              <p:spPr>
                <a:xfrm>
                  <a:off x="9139156" y="3755716"/>
                  <a:ext cx="1486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79" name="Freihand 178">
                  <a:extLst>
                    <a:ext uri="{FF2B5EF4-FFF2-40B4-BE49-F238E27FC236}">
                      <a16:creationId xmlns:a16="http://schemas.microsoft.com/office/drawing/2014/main" id="{BE513A42-1B64-FC13-2A22-00EB865F34E1}"/>
                    </a:ext>
                  </a:extLst>
                </p14:cNvPr>
                <p14:cNvContentPartPr/>
                <p14:nvPr/>
              </p14:nvContentPartPr>
              <p14:xfrm>
                <a:off x="9314116" y="3742036"/>
                <a:ext cx="80280" cy="162720"/>
              </p14:xfrm>
            </p:contentPart>
          </mc:Choice>
          <mc:Fallback>
            <p:pic>
              <p:nvPicPr>
                <p:cNvPr id="179" name="Freihand 178">
                  <a:extLst>
                    <a:ext uri="{FF2B5EF4-FFF2-40B4-BE49-F238E27FC236}">
                      <a16:creationId xmlns:a16="http://schemas.microsoft.com/office/drawing/2014/main" id="{BE513A42-1B64-FC13-2A22-00EB865F34E1}"/>
                    </a:ext>
                  </a:extLst>
                </p:cNvPr>
                <p:cNvPicPr/>
                <p:nvPr/>
              </p:nvPicPr>
              <p:blipFill>
                <a:blip r:embed="rId251"/>
                <a:stretch>
                  <a:fillRect/>
                </a:stretch>
              </p:blipFill>
              <p:spPr>
                <a:xfrm>
                  <a:off x="9305116" y="3733396"/>
                  <a:ext cx="979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80" name="Freihand 179">
                  <a:extLst>
                    <a:ext uri="{FF2B5EF4-FFF2-40B4-BE49-F238E27FC236}">
                      <a16:creationId xmlns:a16="http://schemas.microsoft.com/office/drawing/2014/main" id="{B8CA436F-EC29-8FB2-731C-96DBA2CEA548}"/>
                    </a:ext>
                  </a:extLst>
                </p14:cNvPr>
                <p14:cNvContentPartPr/>
                <p14:nvPr/>
              </p14:nvContentPartPr>
              <p14:xfrm>
                <a:off x="9395116" y="3754276"/>
                <a:ext cx="81000" cy="156600"/>
              </p14:xfrm>
            </p:contentPart>
          </mc:Choice>
          <mc:Fallback>
            <p:pic>
              <p:nvPicPr>
                <p:cNvPr id="180" name="Freihand 179">
                  <a:extLst>
                    <a:ext uri="{FF2B5EF4-FFF2-40B4-BE49-F238E27FC236}">
                      <a16:creationId xmlns:a16="http://schemas.microsoft.com/office/drawing/2014/main" id="{B8CA436F-EC29-8FB2-731C-96DBA2CEA548}"/>
                    </a:ext>
                  </a:extLst>
                </p:cNvPr>
                <p:cNvPicPr/>
                <p:nvPr/>
              </p:nvPicPr>
              <p:blipFill>
                <a:blip r:embed="rId253"/>
                <a:stretch>
                  <a:fillRect/>
                </a:stretch>
              </p:blipFill>
              <p:spPr>
                <a:xfrm>
                  <a:off x="9386116" y="3745276"/>
                  <a:ext cx="986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81" name="Freihand 180">
                  <a:extLst>
                    <a:ext uri="{FF2B5EF4-FFF2-40B4-BE49-F238E27FC236}">
                      <a16:creationId xmlns:a16="http://schemas.microsoft.com/office/drawing/2014/main" id="{1B74F795-7DBB-D9CB-B004-571F30143695}"/>
                    </a:ext>
                  </a:extLst>
                </p14:cNvPr>
                <p14:cNvContentPartPr/>
                <p14:nvPr/>
              </p14:nvContentPartPr>
              <p14:xfrm>
                <a:off x="9506716" y="3754996"/>
                <a:ext cx="405720" cy="126720"/>
              </p14:xfrm>
            </p:contentPart>
          </mc:Choice>
          <mc:Fallback>
            <p:pic>
              <p:nvPicPr>
                <p:cNvPr id="181" name="Freihand 180">
                  <a:extLst>
                    <a:ext uri="{FF2B5EF4-FFF2-40B4-BE49-F238E27FC236}">
                      <a16:creationId xmlns:a16="http://schemas.microsoft.com/office/drawing/2014/main" id="{1B74F795-7DBB-D9CB-B004-571F30143695}"/>
                    </a:ext>
                  </a:extLst>
                </p:cNvPr>
                <p:cNvPicPr/>
                <p:nvPr/>
              </p:nvPicPr>
              <p:blipFill>
                <a:blip r:embed="rId255"/>
                <a:stretch>
                  <a:fillRect/>
                </a:stretch>
              </p:blipFill>
              <p:spPr>
                <a:xfrm>
                  <a:off x="9498076" y="3745996"/>
                  <a:ext cx="4233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82" name="Freihand 181">
                  <a:extLst>
                    <a:ext uri="{FF2B5EF4-FFF2-40B4-BE49-F238E27FC236}">
                      <a16:creationId xmlns:a16="http://schemas.microsoft.com/office/drawing/2014/main" id="{D3A6ECA4-ED4D-73F8-E39A-09AA41620CA5}"/>
                    </a:ext>
                  </a:extLst>
                </p14:cNvPr>
                <p14:cNvContentPartPr/>
                <p14:nvPr/>
              </p14:nvContentPartPr>
              <p14:xfrm>
                <a:off x="9964636" y="3753556"/>
                <a:ext cx="331560" cy="124560"/>
              </p14:xfrm>
            </p:contentPart>
          </mc:Choice>
          <mc:Fallback>
            <p:pic>
              <p:nvPicPr>
                <p:cNvPr id="182" name="Freihand 181">
                  <a:extLst>
                    <a:ext uri="{FF2B5EF4-FFF2-40B4-BE49-F238E27FC236}">
                      <a16:creationId xmlns:a16="http://schemas.microsoft.com/office/drawing/2014/main" id="{D3A6ECA4-ED4D-73F8-E39A-09AA41620CA5}"/>
                    </a:ext>
                  </a:extLst>
                </p:cNvPr>
                <p:cNvPicPr/>
                <p:nvPr/>
              </p:nvPicPr>
              <p:blipFill>
                <a:blip r:embed="rId257"/>
                <a:stretch>
                  <a:fillRect/>
                </a:stretch>
              </p:blipFill>
              <p:spPr>
                <a:xfrm>
                  <a:off x="9955636" y="3744916"/>
                  <a:ext cx="3492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83" name="Freihand 182">
                  <a:extLst>
                    <a:ext uri="{FF2B5EF4-FFF2-40B4-BE49-F238E27FC236}">
                      <a16:creationId xmlns:a16="http://schemas.microsoft.com/office/drawing/2014/main" id="{9CA90BFE-B17B-51FC-6D7F-6D40001DFC8B}"/>
                    </a:ext>
                  </a:extLst>
                </p14:cNvPr>
                <p14:cNvContentPartPr/>
                <p14:nvPr/>
              </p14:nvContentPartPr>
              <p14:xfrm>
                <a:off x="10305196" y="3776956"/>
                <a:ext cx="117000" cy="243000"/>
              </p14:xfrm>
            </p:contentPart>
          </mc:Choice>
          <mc:Fallback>
            <p:pic>
              <p:nvPicPr>
                <p:cNvPr id="183" name="Freihand 182">
                  <a:extLst>
                    <a:ext uri="{FF2B5EF4-FFF2-40B4-BE49-F238E27FC236}">
                      <a16:creationId xmlns:a16="http://schemas.microsoft.com/office/drawing/2014/main" id="{9CA90BFE-B17B-51FC-6D7F-6D40001DFC8B}"/>
                    </a:ext>
                  </a:extLst>
                </p:cNvPr>
                <p:cNvPicPr/>
                <p:nvPr/>
              </p:nvPicPr>
              <p:blipFill>
                <a:blip r:embed="rId259"/>
                <a:stretch>
                  <a:fillRect/>
                </a:stretch>
              </p:blipFill>
              <p:spPr>
                <a:xfrm>
                  <a:off x="10296196" y="3767956"/>
                  <a:ext cx="13464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84" name="Freihand 183">
                  <a:extLst>
                    <a:ext uri="{FF2B5EF4-FFF2-40B4-BE49-F238E27FC236}">
                      <a16:creationId xmlns:a16="http://schemas.microsoft.com/office/drawing/2014/main" id="{05A5A754-0925-FC77-53F1-0842C3330CA3}"/>
                    </a:ext>
                  </a:extLst>
                </p14:cNvPr>
                <p14:cNvContentPartPr/>
                <p14:nvPr/>
              </p14:nvContentPartPr>
              <p14:xfrm>
                <a:off x="10550356" y="3654556"/>
                <a:ext cx="154080" cy="187920"/>
              </p14:xfrm>
            </p:contentPart>
          </mc:Choice>
          <mc:Fallback>
            <p:pic>
              <p:nvPicPr>
                <p:cNvPr id="184" name="Freihand 183">
                  <a:extLst>
                    <a:ext uri="{FF2B5EF4-FFF2-40B4-BE49-F238E27FC236}">
                      <a16:creationId xmlns:a16="http://schemas.microsoft.com/office/drawing/2014/main" id="{05A5A754-0925-FC77-53F1-0842C3330CA3}"/>
                    </a:ext>
                  </a:extLst>
                </p:cNvPr>
                <p:cNvPicPr/>
                <p:nvPr/>
              </p:nvPicPr>
              <p:blipFill>
                <a:blip r:embed="rId261"/>
                <a:stretch>
                  <a:fillRect/>
                </a:stretch>
              </p:blipFill>
              <p:spPr>
                <a:xfrm>
                  <a:off x="10541716" y="3645556"/>
                  <a:ext cx="1717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85" name="Freihand 184">
                  <a:extLst>
                    <a:ext uri="{FF2B5EF4-FFF2-40B4-BE49-F238E27FC236}">
                      <a16:creationId xmlns:a16="http://schemas.microsoft.com/office/drawing/2014/main" id="{BC788A42-3BC2-04C0-B1D7-963C252B95AD}"/>
                    </a:ext>
                  </a:extLst>
                </p14:cNvPr>
                <p14:cNvContentPartPr/>
                <p14:nvPr/>
              </p14:nvContentPartPr>
              <p14:xfrm>
                <a:off x="10743676" y="3691636"/>
                <a:ext cx="148680" cy="136800"/>
              </p14:xfrm>
            </p:contentPart>
          </mc:Choice>
          <mc:Fallback>
            <p:pic>
              <p:nvPicPr>
                <p:cNvPr id="185" name="Freihand 184">
                  <a:extLst>
                    <a:ext uri="{FF2B5EF4-FFF2-40B4-BE49-F238E27FC236}">
                      <a16:creationId xmlns:a16="http://schemas.microsoft.com/office/drawing/2014/main" id="{BC788A42-3BC2-04C0-B1D7-963C252B95AD}"/>
                    </a:ext>
                  </a:extLst>
                </p:cNvPr>
                <p:cNvPicPr/>
                <p:nvPr/>
              </p:nvPicPr>
              <p:blipFill>
                <a:blip r:embed="rId263"/>
                <a:stretch>
                  <a:fillRect/>
                </a:stretch>
              </p:blipFill>
              <p:spPr>
                <a:xfrm>
                  <a:off x="10735036" y="3682996"/>
                  <a:ext cx="1663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86" name="Freihand 185">
                  <a:extLst>
                    <a:ext uri="{FF2B5EF4-FFF2-40B4-BE49-F238E27FC236}">
                      <a16:creationId xmlns:a16="http://schemas.microsoft.com/office/drawing/2014/main" id="{5E7E5A34-9E41-95FC-293F-234F06FFD0CB}"/>
                    </a:ext>
                  </a:extLst>
                </p14:cNvPr>
                <p14:cNvContentPartPr/>
                <p14:nvPr/>
              </p14:nvContentPartPr>
              <p14:xfrm>
                <a:off x="10783276" y="3727636"/>
                <a:ext cx="116280" cy="10080"/>
              </p14:xfrm>
            </p:contentPart>
          </mc:Choice>
          <mc:Fallback>
            <p:pic>
              <p:nvPicPr>
                <p:cNvPr id="186" name="Freihand 185">
                  <a:extLst>
                    <a:ext uri="{FF2B5EF4-FFF2-40B4-BE49-F238E27FC236}">
                      <a16:creationId xmlns:a16="http://schemas.microsoft.com/office/drawing/2014/main" id="{5E7E5A34-9E41-95FC-293F-234F06FFD0CB}"/>
                    </a:ext>
                  </a:extLst>
                </p:cNvPr>
                <p:cNvPicPr/>
                <p:nvPr/>
              </p:nvPicPr>
              <p:blipFill>
                <a:blip r:embed="rId265"/>
                <a:stretch>
                  <a:fillRect/>
                </a:stretch>
              </p:blipFill>
              <p:spPr>
                <a:xfrm>
                  <a:off x="10774636" y="3718996"/>
                  <a:ext cx="1339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88" name="Freihand 187">
                  <a:extLst>
                    <a:ext uri="{FF2B5EF4-FFF2-40B4-BE49-F238E27FC236}">
                      <a16:creationId xmlns:a16="http://schemas.microsoft.com/office/drawing/2014/main" id="{811BCBDA-B3BE-D594-39B9-D2D41E8C255A}"/>
                    </a:ext>
                  </a:extLst>
                </p14:cNvPr>
                <p14:cNvContentPartPr/>
                <p14:nvPr/>
              </p14:nvContentPartPr>
              <p14:xfrm>
                <a:off x="10905316" y="3691996"/>
                <a:ext cx="246960" cy="286560"/>
              </p14:xfrm>
            </p:contentPart>
          </mc:Choice>
          <mc:Fallback>
            <p:pic>
              <p:nvPicPr>
                <p:cNvPr id="188" name="Freihand 187">
                  <a:extLst>
                    <a:ext uri="{FF2B5EF4-FFF2-40B4-BE49-F238E27FC236}">
                      <a16:creationId xmlns:a16="http://schemas.microsoft.com/office/drawing/2014/main" id="{811BCBDA-B3BE-D594-39B9-D2D41E8C255A}"/>
                    </a:ext>
                  </a:extLst>
                </p:cNvPr>
                <p:cNvPicPr/>
                <p:nvPr/>
              </p:nvPicPr>
              <p:blipFill>
                <a:blip r:embed="rId267"/>
                <a:stretch>
                  <a:fillRect/>
                </a:stretch>
              </p:blipFill>
              <p:spPr>
                <a:xfrm>
                  <a:off x="10896316" y="3682996"/>
                  <a:ext cx="26460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90" name="Freihand 189">
                  <a:extLst>
                    <a:ext uri="{FF2B5EF4-FFF2-40B4-BE49-F238E27FC236}">
                      <a16:creationId xmlns:a16="http://schemas.microsoft.com/office/drawing/2014/main" id="{0BD160EC-B7A3-06EE-96AD-D03B0D6E5F9B}"/>
                    </a:ext>
                  </a:extLst>
                </p14:cNvPr>
                <p14:cNvContentPartPr/>
                <p14:nvPr/>
              </p14:nvContentPartPr>
              <p14:xfrm>
                <a:off x="11208436" y="3807196"/>
                <a:ext cx="48240" cy="55440"/>
              </p14:xfrm>
            </p:contentPart>
          </mc:Choice>
          <mc:Fallback>
            <p:pic>
              <p:nvPicPr>
                <p:cNvPr id="190" name="Freihand 189">
                  <a:extLst>
                    <a:ext uri="{FF2B5EF4-FFF2-40B4-BE49-F238E27FC236}">
                      <a16:creationId xmlns:a16="http://schemas.microsoft.com/office/drawing/2014/main" id="{0BD160EC-B7A3-06EE-96AD-D03B0D6E5F9B}"/>
                    </a:ext>
                  </a:extLst>
                </p:cNvPr>
                <p:cNvPicPr/>
                <p:nvPr/>
              </p:nvPicPr>
              <p:blipFill>
                <a:blip r:embed="rId269"/>
                <a:stretch>
                  <a:fillRect/>
                </a:stretch>
              </p:blipFill>
              <p:spPr>
                <a:xfrm>
                  <a:off x="11199436" y="3798556"/>
                  <a:ext cx="658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91" name="Freihand 190">
                  <a:extLst>
                    <a:ext uri="{FF2B5EF4-FFF2-40B4-BE49-F238E27FC236}">
                      <a16:creationId xmlns:a16="http://schemas.microsoft.com/office/drawing/2014/main" id="{0ED9657B-6060-687D-7F1F-04E49219C197}"/>
                    </a:ext>
                  </a:extLst>
                </p14:cNvPr>
                <p14:cNvContentPartPr/>
                <p14:nvPr/>
              </p14:nvContentPartPr>
              <p14:xfrm>
                <a:off x="11356396" y="3661396"/>
                <a:ext cx="128160" cy="336240"/>
              </p14:xfrm>
            </p:contentPart>
          </mc:Choice>
          <mc:Fallback>
            <p:pic>
              <p:nvPicPr>
                <p:cNvPr id="191" name="Freihand 190">
                  <a:extLst>
                    <a:ext uri="{FF2B5EF4-FFF2-40B4-BE49-F238E27FC236}">
                      <a16:creationId xmlns:a16="http://schemas.microsoft.com/office/drawing/2014/main" id="{0ED9657B-6060-687D-7F1F-04E49219C197}"/>
                    </a:ext>
                  </a:extLst>
                </p:cNvPr>
                <p:cNvPicPr/>
                <p:nvPr/>
              </p:nvPicPr>
              <p:blipFill>
                <a:blip r:embed="rId271"/>
                <a:stretch>
                  <a:fillRect/>
                </a:stretch>
              </p:blipFill>
              <p:spPr>
                <a:xfrm>
                  <a:off x="11347756" y="3652396"/>
                  <a:ext cx="145800" cy="3538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92" name="Freihand 191">
                  <a:extLst>
                    <a:ext uri="{FF2B5EF4-FFF2-40B4-BE49-F238E27FC236}">
                      <a16:creationId xmlns:a16="http://schemas.microsoft.com/office/drawing/2014/main" id="{3C43609B-E7BE-4917-7628-37C6EB646F46}"/>
                    </a:ext>
                  </a:extLst>
                </p14:cNvPr>
                <p14:cNvContentPartPr/>
                <p14:nvPr/>
              </p14:nvContentPartPr>
              <p14:xfrm>
                <a:off x="11516236" y="3740236"/>
                <a:ext cx="235080" cy="205200"/>
              </p14:xfrm>
            </p:contentPart>
          </mc:Choice>
          <mc:Fallback>
            <p:pic>
              <p:nvPicPr>
                <p:cNvPr id="192" name="Freihand 191">
                  <a:extLst>
                    <a:ext uri="{FF2B5EF4-FFF2-40B4-BE49-F238E27FC236}">
                      <a16:creationId xmlns:a16="http://schemas.microsoft.com/office/drawing/2014/main" id="{3C43609B-E7BE-4917-7628-37C6EB646F46}"/>
                    </a:ext>
                  </a:extLst>
                </p:cNvPr>
                <p:cNvPicPr/>
                <p:nvPr/>
              </p:nvPicPr>
              <p:blipFill>
                <a:blip r:embed="rId273"/>
                <a:stretch>
                  <a:fillRect/>
                </a:stretch>
              </p:blipFill>
              <p:spPr>
                <a:xfrm>
                  <a:off x="11507236" y="3731236"/>
                  <a:ext cx="2527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93" name="Freihand 192">
                  <a:extLst>
                    <a:ext uri="{FF2B5EF4-FFF2-40B4-BE49-F238E27FC236}">
                      <a16:creationId xmlns:a16="http://schemas.microsoft.com/office/drawing/2014/main" id="{06447415-E5EA-309D-3FA5-983C04C8F7B9}"/>
                    </a:ext>
                  </a:extLst>
                </p14:cNvPr>
                <p14:cNvContentPartPr/>
                <p14:nvPr/>
              </p14:nvContentPartPr>
              <p14:xfrm>
                <a:off x="11671396" y="3740236"/>
                <a:ext cx="20880" cy="26640"/>
              </p14:xfrm>
            </p:contentPart>
          </mc:Choice>
          <mc:Fallback>
            <p:pic>
              <p:nvPicPr>
                <p:cNvPr id="193" name="Freihand 192">
                  <a:extLst>
                    <a:ext uri="{FF2B5EF4-FFF2-40B4-BE49-F238E27FC236}">
                      <a16:creationId xmlns:a16="http://schemas.microsoft.com/office/drawing/2014/main" id="{06447415-E5EA-309D-3FA5-983C04C8F7B9}"/>
                    </a:ext>
                  </a:extLst>
                </p:cNvPr>
                <p:cNvPicPr/>
                <p:nvPr/>
              </p:nvPicPr>
              <p:blipFill>
                <a:blip r:embed="rId275"/>
                <a:stretch>
                  <a:fillRect/>
                </a:stretch>
              </p:blipFill>
              <p:spPr>
                <a:xfrm>
                  <a:off x="11662396" y="3731236"/>
                  <a:ext cx="385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94" name="Freihand 193">
                  <a:extLst>
                    <a:ext uri="{FF2B5EF4-FFF2-40B4-BE49-F238E27FC236}">
                      <a16:creationId xmlns:a16="http://schemas.microsoft.com/office/drawing/2014/main" id="{F6F4F358-97E1-9A65-F864-2BF10B70BB44}"/>
                    </a:ext>
                  </a:extLst>
                </p14:cNvPr>
                <p14:cNvContentPartPr/>
                <p14:nvPr/>
              </p14:nvContentPartPr>
              <p14:xfrm>
                <a:off x="11704876" y="3713596"/>
                <a:ext cx="212040" cy="367920"/>
              </p14:xfrm>
            </p:contentPart>
          </mc:Choice>
          <mc:Fallback>
            <p:pic>
              <p:nvPicPr>
                <p:cNvPr id="194" name="Freihand 193">
                  <a:extLst>
                    <a:ext uri="{FF2B5EF4-FFF2-40B4-BE49-F238E27FC236}">
                      <a16:creationId xmlns:a16="http://schemas.microsoft.com/office/drawing/2014/main" id="{F6F4F358-97E1-9A65-F864-2BF10B70BB44}"/>
                    </a:ext>
                  </a:extLst>
                </p:cNvPr>
                <p:cNvPicPr/>
                <p:nvPr/>
              </p:nvPicPr>
              <p:blipFill>
                <a:blip r:embed="rId277"/>
                <a:stretch>
                  <a:fillRect/>
                </a:stretch>
              </p:blipFill>
              <p:spPr>
                <a:xfrm>
                  <a:off x="11696236" y="3704956"/>
                  <a:ext cx="229680" cy="3855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95" name="Freihand 194">
                  <a:extLst>
                    <a:ext uri="{FF2B5EF4-FFF2-40B4-BE49-F238E27FC236}">
                      <a16:creationId xmlns:a16="http://schemas.microsoft.com/office/drawing/2014/main" id="{3A03AC58-8C23-1170-61DA-EF616D3E93D1}"/>
                    </a:ext>
                  </a:extLst>
                </p14:cNvPr>
                <p14:cNvContentPartPr/>
                <p14:nvPr/>
              </p14:nvContentPartPr>
              <p14:xfrm>
                <a:off x="11172796" y="3966676"/>
                <a:ext cx="873720" cy="154080"/>
              </p14:xfrm>
            </p:contentPart>
          </mc:Choice>
          <mc:Fallback>
            <p:pic>
              <p:nvPicPr>
                <p:cNvPr id="195" name="Freihand 194">
                  <a:extLst>
                    <a:ext uri="{FF2B5EF4-FFF2-40B4-BE49-F238E27FC236}">
                      <a16:creationId xmlns:a16="http://schemas.microsoft.com/office/drawing/2014/main" id="{3A03AC58-8C23-1170-61DA-EF616D3E93D1}"/>
                    </a:ext>
                  </a:extLst>
                </p:cNvPr>
                <p:cNvPicPr/>
                <p:nvPr/>
              </p:nvPicPr>
              <p:blipFill>
                <a:blip r:embed="rId279"/>
                <a:stretch>
                  <a:fillRect/>
                </a:stretch>
              </p:blipFill>
              <p:spPr>
                <a:xfrm>
                  <a:off x="11164156" y="3958036"/>
                  <a:ext cx="8913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96" name="Freihand 195">
                  <a:extLst>
                    <a:ext uri="{FF2B5EF4-FFF2-40B4-BE49-F238E27FC236}">
                      <a16:creationId xmlns:a16="http://schemas.microsoft.com/office/drawing/2014/main" id="{5A26D77D-9159-9756-4E2E-8FCB19DF8E42}"/>
                    </a:ext>
                  </a:extLst>
                </p14:cNvPr>
                <p14:cNvContentPartPr/>
                <p14:nvPr/>
              </p14:nvContentPartPr>
              <p14:xfrm>
                <a:off x="11928796" y="3614596"/>
                <a:ext cx="26280" cy="355680"/>
              </p14:xfrm>
            </p:contentPart>
          </mc:Choice>
          <mc:Fallback>
            <p:pic>
              <p:nvPicPr>
                <p:cNvPr id="196" name="Freihand 195">
                  <a:extLst>
                    <a:ext uri="{FF2B5EF4-FFF2-40B4-BE49-F238E27FC236}">
                      <a16:creationId xmlns:a16="http://schemas.microsoft.com/office/drawing/2014/main" id="{5A26D77D-9159-9756-4E2E-8FCB19DF8E42}"/>
                    </a:ext>
                  </a:extLst>
                </p:cNvPr>
                <p:cNvPicPr/>
                <p:nvPr/>
              </p:nvPicPr>
              <p:blipFill>
                <a:blip r:embed="rId281"/>
                <a:stretch>
                  <a:fillRect/>
                </a:stretch>
              </p:blipFill>
              <p:spPr>
                <a:xfrm>
                  <a:off x="11920156" y="3605956"/>
                  <a:ext cx="43920" cy="3733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98" name="Freihand 197">
                  <a:extLst>
                    <a:ext uri="{FF2B5EF4-FFF2-40B4-BE49-F238E27FC236}">
                      <a16:creationId xmlns:a16="http://schemas.microsoft.com/office/drawing/2014/main" id="{94195E92-D0D1-8675-A1E8-0E01B65B1B03}"/>
                    </a:ext>
                  </a:extLst>
                </p14:cNvPr>
                <p14:cNvContentPartPr/>
                <p14:nvPr/>
              </p14:nvContentPartPr>
              <p14:xfrm>
                <a:off x="7275076" y="4053076"/>
                <a:ext cx="4572000" cy="110520"/>
              </p14:xfrm>
            </p:contentPart>
          </mc:Choice>
          <mc:Fallback>
            <p:pic>
              <p:nvPicPr>
                <p:cNvPr id="198" name="Freihand 197">
                  <a:extLst>
                    <a:ext uri="{FF2B5EF4-FFF2-40B4-BE49-F238E27FC236}">
                      <a16:creationId xmlns:a16="http://schemas.microsoft.com/office/drawing/2014/main" id="{94195E92-D0D1-8675-A1E8-0E01B65B1B03}"/>
                    </a:ext>
                  </a:extLst>
                </p:cNvPr>
                <p:cNvPicPr/>
                <p:nvPr/>
              </p:nvPicPr>
              <p:blipFill>
                <a:blip r:embed="rId283"/>
                <a:stretch>
                  <a:fillRect/>
                </a:stretch>
              </p:blipFill>
              <p:spPr>
                <a:xfrm>
                  <a:off x="7266076" y="4044076"/>
                  <a:ext cx="4589640" cy="128160"/>
                </a:xfrm>
                <a:prstGeom prst="rect">
                  <a:avLst/>
                </a:prstGeom>
              </p:spPr>
            </p:pic>
          </mc:Fallback>
        </mc:AlternateContent>
      </p:grpSp>
      <p:grpSp>
        <p:nvGrpSpPr>
          <p:cNvPr id="202" name="Gruppieren 201">
            <a:extLst>
              <a:ext uri="{FF2B5EF4-FFF2-40B4-BE49-F238E27FC236}">
                <a16:creationId xmlns:a16="http://schemas.microsoft.com/office/drawing/2014/main" id="{78597756-4AE0-E36A-04DE-C6B9255FB8C9}"/>
              </a:ext>
            </a:extLst>
          </p:cNvPr>
          <p:cNvGrpSpPr/>
          <p:nvPr/>
        </p:nvGrpSpPr>
        <p:grpSpPr>
          <a:xfrm>
            <a:off x="8273356" y="5650036"/>
            <a:ext cx="282240" cy="842760"/>
            <a:chOff x="8273356" y="5650036"/>
            <a:chExt cx="282240" cy="842760"/>
          </a:xfrm>
        </p:grpSpPr>
        <mc:AlternateContent xmlns:mc="http://schemas.openxmlformats.org/markup-compatibility/2006">
          <mc:Choice xmlns:p14="http://schemas.microsoft.com/office/powerpoint/2010/main" Requires="p14">
            <p:contentPart p14:bwMode="auto" r:id="rId284">
              <p14:nvContentPartPr>
                <p14:cNvPr id="200" name="Freihand 199">
                  <a:extLst>
                    <a:ext uri="{FF2B5EF4-FFF2-40B4-BE49-F238E27FC236}">
                      <a16:creationId xmlns:a16="http://schemas.microsoft.com/office/drawing/2014/main" id="{D9DBEE72-881B-6C31-138D-151E43DB40E8}"/>
                    </a:ext>
                  </a:extLst>
                </p14:cNvPr>
                <p14:cNvContentPartPr/>
                <p14:nvPr/>
              </p14:nvContentPartPr>
              <p14:xfrm>
                <a:off x="8273356" y="5650036"/>
                <a:ext cx="282240" cy="621000"/>
              </p14:xfrm>
            </p:contentPart>
          </mc:Choice>
          <mc:Fallback>
            <p:pic>
              <p:nvPicPr>
                <p:cNvPr id="200" name="Freihand 199">
                  <a:extLst>
                    <a:ext uri="{FF2B5EF4-FFF2-40B4-BE49-F238E27FC236}">
                      <a16:creationId xmlns:a16="http://schemas.microsoft.com/office/drawing/2014/main" id="{D9DBEE72-881B-6C31-138D-151E43DB40E8}"/>
                    </a:ext>
                  </a:extLst>
                </p:cNvPr>
                <p:cNvPicPr/>
                <p:nvPr/>
              </p:nvPicPr>
              <p:blipFill>
                <a:blip r:embed="rId285"/>
                <a:stretch>
                  <a:fillRect/>
                </a:stretch>
              </p:blipFill>
              <p:spPr>
                <a:xfrm>
                  <a:off x="8264356" y="5641036"/>
                  <a:ext cx="299880" cy="6386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01" name="Freihand 200">
                  <a:extLst>
                    <a:ext uri="{FF2B5EF4-FFF2-40B4-BE49-F238E27FC236}">
                      <a16:creationId xmlns:a16="http://schemas.microsoft.com/office/drawing/2014/main" id="{C73F6849-7DC4-5FE5-AEA0-0EB79817F92F}"/>
                    </a:ext>
                  </a:extLst>
                </p14:cNvPr>
                <p14:cNvContentPartPr/>
                <p14:nvPr/>
              </p14:nvContentPartPr>
              <p14:xfrm>
                <a:off x="8329516" y="6238996"/>
                <a:ext cx="216000" cy="253800"/>
              </p14:xfrm>
            </p:contentPart>
          </mc:Choice>
          <mc:Fallback>
            <p:pic>
              <p:nvPicPr>
                <p:cNvPr id="201" name="Freihand 200">
                  <a:extLst>
                    <a:ext uri="{FF2B5EF4-FFF2-40B4-BE49-F238E27FC236}">
                      <a16:creationId xmlns:a16="http://schemas.microsoft.com/office/drawing/2014/main" id="{C73F6849-7DC4-5FE5-AEA0-0EB79817F92F}"/>
                    </a:ext>
                  </a:extLst>
                </p:cNvPr>
                <p:cNvPicPr/>
                <p:nvPr/>
              </p:nvPicPr>
              <p:blipFill>
                <a:blip r:embed="rId287"/>
                <a:stretch>
                  <a:fillRect/>
                </a:stretch>
              </p:blipFill>
              <p:spPr>
                <a:xfrm>
                  <a:off x="8320516" y="6229996"/>
                  <a:ext cx="233640" cy="271440"/>
                </a:xfrm>
                <a:prstGeom prst="rect">
                  <a:avLst/>
                </a:prstGeom>
              </p:spPr>
            </p:pic>
          </mc:Fallback>
        </mc:AlternateContent>
      </p:grpSp>
    </p:spTree>
    <p:extLst>
      <p:ext uri="{BB962C8B-B14F-4D97-AF65-F5344CB8AC3E}">
        <p14:creationId xmlns:p14="http://schemas.microsoft.com/office/powerpoint/2010/main" val="17926905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dirty="0" err="1"/>
              <a:t>Beispiel</a:t>
            </a:r>
            <a:endParaRPr lang="en-US" sz="2903" dirty="0">
              <a:solidFill>
                <a:sysClr val="windowText" lastClr="000000"/>
              </a:solidFill>
            </a:endParaRPr>
          </a:p>
        </p:txBody>
      </p:sp>
      <p:sp>
        <p:nvSpPr>
          <p:cNvPr id="3" name="Textfeld 2"/>
          <p:cNvSpPr txBox="1"/>
          <p:nvPr/>
        </p:nvSpPr>
        <p:spPr>
          <a:xfrm>
            <a:off x="955796" y="650592"/>
            <a:ext cx="6760443" cy="653244"/>
          </a:xfrm>
          <a:prstGeom prst="rect">
            <a:avLst/>
          </a:prstGeom>
          <a:noFill/>
        </p:spPr>
        <p:txBody>
          <a:bodyPr wrap="square" rtlCol="0">
            <a:noAutofit/>
          </a:bodyPr>
          <a:lstStyle/>
          <a:p>
            <a:r>
              <a:rPr lang="de-DE" sz="2903" dirty="0"/>
              <a:t>[12; 8, 5, 5, 4].</a:t>
            </a:r>
          </a:p>
        </p:txBody>
      </p:sp>
      <p:graphicFrame>
        <p:nvGraphicFramePr>
          <p:cNvPr id="9" name="Tabelle 8"/>
          <p:cNvGraphicFramePr>
            <a:graphicFrameLocks noGrp="1"/>
          </p:cNvGraphicFramePr>
          <p:nvPr/>
        </p:nvGraphicFramePr>
        <p:xfrm>
          <a:off x="1374581" y="1303836"/>
          <a:ext cx="6555396" cy="1691936"/>
        </p:xfrm>
        <a:graphic>
          <a:graphicData uri="http://schemas.openxmlformats.org/drawingml/2006/table">
            <a:tbl>
              <a:tblPr firstRow="1" bandRow="1">
                <a:tableStyleId>{5940675A-B579-460E-94D1-54222C63F5DA}</a:tableStyleId>
              </a:tblPr>
              <a:tblGrid>
                <a:gridCol w="2185132">
                  <a:extLst>
                    <a:ext uri="{9D8B030D-6E8A-4147-A177-3AD203B41FA5}">
                      <a16:colId xmlns:a16="http://schemas.microsoft.com/office/drawing/2014/main" val="20000"/>
                    </a:ext>
                  </a:extLst>
                </a:gridCol>
                <a:gridCol w="2185132">
                  <a:extLst>
                    <a:ext uri="{9D8B030D-6E8A-4147-A177-3AD203B41FA5}">
                      <a16:colId xmlns:a16="http://schemas.microsoft.com/office/drawing/2014/main" val="20001"/>
                    </a:ext>
                  </a:extLst>
                </a:gridCol>
                <a:gridCol w="2185132">
                  <a:extLst>
                    <a:ext uri="{9D8B030D-6E8A-4147-A177-3AD203B41FA5}">
                      <a16:colId xmlns:a16="http://schemas.microsoft.com/office/drawing/2014/main" val="20002"/>
                    </a:ext>
                  </a:extLst>
                </a:gridCol>
              </a:tblGrid>
              <a:tr h="422984">
                <a:tc>
                  <a:txBody>
                    <a:bodyPr/>
                    <a:lstStyle/>
                    <a:p>
                      <a:pPr algn="ctr"/>
                      <a:r>
                        <a:rPr lang="de-DE" sz="2200" b="0" i="0" u="none" strike="noStrike" baseline="0" dirty="0">
                          <a:solidFill>
                            <a:schemeClr val="tx1"/>
                          </a:solidFill>
                          <a:latin typeface="+mn-lt"/>
                          <a:ea typeface="+mn-ea"/>
                          <a:cs typeface="+mn-cs"/>
                        </a:rPr>
                        <a:t>Gewinnkoalition</a:t>
                      </a:r>
                      <a:endParaRPr lang="de-DE" sz="2200" dirty="0"/>
                    </a:p>
                  </a:txBody>
                  <a:tcPr marL="82953" marR="82953" marT="41476" marB="41476"/>
                </a:tc>
                <a:tc>
                  <a:txBody>
                    <a:bodyPr/>
                    <a:lstStyle/>
                    <a:p>
                      <a:pPr algn="ctr"/>
                      <a:r>
                        <a:rPr lang="de-DE" sz="2200" b="0" i="0" u="none" strike="noStrike" baseline="0" dirty="0">
                          <a:solidFill>
                            <a:schemeClr val="tx1"/>
                          </a:solidFill>
                          <a:latin typeface="+mn-lt"/>
                          <a:ea typeface="+mn-ea"/>
                          <a:cs typeface="+mn-cs"/>
                        </a:rPr>
                        <a:t>Gewicht</a:t>
                      </a:r>
                      <a:endParaRPr lang="de-DE" sz="2200" dirty="0"/>
                    </a:p>
                  </a:txBody>
                  <a:tcPr marL="82953" marR="82953" marT="41476" marB="41476"/>
                </a:tc>
                <a:tc>
                  <a:txBody>
                    <a:bodyPr/>
                    <a:lstStyle/>
                    <a:p>
                      <a:pPr algn="ctr"/>
                      <a:r>
                        <a:rPr lang="de-DE" sz="2200" b="0" i="0" u="none" strike="noStrike" baseline="0" dirty="0">
                          <a:solidFill>
                            <a:schemeClr val="tx1"/>
                          </a:solidFill>
                          <a:latin typeface="+mn-lt"/>
                          <a:ea typeface="+mn-ea"/>
                          <a:cs typeface="+mn-cs"/>
                        </a:rPr>
                        <a:t>Kritischer Spieler</a:t>
                      </a:r>
                      <a:endParaRPr lang="de-DE" sz="2200" dirty="0"/>
                    </a:p>
                  </a:txBody>
                  <a:tcPr marL="82953" marR="82953" marT="41476" marB="41476"/>
                </a:tc>
                <a:extLst>
                  <a:ext uri="{0D108BD9-81ED-4DB2-BD59-A6C34878D82A}">
                    <a16:rowId xmlns:a16="http://schemas.microsoft.com/office/drawing/2014/main" val="10000"/>
                  </a:ext>
                </a:extLst>
              </a:tr>
              <a:tr h="422984">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0001"/>
                  </a:ext>
                </a:extLst>
              </a:tr>
              <a:tr h="422984">
                <a:tc>
                  <a:txBody>
                    <a:bodyPr/>
                    <a:lstStyle/>
                    <a:p>
                      <a:endParaRPr lang="de-DE" sz="1600"/>
                    </a:p>
                  </a:txBody>
                  <a:tcPr marL="82953" marR="82953" marT="41476" marB="41476"/>
                </a:tc>
                <a:tc>
                  <a:txBody>
                    <a:bodyPr/>
                    <a:lstStyle/>
                    <a:p>
                      <a:endParaRPr lang="de-DE" sz="1600" dirty="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2"/>
                  </a:ext>
                </a:extLst>
              </a:tr>
              <a:tr h="422984">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0003"/>
                  </a:ext>
                </a:extLst>
              </a:tr>
            </a:tbl>
          </a:graphicData>
        </a:graphic>
      </p:graphicFrame>
      <p:graphicFrame>
        <p:nvGraphicFramePr>
          <p:cNvPr id="8" name="Tabelle 7"/>
          <p:cNvGraphicFramePr>
            <a:graphicFrameLocks noGrp="1"/>
          </p:cNvGraphicFramePr>
          <p:nvPr/>
        </p:nvGraphicFramePr>
        <p:xfrm>
          <a:off x="879025" y="3413850"/>
          <a:ext cx="7600584" cy="1691936"/>
        </p:xfrm>
        <a:graphic>
          <a:graphicData uri="http://schemas.openxmlformats.org/drawingml/2006/table">
            <a:tbl>
              <a:tblPr firstRow="1" bandRow="1">
                <a:tableStyleId>{5940675A-B579-460E-94D1-54222C63F5DA}</a:tableStyleId>
              </a:tblPr>
              <a:tblGrid>
                <a:gridCol w="2533528">
                  <a:extLst>
                    <a:ext uri="{9D8B030D-6E8A-4147-A177-3AD203B41FA5}">
                      <a16:colId xmlns:a16="http://schemas.microsoft.com/office/drawing/2014/main" val="20000"/>
                    </a:ext>
                  </a:extLst>
                </a:gridCol>
                <a:gridCol w="2533528">
                  <a:extLst>
                    <a:ext uri="{9D8B030D-6E8A-4147-A177-3AD203B41FA5}">
                      <a16:colId xmlns:a16="http://schemas.microsoft.com/office/drawing/2014/main" val="20001"/>
                    </a:ext>
                  </a:extLst>
                </a:gridCol>
                <a:gridCol w="2533528">
                  <a:extLst>
                    <a:ext uri="{9D8B030D-6E8A-4147-A177-3AD203B41FA5}">
                      <a16:colId xmlns:a16="http://schemas.microsoft.com/office/drawing/2014/main" val="20002"/>
                    </a:ext>
                  </a:extLst>
                </a:gridCol>
              </a:tblGrid>
              <a:tr h="422984">
                <a:tc>
                  <a:txBody>
                    <a:bodyPr/>
                    <a:lstStyle/>
                    <a:p>
                      <a:pPr algn="ctr"/>
                      <a:r>
                        <a:rPr lang="de-DE" sz="2200" b="0" i="0" u="none" strike="noStrike" baseline="0" dirty="0">
                          <a:solidFill>
                            <a:schemeClr val="tx1"/>
                          </a:solidFill>
                          <a:latin typeface="+mn-lt"/>
                          <a:ea typeface="+mn-ea"/>
                          <a:cs typeface="+mn-cs"/>
                        </a:rPr>
                        <a:t>Spieler</a:t>
                      </a:r>
                      <a:endParaRPr lang="de-DE" sz="2200" dirty="0"/>
                    </a:p>
                  </a:txBody>
                  <a:tcPr marL="82953" marR="82953" marT="41476" marB="41476"/>
                </a:tc>
                <a:tc>
                  <a:txBody>
                    <a:bodyPr/>
                    <a:lstStyle/>
                    <a:p>
                      <a:pPr algn="ctr"/>
                      <a:r>
                        <a:rPr lang="de-DE" sz="2200" b="0" i="0" u="none" strike="noStrike" baseline="0" dirty="0">
                          <a:solidFill>
                            <a:schemeClr val="tx1"/>
                          </a:solidFill>
                          <a:latin typeface="+mn-lt"/>
                          <a:ea typeface="+mn-ea"/>
                          <a:cs typeface="+mn-cs"/>
                        </a:rPr>
                        <a:t>Kritischer Wert</a:t>
                      </a:r>
                      <a:endParaRPr lang="de-DE" sz="2200" dirty="0"/>
                    </a:p>
                  </a:txBody>
                  <a:tcPr marL="82953" marR="82953" marT="41476" marB="41476"/>
                </a:tc>
                <a:tc>
                  <a:txBody>
                    <a:bodyPr/>
                    <a:lstStyle/>
                    <a:p>
                      <a:pPr algn="ctr"/>
                      <a:r>
                        <a:rPr lang="de-DE" sz="2200" dirty="0" err="1"/>
                        <a:t>Banzhaf</a:t>
                      </a:r>
                      <a:r>
                        <a:rPr lang="de-DE" sz="2200" baseline="0" dirty="0"/>
                        <a:t> Wert</a:t>
                      </a:r>
                      <a:endParaRPr lang="de-DE" sz="2200" dirty="0"/>
                    </a:p>
                  </a:txBody>
                  <a:tcPr marL="82953" marR="82953" marT="41476" marB="41476"/>
                </a:tc>
                <a:extLst>
                  <a:ext uri="{0D108BD9-81ED-4DB2-BD59-A6C34878D82A}">
                    <a16:rowId xmlns:a16="http://schemas.microsoft.com/office/drawing/2014/main" val="10000"/>
                  </a:ext>
                </a:extLst>
              </a:tr>
              <a:tr h="422984">
                <a:tc>
                  <a:txBody>
                    <a:bodyPr/>
                    <a:lstStyle/>
                    <a:p>
                      <a:endParaRPr lang="de-DE" sz="1600" dirty="0"/>
                    </a:p>
                  </a:txBody>
                  <a:tcPr marL="82953" marR="82953" marT="41476" marB="41476"/>
                </a:tc>
                <a:tc>
                  <a:txBody>
                    <a:bodyPr/>
                    <a:lstStyle/>
                    <a:p>
                      <a:endParaRPr lang="de-DE" sz="160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1"/>
                  </a:ext>
                </a:extLst>
              </a:tr>
              <a:tr h="422984">
                <a:tc>
                  <a:txBody>
                    <a:bodyPr/>
                    <a:lstStyle/>
                    <a:p>
                      <a:endParaRPr lang="de-DE" sz="1600"/>
                    </a:p>
                  </a:txBody>
                  <a:tcPr marL="82953" marR="82953" marT="41476" marB="41476"/>
                </a:tc>
                <a:tc>
                  <a:txBody>
                    <a:bodyPr/>
                    <a:lstStyle/>
                    <a:p>
                      <a:endParaRPr lang="de-DE" sz="1600" dirty="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2"/>
                  </a:ext>
                </a:extLst>
              </a:tr>
              <a:tr h="422984">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0003"/>
                  </a:ext>
                </a:extLst>
              </a:tr>
            </a:tbl>
          </a:graphicData>
        </a:graphic>
      </p:graphicFrame>
      <p:sp>
        <p:nvSpPr>
          <p:cNvPr id="7" name="Rechteck 6">
            <a:extLst>
              <a:ext uri="{FF2B5EF4-FFF2-40B4-BE49-F238E27FC236}">
                <a16:creationId xmlns:a16="http://schemas.microsoft.com/office/drawing/2014/main" id="{81B7AE16-21C6-1784-72DE-0CEC1F982C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02303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err="1">
                <a:latin typeface="Times New Roman" panose="02020603050405020304" pitchFamily="18" charset="0"/>
                <a:cs typeface="Times New Roman" panose="02020603050405020304" pitchFamily="18" charset="0"/>
              </a:rPr>
              <a:t>Scitovsky</a:t>
            </a:r>
            <a:r>
              <a:rPr lang="de-DE" sz="2800" dirty="0">
                <a:latin typeface="Times New Roman" panose="02020603050405020304" pitchFamily="18" charset="0"/>
                <a:cs typeface="Times New Roman" panose="02020603050405020304" pitchFamily="18" charset="0"/>
              </a:rPr>
              <a:t>-Test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552450"/>
            <a:ext cx="12172950" cy="3684312"/>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Für das Problem, </a:t>
            </a:r>
            <a:r>
              <a:rPr lang="de-DE" sz="2400">
                <a:latin typeface="Times New Roman" panose="02020603050405020304" pitchFamily="18" charset="0"/>
                <a:cs typeface="Times New Roman" panose="02020603050405020304" pitchFamily="18" charset="0"/>
              </a:rPr>
              <a:t>dass durch </a:t>
            </a:r>
            <a:r>
              <a:rPr lang="de-DE" sz="2400" dirty="0">
                <a:latin typeface="Times New Roman" panose="02020603050405020304" pitchFamily="18" charset="0"/>
                <a:cs typeface="Times New Roman" panose="02020603050405020304" pitchFamily="18" charset="0"/>
              </a:rPr>
              <a:t>den </a:t>
            </a:r>
            <a:r>
              <a:rPr lang="de-DE" sz="2400" dirty="0" err="1">
                <a:latin typeface="Times New Roman" panose="02020603050405020304" pitchFamily="18" charset="0"/>
                <a:cs typeface="Times New Roman" panose="02020603050405020304" pitchFamily="18" charset="0"/>
              </a:rPr>
              <a:t>Kaldor</a:t>
            </a:r>
            <a:r>
              <a:rPr lang="de-DE" sz="2400" dirty="0">
                <a:latin typeface="Times New Roman" panose="02020603050405020304" pitchFamily="18" charset="0"/>
                <a:cs typeface="Times New Roman" panose="02020603050405020304" pitchFamily="18" charset="0"/>
              </a:rPr>
              <a:t>-Hicks-Test eine gesellschaftliche Rangordnung für öffentliche Projekte abgeleitet werden kann, wurde von Tibor de </a:t>
            </a:r>
            <a:r>
              <a:rPr lang="de-DE" sz="2400" dirty="0" err="1">
                <a:latin typeface="Times New Roman" panose="02020603050405020304" pitchFamily="18" charset="0"/>
                <a:cs typeface="Times New Roman" panose="02020603050405020304" pitchFamily="18" charset="0"/>
              </a:rPr>
              <a:t>Scitovsky</a:t>
            </a:r>
            <a:r>
              <a:rPr lang="de-DE" sz="2400" dirty="0">
                <a:latin typeface="Times New Roman" panose="02020603050405020304" pitchFamily="18" charset="0"/>
                <a:cs typeface="Times New Roman" panose="02020603050405020304" pitchFamily="18" charset="0"/>
              </a:rPr>
              <a:t> (1941) vorgeschlagen, einen Doppeltest </a:t>
            </a:r>
            <a:r>
              <a:rPr lang="de-DE" sz="2400">
                <a:latin typeface="Times New Roman" panose="02020603050405020304" pitchFamily="18" charset="0"/>
                <a:cs typeface="Times New Roman" panose="02020603050405020304" pitchFamily="18" charset="0"/>
              </a:rPr>
              <a:t>durchzuführen:</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en-US" sz="1200">
                <a:latin typeface="Times New Roman" panose="02020603050405020304" pitchFamily="18" charset="0"/>
                <a:cs typeface="Times New Roman" panose="02020603050405020304" pitchFamily="18" charset="0"/>
              </a:rPr>
              <a:t>Scitovszky, T. de (1941) A Note on Welfare Propositions in Economics, The Review of Economic Studies, Volume 9, Issue 1, Nov., Pages 77–88,</a:t>
            </a:r>
            <a:endParaRPr lang="de-DE" sz="12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  </a:t>
            </a:r>
            <a:r>
              <a:rPr lang="de-DE" sz="2400" b="1" u="sng" dirty="0" err="1">
                <a:latin typeface="Times New Roman" panose="02020603050405020304" pitchFamily="18" charset="0"/>
                <a:cs typeface="Times New Roman" panose="02020603050405020304" pitchFamily="18" charset="0"/>
              </a:rPr>
              <a:t>Scitovsky</a:t>
            </a:r>
            <a:r>
              <a:rPr lang="de-DE" sz="2400" b="1" u="sng" dirty="0">
                <a:latin typeface="Times New Roman" panose="02020603050405020304" pitchFamily="18" charset="0"/>
                <a:cs typeface="Times New Roman" panose="02020603050405020304" pitchFamily="18" charset="0"/>
              </a:rPr>
              <a:t>-Test (1939):</a:t>
            </a:r>
          </a:p>
          <a:p>
            <a:r>
              <a:rPr lang="de-DE" sz="2400" dirty="0">
                <a:latin typeface="Times New Roman" panose="02020603050405020304" pitchFamily="18" charset="0"/>
                <a:cs typeface="Times New Roman" panose="02020603050405020304" pitchFamily="18" charset="0"/>
              </a:rPr>
              <a:t>	Eine Allokation y ist einer Allokation x vorzuziehen, wenn y nach </a:t>
            </a:r>
            <a:r>
              <a:rPr lang="de-DE" sz="2400" dirty="0" err="1">
                <a:latin typeface="Times New Roman" panose="02020603050405020304" pitchFamily="18" charset="0"/>
                <a:cs typeface="Times New Roman" panose="02020603050405020304" pitchFamily="18" charset="0"/>
              </a:rPr>
              <a:t>Kaldor</a:t>
            </a:r>
            <a:r>
              <a:rPr lang="de-DE" sz="2400" dirty="0">
                <a:latin typeface="Times New Roman" panose="02020603050405020304" pitchFamily="18" charset="0"/>
                <a:cs typeface="Times New Roman" panose="02020603050405020304" pitchFamily="18" charset="0"/>
              </a:rPr>
              <a:t> und Hicks</a:t>
            </a:r>
          </a:p>
          <a:p>
            <a:r>
              <a:rPr lang="de-DE" sz="2400" dirty="0">
                <a:latin typeface="Times New Roman" panose="02020603050405020304" pitchFamily="18" charset="0"/>
                <a:cs typeface="Times New Roman" panose="02020603050405020304" pitchFamily="18" charset="0"/>
              </a:rPr>
              <a:t>	x vorgezogen wird. Ausgehend von y, x aber nach </a:t>
            </a:r>
            <a:r>
              <a:rPr lang="de-DE" sz="2400" dirty="0" err="1">
                <a:latin typeface="Times New Roman" panose="02020603050405020304" pitchFamily="18" charset="0"/>
                <a:cs typeface="Times New Roman" panose="02020603050405020304" pitchFamily="18" charset="0"/>
              </a:rPr>
              <a:t>Kaldor</a:t>
            </a:r>
            <a:r>
              <a:rPr lang="de-DE" sz="2400" dirty="0">
                <a:latin typeface="Times New Roman" panose="02020603050405020304" pitchFamily="18" charset="0"/>
                <a:cs typeface="Times New Roman" panose="02020603050405020304" pitchFamily="18" charset="0"/>
              </a:rPr>
              <a:t> und Hicks nicht y vorgezogen 	werden kann.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27B3FD37-A88C-4BCE-84D3-D6F7417F1A2C}"/>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3C453BBD-0579-472C-807E-3DC120216D46}"/>
              </a:ext>
            </a:extLst>
          </p:cNvPr>
          <p:cNvSpPr txBox="1"/>
          <p:nvPr/>
        </p:nvSpPr>
        <p:spPr>
          <a:xfrm>
            <a:off x="797560" y="4651216"/>
            <a:ext cx="6146800" cy="738664"/>
          </a:xfrm>
          <a:prstGeom prst="rect">
            <a:avLst/>
          </a:prstGeom>
          <a:noFill/>
        </p:spPr>
        <p:txBody>
          <a:bodyPr wrap="square">
            <a:spAutoFit/>
          </a:bodyPr>
          <a:lstStyle/>
          <a:p>
            <a:endParaRPr lang="de-DE" sz="18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Aber: Der </a:t>
            </a:r>
            <a:r>
              <a:rPr lang="de-DE" sz="2400" dirty="0" err="1">
                <a:latin typeface="Times New Roman" panose="02020603050405020304" pitchFamily="18" charset="0"/>
                <a:cs typeface="Times New Roman" panose="02020603050405020304" pitchFamily="18" charset="0"/>
              </a:rPr>
              <a:t>Scitovsky</a:t>
            </a:r>
            <a:r>
              <a:rPr lang="de-DE" sz="2400" dirty="0">
                <a:latin typeface="Times New Roman" panose="02020603050405020304" pitchFamily="18" charset="0"/>
                <a:cs typeface="Times New Roman" panose="02020603050405020304" pitchFamily="18" charset="0"/>
              </a:rPr>
              <a:t>-Test ist nicht transitiv!</a:t>
            </a:r>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C7C0ACEC-A70B-2F6C-95B3-473280366660}"/>
                  </a:ext>
                </a:extLst>
              </p14:cNvPr>
              <p14:cNvContentPartPr/>
              <p14:nvPr/>
            </p14:nvContentPartPr>
            <p14:xfrm>
              <a:off x="876076" y="5391556"/>
              <a:ext cx="5262480" cy="162720"/>
            </p14:xfrm>
          </p:contentPart>
        </mc:Choice>
        <mc:Fallback>
          <p:pic>
            <p:nvPicPr>
              <p:cNvPr id="2" name="Freihand 1">
                <a:extLst>
                  <a:ext uri="{FF2B5EF4-FFF2-40B4-BE49-F238E27FC236}">
                    <a16:creationId xmlns:a16="http://schemas.microsoft.com/office/drawing/2014/main" id="{C7C0ACEC-A70B-2F6C-95B3-473280366660}"/>
                  </a:ext>
                </a:extLst>
              </p:cNvPr>
              <p:cNvPicPr/>
              <p:nvPr/>
            </p:nvPicPr>
            <p:blipFill>
              <a:blip r:embed="rId3"/>
              <a:stretch>
                <a:fillRect/>
              </a:stretch>
            </p:blipFill>
            <p:spPr>
              <a:xfrm>
                <a:off x="867436" y="5382556"/>
                <a:ext cx="52801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24C5BF12-DB01-7981-2D7D-545461D2F4B1}"/>
                  </a:ext>
                </a:extLst>
              </p14:cNvPr>
              <p14:cNvContentPartPr/>
              <p14:nvPr/>
            </p14:nvContentPartPr>
            <p14:xfrm>
              <a:off x="867076" y="5394796"/>
              <a:ext cx="6444000" cy="324000"/>
            </p14:xfrm>
          </p:contentPart>
        </mc:Choice>
        <mc:Fallback>
          <p:pic>
            <p:nvPicPr>
              <p:cNvPr id="3" name="Freihand 2">
                <a:extLst>
                  <a:ext uri="{FF2B5EF4-FFF2-40B4-BE49-F238E27FC236}">
                    <a16:creationId xmlns:a16="http://schemas.microsoft.com/office/drawing/2014/main" id="{24C5BF12-DB01-7981-2D7D-545461D2F4B1}"/>
                  </a:ext>
                </a:extLst>
              </p:cNvPr>
              <p:cNvPicPr/>
              <p:nvPr/>
            </p:nvPicPr>
            <p:blipFill>
              <a:blip r:embed="rId5"/>
              <a:stretch>
                <a:fillRect/>
              </a:stretch>
            </p:blipFill>
            <p:spPr>
              <a:xfrm>
                <a:off x="858436" y="5385796"/>
                <a:ext cx="646164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6F37099E-B93C-B610-D27E-18550430A847}"/>
                  </a:ext>
                </a:extLst>
              </p14:cNvPr>
              <p14:cNvContentPartPr/>
              <p14:nvPr/>
            </p14:nvContentPartPr>
            <p14:xfrm>
              <a:off x="5292916" y="493396"/>
              <a:ext cx="1970280" cy="67320"/>
            </p14:xfrm>
          </p:contentPart>
        </mc:Choice>
        <mc:Fallback>
          <p:pic>
            <p:nvPicPr>
              <p:cNvPr id="5" name="Freihand 4">
                <a:extLst>
                  <a:ext uri="{FF2B5EF4-FFF2-40B4-BE49-F238E27FC236}">
                    <a16:creationId xmlns:a16="http://schemas.microsoft.com/office/drawing/2014/main" id="{6F37099E-B93C-B610-D27E-18550430A847}"/>
                  </a:ext>
                </a:extLst>
              </p:cNvPr>
              <p:cNvPicPr/>
              <p:nvPr/>
            </p:nvPicPr>
            <p:blipFill>
              <a:blip r:embed="rId7"/>
              <a:stretch>
                <a:fillRect/>
              </a:stretch>
            </p:blipFill>
            <p:spPr>
              <a:xfrm>
                <a:off x="5283916" y="484396"/>
                <a:ext cx="19879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D923F296-62DE-FF0B-768D-FD1EE6B164D8}"/>
                  </a:ext>
                </a:extLst>
              </p14:cNvPr>
              <p14:cNvContentPartPr/>
              <p14:nvPr/>
            </p14:nvContentPartPr>
            <p14:xfrm>
              <a:off x="858436" y="5361676"/>
              <a:ext cx="5620320" cy="164520"/>
            </p14:xfrm>
          </p:contentPart>
        </mc:Choice>
        <mc:Fallback>
          <p:pic>
            <p:nvPicPr>
              <p:cNvPr id="7" name="Freihand 6">
                <a:extLst>
                  <a:ext uri="{FF2B5EF4-FFF2-40B4-BE49-F238E27FC236}">
                    <a16:creationId xmlns:a16="http://schemas.microsoft.com/office/drawing/2014/main" id="{D923F296-62DE-FF0B-768D-FD1EE6B164D8}"/>
                  </a:ext>
                </a:extLst>
              </p:cNvPr>
              <p:cNvPicPr/>
              <p:nvPr/>
            </p:nvPicPr>
            <p:blipFill>
              <a:blip r:embed="rId9"/>
              <a:stretch>
                <a:fillRect/>
              </a:stretch>
            </p:blipFill>
            <p:spPr>
              <a:xfrm>
                <a:off x="849436" y="5352676"/>
                <a:ext cx="56379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8120DE75-3732-E0E1-3E00-3F2F63C137A9}"/>
                  </a:ext>
                </a:extLst>
              </p14:cNvPr>
              <p14:cNvContentPartPr/>
              <p14:nvPr/>
            </p14:nvContentPartPr>
            <p14:xfrm>
              <a:off x="248956" y="2294116"/>
              <a:ext cx="9306000" cy="163800"/>
            </p14:xfrm>
          </p:contentPart>
        </mc:Choice>
        <mc:Fallback>
          <p:pic>
            <p:nvPicPr>
              <p:cNvPr id="8" name="Freihand 7">
                <a:extLst>
                  <a:ext uri="{FF2B5EF4-FFF2-40B4-BE49-F238E27FC236}">
                    <a16:creationId xmlns:a16="http://schemas.microsoft.com/office/drawing/2014/main" id="{8120DE75-3732-E0E1-3E00-3F2F63C137A9}"/>
                  </a:ext>
                </a:extLst>
              </p:cNvPr>
              <p:cNvPicPr/>
              <p:nvPr/>
            </p:nvPicPr>
            <p:blipFill>
              <a:blip r:embed="rId11"/>
              <a:stretch>
                <a:fillRect/>
              </a:stretch>
            </p:blipFill>
            <p:spPr>
              <a:xfrm>
                <a:off x="240316" y="2285116"/>
                <a:ext cx="9323640" cy="181440"/>
              </a:xfrm>
              <a:prstGeom prst="rect">
                <a:avLst/>
              </a:prstGeom>
            </p:spPr>
          </p:pic>
        </mc:Fallback>
      </mc:AlternateContent>
    </p:spTree>
    <p:extLst>
      <p:ext uri="{BB962C8B-B14F-4D97-AF65-F5344CB8AC3E}">
        <p14:creationId xmlns:p14="http://schemas.microsoft.com/office/powerpoint/2010/main" val="1305260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 A </a:t>
            </a:r>
            <a:r>
              <a:rPr lang="de-DE" sz="2800" dirty="0" err="1">
                <a:latin typeface="Times New Roman" panose="02020603050405020304" pitchFamily="18" charset="0"/>
                <a:cs typeface="Times New Roman" panose="02020603050405020304" pitchFamily="18" charset="0"/>
              </a:rPr>
              <a:t>Intransitivität</a:t>
            </a:r>
            <a:r>
              <a:rPr lang="de-DE" sz="2800" dirty="0">
                <a:latin typeface="Times New Roman" panose="02020603050405020304" pitchFamily="18" charset="0"/>
                <a:cs typeface="Times New Roman" panose="02020603050405020304" pitchFamily="18" charset="0"/>
              </a:rPr>
              <a:t> des </a:t>
            </a:r>
            <a:r>
              <a:rPr lang="de-DE" sz="2800" dirty="0" err="1">
                <a:latin typeface="Times New Roman" panose="02020603050405020304" pitchFamily="18" charset="0"/>
                <a:cs typeface="Times New Roman" panose="02020603050405020304" pitchFamily="18" charset="0"/>
              </a:rPr>
              <a:t>Scitovsky</a:t>
            </a:r>
            <a:r>
              <a:rPr lang="de-DE" sz="2800" dirty="0">
                <a:latin typeface="Times New Roman" panose="02020603050405020304" pitchFamily="18" charset="0"/>
                <a:cs typeface="Times New Roman" panose="02020603050405020304" pitchFamily="18" charset="0"/>
              </a:rPr>
              <a:t>-Test</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9050" y="4779021"/>
                <a:ext cx="8536506" cy="1632412"/>
              </a:xfrm>
              <a:prstGeom prst="rect">
                <a:avLst/>
              </a:prstGeom>
              <a:noFill/>
            </p:spPr>
            <p:txBody>
              <a:bodyPr wrap="square" rtlCol="0">
                <a:noAutofit/>
              </a:bodyPr>
              <a:lstStyle/>
              <a:p>
                <a:pPr marL="342900" indent="-342900">
                  <a:buFont typeface="Wingdings" panose="05000000000000000000" pitchFamily="2" charset="2"/>
                  <a:buChar char="§"/>
                </a:pPr>
                <a:r>
                  <a:rPr lang="de-DE" sz="2400">
                    <a:latin typeface="Times New Roman" panose="02020603050405020304" pitchFamily="18" charset="0"/>
                    <a:cs typeface="Times New Roman" panose="02020603050405020304" pitchFamily="18" charset="0"/>
                  </a:rPr>
                  <a:t>Eine Politikmaßnahme verändert die Nutzenmöglichkeitskurve von</a:t>
                </a:r>
                <a:r>
                  <a:rPr lang="de-DE" sz="2400">
                    <a:cs typeface="Times New Roman" panose="02020603050405020304" pitchFamily="18" charset="0"/>
                  </a:rPr>
                  <a:t> </a:t>
                </a:r>
                <a14:m>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𝑉</m:t>
                        </m:r>
                      </m:e>
                      <m:sub>
                        <m:r>
                          <a:rPr lang="de-DE" sz="2400" b="0" i="1" smtClean="0">
                            <a:latin typeface="Cambria Math" panose="02040503050406030204" pitchFamily="18" charset="0"/>
                            <a:cs typeface="Times New Roman" panose="02020603050405020304" pitchFamily="18" charset="0"/>
                          </a:rPr>
                          <m:t>𝑥</m:t>
                        </m:r>
                      </m:sub>
                    </m:sSub>
                    <m:r>
                      <a:rPr lang="de-DE" sz="2400" b="0" i="1" smtClean="0">
                        <a:latin typeface="Cambria Math" panose="02040503050406030204" pitchFamily="18" charset="0"/>
                        <a:cs typeface="Times New Roman" panose="02020603050405020304" pitchFamily="18" charset="0"/>
                      </a:rPr>
                      <m:t> </m:t>
                    </m:r>
                  </m:oMath>
                </a14:m>
                <a:r>
                  <a:rPr lang="de-DE" sz="2400">
                    <a:latin typeface="Times New Roman" panose="02020603050405020304" pitchFamily="18" charset="0"/>
                    <a:cs typeface="Times New Roman" panose="02020603050405020304" pitchFamily="18" charset="0"/>
                  </a:rPr>
                  <a:t>auf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𝑉</m:t>
                        </m:r>
                      </m:e>
                      <m:sub>
                        <m:r>
                          <a:rPr lang="de-DE" sz="2400" b="0" i="1" smtClean="0">
                            <a:latin typeface="Cambria Math" panose="02040503050406030204" pitchFamily="18" charset="0"/>
                            <a:cs typeface="Times New Roman" panose="02020603050405020304" pitchFamily="18" charset="0"/>
                          </a:rPr>
                          <m:t>𝑦</m:t>
                        </m:r>
                      </m:sub>
                    </m:sSub>
                  </m:oMath>
                </a14:m>
                <a:endParaRPr lang="de-DE" sz="240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de-DE" sz="2400">
                    <a:latin typeface="Times New Roman" panose="02020603050405020304" pitchFamily="18" charset="0"/>
                    <a:cs typeface="Times New Roman" panose="02020603050405020304" pitchFamily="18" charset="0"/>
                  </a:rPr>
                  <a:t>x </a:t>
                </a:r>
                <a:r>
                  <a:rPr lang="de-DE" sz="2400" dirty="0">
                    <a:latin typeface="Times New Roman" panose="02020603050405020304" pitchFamily="18" charset="0"/>
                    <a:cs typeface="Times New Roman" panose="02020603050405020304" pitchFamily="18" charset="0"/>
                  </a:rPr>
                  <a:t>nach y, da y´ auf der gleichen Nutzenmöglichkeitskurve liegt wie y, ist y </a:t>
                </a:r>
                <a:r>
                  <a:rPr lang="de-DE" sz="2400" dirty="0" err="1">
                    <a:latin typeface="Times New Roman" panose="02020603050405020304" pitchFamily="18" charset="0"/>
                    <a:cs typeface="Times New Roman" panose="02020603050405020304" pitchFamily="18" charset="0"/>
                  </a:rPr>
                  <a:t>Kaldor</a:t>
                </a:r>
                <a:r>
                  <a:rPr lang="de-DE" sz="2400" dirty="0">
                    <a:latin typeface="Times New Roman" panose="02020603050405020304" pitchFamily="18" charset="0"/>
                    <a:cs typeface="Times New Roman" panose="02020603050405020304" pitchFamily="18" charset="0"/>
                  </a:rPr>
                  <a:t>-Hicks-besser als y</a:t>
                </a:r>
              </a:p>
              <a:p>
                <a:pPr lvl="1"/>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9050" y="4779021"/>
                <a:ext cx="8536506" cy="1632412"/>
              </a:xfrm>
              <a:prstGeom prst="rect">
                <a:avLst/>
              </a:prstGeom>
              <a:blipFill>
                <a:blip r:embed="rId2"/>
                <a:stretch>
                  <a:fillRect l="-929" t="-2985" b="-5597"/>
                </a:stretch>
              </a:blipFill>
            </p:spPr>
            <p:txBody>
              <a:bodyPr/>
              <a:lstStyle/>
              <a:p>
                <a:r>
                  <a:rPr lang="de-DE">
                    <a:noFill/>
                  </a:rPr>
                  <a:t> </a:t>
                </a:r>
              </a:p>
            </p:txBody>
          </p:sp>
        </mc:Fallback>
      </mc:AlternateContent>
      <p:grpSp>
        <p:nvGrpSpPr>
          <p:cNvPr id="4" name="Gruppieren 3">
            <a:extLst>
              <a:ext uri="{FF2B5EF4-FFF2-40B4-BE49-F238E27FC236}">
                <a16:creationId xmlns:a16="http://schemas.microsoft.com/office/drawing/2014/main" id="{33F525AC-E539-4633-A2CC-9922C484D029}"/>
              </a:ext>
            </a:extLst>
          </p:cNvPr>
          <p:cNvGrpSpPr/>
          <p:nvPr/>
        </p:nvGrpSpPr>
        <p:grpSpPr>
          <a:xfrm>
            <a:off x="3255225" y="837971"/>
            <a:ext cx="5300330" cy="3561575"/>
            <a:chOff x="1711842" y="845289"/>
            <a:chExt cx="7396716" cy="5167421"/>
          </a:xfrm>
        </p:grpSpPr>
        <p:cxnSp>
          <p:nvCxnSpPr>
            <p:cNvPr id="5" name="Gerade Verbindung mit Pfeil 4">
              <a:extLst>
                <a:ext uri="{FF2B5EF4-FFF2-40B4-BE49-F238E27FC236}">
                  <a16:creationId xmlns:a16="http://schemas.microsoft.com/office/drawing/2014/main" id="{77F52307-5C9D-4588-8475-3020DECC5670}"/>
                </a:ext>
              </a:extLst>
            </p:cNvPr>
            <p:cNvCxnSpPr>
              <a:cxnSpLocks/>
            </p:cNvCxnSpPr>
            <p:nvPr/>
          </p:nvCxnSpPr>
          <p:spPr>
            <a:xfrm flipH="1" flipV="1">
              <a:off x="1711842" y="845289"/>
              <a:ext cx="74428" cy="51674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37BE3ED8-6E8D-4065-818B-D9170775719C}"/>
                </a:ext>
              </a:extLst>
            </p:cNvPr>
            <p:cNvCxnSpPr>
              <a:cxnSpLocks/>
            </p:cNvCxnSpPr>
            <p:nvPr/>
          </p:nvCxnSpPr>
          <p:spPr>
            <a:xfrm flipV="1">
              <a:off x="1786270" y="6012709"/>
              <a:ext cx="7322288"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 name="Rechteck 6">
                <a:extLst>
                  <a:ext uri="{FF2B5EF4-FFF2-40B4-BE49-F238E27FC236}">
                    <a16:creationId xmlns:a16="http://schemas.microsoft.com/office/drawing/2014/main" id="{3F71B80D-BA40-431C-A76D-4E55253E5AA3}"/>
                  </a:ext>
                </a:extLst>
              </p:cNvPr>
              <p:cNvSpPr/>
              <p:nvPr/>
            </p:nvSpPr>
            <p:spPr>
              <a:xfrm>
                <a:off x="7990144" y="4399545"/>
                <a:ext cx="56541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i="1">
                              <a:latin typeface="Cambria Math" panose="02040503050406030204" pitchFamily="18" charset="0"/>
                              <a:cs typeface="Times New Roman" panose="02020603050405020304" pitchFamily="18" charset="0"/>
                            </a:rPr>
                            <m:t>1</m:t>
                          </m:r>
                        </m:sub>
                      </m:sSub>
                    </m:oMath>
                  </m:oMathPara>
                </a14:m>
                <a:endParaRPr lang="de-DE" sz="2400" dirty="0"/>
              </a:p>
            </p:txBody>
          </p:sp>
        </mc:Choice>
        <mc:Fallback xmlns="">
          <p:sp>
            <p:nvSpPr>
              <p:cNvPr id="7" name="Rechteck 6">
                <a:extLst>
                  <a:ext uri="{FF2B5EF4-FFF2-40B4-BE49-F238E27FC236}">
                    <a16:creationId xmlns:a16="http://schemas.microsoft.com/office/drawing/2014/main" id="{3F71B80D-BA40-431C-A76D-4E55253E5AA3}"/>
                  </a:ext>
                </a:extLst>
              </p:cNvPr>
              <p:cNvSpPr>
                <a:spLocks noRot="1" noChangeAspect="1" noMove="1" noResize="1" noEditPoints="1" noAdjustHandles="1" noChangeArrowheads="1" noChangeShapeType="1" noTextEdit="1"/>
              </p:cNvSpPr>
              <p:nvPr/>
            </p:nvSpPr>
            <p:spPr>
              <a:xfrm>
                <a:off x="7990144" y="4399545"/>
                <a:ext cx="565411" cy="461665"/>
              </a:xfrm>
              <a:prstGeom prst="rect">
                <a:avLst/>
              </a:prstGeom>
              <a:blipFill>
                <a:blip r:embed="rId3"/>
                <a:stretch>
                  <a:fillRect b="-1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Rechteck 7">
                <a:extLst>
                  <a:ext uri="{FF2B5EF4-FFF2-40B4-BE49-F238E27FC236}">
                    <a16:creationId xmlns:a16="http://schemas.microsoft.com/office/drawing/2014/main" id="{A5B708EB-EADA-4100-86F1-C562C89D63BA}"/>
                  </a:ext>
                </a:extLst>
              </p:cNvPr>
              <p:cNvSpPr/>
              <p:nvPr/>
            </p:nvSpPr>
            <p:spPr>
              <a:xfrm>
                <a:off x="2689814" y="835644"/>
                <a:ext cx="57252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b="0" i="1" smtClean="0">
                              <a:latin typeface="Cambria Math" panose="02040503050406030204" pitchFamily="18" charset="0"/>
                              <a:cs typeface="Times New Roman" panose="02020603050405020304" pitchFamily="18" charset="0"/>
                            </a:rPr>
                            <m:t>2</m:t>
                          </m:r>
                        </m:sub>
                      </m:sSub>
                    </m:oMath>
                  </m:oMathPara>
                </a14:m>
                <a:endParaRPr lang="de-DE" sz="2400" dirty="0"/>
              </a:p>
            </p:txBody>
          </p:sp>
        </mc:Choice>
        <mc:Fallback xmlns="">
          <p:sp>
            <p:nvSpPr>
              <p:cNvPr id="8" name="Rechteck 7">
                <a:extLst>
                  <a:ext uri="{FF2B5EF4-FFF2-40B4-BE49-F238E27FC236}">
                    <a16:creationId xmlns:a16="http://schemas.microsoft.com/office/drawing/2014/main" id="{A5B708EB-EADA-4100-86F1-C562C89D63BA}"/>
                  </a:ext>
                </a:extLst>
              </p:cNvPr>
              <p:cNvSpPr>
                <a:spLocks noRot="1" noChangeAspect="1" noMove="1" noResize="1" noEditPoints="1" noAdjustHandles="1" noChangeArrowheads="1" noChangeShapeType="1" noTextEdit="1"/>
              </p:cNvSpPr>
              <p:nvPr/>
            </p:nvSpPr>
            <p:spPr>
              <a:xfrm>
                <a:off x="2689814" y="835644"/>
                <a:ext cx="572529" cy="461665"/>
              </a:xfrm>
              <a:prstGeom prst="rect">
                <a:avLst/>
              </a:prstGeom>
              <a:blipFill>
                <a:blip r:embed="rId4"/>
                <a:stretch>
                  <a:fillRect b="-1316"/>
                </a:stretch>
              </a:blipFill>
            </p:spPr>
            <p:txBody>
              <a:bodyPr/>
              <a:lstStyle/>
              <a:p>
                <a:r>
                  <a:rPr lang="de-DE">
                    <a:noFill/>
                  </a:rPr>
                  <a:t> </a:t>
                </a:r>
              </a:p>
            </p:txBody>
          </p:sp>
        </mc:Fallback>
      </mc:AlternateContent>
      <p:sp>
        <p:nvSpPr>
          <p:cNvPr id="12" name="Freihandform: Form 11">
            <a:extLst>
              <a:ext uri="{FF2B5EF4-FFF2-40B4-BE49-F238E27FC236}">
                <a16:creationId xmlns:a16="http://schemas.microsoft.com/office/drawing/2014/main" id="{3DFC5DCA-1DF0-4080-BDF4-E6F2CC84C755}"/>
              </a:ext>
            </a:extLst>
          </p:cNvPr>
          <p:cNvSpPr/>
          <p:nvPr/>
        </p:nvSpPr>
        <p:spPr>
          <a:xfrm>
            <a:off x="3902849" y="1710661"/>
            <a:ext cx="2944756" cy="2350810"/>
          </a:xfrm>
          <a:custGeom>
            <a:avLst/>
            <a:gdLst>
              <a:gd name="connsiteX0" fmla="*/ 0 w 2551814"/>
              <a:gd name="connsiteY0" fmla="*/ 0 h 2115879"/>
              <a:gd name="connsiteX1" fmla="*/ 1733107 w 2551814"/>
              <a:gd name="connsiteY1" fmla="*/ 552893 h 2115879"/>
              <a:gd name="connsiteX2" fmla="*/ 2551814 w 2551814"/>
              <a:gd name="connsiteY2" fmla="*/ 2115879 h 2115879"/>
              <a:gd name="connsiteX3" fmla="*/ 2551814 w 2551814"/>
              <a:gd name="connsiteY3" fmla="*/ 2115879 h 2115879"/>
            </a:gdLst>
            <a:ahLst/>
            <a:cxnLst>
              <a:cxn ang="0">
                <a:pos x="connsiteX0" y="connsiteY0"/>
              </a:cxn>
              <a:cxn ang="0">
                <a:pos x="connsiteX1" y="connsiteY1"/>
              </a:cxn>
              <a:cxn ang="0">
                <a:pos x="connsiteX2" y="connsiteY2"/>
              </a:cxn>
              <a:cxn ang="0">
                <a:pos x="connsiteX3" y="connsiteY3"/>
              </a:cxn>
            </a:cxnLst>
            <a:rect l="l" t="t" r="r" b="b"/>
            <a:pathLst>
              <a:path w="2551814" h="2115879">
                <a:moveTo>
                  <a:pt x="0" y="0"/>
                </a:moveTo>
                <a:cubicBezTo>
                  <a:pt x="653902" y="100123"/>
                  <a:pt x="1307805" y="200246"/>
                  <a:pt x="1733107" y="552893"/>
                </a:cubicBezTo>
                <a:cubicBezTo>
                  <a:pt x="2158409" y="905540"/>
                  <a:pt x="2551814" y="2115879"/>
                  <a:pt x="2551814" y="2115879"/>
                </a:cubicBezTo>
                <a:lnTo>
                  <a:pt x="2551814" y="2115879"/>
                </a:ln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7C519F42-E06E-4FAA-A6C8-4BC04996D5A1}"/>
              </a:ext>
            </a:extLst>
          </p:cNvPr>
          <p:cNvSpPr txBox="1"/>
          <p:nvPr/>
        </p:nvSpPr>
        <p:spPr>
          <a:xfrm>
            <a:off x="6518378" y="2825033"/>
            <a:ext cx="444352" cy="1323439"/>
          </a:xfrm>
          <a:prstGeom prst="rect">
            <a:avLst/>
          </a:prstGeom>
          <a:noFill/>
        </p:spPr>
        <p:txBody>
          <a:bodyPr wrap="none" rtlCol="0">
            <a:spAutoFit/>
          </a:bodyPr>
          <a:lstStyle/>
          <a:p>
            <a:r>
              <a:rPr lang="de-DE" sz="8000" dirty="0"/>
              <a:t>.</a:t>
            </a:r>
          </a:p>
        </p:txBody>
      </p:sp>
      <p:sp>
        <p:nvSpPr>
          <p:cNvPr id="23" name="Textfeld 22">
            <a:extLst>
              <a:ext uri="{FF2B5EF4-FFF2-40B4-BE49-F238E27FC236}">
                <a16:creationId xmlns:a16="http://schemas.microsoft.com/office/drawing/2014/main" id="{BD6A1C80-D50F-45F5-B583-86659C6BC0A0}"/>
              </a:ext>
            </a:extLst>
          </p:cNvPr>
          <p:cNvSpPr txBox="1"/>
          <p:nvPr/>
        </p:nvSpPr>
        <p:spPr>
          <a:xfrm>
            <a:off x="5240737" y="1531632"/>
            <a:ext cx="338554"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y</a:t>
            </a:r>
          </a:p>
        </p:txBody>
      </p:sp>
      <p:sp>
        <p:nvSpPr>
          <p:cNvPr id="26" name="Textfeld 25">
            <a:extLst>
              <a:ext uri="{FF2B5EF4-FFF2-40B4-BE49-F238E27FC236}">
                <a16:creationId xmlns:a16="http://schemas.microsoft.com/office/drawing/2014/main" id="{8CFA036E-8BE6-497F-9699-0A13CFCCF392}"/>
              </a:ext>
            </a:extLst>
          </p:cNvPr>
          <p:cNvSpPr txBox="1"/>
          <p:nvPr/>
        </p:nvSpPr>
        <p:spPr>
          <a:xfrm>
            <a:off x="6752577" y="3398435"/>
            <a:ext cx="338554"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x</a:t>
            </a:r>
          </a:p>
        </p:txBody>
      </p:sp>
      <p:sp>
        <p:nvSpPr>
          <p:cNvPr id="27" name="Freihandform: Form 26">
            <a:extLst>
              <a:ext uri="{FF2B5EF4-FFF2-40B4-BE49-F238E27FC236}">
                <a16:creationId xmlns:a16="http://schemas.microsoft.com/office/drawing/2014/main" id="{A3339E7B-4851-439E-9D67-1247B5A62E86}"/>
              </a:ext>
            </a:extLst>
          </p:cNvPr>
          <p:cNvSpPr/>
          <p:nvPr/>
        </p:nvSpPr>
        <p:spPr>
          <a:xfrm>
            <a:off x="3423684" y="1729699"/>
            <a:ext cx="4621501" cy="2459830"/>
          </a:xfrm>
          <a:custGeom>
            <a:avLst/>
            <a:gdLst>
              <a:gd name="connsiteX0" fmla="*/ 0 w 2551814"/>
              <a:gd name="connsiteY0" fmla="*/ 0 h 2115879"/>
              <a:gd name="connsiteX1" fmla="*/ 1733107 w 2551814"/>
              <a:gd name="connsiteY1" fmla="*/ 552893 h 2115879"/>
              <a:gd name="connsiteX2" fmla="*/ 2551814 w 2551814"/>
              <a:gd name="connsiteY2" fmla="*/ 2115879 h 2115879"/>
              <a:gd name="connsiteX3" fmla="*/ 2551814 w 2551814"/>
              <a:gd name="connsiteY3" fmla="*/ 2115879 h 2115879"/>
            </a:gdLst>
            <a:ahLst/>
            <a:cxnLst>
              <a:cxn ang="0">
                <a:pos x="connsiteX0" y="connsiteY0"/>
              </a:cxn>
              <a:cxn ang="0">
                <a:pos x="connsiteX1" y="connsiteY1"/>
              </a:cxn>
              <a:cxn ang="0">
                <a:pos x="connsiteX2" y="connsiteY2"/>
              </a:cxn>
              <a:cxn ang="0">
                <a:pos x="connsiteX3" y="connsiteY3"/>
              </a:cxn>
            </a:cxnLst>
            <a:rect l="l" t="t" r="r" b="b"/>
            <a:pathLst>
              <a:path w="2551814" h="2115879">
                <a:moveTo>
                  <a:pt x="0" y="0"/>
                </a:moveTo>
                <a:cubicBezTo>
                  <a:pt x="653902" y="100123"/>
                  <a:pt x="1307805" y="200246"/>
                  <a:pt x="1733107" y="552893"/>
                </a:cubicBezTo>
                <a:cubicBezTo>
                  <a:pt x="2158409" y="905540"/>
                  <a:pt x="2551814" y="2115879"/>
                  <a:pt x="2551814" y="2115879"/>
                </a:cubicBezTo>
                <a:lnTo>
                  <a:pt x="2551814" y="2115879"/>
                </a:ln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20A0D313-BC3B-4C3C-AA8F-235A64F3FDAE}"/>
              </a:ext>
            </a:extLst>
          </p:cNvPr>
          <p:cNvSpPr txBox="1"/>
          <p:nvPr/>
        </p:nvSpPr>
        <p:spPr>
          <a:xfrm>
            <a:off x="5357115" y="1085415"/>
            <a:ext cx="444352" cy="1323439"/>
          </a:xfrm>
          <a:prstGeom prst="rect">
            <a:avLst/>
          </a:prstGeom>
          <a:noFill/>
        </p:spPr>
        <p:txBody>
          <a:bodyPr wrap="none" rtlCol="0">
            <a:spAutoFit/>
          </a:bodyPr>
          <a:lstStyle/>
          <a:p>
            <a:r>
              <a:rPr lang="de-DE" sz="8000" dirty="0"/>
              <a:t>.</a:t>
            </a:r>
          </a:p>
        </p:txBody>
      </p:sp>
      <p:sp>
        <p:nvSpPr>
          <p:cNvPr id="30" name="Textfeld 29">
            <a:extLst>
              <a:ext uri="{FF2B5EF4-FFF2-40B4-BE49-F238E27FC236}">
                <a16:creationId xmlns:a16="http://schemas.microsoft.com/office/drawing/2014/main" id="{E9EF18F2-45ED-4424-BE0E-B1E8329DE42A}"/>
              </a:ext>
            </a:extLst>
          </p:cNvPr>
          <p:cNvSpPr txBox="1"/>
          <p:nvPr/>
        </p:nvSpPr>
        <p:spPr>
          <a:xfrm>
            <a:off x="6978296" y="1965109"/>
            <a:ext cx="444352" cy="1323439"/>
          </a:xfrm>
          <a:prstGeom prst="rect">
            <a:avLst/>
          </a:prstGeom>
          <a:noFill/>
        </p:spPr>
        <p:txBody>
          <a:bodyPr wrap="none" rtlCol="0">
            <a:spAutoFit/>
          </a:bodyPr>
          <a:lstStyle/>
          <a:p>
            <a:r>
              <a:rPr lang="de-DE" sz="8000" dirty="0"/>
              <a:t>.</a:t>
            </a:r>
          </a:p>
        </p:txBody>
      </p:sp>
      <p:sp>
        <p:nvSpPr>
          <p:cNvPr id="31" name="Textfeld 30">
            <a:extLst>
              <a:ext uri="{FF2B5EF4-FFF2-40B4-BE49-F238E27FC236}">
                <a16:creationId xmlns:a16="http://schemas.microsoft.com/office/drawing/2014/main" id="{451C24AF-5B49-48D6-A721-3E94A101599C}"/>
              </a:ext>
            </a:extLst>
          </p:cNvPr>
          <p:cNvSpPr txBox="1"/>
          <p:nvPr/>
        </p:nvSpPr>
        <p:spPr>
          <a:xfrm>
            <a:off x="7185741" y="2467201"/>
            <a:ext cx="441146"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y´</a:t>
            </a:r>
          </a:p>
        </p:txBody>
      </p:sp>
      <p:cxnSp>
        <p:nvCxnSpPr>
          <p:cNvPr id="3" name="Gerader Verbinder 2"/>
          <p:cNvCxnSpPr/>
          <p:nvPr/>
        </p:nvCxnSpPr>
        <p:spPr>
          <a:xfrm flipH="1" flipV="1">
            <a:off x="6658852" y="908790"/>
            <a:ext cx="93725" cy="28553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p:nvCxnSpPr>
        <p:spPr>
          <a:xfrm>
            <a:off x="6827190" y="3764187"/>
            <a:ext cx="2564391" cy="27113"/>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29D14D59-65EA-4B60-9AFB-AE6B4F2F863C}"/>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2" name="Rechteck 1">
                <a:extLst>
                  <a:ext uri="{FF2B5EF4-FFF2-40B4-BE49-F238E27FC236}">
                    <a16:creationId xmlns:a16="http://schemas.microsoft.com/office/drawing/2014/main" id="{6D7F1576-8667-9EB3-0B85-594C2C0D824B}"/>
                  </a:ext>
                </a:extLst>
              </p:cNvPr>
              <p:cNvSpPr/>
              <p:nvPr/>
            </p:nvSpPr>
            <p:spPr>
              <a:xfrm>
                <a:off x="6820429" y="3872218"/>
                <a:ext cx="52565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𝑉</m:t>
                          </m:r>
                        </m:e>
                        <m:sub>
                          <m:r>
                            <a:rPr lang="de-DE" sz="2400" b="0" i="1" smtClean="0">
                              <a:latin typeface="Cambria Math" panose="02040503050406030204" pitchFamily="18" charset="0"/>
                              <a:cs typeface="Times New Roman" panose="02020603050405020304" pitchFamily="18" charset="0"/>
                            </a:rPr>
                            <m:t>𝑥</m:t>
                          </m:r>
                        </m:sub>
                      </m:sSub>
                    </m:oMath>
                  </m:oMathPara>
                </a14:m>
                <a:endParaRPr lang="de-DE" sz="2400" dirty="0"/>
              </a:p>
            </p:txBody>
          </p:sp>
        </mc:Choice>
        <mc:Fallback xmlns="">
          <p:sp>
            <p:nvSpPr>
              <p:cNvPr id="2" name="Rechteck 1">
                <a:extLst>
                  <a:ext uri="{FF2B5EF4-FFF2-40B4-BE49-F238E27FC236}">
                    <a16:creationId xmlns:a16="http://schemas.microsoft.com/office/drawing/2014/main" id="{6D7F1576-8667-9EB3-0B85-594C2C0D824B}"/>
                  </a:ext>
                </a:extLst>
              </p:cNvPr>
              <p:cNvSpPr>
                <a:spLocks noRot="1" noChangeAspect="1" noMove="1" noResize="1" noEditPoints="1" noAdjustHandles="1" noChangeArrowheads="1" noChangeShapeType="1" noTextEdit="1"/>
              </p:cNvSpPr>
              <p:nvPr/>
            </p:nvSpPr>
            <p:spPr>
              <a:xfrm>
                <a:off x="6820429" y="3872218"/>
                <a:ext cx="525657" cy="461665"/>
              </a:xfrm>
              <a:prstGeom prst="rect">
                <a:avLst/>
              </a:prstGeom>
              <a:blipFill>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Rechteck 8">
                <a:extLst>
                  <a:ext uri="{FF2B5EF4-FFF2-40B4-BE49-F238E27FC236}">
                    <a16:creationId xmlns:a16="http://schemas.microsoft.com/office/drawing/2014/main" id="{A64C68E0-61CF-E6FB-FAFC-C9F586423E24}"/>
                  </a:ext>
                </a:extLst>
              </p:cNvPr>
              <p:cNvSpPr/>
              <p:nvPr/>
            </p:nvSpPr>
            <p:spPr>
              <a:xfrm>
                <a:off x="3326115" y="1738618"/>
                <a:ext cx="534698" cy="4908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𝑉</m:t>
                          </m:r>
                        </m:e>
                        <m:sub>
                          <m:r>
                            <a:rPr lang="de-DE" sz="2400" b="0" i="1" smtClean="0">
                              <a:latin typeface="Cambria Math" panose="02040503050406030204" pitchFamily="18" charset="0"/>
                              <a:cs typeface="Times New Roman" panose="02020603050405020304" pitchFamily="18" charset="0"/>
                            </a:rPr>
                            <m:t>𝑦</m:t>
                          </m:r>
                        </m:sub>
                      </m:sSub>
                    </m:oMath>
                  </m:oMathPara>
                </a14:m>
                <a:endParaRPr lang="de-DE" sz="2400" dirty="0"/>
              </a:p>
            </p:txBody>
          </p:sp>
        </mc:Choice>
        <mc:Fallback xmlns="">
          <p:sp>
            <p:nvSpPr>
              <p:cNvPr id="9" name="Rechteck 8">
                <a:extLst>
                  <a:ext uri="{FF2B5EF4-FFF2-40B4-BE49-F238E27FC236}">
                    <a16:creationId xmlns:a16="http://schemas.microsoft.com/office/drawing/2014/main" id="{A64C68E0-61CF-E6FB-FAFC-C9F586423E24}"/>
                  </a:ext>
                </a:extLst>
              </p:cNvPr>
              <p:cNvSpPr>
                <a:spLocks noRot="1" noChangeAspect="1" noMove="1" noResize="1" noEditPoints="1" noAdjustHandles="1" noChangeArrowheads="1" noChangeShapeType="1" noTextEdit="1"/>
              </p:cNvSpPr>
              <p:nvPr/>
            </p:nvSpPr>
            <p:spPr>
              <a:xfrm>
                <a:off x="3326115" y="1738618"/>
                <a:ext cx="534698" cy="490840"/>
              </a:xfrm>
              <a:prstGeom prst="rect">
                <a:avLst/>
              </a:prstGeom>
              <a:blipFill>
                <a:blip r:embed="rId6"/>
                <a:stretch>
                  <a:fillRect b="-6173"/>
                </a:stretch>
              </a:blipFill>
            </p:spPr>
            <p:txBody>
              <a:bodyPr/>
              <a:lstStyle/>
              <a:p>
                <a:r>
                  <a:rPr lang="de-DE">
                    <a:noFill/>
                  </a:rPr>
                  <a:t> </a:t>
                </a:r>
              </a:p>
            </p:txBody>
          </p:sp>
        </mc:Fallback>
      </mc:AlternateContent>
      <mc:AlternateContent xmlns:mc="http://schemas.openxmlformats.org/markup-compatibility/2006">
        <mc:Choice xmlns:p14="http://schemas.microsoft.com/office/powerpoint/2010/main" Requires="p14">
          <p:contentPart p14:bwMode="auto" r:id="rId7">
            <p14:nvContentPartPr>
              <p14:cNvPr id="13" name="Freihand 12">
                <a:extLst>
                  <a:ext uri="{FF2B5EF4-FFF2-40B4-BE49-F238E27FC236}">
                    <a16:creationId xmlns:a16="http://schemas.microsoft.com/office/drawing/2014/main" id="{A3EB8E43-67FA-7A93-DF2D-E7471B50D62C}"/>
                  </a:ext>
                </a:extLst>
              </p14:cNvPr>
              <p14:cNvContentPartPr/>
              <p14:nvPr/>
            </p14:nvContentPartPr>
            <p14:xfrm>
              <a:off x="6723196" y="3751396"/>
              <a:ext cx="47160" cy="45720"/>
            </p14:xfrm>
          </p:contentPart>
        </mc:Choice>
        <mc:Fallback>
          <p:pic>
            <p:nvPicPr>
              <p:cNvPr id="13" name="Freihand 12">
                <a:extLst>
                  <a:ext uri="{FF2B5EF4-FFF2-40B4-BE49-F238E27FC236}">
                    <a16:creationId xmlns:a16="http://schemas.microsoft.com/office/drawing/2014/main" id="{A3EB8E43-67FA-7A93-DF2D-E7471B50D62C}"/>
                  </a:ext>
                </a:extLst>
              </p:cNvPr>
              <p:cNvPicPr/>
              <p:nvPr/>
            </p:nvPicPr>
            <p:blipFill>
              <a:blip r:embed="rId8"/>
              <a:stretch>
                <a:fillRect/>
              </a:stretch>
            </p:blipFill>
            <p:spPr>
              <a:xfrm>
                <a:off x="6714196" y="3742756"/>
                <a:ext cx="648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2" name="Freihand 21">
                <a:extLst>
                  <a:ext uri="{FF2B5EF4-FFF2-40B4-BE49-F238E27FC236}">
                    <a16:creationId xmlns:a16="http://schemas.microsoft.com/office/drawing/2014/main" id="{40F67EDF-CDC6-2E05-5C70-D43708EA91CE}"/>
                  </a:ext>
                </a:extLst>
              </p14:cNvPr>
              <p14:cNvContentPartPr/>
              <p14:nvPr/>
            </p14:nvContentPartPr>
            <p14:xfrm>
              <a:off x="3424876" y="1794436"/>
              <a:ext cx="360360" cy="478440"/>
            </p14:xfrm>
          </p:contentPart>
        </mc:Choice>
        <mc:Fallback>
          <p:pic>
            <p:nvPicPr>
              <p:cNvPr id="22" name="Freihand 21">
                <a:extLst>
                  <a:ext uri="{FF2B5EF4-FFF2-40B4-BE49-F238E27FC236}">
                    <a16:creationId xmlns:a16="http://schemas.microsoft.com/office/drawing/2014/main" id="{40F67EDF-CDC6-2E05-5C70-D43708EA91CE}"/>
                  </a:ext>
                </a:extLst>
              </p:cNvPr>
              <p:cNvPicPr/>
              <p:nvPr/>
            </p:nvPicPr>
            <p:blipFill>
              <a:blip r:embed="rId10"/>
              <a:stretch>
                <a:fillRect/>
              </a:stretch>
            </p:blipFill>
            <p:spPr>
              <a:xfrm>
                <a:off x="3415876" y="1785796"/>
                <a:ext cx="378000" cy="496080"/>
              </a:xfrm>
              <a:prstGeom prst="rect">
                <a:avLst/>
              </a:prstGeom>
            </p:spPr>
          </p:pic>
        </mc:Fallback>
      </mc:AlternateContent>
      <p:grpSp>
        <p:nvGrpSpPr>
          <p:cNvPr id="33" name="Gruppieren 32">
            <a:extLst>
              <a:ext uri="{FF2B5EF4-FFF2-40B4-BE49-F238E27FC236}">
                <a16:creationId xmlns:a16="http://schemas.microsoft.com/office/drawing/2014/main" id="{3AD2735B-7A5B-1271-6841-C33AFE142868}"/>
              </a:ext>
            </a:extLst>
          </p:cNvPr>
          <p:cNvGrpSpPr/>
          <p:nvPr/>
        </p:nvGrpSpPr>
        <p:grpSpPr>
          <a:xfrm>
            <a:off x="5584156" y="2039956"/>
            <a:ext cx="1787040" cy="1720800"/>
            <a:chOff x="5584156" y="2039956"/>
            <a:chExt cx="1787040" cy="1720800"/>
          </a:xfrm>
        </p:grpSpPr>
        <mc:AlternateContent xmlns:mc="http://schemas.openxmlformats.org/markup-compatibility/2006">
          <mc:Choice xmlns:p14="http://schemas.microsoft.com/office/powerpoint/2010/main" Requires="p14">
            <p:contentPart p14:bwMode="auto" r:id="rId11">
              <p14:nvContentPartPr>
                <p14:cNvPr id="14" name="Freihand 13">
                  <a:extLst>
                    <a:ext uri="{FF2B5EF4-FFF2-40B4-BE49-F238E27FC236}">
                      <a16:creationId xmlns:a16="http://schemas.microsoft.com/office/drawing/2014/main" id="{B9764D21-0E36-D8D4-F469-569AB1B77194}"/>
                    </a:ext>
                  </a:extLst>
                </p14:cNvPr>
                <p14:cNvContentPartPr/>
                <p14:nvPr/>
              </p14:nvContentPartPr>
              <p14:xfrm>
                <a:off x="5741116" y="2110876"/>
                <a:ext cx="973080" cy="1625760"/>
              </p14:xfrm>
            </p:contentPart>
          </mc:Choice>
          <mc:Fallback>
            <p:pic>
              <p:nvPicPr>
                <p:cNvPr id="14" name="Freihand 13">
                  <a:extLst>
                    <a:ext uri="{FF2B5EF4-FFF2-40B4-BE49-F238E27FC236}">
                      <a16:creationId xmlns:a16="http://schemas.microsoft.com/office/drawing/2014/main" id="{B9764D21-0E36-D8D4-F469-569AB1B77194}"/>
                    </a:ext>
                  </a:extLst>
                </p:cNvPr>
                <p:cNvPicPr/>
                <p:nvPr/>
              </p:nvPicPr>
              <p:blipFill>
                <a:blip r:embed="rId12"/>
                <a:stretch>
                  <a:fillRect/>
                </a:stretch>
              </p:blipFill>
              <p:spPr>
                <a:xfrm>
                  <a:off x="5732116" y="2101876"/>
                  <a:ext cx="990720" cy="1643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6" name="Freihand 15">
                  <a:extLst>
                    <a:ext uri="{FF2B5EF4-FFF2-40B4-BE49-F238E27FC236}">
                      <a16:creationId xmlns:a16="http://schemas.microsoft.com/office/drawing/2014/main" id="{58A5248C-75E4-1239-CF00-BD3F3D69A1D5}"/>
                    </a:ext>
                  </a:extLst>
                </p14:cNvPr>
                <p14:cNvContentPartPr/>
                <p14:nvPr/>
              </p14:nvContentPartPr>
              <p14:xfrm>
                <a:off x="5687836" y="2060836"/>
                <a:ext cx="87480" cy="145800"/>
              </p14:xfrm>
            </p:contentPart>
          </mc:Choice>
          <mc:Fallback>
            <p:pic>
              <p:nvPicPr>
                <p:cNvPr id="16" name="Freihand 15">
                  <a:extLst>
                    <a:ext uri="{FF2B5EF4-FFF2-40B4-BE49-F238E27FC236}">
                      <a16:creationId xmlns:a16="http://schemas.microsoft.com/office/drawing/2014/main" id="{58A5248C-75E4-1239-CF00-BD3F3D69A1D5}"/>
                    </a:ext>
                  </a:extLst>
                </p:cNvPr>
                <p:cNvPicPr/>
                <p:nvPr/>
              </p:nvPicPr>
              <p:blipFill>
                <a:blip r:embed="rId14"/>
                <a:stretch>
                  <a:fillRect/>
                </a:stretch>
              </p:blipFill>
              <p:spPr>
                <a:xfrm>
                  <a:off x="5678836" y="2052196"/>
                  <a:ext cx="1051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8" name="Freihand 17">
                  <a:extLst>
                    <a:ext uri="{FF2B5EF4-FFF2-40B4-BE49-F238E27FC236}">
                      <a16:creationId xmlns:a16="http://schemas.microsoft.com/office/drawing/2014/main" id="{8FD3C1A6-B6EE-B859-8337-EDBE62F01AB4}"/>
                    </a:ext>
                  </a:extLst>
                </p14:cNvPr>
                <p14:cNvContentPartPr/>
                <p14:nvPr/>
              </p14:nvContentPartPr>
              <p14:xfrm>
                <a:off x="6741196" y="3734476"/>
                <a:ext cx="1800" cy="26280"/>
              </p14:xfrm>
            </p:contentPart>
          </mc:Choice>
          <mc:Fallback>
            <p:pic>
              <p:nvPicPr>
                <p:cNvPr id="18" name="Freihand 17">
                  <a:extLst>
                    <a:ext uri="{FF2B5EF4-FFF2-40B4-BE49-F238E27FC236}">
                      <a16:creationId xmlns:a16="http://schemas.microsoft.com/office/drawing/2014/main" id="{8FD3C1A6-B6EE-B859-8337-EDBE62F01AB4}"/>
                    </a:ext>
                  </a:extLst>
                </p:cNvPr>
                <p:cNvPicPr/>
                <p:nvPr/>
              </p:nvPicPr>
              <p:blipFill>
                <a:blip r:embed="rId16"/>
                <a:stretch>
                  <a:fillRect/>
                </a:stretch>
              </p:blipFill>
              <p:spPr>
                <a:xfrm>
                  <a:off x="6732196" y="3725476"/>
                  <a:ext cx="194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0" name="Freihand 19">
                  <a:extLst>
                    <a:ext uri="{FF2B5EF4-FFF2-40B4-BE49-F238E27FC236}">
                      <a16:creationId xmlns:a16="http://schemas.microsoft.com/office/drawing/2014/main" id="{258A898A-EF9C-EDDC-1E96-1F22AF86F96F}"/>
                    </a:ext>
                  </a:extLst>
                </p14:cNvPr>
                <p14:cNvContentPartPr/>
                <p14:nvPr/>
              </p14:nvContentPartPr>
              <p14:xfrm>
                <a:off x="5584156" y="2039956"/>
                <a:ext cx="5400" cy="13680"/>
              </p14:xfrm>
            </p:contentPart>
          </mc:Choice>
          <mc:Fallback>
            <p:pic>
              <p:nvPicPr>
                <p:cNvPr id="20" name="Freihand 19">
                  <a:extLst>
                    <a:ext uri="{FF2B5EF4-FFF2-40B4-BE49-F238E27FC236}">
                      <a16:creationId xmlns:a16="http://schemas.microsoft.com/office/drawing/2014/main" id="{258A898A-EF9C-EDDC-1E96-1F22AF86F96F}"/>
                    </a:ext>
                  </a:extLst>
                </p:cNvPr>
                <p:cNvPicPr/>
                <p:nvPr/>
              </p:nvPicPr>
              <p:blipFill>
                <a:blip r:embed="rId18"/>
                <a:stretch>
                  <a:fillRect/>
                </a:stretch>
              </p:blipFill>
              <p:spPr>
                <a:xfrm>
                  <a:off x="5575516" y="2031316"/>
                  <a:ext cx="230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5" name="Freihand 24">
                  <a:extLst>
                    <a:ext uri="{FF2B5EF4-FFF2-40B4-BE49-F238E27FC236}">
                      <a16:creationId xmlns:a16="http://schemas.microsoft.com/office/drawing/2014/main" id="{48D51B2B-D02B-04EE-734A-BD16CAB8BE37}"/>
                    </a:ext>
                  </a:extLst>
                </p14:cNvPr>
                <p14:cNvContentPartPr/>
                <p14:nvPr/>
              </p14:nvContentPartPr>
              <p14:xfrm>
                <a:off x="5664436" y="2107276"/>
                <a:ext cx="1481760" cy="714240"/>
              </p14:xfrm>
            </p:contentPart>
          </mc:Choice>
          <mc:Fallback>
            <p:pic>
              <p:nvPicPr>
                <p:cNvPr id="25" name="Freihand 24">
                  <a:extLst>
                    <a:ext uri="{FF2B5EF4-FFF2-40B4-BE49-F238E27FC236}">
                      <a16:creationId xmlns:a16="http://schemas.microsoft.com/office/drawing/2014/main" id="{48D51B2B-D02B-04EE-734A-BD16CAB8BE37}"/>
                    </a:ext>
                  </a:extLst>
                </p:cNvPr>
                <p:cNvPicPr/>
                <p:nvPr/>
              </p:nvPicPr>
              <p:blipFill>
                <a:blip r:embed="rId20"/>
                <a:stretch>
                  <a:fillRect/>
                </a:stretch>
              </p:blipFill>
              <p:spPr>
                <a:xfrm>
                  <a:off x="5655436" y="2098636"/>
                  <a:ext cx="1499400" cy="731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2" name="Freihand 31">
                  <a:extLst>
                    <a:ext uri="{FF2B5EF4-FFF2-40B4-BE49-F238E27FC236}">
                      <a16:creationId xmlns:a16="http://schemas.microsoft.com/office/drawing/2014/main" id="{6EE449D9-CAC4-0ED9-7214-74E2BA5C3273}"/>
                    </a:ext>
                  </a:extLst>
                </p14:cNvPr>
                <p14:cNvContentPartPr/>
                <p14:nvPr/>
              </p14:nvContentPartPr>
              <p14:xfrm>
                <a:off x="7038916" y="2789476"/>
                <a:ext cx="332280" cy="236880"/>
              </p14:xfrm>
            </p:contentPart>
          </mc:Choice>
          <mc:Fallback>
            <p:pic>
              <p:nvPicPr>
                <p:cNvPr id="32" name="Freihand 31">
                  <a:extLst>
                    <a:ext uri="{FF2B5EF4-FFF2-40B4-BE49-F238E27FC236}">
                      <a16:creationId xmlns:a16="http://schemas.microsoft.com/office/drawing/2014/main" id="{6EE449D9-CAC4-0ED9-7214-74E2BA5C3273}"/>
                    </a:ext>
                  </a:extLst>
                </p:cNvPr>
                <p:cNvPicPr/>
                <p:nvPr/>
              </p:nvPicPr>
              <p:blipFill>
                <a:blip r:embed="rId22"/>
                <a:stretch>
                  <a:fillRect/>
                </a:stretch>
              </p:blipFill>
              <p:spPr>
                <a:xfrm>
                  <a:off x="7030276" y="2780476"/>
                  <a:ext cx="349920" cy="254520"/>
                </a:xfrm>
                <a:prstGeom prst="rect">
                  <a:avLst/>
                </a:prstGeom>
              </p:spPr>
            </p:pic>
          </mc:Fallback>
        </mc:AlternateContent>
      </p:grpSp>
    </p:spTree>
    <p:extLst>
      <p:ext uri="{BB962C8B-B14F-4D97-AF65-F5344CB8AC3E}">
        <p14:creationId xmlns:p14="http://schemas.microsoft.com/office/powerpoint/2010/main" val="120296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 B </a:t>
            </a:r>
            <a:r>
              <a:rPr lang="de-DE" sz="2800" dirty="0" err="1">
                <a:latin typeface="Times New Roman" panose="02020603050405020304" pitchFamily="18" charset="0"/>
                <a:cs typeface="Times New Roman" panose="02020603050405020304" pitchFamily="18" charset="0"/>
              </a:rPr>
              <a:t>Intransitivität</a:t>
            </a:r>
            <a:r>
              <a:rPr lang="de-DE" sz="2800" dirty="0">
                <a:latin typeface="Times New Roman" panose="02020603050405020304" pitchFamily="18" charset="0"/>
                <a:cs typeface="Times New Roman" panose="02020603050405020304" pitchFamily="18" charset="0"/>
              </a:rPr>
              <a:t> des </a:t>
            </a:r>
            <a:r>
              <a:rPr lang="de-DE" sz="2800" dirty="0" err="1">
                <a:latin typeface="Times New Roman" panose="02020603050405020304" pitchFamily="18" charset="0"/>
                <a:cs typeface="Times New Roman" panose="02020603050405020304" pitchFamily="18" charset="0"/>
              </a:rPr>
              <a:t>Scitovsky</a:t>
            </a:r>
            <a:r>
              <a:rPr lang="de-DE" sz="2800" dirty="0">
                <a:latin typeface="Times New Roman" panose="02020603050405020304" pitchFamily="18" charset="0"/>
                <a:cs typeface="Times New Roman" panose="02020603050405020304" pitchFamily="18" charset="0"/>
              </a:rPr>
              <a:t>-Test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4779021"/>
            <a:ext cx="8558859" cy="1632412"/>
          </a:xfrm>
          <a:prstGeom prst="rect">
            <a:avLst/>
          </a:prstGeom>
          <a:noFill/>
        </p:spPr>
        <p:txBody>
          <a:bodyPr wrap="square" rtlCol="0">
            <a:noAutofit/>
          </a:bodyPr>
          <a:lstStyle/>
          <a:p>
            <a:pPr marL="342900" indent="-342900">
              <a:buFont typeface="Wingdings" panose="05000000000000000000" pitchFamily="2" charset="2"/>
              <a:buChar char="§"/>
            </a:pPr>
            <a:r>
              <a:rPr lang="de-DE" sz="2400" dirty="0">
                <a:latin typeface="Times New Roman" panose="02020603050405020304" pitchFamily="18" charset="0"/>
                <a:cs typeface="Times New Roman" panose="02020603050405020304" pitchFamily="18" charset="0"/>
              </a:rPr>
              <a:t>y nach x. Da aber kein Punkt auf der Nutzenmöglichkeitskurve von x rechts oberhalb von y liegt, ist x nicht </a:t>
            </a:r>
            <a:r>
              <a:rPr lang="de-DE" sz="2400" dirty="0" err="1">
                <a:latin typeface="Times New Roman" panose="02020603050405020304" pitchFamily="18" charset="0"/>
                <a:cs typeface="Times New Roman" panose="02020603050405020304" pitchFamily="18" charset="0"/>
              </a:rPr>
              <a:t>Kaldor</a:t>
            </a:r>
            <a:r>
              <a:rPr lang="de-DE" sz="2400" dirty="0">
                <a:latin typeface="Times New Roman" panose="02020603050405020304" pitchFamily="18" charset="0"/>
                <a:cs typeface="Times New Roman" panose="02020603050405020304" pitchFamily="18" charset="0"/>
              </a:rPr>
              <a:t>-Hicks-besser als y. Damit ist das </a:t>
            </a:r>
            <a:r>
              <a:rPr lang="de-DE" sz="2400" dirty="0" err="1">
                <a:latin typeface="Times New Roman" panose="02020603050405020304" pitchFamily="18" charset="0"/>
                <a:cs typeface="Times New Roman" panose="02020603050405020304" pitchFamily="18" charset="0"/>
              </a:rPr>
              <a:t>Scitovsky</a:t>
            </a:r>
            <a:r>
              <a:rPr lang="de-DE" sz="2400" dirty="0">
                <a:latin typeface="Times New Roman" panose="02020603050405020304" pitchFamily="18" charset="0"/>
                <a:cs typeface="Times New Roman" panose="02020603050405020304" pitchFamily="18" charset="0"/>
              </a:rPr>
              <a:t>-Kriterium (Doppeltest) erfüllt.</a:t>
            </a:r>
          </a:p>
          <a:p>
            <a:pPr marL="342900" indent="-342900">
              <a:buFont typeface="Wingdings" panose="05000000000000000000" pitchFamily="2" charset="2"/>
              <a:buChar char="§"/>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endParaRPr lang="de-DE" sz="2400" dirty="0">
              <a:latin typeface="Times New Roman" panose="02020603050405020304" pitchFamily="18" charset="0"/>
              <a:cs typeface="Times New Roman" panose="02020603050405020304" pitchFamily="18" charset="0"/>
            </a:endParaRPr>
          </a:p>
          <a:p>
            <a:pPr lvl="1"/>
            <a:endParaRPr lang="de-DE" sz="2400" dirty="0">
              <a:latin typeface="Times New Roman" panose="02020603050405020304" pitchFamily="18" charset="0"/>
              <a:cs typeface="Times New Roman" panose="02020603050405020304" pitchFamily="18" charset="0"/>
            </a:endParaRPr>
          </a:p>
        </p:txBody>
      </p:sp>
      <p:grpSp>
        <p:nvGrpSpPr>
          <p:cNvPr id="4" name="Gruppieren 3">
            <a:extLst>
              <a:ext uri="{FF2B5EF4-FFF2-40B4-BE49-F238E27FC236}">
                <a16:creationId xmlns:a16="http://schemas.microsoft.com/office/drawing/2014/main" id="{33F525AC-E539-4633-A2CC-9922C484D029}"/>
              </a:ext>
            </a:extLst>
          </p:cNvPr>
          <p:cNvGrpSpPr/>
          <p:nvPr/>
        </p:nvGrpSpPr>
        <p:grpSpPr>
          <a:xfrm>
            <a:off x="3255225" y="837971"/>
            <a:ext cx="5300330" cy="3561575"/>
            <a:chOff x="1711842" y="845289"/>
            <a:chExt cx="7396716" cy="5167421"/>
          </a:xfrm>
        </p:grpSpPr>
        <p:cxnSp>
          <p:nvCxnSpPr>
            <p:cNvPr id="5" name="Gerade Verbindung mit Pfeil 4">
              <a:extLst>
                <a:ext uri="{FF2B5EF4-FFF2-40B4-BE49-F238E27FC236}">
                  <a16:creationId xmlns:a16="http://schemas.microsoft.com/office/drawing/2014/main" id="{77F52307-5C9D-4588-8475-3020DECC5670}"/>
                </a:ext>
              </a:extLst>
            </p:cNvPr>
            <p:cNvCxnSpPr>
              <a:cxnSpLocks/>
            </p:cNvCxnSpPr>
            <p:nvPr/>
          </p:nvCxnSpPr>
          <p:spPr>
            <a:xfrm flipH="1" flipV="1">
              <a:off x="1711842" y="845289"/>
              <a:ext cx="74428" cy="51674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37BE3ED8-6E8D-4065-818B-D9170775719C}"/>
                </a:ext>
              </a:extLst>
            </p:cNvPr>
            <p:cNvCxnSpPr>
              <a:cxnSpLocks/>
            </p:cNvCxnSpPr>
            <p:nvPr/>
          </p:nvCxnSpPr>
          <p:spPr>
            <a:xfrm flipV="1">
              <a:off x="1786270" y="6012709"/>
              <a:ext cx="7322288"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 name="Rechteck 6">
                <a:extLst>
                  <a:ext uri="{FF2B5EF4-FFF2-40B4-BE49-F238E27FC236}">
                    <a16:creationId xmlns:a16="http://schemas.microsoft.com/office/drawing/2014/main" id="{3F71B80D-BA40-431C-A76D-4E55253E5AA3}"/>
                  </a:ext>
                </a:extLst>
              </p:cNvPr>
              <p:cNvSpPr/>
              <p:nvPr/>
            </p:nvSpPr>
            <p:spPr>
              <a:xfrm>
                <a:off x="7990144" y="4399545"/>
                <a:ext cx="56541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i="1">
                              <a:latin typeface="Cambria Math" panose="02040503050406030204" pitchFamily="18" charset="0"/>
                              <a:cs typeface="Times New Roman" panose="02020603050405020304" pitchFamily="18" charset="0"/>
                            </a:rPr>
                            <m:t>1</m:t>
                          </m:r>
                        </m:sub>
                      </m:sSub>
                    </m:oMath>
                  </m:oMathPara>
                </a14:m>
                <a:endParaRPr lang="de-DE" sz="2400" dirty="0"/>
              </a:p>
            </p:txBody>
          </p:sp>
        </mc:Choice>
        <mc:Fallback xmlns="">
          <p:sp>
            <p:nvSpPr>
              <p:cNvPr id="7" name="Rechteck 6">
                <a:extLst>
                  <a:ext uri="{FF2B5EF4-FFF2-40B4-BE49-F238E27FC236}">
                    <a16:creationId xmlns:a16="http://schemas.microsoft.com/office/drawing/2014/main" id="{3F71B80D-BA40-431C-A76D-4E55253E5AA3}"/>
                  </a:ext>
                </a:extLst>
              </p:cNvPr>
              <p:cNvSpPr>
                <a:spLocks noRot="1" noChangeAspect="1" noMove="1" noResize="1" noEditPoints="1" noAdjustHandles="1" noChangeArrowheads="1" noChangeShapeType="1" noTextEdit="1"/>
              </p:cNvSpPr>
              <p:nvPr/>
            </p:nvSpPr>
            <p:spPr>
              <a:xfrm>
                <a:off x="7990144" y="4399545"/>
                <a:ext cx="565411" cy="461665"/>
              </a:xfrm>
              <a:prstGeom prst="rect">
                <a:avLst/>
              </a:prstGeom>
              <a:blipFill>
                <a:blip r:embed="rId2"/>
                <a:stretch>
                  <a:fillRect b="-1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Rechteck 7">
                <a:extLst>
                  <a:ext uri="{FF2B5EF4-FFF2-40B4-BE49-F238E27FC236}">
                    <a16:creationId xmlns:a16="http://schemas.microsoft.com/office/drawing/2014/main" id="{A5B708EB-EADA-4100-86F1-C562C89D63BA}"/>
                  </a:ext>
                </a:extLst>
              </p:cNvPr>
              <p:cNvSpPr/>
              <p:nvPr/>
            </p:nvSpPr>
            <p:spPr>
              <a:xfrm>
                <a:off x="2689814" y="835644"/>
                <a:ext cx="57252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b="0" i="1" smtClean="0">
                              <a:latin typeface="Cambria Math" panose="02040503050406030204" pitchFamily="18" charset="0"/>
                              <a:cs typeface="Times New Roman" panose="02020603050405020304" pitchFamily="18" charset="0"/>
                            </a:rPr>
                            <m:t>2</m:t>
                          </m:r>
                        </m:sub>
                      </m:sSub>
                    </m:oMath>
                  </m:oMathPara>
                </a14:m>
                <a:endParaRPr lang="de-DE" sz="2400" dirty="0"/>
              </a:p>
            </p:txBody>
          </p:sp>
        </mc:Choice>
        <mc:Fallback xmlns="">
          <p:sp>
            <p:nvSpPr>
              <p:cNvPr id="8" name="Rechteck 7">
                <a:extLst>
                  <a:ext uri="{FF2B5EF4-FFF2-40B4-BE49-F238E27FC236}">
                    <a16:creationId xmlns:a16="http://schemas.microsoft.com/office/drawing/2014/main" id="{A5B708EB-EADA-4100-86F1-C562C89D63BA}"/>
                  </a:ext>
                </a:extLst>
              </p:cNvPr>
              <p:cNvSpPr>
                <a:spLocks noRot="1" noChangeAspect="1" noMove="1" noResize="1" noEditPoints="1" noAdjustHandles="1" noChangeArrowheads="1" noChangeShapeType="1" noTextEdit="1"/>
              </p:cNvSpPr>
              <p:nvPr/>
            </p:nvSpPr>
            <p:spPr>
              <a:xfrm>
                <a:off x="2689814" y="835644"/>
                <a:ext cx="572529" cy="461665"/>
              </a:xfrm>
              <a:prstGeom prst="rect">
                <a:avLst/>
              </a:prstGeom>
              <a:blipFill>
                <a:blip r:embed="rId3"/>
                <a:stretch>
                  <a:fillRect b="-1316"/>
                </a:stretch>
              </a:blipFill>
            </p:spPr>
            <p:txBody>
              <a:bodyPr/>
              <a:lstStyle/>
              <a:p>
                <a:r>
                  <a:rPr lang="de-DE">
                    <a:noFill/>
                  </a:rPr>
                  <a:t> </a:t>
                </a:r>
              </a:p>
            </p:txBody>
          </p:sp>
        </mc:Fallback>
      </mc:AlternateContent>
      <p:sp>
        <p:nvSpPr>
          <p:cNvPr id="12" name="Freihandform: Form 11">
            <a:extLst>
              <a:ext uri="{FF2B5EF4-FFF2-40B4-BE49-F238E27FC236}">
                <a16:creationId xmlns:a16="http://schemas.microsoft.com/office/drawing/2014/main" id="{3DFC5DCA-1DF0-4080-BDF4-E6F2CC84C755}"/>
              </a:ext>
            </a:extLst>
          </p:cNvPr>
          <p:cNvSpPr/>
          <p:nvPr/>
        </p:nvSpPr>
        <p:spPr>
          <a:xfrm>
            <a:off x="3902849" y="1710661"/>
            <a:ext cx="2944756" cy="2350810"/>
          </a:xfrm>
          <a:custGeom>
            <a:avLst/>
            <a:gdLst>
              <a:gd name="connsiteX0" fmla="*/ 0 w 2551814"/>
              <a:gd name="connsiteY0" fmla="*/ 0 h 2115879"/>
              <a:gd name="connsiteX1" fmla="*/ 1733107 w 2551814"/>
              <a:gd name="connsiteY1" fmla="*/ 552893 h 2115879"/>
              <a:gd name="connsiteX2" fmla="*/ 2551814 w 2551814"/>
              <a:gd name="connsiteY2" fmla="*/ 2115879 h 2115879"/>
              <a:gd name="connsiteX3" fmla="*/ 2551814 w 2551814"/>
              <a:gd name="connsiteY3" fmla="*/ 2115879 h 2115879"/>
            </a:gdLst>
            <a:ahLst/>
            <a:cxnLst>
              <a:cxn ang="0">
                <a:pos x="connsiteX0" y="connsiteY0"/>
              </a:cxn>
              <a:cxn ang="0">
                <a:pos x="connsiteX1" y="connsiteY1"/>
              </a:cxn>
              <a:cxn ang="0">
                <a:pos x="connsiteX2" y="connsiteY2"/>
              </a:cxn>
              <a:cxn ang="0">
                <a:pos x="connsiteX3" y="connsiteY3"/>
              </a:cxn>
            </a:cxnLst>
            <a:rect l="l" t="t" r="r" b="b"/>
            <a:pathLst>
              <a:path w="2551814" h="2115879">
                <a:moveTo>
                  <a:pt x="0" y="0"/>
                </a:moveTo>
                <a:cubicBezTo>
                  <a:pt x="653902" y="100123"/>
                  <a:pt x="1307805" y="200246"/>
                  <a:pt x="1733107" y="552893"/>
                </a:cubicBezTo>
                <a:cubicBezTo>
                  <a:pt x="2158409" y="905540"/>
                  <a:pt x="2551814" y="2115879"/>
                  <a:pt x="2551814" y="2115879"/>
                </a:cubicBezTo>
                <a:lnTo>
                  <a:pt x="2551814" y="2115879"/>
                </a:ln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7C519F42-E06E-4FAA-A6C8-4BC04996D5A1}"/>
              </a:ext>
            </a:extLst>
          </p:cNvPr>
          <p:cNvSpPr txBox="1"/>
          <p:nvPr/>
        </p:nvSpPr>
        <p:spPr>
          <a:xfrm>
            <a:off x="6518378" y="2825033"/>
            <a:ext cx="444352" cy="1323439"/>
          </a:xfrm>
          <a:prstGeom prst="rect">
            <a:avLst/>
          </a:prstGeom>
          <a:noFill/>
        </p:spPr>
        <p:txBody>
          <a:bodyPr wrap="none" rtlCol="0">
            <a:spAutoFit/>
          </a:bodyPr>
          <a:lstStyle/>
          <a:p>
            <a:r>
              <a:rPr lang="de-DE" sz="8000" dirty="0"/>
              <a:t>.</a:t>
            </a:r>
          </a:p>
        </p:txBody>
      </p:sp>
      <p:sp>
        <p:nvSpPr>
          <p:cNvPr id="23" name="Textfeld 22">
            <a:extLst>
              <a:ext uri="{FF2B5EF4-FFF2-40B4-BE49-F238E27FC236}">
                <a16:creationId xmlns:a16="http://schemas.microsoft.com/office/drawing/2014/main" id="{BD6A1C80-D50F-45F5-B583-86659C6BC0A0}"/>
              </a:ext>
            </a:extLst>
          </p:cNvPr>
          <p:cNvSpPr txBox="1"/>
          <p:nvPr/>
        </p:nvSpPr>
        <p:spPr>
          <a:xfrm>
            <a:off x="5240737" y="1531632"/>
            <a:ext cx="338554"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y</a:t>
            </a:r>
          </a:p>
        </p:txBody>
      </p:sp>
      <p:sp>
        <p:nvSpPr>
          <p:cNvPr id="26" name="Textfeld 25">
            <a:extLst>
              <a:ext uri="{FF2B5EF4-FFF2-40B4-BE49-F238E27FC236}">
                <a16:creationId xmlns:a16="http://schemas.microsoft.com/office/drawing/2014/main" id="{8CFA036E-8BE6-497F-9699-0A13CFCCF392}"/>
              </a:ext>
            </a:extLst>
          </p:cNvPr>
          <p:cNvSpPr txBox="1"/>
          <p:nvPr/>
        </p:nvSpPr>
        <p:spPr>
          <a:xfrm>
            <a:off x="6752577" y="3398435"/>
            <a:ext cx="338554"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x</a:t>
            </a:r>
          </a:p>
        </p:txBody>
      </p:sp>
      <p:sp>
        <p:nvSpPr>
          <p:cNvPr id="27" name="Freihandform: Form 26">
            <a:extLst>
              <a:ext uri="{FF2B5EF4-FFF2-40B4-BE49-F238E27FC236}">
                <a16:creationId xmlns:a16="http://schemas.microsoft.com/office/drawing/2014/main" id="{A3339E7B-4851-439E-9D67-1247B5A62E86}"/>
              </a:ext>
            </a:extLst>
          </p:cNvPr>
          <p:cNvSpPr/>
          <p:nvPr/>
        </p:nvSpPr>
        <p:spPr>
          <a:xfrm>
            <a:off x="3423684" y="1729699"/>
            <a:ext cx="4621501" cy="2459830"/>
          </a:xfrm>
          <a:custGeom>
            <a:avLst/>
            <a:gdLst>
              <a:gd name="connsiteX0" fmla="*/ 0 w 2551814"/>
              <a:gd name="connsiteY0" fmla="*/ 0 h 2115879"/>
              <a:gd name="connsiteX1" fmla="*/ 1733107 w 2551814"/>
              <a:gd name="connsiteY1" fmla="*/ 552893 h 2115879"/>
              <a:gd name="connsiteX2" fmla="*/ 2551814 w 2551814"/>
              <a:gd name="connsiteY2" fmla="*/ 2115879 h 2115879"/>
              <a:gd name="connsiteX3" fmla="*/ 2551814 w 2551814"/>
              <a:gd name="connsiteY3" fmla="*/ 2115879 h 2115879"/>
            </a:gdLst>
            <a:ahLst/>
            <a:cxnLst>
              <a:cxn ang="0">
                <a:pos x="connsiteX0" y="connsiteY0"/>
              </a:cxn>
              <a:cxn ang="0">
                <a:pos x="connsiteX1" y="connsiteY1"/>
              </a:cxn>
              <a:cxn ang="0">
                <a:pos x="connsiteX2" y="connsiteY2"/>
              </a:cxn>
              <a:cxn ang="0">
                <a:pos x="connsiteX3" y="connsiteY3"/>
              </a:cxn>
            </a:cxnLst>
            <a:rect l="l" t="t" r="r" b="b"/>
            <a:pathLst>
              <a:path w="2551814" h="2115879">
                <a:moveTo>
                  <a:pt x="0" y="0"/>
                </a:moveTo>
                <a:cubicBezTo>
                  <a:pt x="653902" y="100123"/>
                  <a:pt x="1307805" y="200246"/>
                  <a:pt x="1733107" y="552893"/>
                </a:cubicBezTo>
                <a:cubicBezTo>
                  <a:pt x="2158409" y="905540"/>
                  <a:pt x="2551814" y="2115879"/>
                  <a:pt x="2551814" y="2115879"/>
                </a:cubicBezTo>
                <a:lnTo>
                  <a:pt x="2551814" y="2115879"/>
                </a:ln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20A0D313-BC3B-4C3C-AA8F-235A64F3FDAE}"/>
              </a:ext>
            </a:extLst>
          </p:cNvPr>
          <p:cNvSpPr txBox="1"/>
          <p:nvPr/>
        </p:nvSpPr>
        <p:spPr>
          <a:xfrm>
            <a:off x="5357115" y="1085415"/>
            <a:ext cx="444352" cy="1323439"/>
          </a:xfrm>
          <a:prstGeom prst="rect">
            <a:avLst/>
          </a:prstGeom>
          <a:noFill/>
        </p:spPr>
        <p:txBody>
          <a:bodyPr wrap="none" rtlCol="0">
            <a:spAutoFit/>
          </a:bodyPr>
          <a:lstStyle/>
          <a:p>
            <a:r>
              <a:rPr lang="de-DE" sz="8000" dirty="0"/>
              <a:t>.</a:t>
            </a:r>
          </a:p>
        </p:txBody>
      </p:sp>
      <p:cxnSp>
        <p:nvCxnSpPr>
          <p:cNvPr id="21" name="Gerader Verbinder 20"/>
          <p:cNvCxnSpPr/>
          <p:nvPr/>
        </p:nvCxnSpPr>
        <p:spPr>
          <a:xfrm flipH="1" flipV="1">
            <a:off x="5579291" y="589031"/>
            <a:ext cx="1" cy="14585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Gerader Verbinder 21"/>
          <p:cNvCxnSpPr/>
          <p:nvPr/>
        </p:nvCxnSpPr>
        <p:spPr>
          <a:xfrm>
            <a:off x="5653904" y="2047584"/>
            <a:ext cx="2564391" cy="27113"/>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A435DF55-76AF-4964-8529-A788EFEDFA26}"/>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2" name="Rechteck 1">
                <a:extLst>
                  <a:ext uri="{FF2B5EF4-FFF2-40B4-BE49-F238E27FC236}">
                    <a16:creationId xmlns:a16="http://schemas.microsoft.com/office/drawing/2014/main" id="{71DE994D-1194-CE37-99FD-2E792BBDD20D}"/>
                  </a:ext>
                </a:extLst>
              </p:cNvPr>
              <p:cNvSpPr/>
              <p:nvPr/>
            </p:nvSpPr>
            <p:spPr>
              <a:xfrm>
                <a:off x="6820429" y="3872218"/>
                <a:ext cx="52565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𝑉</m:t>
                          </m:r>
                        </m:e>
                        <m:sub>
                          <m:r>
                            <a:rPr lang="de-DE" sz="2400" b="0" i="1" smtClean="0">
                              <a:latin typeface="Cambria Math" panose="02040503050406030204" pitchFamily="18" charset="0"/>
                              <a:cs typeface="Times New Roman" panose="02020603050405020304" pitchFamily="18" charset="0"/>
                            </a:rPr>
                            <m:t>𝑥</m:t>
                          </m:r>
                        </m:sub>
                      </m:sSub>
                    </m:oMath>
                  </m:oMathPara>
                </a14:m>
                <a:endParaRPr lang="de-DE" sz="2400" dirty="0"/>
              </a:p>
            </p:txBody>
          </p:sp>
        </mc:Choice>
        <mc:Fallback xmlns="">
          <p:sp>
            <p:nvSpPr>
              <p:cNvPr id="2" name="Rechteck 1">
                <a:extLst>
                  <a:ext uri="{FF2B5EF4-FFF2-40B4-BE49-F238E27FC236}">
                    <a16:creationId xmlns:a16="http://schemas.microsoft.com/office/drawing/2014/main" id="{71DE994D-1194-CE37-99FD-2E792BBDD20D}"/>
                  </a:ext>
                </a:extLst>
              </p:cNvPr>
              <p:cNvSpPr>
                <a:spLocks noRot="1" noChangeAspect="1" noMove="1" noResize="1" noEditPoints="1" noAdjustHandles="1" noChangeArrowheads="1" noChangeShapeType="1" noTextEdit="1"/>
              </p:cNvSpPr>
              <p:nvPr/>
            </p:nvSpPr>
            <p:spPr>
              <a:xfrm>
                <a:off x="6820429" y="3872218"/>
                <a:ext cx="525657" cy="461665"/>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 name="Rechteck 2">
                <a:extLst>
                  <a:ext uri="{FF2B5EF4-FFF2-40B4-BE49-F238E27FC236}">
                    <a16:creationId xmlns:a16="http://schemas.microsoft.com/office/drawing/2014/main" id="{DD457DE2-B1F0-7718-6AD9-A97B59A043AB}"/>
                  </a:ext>
                </a:extLst>
              </p:cNvPr>
              <p:cNvSpPr/>
              <p:nvPr/>
            </p:nvSpPr>
            <p:spPr>
              <a:xfrm>
                <a:off x="3326115" y="1738618"/>
                <a:ext cx="534698" cy="4908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𝑉</m:t>
                          </m:r>
                        </m:e>
                        <m:sub>
                          <m:r>
                            <a:rPr lang="de-DE" sz="2400" b="0" i="1" smtClean="0">
                              <a:latin typeface="Cambria Math" panose="02040503050406030204" pitchFamily="18" charset="0"/>
                              <a:cs typeface="Times New Roman" panose="02020603050405020304" pitchFamily="18" charset="0"/>
                            </a:rPr>
                            <m:t>𝑦</m:t>
                          </m:r>
                        </m:sub>
                      </m:sSub>
                    </m:oMath>
                  </m:oMathPara>
                </a14:m>
                <a:endParaRPr lang="de-DE" sz="2400" dirty="0"/>
              </a:p>
            </p:txBody>
          </p:sp>
        </mc:Choice>
        <mc:Fallback xmlns="">
          <p:sp>
            <p:nvSpPr>
              <p:cNvPr id="3" name="Rechteck 2">
                <a:extLst>
                  <a:ext uri="{FF2B5EF4-FFF2-40B4-BE49-F238E27FC236}">
                    <a16:creationId xmlns:a16="http://schemas.microsoft.com/office/drawing/2014/main" id="{DD457DE2-B1F0-7718-6AD9-A97B59A043AB}"/>
                  </a:ext>
                </a:extLst>
              </p:cNvPr>
              <p:cNvSpPr>
                <a:spLocks noRot="1" noChangeAspect="1" noMove="1" noResize="1" noEditPoints="1" noAdjustHandles="1" noChangeArrowheads="1" noChangeShapeType="1" noTextEdit="1"/>
              </p:cNvSpPr>
              <p:nvPr/>
            </p:nvSpPr>
            <p:spPr>
              <a:xfrm>
                <a:off x="3326115" y="1738618"/>
                <a:ext cx="534698" cy="490840"/>
              </a:xfrm>
              <a:prstGeom prst="rect">
                <a:avLst/>
              </a:prstGeom>
              <a:blipFill>
                <a:blip r:embed="rId5"/>
                <a:stretch>
                  <a:fillRect b="-6173"/>
                </a:stretch>
              </a:blipFill>
            </p:spPr>
            <p:txBody>
              <a:bodyPr/>
              <a:lstStyle/>
              <a:p>
                <a:r>
                  <a:rPr lang="de-DE">
                    <a:noFill/>
                  </a:rPr>
                  <a:t> </a:t>
                </a:r>
              </a:p>
            </p:txBody>
          </p:sp>
        </mc:Fallback>
      </mc:AlternateContent>
      <mc:AlternateContent xmlns:mc="http://schemas.openxmlformats.org/markup-compatibility/2006">
        <mc:Choice xmlns:p14="http://schemas.microsoft.com/office/powerpoint/2010/main" Requires="p14">
          <p:contentPart p14:bwMode="auto" r:id="rId6">
            <p14:nvContentPartPr>
              <p14:cNvPr id="9" name="Freihand 8">
                <a:extLst>
                  <a:ext uri="{FF2B5EF4-FFF2-40B4-BE49-F238E27FC236}">
                    <a16:creationId xmlns:a16="http://schemas.microsoft.com/office/drawing/2014/main" id="{FCBCDA6F-5DB1-5DE9-DCF0-0AD45B1B2C96}"/>
                  </a:ext>
                </a:extLst>
              </p14:cNvPr>
              <p14:cNvContentPartPr/>
              <p14:nvPr/>
            </p14:nvContentPartPr>
            <p14:xfrm>
              <a:off x="5593156" y="2005036"/>
              <a:ext cx="15480" cy="55440"/>
            </p14:xfrm>
          </p:contentPart>
        </mc:Choice>
        <mc:Fallback>
          <p:pic>
            <p:nvPicPr>
              <p:cNvPr id="9" name="Freihand 8">
                <a:extLst>
                  <a:ext uri="{FF2B5EF4-FFF2-40B4-BE49-F238E27FC236}">
                    <a16:creationId xmlns:a16="http://schemas.microsoft.com/office/drawing/2014/main" id="{FCBCDA6F-5DB1-5DE9-DCF0-0AD45B1B2C96}"/>
                  </a:ext>
                </a:extLst>
              </p:cNvPr>
              <p:cNvPicPr/>
              <p:nvPr/>
            </p:nvPicPr>
            <p:blipFill>
              <a:blip r:embed="rId7"/>
              <a:stretch>
                <a:fillRect/>
              </a:stretch>
            </p:blipFill>
            <p:spPr>
              <a:xfrm>
                <a:off x="5584156" y="1996036"/>
                <a:ext cx="331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8" name="Freihand 17">
                <a:extLst>
                  <a:ext uri="{FF2B5EF4-FFF2-40B4-BE49-F238E27FC236}">
                    <a16:creationId xmlns:a16="http://schemas.microsoft.com/office/drawing/2014/main" id="{16643FC0-EA5C-00DE-8DA4-7350B27B1D89}"/>
                  </a:ext>
                </a:extLst>
              </p14:cNvPr>
              <p14:cNvContentPartPr/>
              <p14:nvPr/>
            </p14:nvContentPartPr>
            <p14:xfrm>
              <a:off x="6833716" y="3855436"/>
              <a:ext cx="510120" cy="551520"/>
            </p14:xfrm>
          </p:contentPart>
        </mc:Choice>
        <mc:Fallback>
          <p:pic>
            <p:nvPicPr>
              <p:cNvPr id="18" name="Freihand 17">
                <a:extLst>
                  <a:ext uri="{FF2B5EF4-FFF2-40B4-BE49-F238E27FC236}">
                    <a16:creationId xmlns:a16="http://schemas.microsoft.com/office/drawing/2014/main" id="{16643FC0-EA5C-00DE-8DA4-7350B27B1D89}"/>
                  </a:ext>
                </a:extLst>
              </p:cNvPr>
              <p:cNvPicPr/>
              <p:nvPr/>
            </p:nvPicPr>
            <p:blipFill>
              <a:blip r:embed="rId9"/>
              <a:stretch>
                <a:fillRect/>
              </a:stretch>
            </p:blipFill>
            <p:spPr>
              <a:xfrm>
                <a:off x="6824716" y="3846796"/>
                <a:ext cx="527760" cy="569160"/>
              </a:xfrm>
              <a:prstGeom prst="rect">
                <a:avLst/>
              </a:prstGeom>
            </p:spPr>
          </p:pic>
        </mc:Fallback>
      </mc:AlternateContent>
      <p:grpSp>
        <p:nvGrpSpPr>
          <p:cNvPr id="34" name="Gruppieren 33">
            <a:extLst>
              <a:ext uri="{FF2B5EF4-FFF2-40B4-BE49-F238E27FC236}">
                <a16:creationId xmlns:a16="http://schemas.microsoft.com/office/drawing/2014/main" id="{F5906C24-43A5-7F2D-C757-6B448AC193AB}"/>
              </a:ext>
            </a:extLst>
          </p:cNvPr>
          <p:cNvGrpSpPr/>
          <p:nvPr/>
        </p:nvGrpSpPr>
        <p:grpSpPr>
          <a:xfrm>
            <a:off x="5553196" y="553156"/>
            <a:ext cx="2752560" cy="3812760"/>
            <a:chOff x="5553196" y="553156"/>
            <a:chExt cx="2752560" cy="3812760"/>
          </a:xfrm>
        </p:grpSpPr>
        <mc:AlternateContent xmlns:mc="http://schemas.openxmlformats.org/markup-compatibility/2006">
          <mc:Choice xmlns:p14="http://schemas.microsoft.com/office/powerpoint/2010/main" Requires="p14">
            <p:contentPart p14:bwMode="auto" r:id="rId10">
              <p14:nvContentPartPr>
                <p14:cNvPr id="13" name="Freihand 12">
                  <a:extLst>
                    <a:ext uri="{FF2B5EF4-FFF2-40B4-BE49-F238E27FC236}">
                      <a16:creationId xmlns:a16="http://schemas.microsoft.com/office/drawing/2014/main" id="{F353E156-49B7-3B28-8DCA-4135C2307705}"/>
                    </a:ext>
                  </a:extLst>
                </p14:cNvPr>
                <p14:cNvContentPartPr/>
                <p14:nvPr/>
              </p14:nvContentPartPr>
              <p14:xfrm>
                <a:off x="5587396" y="2045716"/>
                <a:ext cx="1162440" cy="1648440"/>
              </p14:xfrm>
            </p:contentPart>
          </mc:Choice>
          <mc:Fallback>
            <p:pic>
              <p:nvPicPr>
                <p:cNvPr id="13" name="Freihand 12">
                  <a:extLst>
                    <a:ext uri="{FF2B5EF4-FFF2-40B4-BE49-F238E27FC236}">
                      <a16:creationId xmlns:a16="http://schemas.microsoft.com/office/drawing/2014/main" id="{F353E156-49B7-3B28-8DCA-4135C2307705}"/>
                    </a:ext>
                  </a:extLst>
                </p:cNvPr>
                <p:cNvPicPr/>
                <p:nvPr/>
              </p:nvPicPr>
              <p:blipFill>
                <a:blip r:embed="rId11"/>
                <a:stretch>
                  <a:fillRect/>
                </a:stretch>
              </p:blipFill>
              <p:spPr>
                <a:xfrm>
                  <a:off x="5578756" y="2037076"/>
                  <a:ext cx="1180080" cy="1666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4" name="Freihand 13">
                  <a:extLst>
                    <a:ext uri="{FF2B5EF4-FFF2-40B4-BE49-F238E27FC236}">
                      <a16:creationId xmlns:a16="http://schemas.microsoft.com/office/drawing/2014/main" id="{A0FA9667-2E1B-4F31-C4F4-0028745C33FD}"/>
                    </a:ext>
                  </a:extLst>
                </p14:cNvPr>
                <p14:cNvContentPartPr/>
                <p14:nvPr/>
              </p14:nvContentPartPr>
              <p14:xfrm>
                <a:off x="6693676" y="3593716"/>
                <a:ext cx="87480" cy="123840"/>
              </p14:xfrm>
            </p:contentPart>
          </mc:Choice>
          <mc:Fallback>
            <p:pic>
              <p:nvPicPr>
                <p:cNvPr id="14" name="Freihand 13">
                  <a:extLst>
                    <a:ext uri="{FF2B5EF4-FFF2-40B4-BE49-F238E27FC236}">
                      <a16:creationId xmlns:a16="http://schemas.microsoft.com/office/drawing/2014/main" id="{A0FA9667-2E1B-4F31-C4F4-0028745C33FD}"/>
                    </a:ext>
                  </a:extLst>
                </p:cNvPr>
                <p:cNvPicPr/>
                <p:nvPr/>
              </p:nvPicPr>
              <p:blipFill>
                <a:blip r:embed="rId13"/>
                <a:stretch>
                  <a:fillRect/>
                </a:stretch>
              </p:blipFill>
              <p:spPr>
                <a:xfrm>
                  <a:off x="6685036" y="3584716"/>
                  <a:ext cx="1051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 name="Freihand 19">
                  <a:extLst>
                    <a:ext uri="{FF2B5EF4-FFF2-40B4-BE49-F238E27FC236}">
                      <a16:creationId xmlns:a16="http://schemas.microsoft.com/office/drawing/2014/main" id="{F16B118E-74FC-B28D-7EEC-CF0306D26EB1}"/>
                    </a:ext>
                  </a:extLst>
                </p14:cNvPr>
                <p14:cNvContentPartPr/>
                <p14:nvPr/>
              </p14:nvContentPartPr>
              <p14:xfrm>
                <a:off x="5553196" y="575116"/>
                <a:ext cx="48960" cy="1443600"/>
              </p14:xfrm>
            </p:contentPart>
          </mc:Choice>
          <mc:Fallback>
            <p:pic>
              <p:nvPicPr>
                <p:cNvPr id="20" name="Freihand 19">
                  <a:extLst>
                    <a:ext uri="{FF2B5EF4-FFF2-40B4-BE49-F238E27FC236}">
                      <a16:creationId xmlns:a16="http://schemas.microsoft.com/office/drawing/2014/main" id="{F16B118E-74FC-B28D-7EEC-CF0306D26EB1}"/>
                    </a:ext>
                  </a:extLst>
                </p:cNvPr>
                <p:cNvPicPr/>
                <p:nvPr/>
              </p:nvPicPr>
              <p:blipFill>
                <a:blip r:embed="rId15"/>
                <a:stretch>
                  <a:fillRect/>
                </a:stretch>
              </p:blipFill>
              <p:spPr>
                <a:xfrm>
                  <a:off x="5544556" y="566476"/>
                  <a:ext cx="66600" cy="1461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4" name="Freihand 23">
                  <a:extLst>
                    <a:ext uri="{FF2B5EF4-FFF2-40B4-BE49-F238E27FC236}">
                      <a16:creationId xmlns:a16="http://schemas.microsoft.com/office/drawing/2014/main" id="{5D51F0C3-1B7D-E114-55B0-CD26549CB951}"/>
                    </a:ext>
                  </a:extLst>
                </p14:cNvPr>
                <p14:cNvContentPartPr/>
                <p14:nvPr/>
              </p14:nvContentPartPr>
              <p14:xfrm>
                <a:off x="5693236" y="553156"/>
                <a:ext cx="524160" cy="527760"/>
              </p14:xfrm>
            </p:contentPart>
          </mc:Choice>
          <mc:Fallback>
            <p:pic>
              <p:nvPicPr>
                <p:cNvPr id="24" name="Freihand 23">
                  <a:extLst>
                    <a:ext uri="{FF2B5EF4-FFF2-40B4-BE49-F238E27FC236}">
                      <a16:creationId xmlns:a16="http://schemas.microsoft.com/office/drawing/2014/main" id="{5D51F0C3-1B7D-E114-55B0-CD26549CB951}"/>
                    </a:ext>
                  </a:extLst>
                </p:cNvPr>
                <p:cNvPicPr/>
                <p:nvPr/>
              </p:nvPicPr>
              <p:blipFill>
                <a:blip r:embed="rId17"/>
                <a:stretch>
                  <a:fillRect/>
                </a:stretch>
              </p:blipFill>
              <p:spPr>
                <a:xfrm>
                  <a:off x="5684236" y="544156"/>
                  <a:ext cx="541800" cy="5454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5" name="Freihand 24">
                  <a:extLst>
                    <a:ext uri="{FF2B5EF4-FFF2-40B4-BE49-F238E27FC236}">
                      <a16:creationId xmlns:a16="http://schemas.microsoft.com/office/drawing/2014/main" id="{E0C68C9E-A026-5E61-214B-4538308A03D6}"/>
                    </a:ext>
                  </a:extLst>
                </p14:cNvPr>
                <p14:cNvContentPartPr/>
                <p14:nvPr/>
              </p14:nvContentPartPr>
              <p14:xfrm>
                <a:off x="5698276" y="786796"/>
                <a:ext cx="732960" cy="591120"/>
              </p14:xfrm>
            </p:contentPart>
          </mc:Choice>
          <mc:Fallback>
            <p:pic>
              <p:nvPicPr>
                <p:cNvPr id="25" name="Freihand 24">
                  <a:extLst>
                    <a:ext uri="{FF2B5EF4-FFF2-40B4-BE49-F238E27FC236}">
                      <a16:creationId xmlns:a16="http://schemas.microsoft.com/office/drawing/2014/main" id="{E0C68C9E-A026-5E61-214B-4538308A03D6}"/>
                    </a:ext>
                  </a:extLst>
                </p:cNvPr>
                <p:cNvPicPr/>
                <p:nvPr/>
              </p:nvPicPr>
              <p:blipFill>
                <a:blip r:embed="rId19"/>
                <a:stretch>
                  <a:fillRect/>
                </a:stretch>
              </p:blipFill>
              <p:spPr>
                <a:xfrm>
                  <a:off x="5689636" y="777796"/>
                  <a:ext cx="750600" cy="608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8" name="Freihand 27">
                  <a:extLst>
                    <a:ext uri="{FF2B5EF4-FFF2-40B4-BE49-F238E27FC236}">
                      <a16:creationId xmlns:a16="http://schemas.microsoft.com/office/drawing/2014/main" id="{28E0F800-32CE-14D8-2F9E-E31C8FE6EDE5}"/>
                    </a:ext>
                  </a:extLst>
                </p14:cNvPr>
                <p14:cNvContentPartPr/>
                <p14:nvPr/>
              </p14:nvContentPartPr>
              <p14:xfrm>
                <a:off x="6050356" y="945556"/>
                <a:ext cx="869400" cy="671760"/>
              </p14:xfrm>
            </p:contentPart>
          </mc:Choice>
          <mc:Fallback>
            <p:pic>
              <p:nvPicPr>
                <p:cNvPr id="28" name="Freihand 27">
                  <a:extLst>
                    <a:ext uri="{FF2B5EF4-FFF2-40B4-BE49-F238E27FC236}">
                      <a16:creationId xmlns:a16="http://schemas.microsoft.com/office/drawing/2014/main" id="{28E0F800-32CE-14D8-2F9E-E31C8FE6EDE5}"/>
                    </a:ext>
                  </a:extLst>
                </p:cNvPr>
                <p:cNvPicPr/>
                <p:nvPr/>
              </p:nvPicPr>
              <p:blipFill>
                <a:blip r:embed="rId21"/>
                <a:stretch>
                  <a:fillRect/>
                </a:stretch>
              </p:blipFill>
              <p:spPr>
                <a:xfrm>
                  <a:off x="6041356" y="936916"/>
                  <a:ext cx="887040" cy="689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0" name="Freihand 29">
                  <a:extLst>
                    <a:ext uri="{FF2B5EF4-FFF2-40B4-BE49-F238E27FC236}">
                      <a16:creationId xmlns:a16="http://schemas.microsoft.com/office/drawing/2014/main" id="{F1F83672-3ED2-E2F5-9B26-DE19E9EF933C}"/>
                    </a:ext>
                  </a:extLst>
                </p14:cNvPr>
                <p14:cNvContentPartPr/>
                <p14:nvPr/>
              </p14:nvContentPartPr>
              <p14:xfrm>
                <a:off x="6202636" y="1072636"/>
                <a:ext cx="1198080" cy="747720"/>
              </p14:xfrm>
            </p:contentPart>
          </mc:Choice>
          <mc:Fallback>
            <p:pic>
              <p:nvPicPr>
                <p:cNvPr id="30" name="Freihand 29">
                  <a:extLst>
                    <a:ext uri="{FF2B5EF4-FFF2-40B4-BE49-F238E27FC236}">
                      <a16:creationId xmlns:a16="http://schemas.microsoft.com/office/drawing/2014/main" id="{F1F83672-3ED2-E2F5-9B26-DE19E9EF933C}"/>
                    </a:ext>
                  </a:extLst>
                </p:cNvPr>
                <p:cNvPicPr/>
                <p:nvPr/>
              </p:nvPicPr>
              <p:blipFill>
                <a:blip r:embed="rId23"/>
                <a:stretch>
                  <a:fillRect/>
                </a:stretch>
              </p:blipFill>
              <p:spPr>
                <a:xfrm>
                  <a:off x="6193636" y="1063636"/>
                  <a:ext cx="1215720" cy="7653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1" name="Freihand 30">
                  <a:extLst>
                    <a:ext uri="{FF2B5EF4-FFF2-40B4-BE49-F238E27FC236}">
                      <a16:creationId xmlns:a16="http://schemas.microsoft.com/office/drawing/2014/main" id="{1D1F41EA-1862-C41D-14D4-3B39D240C2FB}"/>
                    </a:ext>
                  </a:extLst>
                </p14:cNvPr>
                <p14:cNvContentPartPr/>
                <p14:nvPr/>
              </p14:nvContentPartPr>
              <p14:xfrm>
                <a:off x="7120276" y="1345156"/>
                <a:ext cx="1185480" cy="491400"/>
              </p14:xfrm>
            </p:contentPart>
          </mc:Choice>
          <mc:Fallback>
            <p:pic>
              <p:nvPicPr>
                <p:cNvPr id="31" name="Freihand 30">
                  <a:extLst>
                    <a:ext uri="{FF2B5EF4-FFF2-40B4-BE49-F238E27FC236}">
                      <a16:creationId xmlns:a16="http://schemas.microsoft.com/office/drawing/2014/main" id="{1D1F41EA-1862-C41D-14D4-3B39D240C2FB}"/>
                    </a:ext>
                  </a:extLst>
                </p:cNvPr>
                <p:cNvPicPr/>
                <p:nvPr/>
              </p:nvPicPr>
              <p:blipFill>
                <a:blip r:embed="rId25"/>
                <a:stretch>
                  <a:fillRect/>
                </a:stretch>
              </p:blipFill>
              <p:spPr>
                <a:xfrm>
                  <a:off x="7111636" y="1336156"/>
                  <a:ext cx="1203120" cy="5090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3" name="Freihand 32">
                  <a:extLst>
                    <a:ext uri="{FF2B5EF4-FFF2-40B4-BE49-F238E27FC236}">
                      <a16:creationId xmlns:a16="http://schemas.microsoft.com/office/drawing/2014/main" id="{BF63494E-9764-3B9B-ADAF-4FE31BF23750}"/>
                    </a:ext>
                  </a:extLst>
                </p14:cNvPr>
                <p14:cNvContentPartPr/>
                <p14:nvPr/>
              </p14:nvContentPartPr>
              <p14:xfrm>
                <a:off x="6836956" y="3882076"/>
                <a:ext cx="522720" cy="483840"/>
              </p14:xfrm>
            </p:contentPart>
          </mc:Choice>
          <mc:Fallback>
            <p:pic>
              <p:nvPicPr>
                <p:cNvPr id="33" name="Freihand 32">
                  <a:extLst>
                    <a:ext uri="{FF2B5EF4-FFF2-40B4-BE49-F238E27FC236}">
                      <a16:creationId xmlns:a16="http://schemas.microsoft.com/office/drawing/2014/main" id="{BF63494E-9764-3B9B-ADAF-4FE31BF23750}"/>
                    </a:ext>
                  </a:extLst>
                </p:cNvPr>
                <p:cNvPicPr/>
                <p:nvPr/>
              </p:nvPicPr>
              <p:blipFill>
                <a:blip r:embed="rId27"/>
                <a:stretch>
                  <a:fillRect/>
                </a:stretch>
              </p:blipFill>
              <p:spPr>
                <a:xfrm>
                  <a:off x="6827956" y="3873436"/>
                  <a:ext cx="540360" cy="501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35" name="Freihand 34">
                <a:extLst>
                  <a:ext uri="{FF2B5EF4-FFF2-40B4-BE49-F238E27FC236}">
                    <a16:creationId xmlns:a16="http://schemas.microsoft.com/office/drawing/2014/main" id="{ECE014A8-864A-B571-D3C4-C8B2005B96E0}"/>
                  </a:ext>
                </a:extLst>
              </p14:cNvPr>
              <p14:cNvContentPartPr/>
              <p14:nvPr/>
            </p14:nvContentPartPr>
            <p14:xfrm>
              <a:off x="5561476" y="2019796"/>
              <a:ext cx="34560" cy="39960"/>
            </p14:xfrm>
          </p:contentPart>
        </mc:Choice>
        <mc:Fallback>
          <p:pic>
            <p:nvPicPr>
              <p:cNvPr id="35" name="Freihand 34">
                <a:extLst>
                  <a:ext uri="{FF2B5EF4-FFF2-40B4-BE49-F238E27FC236}">
                    <a16:creationId xmlns:a16="http://schemas.microsoft.com/office/drawing/2014/main" id="{ECE014A8-864A-B571-D3C4-C8B2005B96E0}"/>
                  </a:ext>
                </a:extLst>
              </p:cNvPr>
              <p:cNvPicPr/>
              <p:nvPr/>
            </p:nvPicPr>
            <p:blipFill>
              <a:blip r:embed="rId29"/>
              <a:stretch>
                <a:fillRect/>
              </a:stretch>
            </p:blipFill>
            <p:spPr>
              <a:xfrm>
                <a:off x="5552476" y="2011156"/>
                <a:ext cx="522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6" name="Freihand 35">
                <a:extLst>
                  <a:ext uri="{FF2B5EF4-FFF2-40B4-BE49-F238E27FC236}">
                    <a16:creationId xmlns:a16="http://schemas.microsoft.com/office/drawing/2014/main" id="{917DFD86-6F3C-63D6-18EF-E40392B64A41}"/>
                  </a:ext>
                </a:extLst>
              </p14:cNvPr>
              <p14:cNvContentPartPr/>
              <p14:nvPr/>
            </p14:nvContentPartPr>
            <p14:xfrm>
              <a:off x="2746636" y="5940916"/>
              <a:ext cx="3979080" cy="46080"/>
            </p14:xfrm>
          </p:contentPart>
        </mc:Choice>
        <mc:Fallback>
          <p:pic>
            <p:nvPicPr>
              <p:cNvPr id="36" name="Freihand 35">
                <a:extLst>
                  <a:ext uri="{FF2B5EF4-FFF2-40B4-BE49-F238E27FC236}">
                    <a16:creationId xmlns:a16="http://schemas.microsoft.com/office/drawing/2014/main" id="{917DFD86-6F3C-63D6-18EF-E40392B64A41}"/>
                  </a:ext>
                </a:extLst>
              </p:cNvPr>
              <p:cNvPicPr/>
              <p:nvPr/>
            </p:nvPicPr>
            <p:blipFill>
              <a:blip r:embed="rId31"/>
              <a:stretch>
                <a:fillRect/>
              </a:stretch>
            </p:blipFill>
            <p:spPr>
              <a:xfrm>
                <a:off x="2737636" y="5931916"/>
                <a:ext cx="39967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7" name="Freihand 36">
                <a:extLst>
                  <a:ext uri="{FF2B5EF4-FFF2-40B4-BE49-F238E27FC236}">
                    <a16:creationId xmlns:a16="http://schemas.microsoft.com/office/drawing/2014/main" id="{8E8DC24C-2E23-E8B7-2644-271694E9B63F}"/>
                  </a:ext>
                </a:extLst>
              </p14:cNvPr>
              <p14:cNvContentPartPr/>
              <p14:nvPr/>
            </p14:nvContentPartPr>
            <p14:xfrm>
              <a:off x="7919476" y="5612956"/>
              <a:ext cx="442800" cy="337320"/>
            </p14:xfrm>
          </p:contentPart>
        </mc:Choice>
        <mc:Fallback>
          <p:pic>
            <p:nvPicPr>
              <p:cNvPr id="37" name="Freihand 36">
                <a:extLst>
                  <a:ext uri="{FF2B5EF4-FFF2-40B4-BE49-F238E27FC236}">
                    <a16:creationId xmlns:a16="http://schemas.microsoft.com/office/drawing/2014/main" id="{8E8DC24C-2E23-E8B7-2644-271694E9B63F}"/>
                  </a:ext>
                </a:extLst>
              </p:cNvPr>
              <p:cNvPicPr/>
              <p:nvPr/>
            </p:nvPicPr>
            <p:blipFill>
              <a:blip r:embed="rId33"/>
              <a:stretch>
                <a:fillRect/>
              </a:stretch>
            </p:blipFill>
            <p:spPr>
              <a:xfrm>
                <a:off x="7910836" y="5604316"/>
                <a:ext cx="460440" cy="354960"/>
              </a:xfrm>
              <a:prstGeom prst="rect">
                <a:avLst/>
              </a:prstGeom>
            </p:spPr>
          </p:pic>
        </mc:Fallback>
      </mc:AlternateContent>
    </p:spTree>
    <p:extLst>
      <p:ext uri="{BB962C8B-B14F-4D97-AF65-F5344CB8AC3E}">
        <p14:creationId xmlns:p14="http://schemas.microsoft.com/office/powerpoint/2010/main" val="3062606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 C </a:t>
            </a:r>
            <a:r>
              <a:rPr lang="de-DE" sz="2800" dirty="0" err="1">
                <a:latin typeface="Times New Roman" panose="02020603050405020304" pitchFamily="18" charset="0"/>
                <a:cs typeface="Times New Roman" panose="02020603050405020304" pitchFamily="18" charset="0"/>
              </a:rPr>
              <a:t>Intransitivität</a:t>
            </a:r>
            <a:r>
              <a:rPr lang="de-DE" sz="2800" dirty="0">
                <a:latin typeface="Times New Roman" panose="02020603050405020304" pitchFamily="18" charset="0"/>
                <a:cs typeface="Times New Roman" panose="02020603050405020304" pitchFamily="18" charset="0"/>
              </a:rPr>
              <a:t> des </a:t>
            </a:r>
            <a:r>
              <a:rPr lang="de-DE" sz="2800" dirty="0" err="1">
                <a:latin typeface="Times New Roman" panose="02020603050405020304" pitchFamily="18" charset="0"/>
                <a:cs typeface="Times New Roman" panose="02020603050405020304" pitchFamily="18" charset="0"/>
              </a:rPr>
              <a:t>Scitovsky</a:t>
            </a:r>
            <a:r>
              <a:rPr lang="de-DE" sz="2800" dirty="0">
                <a:latin typeface="Times New Roman" panose="02020603050405020304" pitchFamily="18" charset="0"/>
                <a:cs typeface="Times New Roman" panose="02020603050405020304" pitchFamily="18" charset="0"/>
              </a:rPr>
              <a:t>-Test</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9049" y="4779021"/>
                <a:ext cx="8665527" cy="1632412"/>
              </a:xfrm>
              <a:prstGeom prst="rect">
                <a:avLst/>
              </a:prstGeom>
              <a:noFill/>
            </p:spPr>
            <p:txBody>
              <a:bodyPr wrap="square" rtlCol="0">
                <a:noAutofit/>
              </a:bodyPr>
              <a:lstStyle/>
              <a:p>
                <a:pPr marL="342900" indent="-342900">
                  <a:buFont typeface="Wingdings" panose="05000000000000000000" pitchFamily="2" charset="2"/>
                  <a:buChar char="§"/>
                </a:pPr>
                <a:r>
                  <a:rPr lang="de-DE" sz="2400">
                    <a:latin typeface="Times New Roman" panose="02020603050405020304" pitchFamily="18" charset="0"/>
                    <a:cs typeface="Times New Roman" panose="02020603050405020304" pitchFamily="18" charset="0"/>
                  </a:rPr>
                  <a:t>Jetzt verändert eine weitere Politikmaßnahme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𝑉</m:t>
                        </m:r>
                      </m:e>
                      <m:sub>
                        <m:r>
                          <a:rPr lang="de-DE" sz="2400" b="0" i="1" smtClean="0">
                            <a:latin typeface="Cambria Math" panose="02040503050406030204" pitchFamily="18" charset="0"/>
                            <a:cs typeface="Times New Roman" panose="02020603050405020304" pitchFamily="18" charset="0"/>
                          </a:rPr>
                          <m:t>𝑦</m:t>
                        </m:r>
                      </m:sub>
                    </m:sSub>
                  </m:oMath>
                </a14:m>
                <a:r>
                  <a:rPr lang="de-DE" sz="2400">
                    <a:latin typeface="Times New Roman" panose="02020603050405020304" pitchFamily="18" charset="0"/>
                    <a:cs typeface="Times New Roman" panose="02020603050405020304" pitchFamily="18" charset="0"/>
                  </a:rPr>
                  <a:t> auf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𝑉</m:t>
                        </m:r>
                      </m:e>
                      <m:sub>
                        <m:r>
                          <a:rPr lang="de-DE" sz="2400" i="1">
                            <a:latin typeface="Cambria Math" panose="02040503050406030204" pitchFamily="18" charset="0"/>
                            <a:cs typeface="Times New Roman" panose="02020603050405020304" pitchFamily="18" charset="0"/>
                          </a:rPr>
                          <m:t>𝑧</m:t>
                        </m:r>
                      </m:sub>
                    </m:sSub>
                  </m:oMath>
                </a14:m>
                <a:endParaRPr lang="de-DE" sz="240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de-DE" sz="2400">
                    <a:latin typeface="Times New Roman" panose="02020603050405020304" pitchFamily="18" charset="0"/>
                    <a:cs typeface="Times New Roman" panose="02020603050405020304" pitchFamily="18" charset="0"/>
                  </a:rPr>
                  <a:t>y </a:t>
                </a:r>
                <a:r>
                  <a:rPr lang="de-DE" sz="2400" dirty="0">
                    <a:latin typeface="Times New Roman" panose="02020603050405020304" pitchFamily="18" charset="0"/>
                    <a:cs typeface="Times New Roman" panose="02020603050405020304" pitchFamily="18" charset="0"/>
                  </a:rPr>
                  <a:t>nach z: da z´ auf der gleichen Nutzenmöglichkeitskurve liegt wie z ist z </a:t>
                </a:r>
                <a:r>
                  <a:rPr lang="de-DE" sz="2400" dirty="0" err="1">
                    <a:latin typeface="Times New Roman" panose="02020603050405020304" pitchFamily="18" charset="0"/>
                    <a:cs typeface="Times New Roman" panose="02020603050405020304" pitchFamily="18" charset="0"/>
                  </a:rPr>
                  <a:t>Kaldor</a:t>
                </a:r>
                <a:r>
                  <a:rPr lang="de-DE" sz="2400" dirty="0">
                    <a:latin typeface="Times New Roman" panose="02020603050405020304" pitchFamily="18" charset="0"/>
                    <a:cs typeface="Times New Roman" panose="02020603050405020304" pitchFamily="18" charset="0"/>
                  </a:rPr>
                  <a:t>-Hicks-besser als y</a:t>
                </a: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9049" y="4779021"/>
                <a:ext cx="8665527" cy="1632412"/>
              </a:xfrm>
              <a:prstGeom prst="rect">
                <a:avLst/>
              </a:prstGeom>
              <a:blipFill>
                <a:blip r:embed="rId2"/>
                <a:stretch>
                  <a:fillRect l="-914" t="-2985"/>
                </a:stretch>
              </a:blipFill>
            </p:spPr>
            <p:txBody>
              <a:bodyPr/>
              <a:lstStyle/>
              <a:p>
                <a:r>
                  <a:rPr lang="de-DE">
                    <a:noFill/>
                  </a:rPr>
                  <a:t> </a:t>
                </a:r>
              </a:p>
            </p:txBody>
          </p:sp>
        </mc:Fallback>
      </mc:AlternateContent>
      <p:grpSp>
        <p:nvGrpSpPr>
          <p:cNvPr id="4" name="Gruppieren 3">
            <a:extLst>
              <a:ext uri="{FF2B5EF4-FFF2-40B4-BE49-F238E27FC236}">
                <a16:creationId xmlns:a16="http://schemas.microsoft.com/office/drawing/2014/main" id="{33F525AC-E539-4633-A2CC-9922C484D029}"/>
              </a:ext>
            </a:extLst>
          </p:cNvPr>
          <p:cNvGrpSpPr/>
          <p:nvPr/>
        </p:nvGrpSpPr>
        <p:grpSpPr>
          <a:xfrm>
            <a:off x="3255225" y="837971"/>
            <a:ext cx="5300330" cy="3561575"/>
            <a:chOff x="1711842" y="845289"/>
            <a:chExt cx="7396716" cy="5167421"/>
          </a:xfrm>
        </p:grpSpPr>
        <p:cxnSp>
          <p:nvCxnSpPr>
            <p:cNvPr id="5" name="Gerade Verbindung mit Pfeil 4">
              <a:extLst>
                <a:ext uri="{FF2B5EF4-FFF2-40B4-BE49-F238E27FC236}">
                  <a16:creationId xmlns:a16="http://schemas.microsoft.com/office/drawing/2014/main" id="{77F52307-5C9D-4588-8475-3020DECC5670}"/>
                </a:ext>
              </a:extLst>
            </p:cNvPr>
            <p:cNvCxnSpPr>
              <a:cxnSpLocks/>
            </p:cNvCxnSpPr>
            <p:nvPr/>
          </p:nvCxnSpPr>
          <p:spPr>
            <a:xfrm flipH="1" flipV="1">
              <a:off x="1711842" y="845289"/>
              <a:ext cx="74428" cy="51674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37BE3ED8-6E8D-4065-818B-D9170775719C}"/>
                </a:ext>
              </a:extLst>
            </p:cNvPr>
            <p:cNvCxnSpPr>
              <a:cxnSpLocks/>
            </p:cNvCxnSpPr>
            <p:nvPr/>
          </p:nvCxnSpPr>
          <p:spPr>
            <a:xfrm flipV="1">
              <a:off x="1786270" y="6012709"/>
              <a:ext cx="7322288"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 name="Rechteck 6">
                <a:extLst>
                  <a:ext uri="{FF2B5EF4-FFF2-40B4-BE49-F238E27FC236}">
                    <a16:creationId xmlns:a16="http://schemas.microsoft.com/office/drawing/2014/main" id="{3F71B80D-BA40-431C-A76D-4E55253E5AA3}"/>
                  </a:ext>
                </a:extLst>
              </p:cNvPr>
              <p:cNvSpPr/>
              <p:nvPr/>
            </p:nvSpPr>
            <p:spPr>
              <a:xfrm>
                <a:off x="7990144" y="4399545"/>
                <a:ext cx="56541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i="1">
                              <a:latin typeface="Cambria Math" panose="02040503050406030204" pitchFamily="18" charset="0"/>
                              <a:cs typeface="Times New Roman" panose="02020603050405020304" pitchFamily="18" charset="0"/>
                            </a:rPr>
                            <m:t>1</m:t>
                          </m:r>
                        </m:sub>
                      </m:sSub>
                    </m:oMath>
                  </m:oMathPara>
                </a14:m>
                <a:endParaRPr lang="de-DE" sz="2400" dirty="0"/>
              </a:p>
            </p:txBody>
          </p:sp>
        </mc:Choice>
        <mc:Fallback xmlns="">
          <p:sp>
            <p:nvSpPr>
              <p:cNvPr id="7" name="Rechteck 6">
                <a:extLst>
                  <a:ext uri="{FF2B5EF4-FFF2-40B4-BE49-F238E27FC236}">
                    <a16:creationId xmlns:a16="http://schemas.microsoft.com/office/drawing/2014/main" id="{3F71B80D-BA40-431C-A76D-4E55253E5AA3}"/>
                  </a:ext>
                </a:extLst>
              </p:cNvPr>
              <p:cNvSpPr>
                <a:spLocks noRot="1" noChangeAspect="1" noMove="1" noResize="1" noEditPoints="1" noAdjustHandles="1" noChangeArrowheads="1" noChangeShapeType="1" noTextEdit="1"/>
              </p:cNvSpPr>
              <p:nvPr/>
            </p:nvSpPr>
            <p:spPr>
              <a:xfrm>
                <a:off x="7990144" y="4399545"/>
                <a:ext cx="565411" cy="461665"/>
              </a:xfrm>
              <a:prstGeom prst="rect">
                <a:avLst/>
              </a:prstGeom>
              <a:blipFill>
                <a:blip r:embed="rId3"/>
                <a:stretch>
                  <a:fillRect b="-1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Rechteck 7">
                <a:extLst>
                  <a:ext uri="{FF2B5EF4-FFF2-40B4-BE49-F238E27FC236}">
                    <a16:creationId xmlns:a16="http://schemas.microsoft.com/office/drawing/2014/main" id="{A5B708EB-EADA-4100-86F1-C562C89D63BA}"/>
                  </a:ext>
                </a:extLst>
              </p:cNvPr>
              <p:cNvSpPr/>
              <p:nvPr/>
            </p:nvSpPr>
            <p:spPr>
              <a:xfrm>
                <a:off x="2689814" y="835644"/>
                <a:ext cx="57252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b="0" i="1" smtClean="0">
                              <a:latin typeface="Cambria Math" panose="02040503050406030204" pitchFamily="18" charset="0"/>
                              <a:cs typeface="Times New Roman" panose="02020603050405020304" pitchFamily="18" charset="0"/>
                            </a:rPr>
                            <m:t>2</m:t>
                          </m:r>
                        </m:sub>
                      </m:sSub>
                    </m:oMath>
                  </m:oMathPara>
                </a14:m>
                <a:endParaRPr lang="de-DE" sz="2400" dirty="0"/>
              </a:p>
            </p:txBody>
          </p:sp>
        </mc:Choice>
        <mc:Fallback xmlns="">
          <p:sp>
            <p:nvSpPr>
              <p:cNvPr id="8" name="Rechteck 7">
                <a:extLst>
                  <a:ext uri="{FF2B5EF4-FFF2-40B4-BE49-F238E27FC236}">
                    <a16:creationId xmlns:a16="http://schemas.microsoft.com/office/drawing/2014/main" id="{A5B708EB-EADA-4100-86F1-C562C89D63BA}"/>
                  </a:ext>
                </a:extLst>
              </p:cNvPr>
              <p:cNvSpPr>
                <a:spLocks noRot="1" noChangeAspect="1" noMove="1" noResize="1" noEditPoints="1" noAdjustHandles="1" noChangeArrowheads="1" noChangeShapeType="1" noTextEdit="1"/>
              </p:cNvSpPr>
              <p:nvPr/>
            </p:nvSpPr>
            <p:spPr>
              <a:xfrm>
                <a:off x="2689814" y="835644"/>
                <a:ext cx="572529" cy="461665"/>
              </a:xfrm>
              <a:prstGeom prst="rect">
                <a:avLst/>
              </a:prstGeom>
              <a:blipFill>
                <a:blip r:embed="rId4"/>
                <a:stretch>
                  <a:fillRect b="-1316"/>
                </a:stretch>
              </a:blipFill>
            </p:spPr>
            <p:txBody>
              <a:bodyPr/>
              <a:lstStyle/>
              <a:p>
                <a:r>
                  <a:rPr lang="de-DE">
                    <a:noFill/>
                  </a:rPr>
                  <a:t> </a:t>
                </a:r>
              </a:p>
            </p:txBody>
          </p:sp>
        </mc:Fallback>
      </mc:AlternateContent>
      <p:sp>
        <p:nvSpPr>
          <p:cNvPr id="9" name="Freihandform: Form 8">
            <a:extLst>
              <a:ext uri="{FF2B5EF4-FFF2-40B4-BE49-F238E27FC236}">
                <a16:creationId xmlns:a16="http://schemas.microsoft.com/office/drawing/2014/main" id="{419576AA-7946-40C3-BA2E-E156A0DE0154}"/>
              </a:ext>
            </a:extLst>
          </p:cNvPr>
          <p:cNvSpPr/>
          <p:nvPr/>
        </p:nvSpPr>
        <p:spPr>
          <a:xfrm>
            <a:off x="3899919" y="1152157"/>
            <a:ext cx="2551814" cy="2816711"/>
          </a:xfrm>
          <a:custGeom>
            <a:avLst/>
            <a:gdLst>
              <a:gd name="connsiteX0" fmla="*/ 0 w 2551814"/>
              <a:gd name="connsiteY0" fmla="*/ 0 h 2115879"/>
              <a:gd name="connsiteX1" fmla="*/ 1733107 w 2551814"/>
              <a:gd name="connsiteY1" fmla="*/ 552893 h 2115879"/>
              <a:gd name="connsiteX2" fmla="*/ 2551814 w 2551814"/>
              <a:gd name="connsiteY2" fmla="*/ 2115879 h 2115879"/>
              <a:gd name="connsiteX3" fmla="*/ 2551814 w 2551814"/>
              <a:gd name="connsiteY3" fmla="*/ 2115879 h 2115879"/>
            </a:gdLst>
            <a:ahLst/>
            <a:cxnLst>
              <a:cxn ang="0">
                <a:pos x="connsiteX0" y="connsiteY0"/>
              </a:cxn>
              <a:cxn ang="0">
                <a:pos x="connsiteX1" y="connsiteY1"/>
              </a:cxn>
              <a:cxn ang="0">
                <a:pos x="connsiteX2" y="connsiteY2"/>
              </a:cxn>
              <a:cxn ang="0">
                <a:pos x="connsiteX3" y="connsiteY3"/>
              </a:cxn>
            </a:cxnLst>
            <a:rect l="l" t="t" r="r" b="b"/>
            <a:pathLst>
              <a:path w="2551814" h="2115879">
                <a:moveTo>
                  <a:pt x="0" y="0"/>
                </a:moveTo>
                <a:cubicBezTo>
                  <a:pt x="653902" y="100123"/>
                  <a:pt x="1307805" y="200246"/>
                  <a:pt x="1733107" y="552893"/>
                </a:cubicBezTo>
                <a:cubicBezTo>
                  <a:pt x="2158409" y="905540"/>
                  <a:pt x="2551814" y="2115879"/>
                  <a:pt x="2551814" y="2115879"/>
                </a:cubicBezTo>
                <a:lnTo>
                  <a:pt x="2551814" y="2115879"/>
                </a:ln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E120F7C4-F71E-4483-B970-75FDE603185A}"/>
              </a:ext>
            </a:extLst>
          </p:cNvPr>
          <p:cNvSpPr txBox="1"/>
          <p:nvPr/>
        </p:nvSpPr>
        <p:spPr>
          <a:xfrm>
            <a:off x="4284160" y="356189"/>
            <a:ext cx="444352" cy="1323439"/>
          </a:xfrm>
          <a:prstGeom prst="rect">
            <a:avLst/>
          </a:prstGeom>
          <a:noFill/>
        </p:spPr>
        <p:txBody>
          <a:bodyPr wrap="none" rtlCol="0">
            <a:spAutoFit/>
          </a:bodyPr>
          <a:lstStyle/>
          <a:p>
            <a:r>
              <a:rPr lang="de-DE" sz="8000" dirty="0"/>
              <a:t>.</a:t>
            </a:r>
          </a:p>
        </p:txBody>
      </p:sp>
      <p:sp>
        <p:nvSpPr>
          <p:cNvPr id="23" name="Textfeld 22">
            <a:extLst>
              <a:ext uri="{FF2B5EF4-FFF2-40B4-BE49-F238E27FC236}">
                <a16:creationId xmlns:a16="http://schemas.microsoft.com/office/drawing/2014/main" id="{BD6A1C80-D50F-45F5-B583-86659C6BC0A0}"/>
              </a:ext>
            </a:extLst>
          </p:cNvPr>
          <p:cNvSpPr txBox="1"/>
          <p:nvPr/>
        </p:nvSpPr>
        <p:spPr>
          <a:xfrm>
            <a:off x="5240737" y="1531632"/>
            <a:ext cx="338554"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y</a:t>
            </a:r>
          </a:p>
        </p:txBody>
      </p:sp>
      <p:sp>
        <p:nvSpPr>
          <p:cNvPr id="27" name="Freihandform: Form 26">
            <a:extLst>
              <a:ext uri="{FF2B5EF4-FFF2-40B4-BE49-F238E27FC236}">
                <a16:creationId xmlns:a16="http://schemas.microsoft.com/office/drawing/2014/main" id="{A3339E7B-4851-439E-9D67-1247B5A62E86}"/>
              </a:ext>
            </a:extLst>
          </p:cNvPr>
          <p:cNvSpPr/>
          <p:nvPr/>
        </p:nvSpPr>
        <p:spPr>
          <a:xfrm>
            <a:off x="3423684" y="1729699"/>
            <a:ext cx="4621501" cy="2459830"/>
          </a:xfrm>
          <a:custGeom>
            <a:avLst/>
            <a:gdLst>
              <a:gd name="connsiteX0" fmla="*/ 0 w 2551814"/>
              <a:gd name="connsiteY0" fmla="*/ 0 h 2115879"/>
              <a:gd name="connsiteX1" fmla="*/ 1733107 w 2551814"/>
              <a:gd name="connsiteY1" fmla="*/ 552893 h 2115879"/>
              <a:gd name="connsiteX2" fmla="*/ 2551814 w 2551814"/>
              <a:gd name="connsiteY2" fmla="*/ 2115879 h 2115879"/>
              <a:gd name="connsiteX3" fmla="*/ 2551814 w 2551814"/>
              <a:gd name="connsiteY3" fmla="*/ 2115879 h 2115879"/>
            </a:gdLst>
            <a:ahLst/>
            <a:cxnLst>
              <a:cxn ang="0">
                <a:pos x="connsiteX0" y="connsiteY0"/>
              </a:cxn>
              <a:cxn ang="0">
                <a:pos x="connsiteX1" y="connsiteY1"/>
              </a:cxn>
              <a:cxn ang="0">
                <a:pos x="connsiteX2" y="connsiteY2"/>
              </a:cxn>
              <a:cxn ang="0">
                <a:pos x="connsiteX3" y="connsiteY3"/>
              </a:cxn>
            </a:cxnLst>
            <a:rect l="l" t="t" r="r" b="b"/>
            <a:pathLst>
              <a:path w="2551814" h="2115879">
                <a:moveTo>
                  <a:pt x="0" y="0"/>
                </a:moveTo>
                <a:cubicBezTo>
                  <a:pt x="653902" y="100123"/>
                  <a:pt x="1307805" y="200246"/>
                  <a:pt x="1733107" y="552893"/>
                </a:cubicBezTo>
                <a:cubicBezTo>
                  <a:pt x="2158409" y="905540"/>
                  <a:pt x="2551814" y="2115879"/>
                  <a:pt x="2551814" y="2115879"/>
                </a:cubicBezTo>
                <a:lnTo>
                  <a:pt x="2551814" y="2115879"/>
                </a:ln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20A0D313-BC3B-4C3C-AA8F-235A64F3FDAE}"/>
              </a:ext>
            </a:extLst>
          </p:cNvPr>
          <p:cNvSpPr txBox="1"/>
          <p:nvPr/>
        </p:nvSpPr>
        <p:spPr>
          <a:xfrm>
            <a:off x="5357115" y="1085415"/>
            <a:ext cx="444352" cy="1323439"/>
          </a:xfrm>
          <a:prstGeom prst="rect">
            <a:avLst/>
          </a:prstGeom>
          <a:noFill/>
        </p:spPr>
        <p:txBody>
          <a:bodyPr wrap="none" rtlCol="0">
            <a:spAutoFit/>
          </a:bodyPr>
          <a:lstStyle/>
          <a:p>
            <a:r>
              <a:rPr lang="de-DE" sz="8000" dirty="0"/>
              <a:t>.</a:t>
            </a:r>
          </a:p>
        </p:txBody>
      </p:sp>
      <p:sp>
        <p:nvSpPr>
          <p:cNvPr id="32" name="Textfeld 31">
            <a:extLst>
              <a:ext uri="{FF2B5EF4-FFF2-40B4-BE49-F238E27FC236}">
                <a16:creationId xmlns:a16="http://schemas.microsoft.com/office/drawing/2014/main" id="{63BA1DA1-B23E-45AA-8721-46D769E7CB31}"/>
              </a:ext>
            </a:extLst>
          </p:cNvPr>
          <p:cNvSpPr txBox="1"/>
          <p:nvPr/>
        </p:nvSpPr>
        <p:spPr>
          <a:xfrm>
            <a:off x="4523482" y="843190"/>
            <a:ext cx="320922"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z</a:t>
            </a:r>
          </a:p>
        </p:txBody>
      </p:sp>
      <p:cxnSp>
        <p:nvCxnSpPr>
          <p:cNvPr id="21" name="Gerader Verbinder 20"/>
          <p:cNvCxnSpPr/>
          <p:nvPr/>
        </p:nvCxnSpPr>
        <p:spPr>
          <a:xfrm flipH="1" flipV="1">
            <a:off x="5556851" y="560981"/>
            <a:ext cx="1" cy="14585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Gerader Verbinder 21"/>
          <p:cNvCxnSpPr/>
          <p:nvPr/>
        </p:nvCxnSpPr>
        <p:spPr>
          <a:xfrm>
            <a:off x="5631464" y="2019534"/>
            <a:ext cx="2564391" cy="27113"/>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63BA1DA1-B23E-45AA-8721-46D769E7CB31}"/>
              </a:ext>
            </a:extLst>
          </p:cNvPr>
          <p:cNvSpPr txBox="1"/>
          <p:nvPr/>
        </p:nvSpPr>
        <p:spPr>
          <a:xfrm>
            <a:off x="5777848" y="1473831"/>
            <a:ext cx="423514"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z´</a:t>
            </a:r>
          </a:p>
        </p:txBody>
      </p:sp>
      <p:sp>
        <p:nvSpPr>
          <p:cNvPr id="28" name="Textfeld 27">
            <a:extLst>
              <a:ext uri="{FF2B5EF4-FFF2-40B4-BE49-F238E27FC236}">
                <a16:creationId xmlns:a16="http://schemas.microsoft.com/office/drawing/2014/main" id="{E120F7C4-F71E-4483-B970-75FDE603185A}"/>
              </a:ext>
            </a:extLst>
          </p:cNvPr>
          <p:cNvSpPr txBox="1"/>
          <p:nvPr/>
        </p:nvSpPr>
        <p:spPr>
          <a:xfrm>
            <a:off x="5445174" y="931496"/>
            <a:ext cx="444352" cy="1323439"/>
          </a:xfrm>
          <a:prstGeom prst="rect">
            <a:avLst/>
          </a:prstGeom>
          <a:noFill/>
        </p:spPr>
        <p:txBody>
          <a:bodyPr wrap="none" rtlCol="0">
            <a:spAutoFit/>
          </a:bodyPr>
          <a:lstStyle/>
          <a:p>
            <a:r>
              <a:rPr lang="de-DE" sz="8000" dirty="0"/>
              <a:t>.</a:t>
            </a:r>
          </a:p>
        </p:txBody>
      </p:sp>
      <p:sp>
        <p:nvSpPr>
          <p:cNvPr id="19" name="Rechteck 18">
            <a:extLst>
              <a:ext uri="{FF2B5EF4-FFF2-40B4-BE49-F238E27FC236}">
                <a16:creationId xmlns:a16="http://schemas.microsoft.com/office/drawing/2014/main" id="{766BDBF8-B0B2-4BE7-972F-9FFAC2F44B5D}"/>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18" name="Rechteck 17">
                <a:extLst>
                  <a:ext uri="{FF2B5EF4-FFF2-40B4-BE49-F238E27FC236}">
                    <a16:creationId xmlns:a16="http://schemas.microsoft.com/office/drawing/2014/main" id="{A91941AD-EF19-2E74-9FFB-B436E8150FD5}"/>
                  </a:ext>
                </a:extLst>
              </p:cNvPr>
              <p:cNvSpPr/>
              <p:nvPr/>
            </p:nvSpPr>
            <p:spPr>
              <a:xfrm>
                <a:off x="3315229" y="1716847"/>
                <a:ext cx="534698" cy="4908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𝑉</m:t>
                          </m:r>
                        </m:e>
                        <m:sub>
                          <m:r>
                            <a:rPr lang="de-DE" sz="2400" b="0" i="1" smtClean="0">
                              <a:latin typeface="Cambria Math" panose="02040503050406030204" pitchFamily="18" charset="0"/>
                              <a:cs typeface="Times New Roman" panose="02020603050405020304" pitchFamily="18" charset="0"/>
                            </a:rPr>
                            <m:t>𝑦</m:t>
                          </m:r>
                        </m:sub>
                      </m:sSub>
                    </m:oMath>
                  </m:oMathPara>
                </a14:m>
                <a:endParaRPr lang="de-DE" sz="2400" dirty="0"/>
              </a:p>
            </p:txBody>
          </p:sp>
        </mc:Choice>
        <mc:Fallback xmlns="">
          <p:sp>
            <p:nvSpPr>
              <p:cNvPr id="18" name="Rechteck 17">
                <a:extLst>
                  <a:ext uri="{FF2B5EF4-FFF2-40B4-BE49-F238E27FC236}">
                    <a16:creationId xmlns:a16="http://schemas.microsoft.com/office/drawing/2014/main" id="{A91941AD-EF19-2E74-9FFB-B436E8150FD5}"/>
                  </a:ext>
                </a:extLst>
              </p:cNvPr>
              <p:cNvSpPr>
                <a:spLocks noRot="1" noChangeAspect="1" noMove="1" noResize="1" noEditPoints="1" noAdjustHandles="1" noChangeArrowheads="1" noChangeShapeType="1" noTextEdit="1"/>
              </p:cNvSpPr>
              <p:nvPr/>
            </p:nvSpPr>
            <p:spPr>
              <a:xfrm>
                <a:off x="3315229" y="1716847"/>
                <a:ext cx="534698" cy="490840"/>
              </a:xfrm>
              <a:prstGeom prst="rect">
                <a:avLst/>
              </a:prstGeom>
              <a:blipFill>
                <a:blip r:embed="rId5"/>
                <a:stretch>
                  <a:fillRect b="-625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0" name="Rechteck 19">
                <a:extLst>
                  <a:ext uri="{FF2B5EF4-FFF2-40B4-BE49-F238E27FC236}">
                    <a16:creationId xmlns:a16="http://schemas.microsoft.com/office/drawing/2014/main" id="{E605D0DE-DAFB-DEFC-E001-B6C6CF4CEA0D}"/>
                  </a:ext>
                </a:extLst>
              </p:cNvPr>
              <p:cNvSpPr/>
              <p:nvPr/>
            </p:nvSpPr>
            <p:spPr>
              <a:xfrm>
                <a:off x="3565600" y="650047"/>
                <a:ext cx="51014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𝑉</m:t>
                          </m:r>
                        </m:e>
                        <m:sub>
                          <m:r>
                            <a:rPr lang="de-DE" sz="2400" b="0" i="1" smtClean="0">
                              <a:latin typeface="Cambria Math" panose="02040503050406030204" pitchFamily="18" charset="0"/>
                              <a:cs typeface="Times New Roman" panose="02020603050405020304" pitchFamily="18" charset="0"/>
                            </a:rPr>
                            <m:t>𝑧</m:t>
                          </m:r>
                        </m:sub>
                      </m:sSub>
                    </m:oMath>
                  </m:oMathPara>
                </a14:m>
                <a:endParaRPr lang="de-DE" sz="2400" dirty="0"/>
              </a:p>
            </p:txBody>
          </p:sp>
        </mc:Choice>
        <mc:Fallback xmlns="">
          <p:sp>
            <p:nvSpPr>
              <p:cNvPr id="20" name="Rechteck 19">
                <a:extLst>
                  <a:ext uri="{FF2B5EF4-FFF2-40B4-BE49-F238E27FC236}">
                    <a16:creationId xmlns:a16="http://schemas.microsoft.com/office/drawing/2014/main" id="{E605D0DE-DAFB-DEFC-E001-B6C6CF4CEA0D}"/>
                  </a:ext>
                </a:extLst>
              </p:cNvPr>
              <p:cNvSpPr>
                <a:spLocks noRot="1" noChangeAspect="1" noMove="1" noResize="1" noEditPoints="1" noAdjustHandles="1" noChangeArrowheads="1" noChangeShapeType="1" noTextEdit="1"/>
              </p:cNvSpPr>
              <p:nvPr/>
            </p:nvSpPr>
            <p:spPr>
              <a:xfrm>
                <a:off x="3565600" y="650047"/>
                <a:ext cx="510140" cy="461665"/>
              </a:xfrm>
              <a:prstGeom prst="rect">
                <a:avLst/>
              </a:prstGeom>
              <a:blipFill>
                <a:blip r:embed="rId6"/>
                <a:stretch>
                  <a:fillRect/>
                </a:stretch>
              </a:blipFill>
            </p:spPr>
            <p:txBody>
              <a:bodyPr/>
              <a:lstStyle/>
              <a:p>
                <a:r>
                  <a:rPr lang="de-DE">
                    <a:noFill/>
                  </a:rPr>
                  <a:t> </a:t>
                </a:r>
              </a:p>
            </p:txBody>
          </p:sp>
        </mc:Fallback>
      </mc:AlternateContent>
      <mc:AlternateContent xmlns:mc="http://schemas.openxmlformats.org/markup-compatibility/2006">
        <mc:Choice xmlns:p14="http://schemas.microsoft.com/office/powerpoint/2010/main" Requires="p14">
          <p:contentPart p14:bwMode="auto" r:id="rId7">
            <p14:nvContentPartPr>
              <p14:cNvPr id="2" name="Freihand 1">
                <a:extLst>
                  <a:ext uri="{FF2B5EF4-FFF2-40B4-BE49-F238E27FC236}">
                    <a16:creationId xmlns:a16="http://schemas.microsoft.com/office/drawing/2014/main" id="{6CD4236B-66BB-ADA3-1712-D8F82CE1D396}"/>
                  </a:ext>
                </a:extLst>
              </p14:cNvPr>
              <p14:cNvContentPartPr/>
              <p14:nvPr/>
            </p14:nvContentPartPr>
            <p14:xfrm>
              <a:off x="5599276" y="2028076"/>
              <a:ext cx="4320" cy="10080"/>
            </p14:xfrm>
          </p:contentPart>
        </mc:Choice>
        <mc:Fallback>
          <p:pic>
            <p:nvPicPr>
              <p:cNvPr id="2" name="Freihand 1">
                <a:extLst>
                  <a:ext uri="{FF2B5EF4-FFF2-40B4-BE49-F238E27FC236}">
                    <a16:creationId xmlns:a16="http://schemas.microsoft.com/office/drawing/2014/main" id="{6CD4236B-66BB-ADA3-1712-D8F82CE1D396}"/>
                  </a:ext>
                </a:extLst>
              </p:cNvPr>
              <p:cNvPicPr/>
              <p:nvPr/>
            </p:nvPicPr>
            <p:blipFill>
              <a:blip r:embed="rId8"/>
              <a:stretch>
                <a:fillRect/>
              </a:stretch>
            </p:blipFill>
            <p:spPr>
              <a:xfrm>
                <a:off x="5590276" y="2019436"/>
                <a:ext cx="219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5" name="Freihand 14">
                <a:extLst>
                  <a:ext uri="{FF2B5EF4-FFF2-40B4-BE49-F238E27FC236}">
                    <a16:creationId xmlns:a16="http://schemas.microsoft.com/office/drawing/2014/main" id="{30D33F08-51E7-7194-76F7-631FAD3635A1}"/>
                  </a:ext>
                </a:extLst>
              </p14:cNvPr>
              <p14:cNvContentPartPr/>
              <p14:nvPr/>
            </p14:nvContentPartPr>
            <p14:xfrm>
              <a:off x="3554836" y="628396"/>
              <a:ext cx="495000" cy="542880"/>
            </p14:xfrm>
          </p:contentPart>
        </mc:Choice>
        <mc:Fallback>
          <p:pic>
            <p:nvPicPr>
              <p:cNvPr id="15" name="Freihand 14">
                <a:extLst>
                  <a:ext uri="{FF2B5EF4-FFF2-40B4-BE49-F238E27FC236}">
                    <a16:creationId xmlns:a16="http://schemas.microsoft.com/office/drawing/2014/main" id="{30D33F08-51E7-7194-76F7-631FAD3635A1}"/>
                  </a:ext>
                </a:extLst>
              </p:cNvPr>
              <p:cNvPicPr/>
              <p:nvPr/>
            </p:nvPicPr>
            <p:blipFill>
              <a:blip r:embed="rId10"/>
              <a:stretch>
                <a:fillRect/>
              </a:stretch>
            </p:blipFill>
            <p:spPr>
              <a:xfrm>
                <a:off x="3546196" y="619756"/>
                <a:ext cx="512640" cy="560520"/>
              </a:xfrm>
              <a:prstGeom prst="rect">
                <a:avLst/>
              </a:prstGeom>
            </p:spPr>
          </p:pic>
        </mc:Fallback>
      </mc:AlternateContent>
      <p:grpSp>
        <p:nvGrpSpPr>
          <p:cNvPr id="38" name="Gruppieren 37">
            <a:extLst>
              <a:ext uri="{FF2B5EF4-FFF2-40B4-BE49-F238E27FC236}">
                <a16:creationId xmlns:a16="http://schemas.microsoft.com/office/drawing/2014/main" id="{10395E52-B416-380D-B6D8-753580C5A9EA}"/>
              </a:ext>
            </a:extLst>
          </p:cNvPr>
          <p:cNvGrpSpPr/>
          <p:nvPr/>
        </p:nvGrpSpPr>
        <p:grpSpPr>
          <a:xfrm>
            <a:off x="4176916" y="556756"/>
            <a:ext cx="3919680" cy="1596600"/>
            <a:chOff x="4176916" y="556756"/>
            <a:chExt cx="3919680" cy="1596600"/>
          </a:xfrm>
        </p:grpSpPr>
        <mc:AlternateContent xmlns:mc="http://schemas.openxmlformats.org/markup-compatibility/2006">
          <mc:Choice xmlns:p14="http://schemas.microsoft.com/office/powerpoint/2010/main" Requires="p14">
            <p:contentPart p14:bwMode="auto" r:id="rId11">
              <p14:nvContentPartPr>
                <p14:cNvPr id="3" name="Freihand 2">
                  <a:extLst>
                    <a:ext uri="{FF2B5EF4-FFF2-40B4-BE49-F238E27FC236}">
                      <a16:creationId xmlns:a16="http://schemas.microsoft.com/office/drawing/2014/main" id="{BDE64D00-273D-5A34-DFEA-53B04F8C64CD}"/>
                    </a:ext>
                  </a:extLst>
                </p14:cNvPr>
                <p14:cNvContentPartPr/>
                <p14:nvPr/>
              </p14:nvContentPartPr>
              <p14:xfrm>
                <a:off x="4564276" y="1415716"/>
                <a:ext cx="928440" cy="668520"/>
              </p14:xfrm>
            </p:contentPart>
          </mc:Choice>
          <mc:Fallback>
            <p:pic>
              <p:nvPicPr>
                <p:cNvPr id="3" name="Freihand 2">
                  <a:extLst>
                    <a:ext uri="{FF2B5EF4-FFF2-40B4-BE49-F238E27FC236}">
                      <a16:creationId xmlns:a16="http://schemas.microsoft.com/office/drawing/2014/main" id="{BDE64D00-273D-5A34-DFEA-53B04F8C64CD}"/>
                    </a:ext>
                  </a:extLst>
                </p:cNvPr>
                <p:cNvPicPr/>
                <p:nvPr/>
              </p:nvPicPr>
              <p:blipFill>
                <a:blip r:embed="rId12"/>
                <a:stretch>
                  <a:fillRect/>
                </a:stretch>
              </p:blipFill>
              <p:spPr>
                <a:xfrm>
                  <a:off x="4555636" y="1407076"/>
                  <a:ext cx="946080" cy="686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9B5442B9-608C-35A8-8B55-3A3F2A35B1D8}"/>
                    </a:ext>
                  </a:extLst>
                </p14:cNvPr>
                <p14:cNvContentPartPr/>
                <p14:nvPr/>
              </p14:nvContentPartPr>
              <p14:xfrm>
                <a:off x="4488316" y="1319596"/>
                <a:ext cx="191880" cy="286920"/>
              </p14:xfrm>
            </p:contentPart>
          </mc:Choice>
          <mc:Fallback>
            <p:pic>
              <p:nvPicPr>
                <p:cNvPr id="12" name="Freihand 11">
                  <a:extLst>
                    <a:ext uri="{FF2B5EF4-FFF2-40B4-BE49-F238E27FC236}">
                      <a16:creationId xmlns:a16="http://schemas.microsoft.com/office/drawing/2014/main" id="{9B5442B9-608C-35A8-8B55-3A3F2A35B1D8}"/>
                    </a:ext>
                  </a:extLst>
                </p:cNvPr>
                <p:cNvPicPr/>
                <p:nvPr/>
              </p:nvPicPr>
              <p:blipFill>
                <a:blip r:embed="rId14"/>
                <a:stretch>
                  <a:fillRect/>
                </a:stretch>
              </p:blipFill>
              <p:spPr>
                <a:xfrm>
                  <a:off x="4479676" y="1310596"/>
                  <a:ext cx="20952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6" name="Freihand 15">
                  <a:extLst>
                    <a:ext uri="{FF2B5EF4-FFF2-40B4-BE49-F238E27FC236}">
                      <a16:creationId xmlns:a16="http://schemas.microsoft.com/office/drawing/2014/main" id="{0093488D-1853-0648-6FBB-6CA539FBC2D6}"/>
                    </a:ext>
                  </a:extLst>
                </p14:cNvPr>
                <p14:cNvContentPartPr/>
                <p14:nvPr/>
              </p14:nvContentPartPr>
              <p14:xfrm>
                <a:off x="4517116" y="2106196"/>
                <a:ext cx="821520" cy="19080"/>
              </p14:xfrm>
            </p:contentPart>
          </mc:Choice>
          <mc:Fallback>
            <p:pic>
              <p:nvPicPr>
                <p:cNvPr id="16" name="Freihand 15">
                  <a:extLst>
                    <a:ext uri="{FF2B5EF4-FFF2-40B4-BE49-F238E27FC236}">
                      <a16:creationId xmlns:a16="http://schemas.microsoft.com/office/drawing/2014/main" id="{0093488D-1853-0648-6FBB-6CA539FBC2D6}"/>
                    </a:ext>
                  </a:extLst>
                </p:cNvPr>
                <p:cNvPicPr/>
                <p:nvPr/>
              </p:nvPicPr>
              <p:blipFill>
                <a:blip r:embed="rId16"/>
                <a:stretch>
                  <a:fillRect/>
                </a:stretch>
              </p:blipFill>
              <p:spPr>
                <a:xfrm>
                  <a:off x="4508116" y="2097196"/>
                  <a:ext cx="8391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7" name="Freihand 16">
                  <a:extLst>
                    <a:ext uri="{FF2B5EF4-FFF2-40B4-BE49-F238E27FC236}">
                      <a16:creationId xmlns:a16="http://schemas.microsoft.com/office/drawing/2014/main" id="{4A1DC5E5-C83C-5EBD-B75E-A6AE6DCF99DB}"/>
                    </a:ext>
                  </a:extLst>
                </p14:cNvPr>
                <p14:cNvContentPartPr/>
                <p14:nvPr/>
              </p14:nvContentPartPr>
              <p14:xfrm>
                <a:off x="4312276" y="2032756"/>
                <a:ext cx="281520" cy="120600"/>
              </p14:xfrm>
            </p:contentPart>
          </mc:Choice>
          <mc:Fallback>
            <p:pic>
              <p:nvPicPr>
                <p:cNvPr id="17" name="Freihand 16">
                  <a:extLst>
                    <a:ext uri="{FF2B5EF4-FFF2-40B4-BE49-F238E27FC236}">
                      <a16:creationId xmlns:a16="http://schemas.microsoft.com/office/drawing/2014/main" id="{4A1DC5E5-C83C-5EBD-B75E-A6AE6DCF99DB}"/>
                    </a:ext>
                  </a:extLst>
                </p:cNvPr>
                <p:cNvPicPr/>
                <p:nvPr/>
              </p:nvPicPr>
              <p:blipFill>
                <a:blip r:embed="rId18"/>
                <a:stretch>
                  <a:fillRect/>
                </a:stretch>
              </p:blipFill>
              <p:spPr>
                <a:xfrm>
                  <a:off x="4303636" y="2023756"/>
                  <a:ext cx="2991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6" name="Freihand 25">
                  <a:extLst>
                    <a:ext uri="{FF2B5EF4-FFF2-40B4-BE49-F238E27FC236}">
                      <a16:creationId xmlns:a16="http://schemas.microsoft.com/office/drawing/2014/main" id="{B7BDDB25-24FE-12B5-1BA9-33EF7EC76A27}"/>
                    </a:ext>
                  </a:extLst>
                </p14:cNvPr>
                <p14:cNvContentPartPr/>
                <p14:nvPr/>
              </p14:nvContentPartPr>
              <p14:xfrm>
                <a:off x="4349716" y="1544596"/>
                <a:ext cx="61200" cy="461160"/>
              </p14:xfrm>
            </p:contentPart>
          </mc:Choice>
          <mc:Fallback>
            <p:pic>
              <p:nvPicPr>
                <p:cNvPr id="26" name="Freihand 25">
                  <a:extLst>
                    <a:ext uri="{FF2B5EF4-FFF2-40B4-BE49-F238E27FC236}">
                      <a16:creationId xmlns:a16="http://schemas.microsoft.com/office/drawing/2014/main" id="{B7BDDB25-24FE-12B5-1BA9-33EF7EC76A27}"/>
                    </a:ext>
                  </a:extLst>
                </p:cNvPr>
                <p:cNvPicPr/>
                <p:nvPr/>
              </p:nvPicPr>
              <p:blipFill>
                <a:blip r:embed="rId20"/>
                <a:stretch>
                  <a:fillRect/>
                </a:stretch>
              </p:blipFill>
              <p:spPr>
                <a:xfrm>
                  <a:off x="4341076" y="1535596"/>
                  <a:ext cx="78840" cy="4788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0" name="Freihand 29">
                  <a:extLst>
                    <a:ext uri="{FF2B5EF4-FFF2-40B4-BE49-F238E27FC236}">
                      <a16:creationId xmlns:a16="http://schemas.microsoft.com/office/drawing/2014/main" id="{D4B93ECC-9A15-C17A-77A3-6430ACBF1F9E}"/>
                    </a:ext>
                  </a:extLst>
                </p14:cNvPr>
                <p14:cNvContentPartPr/>
                <p14:nvPr/>
              </p14:nvContentPartPr>
              <p14:xfrm>
                <a:off x="4176916" y="1395556"/>
                <a:ext cx="234720" cy="214920"/>
              </p14:xfrm>
            </p:contentPart>
          </mc:Choice>
          <mc:Fallback>
            <p:pic>
              <p:nvPicPr>
                <p:cNvPr id="30" name="Freihand 29">
                  <a:extLst>
                    <a:ext uri="{FF2B5EF4-FFF2-40B4-BE49-F238E27FC236}">
                      <a16:creationId xmlns:a16="http://schemas.microsoft.com/office/drawing/2014/main" id="{D4B93ECC-9A15-C17A-77A3-6430ACBF1F9E}"/>
                    </a:ext>
                  </a:extLst>
                </p:cNvPr>
                <p:cNvPicPr/>
                <p:nvPr/>
              </p:nvPicPr>
              <p:blipFill>
                <a:blip r:embed="rId22"/>
                <a:stretch>
                  <a:fillRect/>
                </a:stretch>
              </p:blipFill>
              <p:spPr>
                <a:xfrm>
                  <a:off x="4167916" y="1386556"/>
                  <a:ext cx="25236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3" name="Freihand 32">
                  <a:extLst>
                    <a:ext uri="{FF2B5EF4-FFF2-40B4-BE49-F238E27FC236}">
                      <a16:creationId xmlns:a16="http://schemas.microsoft.com/office/drawing/2014/main" id="{AEA6C14D-1454-821D-CA28-E02EA5D62DA7}"/>
                    </a:ext>
                  </a:extLst>
                </p14:cNvPr>
                <p14:cNvContentPartPr/>
                <p14:nvPr/>
              </p14:nvContentPartPr>
              <p14:xfrm>
                <a:off x="5538436" y="556756"/>
                <a:ext cx="57600" cy="1496160"/>
              </p14:xfrm>
            </p:contentPart>
          </mc:Choice>
          <mc:Fallback>
            <p:pic>
              <p:nvPicPr>
                <p:cNvPr id="33" name="Freihand 32">
                  <a:extLst>
                    <a:ext uri="{FF2B5EF4-FFF2-40B4-BE49-F238E27FC236}">
                      <a16:creationId xmlns:a16="http://schemas.microsoft.com/office/drawing/2014/main" id="{AEA6C14D-1454-821D-CA28-E02EA5D62DA7}"/>
                    </a:ext>
                  </a:extLst>
                </p:cNvPr>
                <p:cNvPicPr/>
                <p:nvPr/>
              </p:nvPicPr>
              <p:blipFill>
                <a:blip r:embed="rId24"/>
                <a:stretch>
                  <a:fillRect/>
                </a:stretch>
              </p:blipFill>
              <p:spPr>
                <a:xfrm>
                  <a:off x="5529796" y="548116"/>
                  <a:ext cx="75240" cy="15138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4" name="Freihand 33">
                  <a:extLst>
                    <a:ext uri="{FF2B5EF4-FFF2-40B4-BE49-F238E27FC236}">
                      <a16:creationId xmlns:a16="http://schemas.microsoft.com/office/drawing/2014/main" id="{B44473E8-C371-7AC2-7F77-91518D9418B4}"/>
                    </a:ext>
                  </a:extLst>
                </p14:cNvPr>
                <p14:cNvContentPartPr/>
                <p14:nvPr/>
              </p14:nvContentPartPr>
              <p14:xfrm>
                <a:off x="5603236" y="1997836"/>
                <a:ext cx="2493360" cy="78120"/>
              </p14:xfrm>
            </p:contentPart>
          </mc:Choice>
          <mc:Fallback>
            <p:pic>
              <p:nvPicPr>
                <p:cNvPr id="34" name="Freihand 33">
                  <a:extLst>
                    <a:ext uri="{FF2B5EF4-FFF2-40B4-BE49-F238E27FC236}">
                      <a16:creationId xmlns:a16="http://schemas.microsoft.com/office/drawing/2014/main" id="{B44473E8-C371-7AC2-7F77-91518D9418B4}"/>
                    </a:ext>
                  </a:extLst>
                </p:cNvPr>
                <p:cNvPicPr/>
                <p:nvPr/>
              </p:nvPicPr>
              <p:blipFill>
                <a:blip r:embed="rId26"/>
                <a:stretch>
                  <a:fillRect/>
                </a:stretch>
              </p:blipFill>
              <p:spPr>
                <a:xfrm>
                  <a:off x="5594596" y="1988836"/>
                  <a:ext cx="25110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6" name="Freihand 35">
                  <a:extLst>
                    <a:ext uri="{FF2B5EF4-FFF2-40B4-BE49-F238E27FC236}">
                      <a16:creationId xmlns:a16="http://schemas.microsoft.com/office/drawing/2014/main" id="{0630CC69-0022-3693-CB7E-160803B3B169}"/>
                    </a:ext>
                  </a:extLst>
                </p14:cNvPr>
                <p14:cNvContentPartPr/>
                <p14:nvPr/>
              </p14:nvContentPartPr>
              <p14:xfrm>
                <a:off x="4648156" y="1235716"/>
                <a:ext cx="942480" cy="611280"/>
              </p14:xfrm>
            </p:contentPart>
          </mc:Choice>
          <mc:Fallback>
            <p:pic>
              <p:nvPicPr>
                <p:cNvPr id="36" name="Freihand 35">
                  <a:extLst>
                    <a:ext uri="{FF2B5EF4-FFF2-40B4-BE49-F238E27FC236}">
                      <a16:creationId xmlns:a16="http://schemas.microsoft.com/office/drawing/2014/main" id="{0630CC69-0022-3693-CB7E-160803B3B169}"/>
                    </a:ext>
                  </a:extLst>
                </p:cNvPr>
                <p:cNvPicPr/>
                <p:nvPr/>
              </p:nvPicPr>
              <p:blipFill>
                <a:blip r:embed="rId28"/>
                <a:stretch>
                  <a:fillRect/>
                </a:stretch>
              </p:blipFill>
              <p:spPr>
                <a:xfrm>
                  <a:off x="4639516" y="1227076"/>
                  <a:ext cx="960120" cy="6289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7" name="Freihand 36">
                  <a:extLst>
                    <a:ext uri="{FF2B5EF4-FFF2-40B4-BE49-F238E27FC236}">
                      <a16:creationId xmlns:a16="http://schemas.microsoft.com/office/drawing/2014/main" id="{DD33E957-8DF4-8B5C-EEE2-157D10A39E20}"/>
                    </a:ext>
                  </a:extLst>
                </p14:cNvPr>
                <p14:cNvContentPartPr/>
                <p14:nvPr/>
              </p14:nvContentPartPr>
              <p14:xfrm>
                <a:off x="5530516" y="1690396"/>
                <a:ext cx="117720" cy="209520"/>
              </p14:xfrm>
            </p:contentPart>
          </mc:Choice>
          <mc:Fallback>
            <p:pic>
              <p:nvPicPr>
                <p:cNvPr id="37" name="Freihand 36">
                  <a:extLst>
                    <a:ext uri="{FF2B5EF4-FFF2-40B4-BE49-F238E27FC236}">
                      <a16:creationId xmlns:a16="http://schemas.microsoft.com/office/drawing/2014/main" id="{DD33E957-8DF4-8B5C-EEE2-157D10A39E20}"/>
                    </a:ext>
                  </a:extLst>
                </p:cNvPr>
                <p:cNvPicPr/>
                <p:nvPr/>
              </p:nvPicPr>
              <p:blipFill>
                <a:blip r:embed="rId30"/>
                <a:stretch>
                  <a:fillRect/>
                </a:stretch>
              </p:blipFill>
              <p:spPr>
                <a:xfrm>
                  <a:off x="5521876" y="1681396"/>
                  <a:ext cx="135360" cy="227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
            <p14:nvContentPartPr>
              <p14:cNvPr id="39" name="Freihand 38">
                <a:extLst>
                  <a:ext uri="{FF2B5EF4-FFF2-40B4-BE49-F238E27FC236}">
                    <a16:creationId xmlns:a16="http://schemas.microsoft.com/office/drawing/2014/main" id="{EE837113-03B0-F5B7-25D1-74B4B6030676}"/>
                  </a:ext>
                </a:extLst>
              </p14:cNvPr>
              <p14:cNvContentPartPr/>
              <p14:nvPr/>
            </p14:nvContentPartPr>
            <p14:xfrm>
              <a:off x="1460716" y="5984836"/>
              <a:ext cx="4095000" cy="74520"/>
            </p14:xfrm>
          </p:contentPart>
        </mc:Choice>
        <mc:Fallback>
          <p:pic>
            <p:nvPicPr>
              <p:cNvPr id="39" name="Freihand 38">
                <a:extLst>
                  <a:ext uri="{FF2B5EF4-FFF2-40B4-BE49-F238E27FC236}">
                    <a16:creationId xmlns:a16="http://schemas.microsoft.com/office/drawing/2014/main" id="{EE837113-03B0-F5B7-25D1-74B4B6030676}"/>
                  </a:ext>
                </a:extLst>
              </p:cNvPr>
              <p:cNvPicPr/>
              <p:nvPr/>
            </p:nvPicPr>
            <p:blipFill>
              <a:blip r:embed="rId32"/>
              <a:stretch>
                <a:fillRect/>
              </a:stretch>
            </p:blipFill>
            <p:spPr>
              <a:xfrm>
                <a:off x="1452076" y="5975836"/>
                <a:ext cx="4112640" cy="92160"/>
              </a:xfrm>
              <a:prstGeom prst="rect">
                <a:avLst/>
              </a:prstGeom>
            </p:spPr>
          </p:pic>
        </mc:Fallback>
      </mc:AlternateContent>
    </p:spTree>
    <p:extLst>
      <p:ext uri="{BB962C8B-B14F-4D97-AF65-F5344CB8AC3E}">
        <p14:creationId xmlns:p14="http://schemas.microsoft.com/office/powerpoint/2010/main" val="142013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D </a:t>
            </a:r>
            <a:r>
              <a:rPr lang="de-DE" sz="2800" dirty="0" err="1">
                <a:latin typeface="Times New Roman" panose="02020603050405020304" pitchFamily="18" charset="0"/>
                <a:cs typeface="Times New Roman" panose="02020603050405020304" pitchFamily="18" charset="0"/>
              </a:rPr>
              <a:t>Intransitivität</a:t>
            </a:r>
            <a:r>
              <a:rPr lang="de-DE" sz="2800" dirty="0">
                <a:latin typeface="Times New Roman" panose="02020603050405020304" pitchFamily="18" charset="0"/>
                <a:cs typeface="Times New Roman" panose="02020603050405020304" pitchFamily="18" charset="0"/>
              </a:rPr>
              <a:t> des </a:t>
            </a:r>
            <a:r>
              <a:rPr lang="de-DE" sz="2800" dirty="0" err="1">
                <a:latin typeface="Times New Roman" panose="02020603050405020304" pitchFamily="18" charset="0"/>
                <a:cs typeface="Times New Roman" panose="02020603050405020304" pitchFamily="18" charset="0"/>
              </a:rPr>
              <a:t>Scitovsky</a:t>
            </a:r>
            <a:r>
              <a:rPr lang="de-DE" sz="2800" dirty="0">
                <a:latin typeface="Times New Roman" panose="02020603050405020304" pitchFamily="18" charset="0"/>
                <a:cs typeface="Times New Roman" panose="02020603050405020304" pitchFamily="18" charset="0"/>
              </a:rPr>
              <a:t>-Test</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9049" y="4779021"/>
                <a:ext cx="8665527" cy="1632412"/>
              </a:xfrm>
              <a:prstGeom prst="rect">
                <a:avLst/>
              </a:prstGeom>
              <a:noFill/>
            </p:spPr>
            <p:txBody>
              <a:bodyPr wrap="square" rtlCol="0">
                <a:noAutofit/>
              </a:bodyPr>
              <a:lstStyle/>
              <a:p>
                <a:pPr marL="342900" indent="-342900">
                  <a:buFont typeface="Wingdings" panose="05000000000000000000" pitchFamily="2" charset="2"/>
                  <a:buChar char="§"/>
                </a:pPr>
                <a:r>
                  <a:rPr lang="de-DE" sz="2400" dirty="0">
                    <a:latin typeface="Times New Roman" panose="02020603050405020304" pitchFamily="18" charset="0"/>
                    <a:cs typeface="Times New Roman" panose="02020603050405020304" pitchFamily="18" charset="0"/>
                  </a:rPr>
                  <a:t>z nach y: Da aber kein Punkt auf </a:t>
                </a:r>
                <a:r>
                  <a:rPr lang="de-DE" sz="2400">
                    <a:latin typeface="Times New Roman" panose="02020603050405020304" pitchFamily="18" charset="0"/>
                    <a:cs typeface="Times New Roman" panose="02020603050405020304" pitchFamily="18" charset="0"/>
                  </a:rPr>
                  <a:t>der Nutzenmöglichkeitskurve </a:t>
                </a:r>
                <a14:m>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𝑉</m:t>
                        </m:r>
                      </m:e>
                      <m:sub>
                        <m:r>
                          <a:rPr lang="de-DE" sz="2400" b="0" i="1" smtClean="0">
                            <a:latin typeface="Cambria Math" panose="02040503050406030204" pitchFamily="18" charset="0"/>
                            <a:cs typeface="Times New Roman" panose="02020603050405020304" pitchFamily="18" charset="0"/>
                          </a:rPr>
                          <m:t>𝑦</m:t>
                        </m:r>
                      </m:sub>
                    </m:sSub>
                  </m:oMath>
                </a14:m>
                <a:r>
                  <a:rPr lang="de-DE" sz="2400">
                    <a:latin typeface="Times New Roman" panose="02020603050405020304" pitchFamily="18" charset="0"/>
                    <a:cs typeface="Times New Roman" panose="02020603050405020304" pitchFamily="18" charset="0"/>
                  </a:rPr>
                  <a:t> rechts </a:t>
                </a:r>
                <a:r>
                  <a:rPr lang="de-DE" sz="2400" dirty="0">
                    <a:latin typeface="Times New Roman" panose="02020603050405020304" pitchFamily="18" charset="0"/>
                    <a:cs typeface="Times New Roman" panose="02020603050405020304" pitchFamily="18" charset="0"/>
                  </a:rPr>
                  <a:t>oberhalb von z liegt, ist z auch </a:t>
                </a:r>
                <a:r>
                  <a:rPr lang="de-DE" sz="2400" dirty="0" err="1">
                    <a:latin typeface="Times New Roman" panose="02020603050405020304" pitchFamily="18" charset="0"/>
                    <a:cs typeface="Times New Roman" panose="02020603050405020304" pitchFamily="18" charset="0"/>
                  </a:rPr>
                  <a:t>Kaldor</a:t>
                </a:r>
                <a:r>
                  <a:rPr lang="de-DE" sz="2400" dirty="0">
                    <a:latin typeface="Times New Roman" panose="02020603050405020304" pitchFamily="18" charset="0"/>
                    <a:cs typeface="Times New Roman" panose="02020603050405020304" pitchFamily="18" charset="0"/>
                  </a:rPr>
                  <a:t>-Hicks-besser als x. Damit ist z </a:t>
                </a:r>
                <a:r>
                  <a:rPr lang="de-DE" sz="2400" dirty="0" err="1">
                    <a:latin typeface="Times New Roman" panose="02020603050405020304" pitchFamily="18" charset="0"/>
                    <a:cs typeface="Times New Roman" panose="02020603050405020304" pitchFamily="18" charset="0"/>
                  </a:rPr>
                  <a:t>Scitovsky</a:t>
                </a:r>
                <a:r>
                  <a:rPr lang="de-DE" sz="2400" dirty="0">
                    <a:latin typeface="Times New Roman" panose="02020603050405020304" pitchFamily="18" charset="0"/>
                    <a:cs typeface="Times New Roman" panose="02020603050405020304" pitchFamily="18" charset="0"/>
                  </a:rPr>
                  <a:t>-besser als y.</a:t>
                </a:r>
              </a:p>
              <a:p>
                <a:pPr marL="342900" indent="-342900">
                  <a:buFont typeface="Wingdings" panose="05000000000000000000" pitchFamily="2" charset="2"/>
                  <a:buChar char="§"/>
                </a:pPr>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9049" y="4779021"/>
                <a:ext cx="8665527" cy="1632412"/>
              </a:xfrm>
              <a:prstGeom prst="rect">
                <a:avLst/>
              </a:prstGeom>
              <a:blipFill>
                <a:blip r:embed="rId2"/>
                <a:stretch>
                  <a:fillRect l="-914" t="-2985"/>
                </a:stretch>
              </a:blipFill>
            </p:spPr>
            <p:txBody>
              <a:bodyPr/>
              <a:lstStyle/>
              <a:p>
                <a:r>
                  <a:rPr lang="de-DE">
                    <a:noFill/>
                  </a:rPr>
                  <a:t> </a:t>
                </a:r>
              </a:p>
            </p:txBody>
          </p:sp>
        </mc:Fallback>
      </mc:AlternateContent>
      <p:grpSp>
        <p:nvGrpSpPr>
          <p:cNvPr id="4" name="Gruppieren 3">
            <a:extLst>
              <a:ext uri="{FF2B5EF4-FFF2-40B4-BE49-F238E27FC236}">
                <a16:creationId xmlns:a16="http://schemas.microsoft.com/office/drawing/2014/main" id="{33F525AC-E539-4633-A2CC-9922C484D029}"/>
              </a:ext>
            </a:extLst>
          </p:cNvPr>
          <p:cNvGrpSpPr/>
          <p:nvPr/>
        </p:nvGrpSpPr>
        <p:grpSpPr>
          <a:xfrm>
            <a:off x="3255225" y="837971"/>
            <a:ext cx="5300330" cy="3561575"/>
            <a:chOff x="1711842" y="845289"/>
            <a:chExt cx="7396716" cy="5167421"/>
          </a:xfrm>
        </p:grpSpPr>
        <p:cxnSp>
          <p:nvCxnSpPr>
            <p:cNvPr id="5" name="Gerade Verbindung mit Pfeil 4">
              <a:extLst>
                <a:ext uri="{FF2B5EF4-FFF2-40B4-BE49-F238E27FC236}">
                  <a16:creationId xmlns:a16="http://schemas.microsoft.com/office/drawing/2014/main" id="{77F52307-5C9D-4588-8475-3020DECC5670}"/>
                </a:ext>
              </a:extLst>
            </p:cNvPr>
            <p:cNvCxnSpPr>
              <a:cxnSpLocks/>
            </p:cNvCxnSpPr>
            <p:nvPr/>
          </p:nvCxnSpPr>
          <p:spPr>
            <a:xfrm flipH="1" flipV="1">
              <a:off x="1711842" y="845289"/>
              <a:ext cx="74428" cy="51674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37BE3ED8-6E8D-4065-818B-D9170775719C}"/>
                </a:ext>
              </a:extLst>
            </p:cNvPr>
            <p:cNvCxnSpPr>
              <a:cxnSpLocks/>
            </p:cNvCxnSpPr>
            <p:nvPr/>
          </p:nvCxnSpPr>
          <p:spPr>
            <a:xfrm flipV="1">
              <a:off x="1786270" y="6012709"/>
              <a:ext cx="7322288"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 name="Rechteck 6">
                <a:extLst>
                  <a:ext uri="{FF2B5EF4-FFF2-40B4-BE49-F238E27FC236}">
                    <a16:creationId xmlns:a16="http://schemas.microsoft.com/office/drawing/2014/main" id="{3F71B80D-BA40-431C-A76D-4E55253E5AA3}"/>
                  </a:ext>
                </a:extLst>
              </p:cNvPr>
              <p:cNvSpPr/>
              <p:nvPr/>
            </p:nvSpPr>
            <p:spPr>
              <a:xfrm>
                <a:off x="7990144" y="4399545"/>
                <a:ext cx="56541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i="1">
                              <a:latin typeface="Cambria Math" panose="02040503050406030204" pitchFamily="18" charset="0"/>
                              <a:cs typeface="Times New Roman" panose="02020603050405020304" pitchFamily="18" charset="0"/>
                            </a:rPr>
                            <m:t>1</m:t>
                          </m:r>
                        </m:sub>
                      </m:sSub>
                    </m:oMath>
                  </m:oMathPara>
                </a14:m>
                <a:endParaRPr lang="de-DE" sz="2400" dirty="0"/>
              </a:p>
            </p:txBody>
          </p:sp>
        </mc:Choice>
        <mc:Fallback xmlns="">
          <p:sp>
            <p:nvSpPr>
              <p:cNvPr id="7" name="Rechteck 6">
                <a:extLst>
                  <a:ext uri="{FF2B5EF4-FFF2-40B4-BE49-F238E27FC236}">
                    <a16:creationId xmlns:a16="http://schemas.microsoft.com/office/drawing/2014/main" id="{3F71B80D-BA40-431C-A76D-4E55253E5AA3}"/>
                  </a:ext>
                </a:extLst>
              </p:cNvPr>
              <p:cNvSpPr>
                <a:spLocks noRot="1" noChangeAspect="1" noMove="1" noResize="1" noEditPoints="1" noAdjustHandles="1" noChangeArrowheads="1" noChangeShapeType="1" noTextEdit="1"/>
              </p:cNvSpPr>
              <p:nvPr/>
            </p:nvSpPr>
            <p:spPr>
              <a:xfrm>
                <a:off x="7990144" y="4399545"/>
                <a:ext cx="565411" cy="461665"/>
              </a:xfrm>
              <a:prstGeom prst="rect">
                <a:avLst/>
              </a:prstGeom>
              <a:blipFill>
                <a:blip r:embed="rId3"/>
                <a:stretch>
                  <a:fillRect b="-1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Rechteck 7">
                <a:extLst>
                  <a:ext uri="{FF2B5EF4-FFF2-40B4-BE49-F238E27FC236}">
                    <a16:creationId xmlns:a16="http://schemas.microsoft.com/office/drawing/2014/main" id="{A5B708EB-EADA-4100-86F1-C562C89D63BA}"/>
                  </a:ext>
                </a:extLst>
              </p:cNvPr>
              <p:cNvSpPr/>
              <p:nvPr/>
            </p:nvSpPr>
            <p:spPr>
              <a:xfrm>
                <a:off x="2689814" y="835644"/>
                <a:ext cx="57252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b="0" i="1" smtClean="0">
                              <a:latin typeface="Cambria Math" panose="02040503050406030204" pitchFamily="18" charset="0"/>
                              <a:cs typeface="Times New Roman" panose="02020603050405020304" pitchFamily="18" charset="0"/>
                            </a:rPr>
                            <m:t>2</m:t>
                          </m:r>
                        </m:sub>
                      </m:sSub>
                    </m:oMath>
                  </m:oMathPara>
                </a14:m>
                <a:endParaRPr lang="de-DE" sz="2400" dirty="0"/>
              </a:p>
            </p:txBody>
          </p:sp>
        </mc:Choice>
        <mc:Fallback xmlns="">
          <p:sp>
            <p:nvSpPr>
              <p:cNvPr id="8" name="Rechteck 7">
                <a:extLst>
                  <a:ext uri="{FF2B5EF4-FFF2-40B4-BE49-F238E27FC236}">
                    <a16:creationId xmlns:a16="http://schemas.microsoft.com/office/drawing/2014/main" id="{A5B708EB-EADA-4100-86F1-C562C89D63BA}"/>
                  </a:ext>
                </a:extLst>
              </p:cNvPr>
              <p:cNvSpPr>
                <a:spLocks noRot="1" noChangeAspect="1" noMove="1" noResize="1" noEditPoints="1" noAdjustHandles="1" noChangeArrowheads="1" noChangeShapeType="1" noTextEdit="1"/>
              </p:cNvSpPr>
              <p:nvPr/>
            </p:nvSpPr>
            <p:spPr>
              <a:xfrm>
                <a:off x="2689814" y="835644"/>
                <a:ext cx="572529" cy="461665"/>
              </a:xfrm>
              <a:prstGeom prst="rect">
                <a:avLst/>
              </a:prstGeom>
              <a:blipFill>
                <a:blip r:embed="rId4"/>
                <a:stretch>
                  <a:fillRect b="-1316"/>
                </a:stretch>
              </a:blipFill>
            </p:spPr>
            <p:txBody>
              <a:bodyPr/>
              <a:lstStyle/>
              <a:p>
                <a:r>
                  <a:rPr lang="de-DE">
                    <a:noFill/>
                  </a:rPr>
                  <a:t> </a:t>
                </a:r>
              </a:p>
            </p:txBody>
          </p:sp>
        </mc:Fallback>
      </mc:AlternateContent>
      <p:sp>
        <p:nvSpPr>
          <p:cNvPr id="9" name="Freihandform: Form 8">
            <a:extLst>
              <a:ext uri="{FF2B5EF4-FFF2-40B4-BE49-F238E27FC236}">
                <a16:creationId xmlns:a16="http://schemas.microsoft.com/office/drawing/2014/main" id="{419576AA-7946-40C3-BA2E-E156A0DE0154}"/>
              </a:ext>
            </a:extLst>
          </p:cNvPr>
          <p:cNvSpPr/>
          <p:nvPr/>
        </p:nvSpPr>
        <p:spPr>
          <a:xfrm>
            <a:off x="3899919" y="1152157"/>
            <a:ext cx="2551814" cy="2816711"/>
          </a:xfrm>
          <a:custGeom>
            <a:avLst/>
            <a:gdLst>
              <a:gd name="connsiteX0" fmla="*/ 0 w 2551814"/>
              <a:gd name="connsiteY0" fmla="*/ 0 h 2115879"/>
              <a:gd name="connsiteX1" fmla="*/ 1733107 w 2551814"/>
              <a:gd name="connsiteY1" fmla="*/ 552893 h 2115879"/>
              <a:gd name="connsiteX2" fmla="*/ 2551814 w 2551814"/>
              <a:gd name="connsiteY2" fmla="*/ 2115879 h 2115879"/>
              <a:gd name="connsiteX3" fmla="*/ 2551814 w 2551814"/>
              <a:gd name="connsiteY3" fmla="*/ 2115879 h 2115879"/>
            </a:gdLst>
            <a:ahLst/>
            <a:cxnLst>
              <a:cxn ang="0">
                <a:pos x="connsiteX0" y="connsiteY0"/>
              </a:cxn>
              <a:cxn ang="0">
                <a:pos x="connsiteX1" y="connsiteY1"/>
              </a:cxn>
              <a:cxn ang="0">
                <a:pos x="connsiteX2" y="connsiteY2"/>
              </a:cxn>
              <a:cxn ang="0">
                <a:pos x="connsiteX3" y="connsiteY3"/>
              </a:cxn>
            </a:cxnLst>
            <a:rect l="l" t="t" r="r" b="b"/>
            <a:pathLst>
              <a:path w="2551814" h="2115879">
                <a:moveTo>
                  <a:pt x="0" y="0"/>
                </a:moveTo>
                <a:cubicBezTo>
                  <a:pt x="653902" y="100123"/>
                  <a:pt x="1307805" y="200246"/>
                  <a:pt x="1733107" y="552893"/>
                </a:cubicBezTo>
                <a:cubicBezTo>
                  <a:pt x="2158409" y="905540"/>
                  <a:pt x="2551814" y="2115879"/>
                  <a:pt x="2551814" y="2115879"/>
                </a:cubicBezTo>
                <a:lnTo>
                  <a:pt x="2551814" y="2115879"/>
                </a:lnTo>
              </a:path>
            </a:pathLst>
          </a:cu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E120F7C4-F71E-4483-B970-75FDE603185A}"/>
              </a:ext>
            </a:extLst>
          </p:cNvPr>
          <p:cNvSpPr txBox="1"/>
          <p:nvPr/>
        </p:nvSpPr>
        <p:spPr>
          <a:xfrm>
            <a:off x="4284160" y="356189"/>
            <a:ext cx="444352" cy="1323439"/>
          </a:xfrm>
          <a:prstGeom prst="rect">
            <a:avLst/>
          </a:prstGeom>
          <a:noFill/>
        </p:spPr>
        <p:txBody>
          <a:bodyPr wrap="none" rtlCol="0">
            <a:spAutoFit/>
          </a:bodyPr>
          <a:lstStyle/>
          <a:p>
            <a:r>
              <a:rPr lang="de-DE" sz="8000" dirty="0"/>
              <a:t>.</a:t>
            </a:r>
          </a:p>
        </p:txBody>
      </p:sp>
      <p:sp>
        <p:nvSpPr>
          <p:cNvPr id="23" name="Textfeld 22">
            <a:extLst>
              <a:ext uri="{FF2B5EF4-FFF2-40B4-BE49-F238E27FC236}">
                <a16:creationId xmlns:a16="http://schemas.microsoft.com/office/drawing/2014/main" id="{BD6A1C80-D50F-45F5-B583-86659C6BC0A0}"/>
              </a:ext>
            </a:extLst>
          </p:cNvPr>
          <p:cNvSpPr txBox="1"/>
          <p:nvPr/>
        </p:nvSpPr>
        <p:spPr>
          <a:xfrm>
            <a:off x="5240737" y="1531632"/>
            <a:ext cx="338554"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y</a:t>
            </a:r>
          </a:p>
        </p:txBody>
      </p:sp>
      <p:sp>
        <p:nvSpPr>
          <p:cNvPr id="27" name="Freihandform: Form 26">
            <a:extLst>
              <a:ext uri="{FF2B5EF4-FFF2-40B4-BE49-F238E27FC236}">
                <a16:creationId xmlns:a16="http://schemas.microsoft.com/office/drawing/2014/main" id="{A3339E7B-4851-439E-9D67-1247B5A62E86}"/>
              </a:ext>
            </a:extLst>
          </p:cNvPr>
          <p:cNvSpPr/>
          <p:nvPr/>
        </p:nvSpPr>
        <p:spPr>
          <a:xfrm>
            <a:off x="3423684" y="1729699"/>
            <a:ext cx="4621501" cy="2459830"/>
          </a:xfrm>
          <a:custGeom>
            <a:avLst/>
            <a:gdLst>
              <a:gd name="connsiteX0" fmla="*/ 0 w 2551814"/>
              <a:gd name="connsiteY0" fmla="*/ 0 h 2115879"/>
              <a:gd name="connsiteX1" fmla="*/ 1733107 w 2551814"/>
              <a:gd name="connsiteY1" fmla="*/ 552893 h 2115879"/>
              <a:gd name="connsiteX2" fmla="*/ 2551814 w 2551814"/>
              <a:gd name="connsiteY2" fmla="*/ 2115879 h 2115879"/>
              <a:gd name="connsiteX3" fmla="*/ 2551814 w 2551814"/>
              <a:gd name="connsiteY3" fmla="*/ 2115879 h 2115879"/>
            </a:gdLst>
            <a:ahLst/>
            <a:cxnLst>
              <a:cxn ang="0">
                <a:pos x="connsiteX0" y="connsiteY0"/>
              </a:cxn>
              <a:cxn ang="0">
                <a:pos x="connsiteX1" y="connsiteY1"/>
              </a:cxn>
              <a:cxn ang="0">
                <a:pos x="connsiteX2" y="connsiteY2"/>
              </a:cxn>
              <a:cxn ang="0">
                <a:pos x="connsiteX3" y="connsiteY3"/>
              </a:cxn>
            </a:cxnLst>
            <a:rect l="l" t="t" r="r" b="b"/>
            <a:pathLst>
              <a:path w="2551814" h="2115879">
                <a:moveTo>
                  <a:pt x="0" y="0"/>
                </a:moveTo>
                <a:cubicBezTo>
                  <a:pt x="653902" y="100123"/>
                  <a:pt x="1307805" y="200246"/>
                  <a:pt x="1733107" y="552893"/>
                </a:cubicBezTo>
                <a:cubicBezTo>
                  <a:pt x="2158409" y="905540"/>
                  <a:pt x="2551814" y="2115879"/>
                  <a:pt x="2551814" y="2115879"/>
                </a:cubicBezTo>
                <a:lnTo>
                  <a:pt x="2551814" y="2115879"/>
                </a:ln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20A0D313-BC3B-4C3C-AA8F-235A64F3FDAE}"/>
              </a:ext>
            </a:extLst>
          </p:cNvPr>
          <p:cNvSpPr txBox="1"/>
          <p:nvPr/>
        </p:nvSpPr>
        <p:spPr>
          <a:xfrm>
            <a:off x="5357115" y="1085415"/>
            <a:ext cx="444352" cy="1323439"/>
          </a:xfrm>
          <a:prstGeom prst="rect">
            <a:avLst/>
          </a:prstGeom>
          <a:noFill/>
        </p:spPr>
        <p:txBody>
          <a:bodyPr wrap="none" rtlCol="0">
            <a:spAutoFit/>
          </a:bodyPr>
          <a:lstStyle/>
          <a:p>
            <a:r>
              <a:rPr lang="de-DE" sz="8000" dirty="0"/>
              <a:t>.</a:t>
            </a:r>
          </a:p>
        </p:txBody>
      </p:sp>
      <p:sp>
        <p:nvSpPr>
          <p:cNvPr id="32" name="Textfeld 31">
            <a:extLst>
              <a:ext uri="{FF2B5EF4-FFF2-40B4-BE49-F238E27FC236}">
                <a16:creationId xmlns:a16="http://schemas.microsoft.com/office/drawing/2014/main" id="{63BA1DA1-B23E-45AA-8721-46D769E7CB31}"/>
              </a:ext>
            </a:extLst>
          </p:cNvPr>
          <p:cNvSpPr txBox="1"/>
          <p:nvPr/>
        </p:nvSpPr>
        <p:spPr>
          <a:xfrm>
            <a:off x="4523482" y="843190"/>
            <a:ext cx="320922"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z</a:t>
            </a:r>
          </a:p>
        </p:txBody>
      </p:sp>
      <p:cxnSp>
        <p:nvCxnSpPr>
          <p:cNvPr id="19" name="Gerader Verbinder 18"/>
          <p:cNvCxnSpPr/>
          <p:nvPr/>
        </p:nvCxnSpPr>
        <p:spPr>
          <a:xfrm flipV="1">
            <a:off x="4503141" y="499274"/>
            <a:ext cx="20341" cy="7975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p:nvCxnSpPr>
        <p:spPr>
          <a:xfrm>
            <a:off x="4577752" y="1296796"/>
            <a:ext cx="2564391" cy="27113"/>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BAC070E8-0845-4B89-8D9A-6451FE10D552}"/>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2" name="Rechteck 1">
                <a:extLst>
                  <a:ext uri="{FF2B5EF4-FFF2-40B4-BE49-F238E27FC236}">
                    <a16:creationId xmlns:a16="http://schemas.microsoft.com/office/drawing/2014/main" id="{EB012546-8B5B-9F7B-3EFB-6D6E58EC9BB1}"/>
                  </a:ext>
                </a:extLst>
              </p:cNvPr>
              <p:cNvSpPr/>
              <p:nvPr/>
            </p:nvSpPr>
            <p:spPr>
              <a:xfrm>
                <a:off x="3315229" y="1716847"/>
                <a:ext cx="534698" cy="4908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𝑉</m:t>
                          </m:r>
                        </m:e>
                        <m:sub>
                          <m:r>
                            <a:rPr lang="de-DE" sz="2400" b="0" i="1" smtClean="0">
                              <a:latin typeface="Cambria Math" panose="02040503050406030204" pitchFamily="18" charset="0"/>
                              <a:cs typeface="Times New Roman" panose="02020603050405020304" pitchFamily="18" charset="0"/>
                            </a:rPr>
                            <m:t>𝑦</m:t>
                          </m:r>
                        </m:sub>
                      </m:sSub>
                    </m:oMath>
                  </m:oMathPara>
                </a14:m>
                <a:endParaRPr lang="de-DE" sz="2400" dirty="0"/>
              </a:p>
            </p:txBody>
          </p:sp>
        </mc:Choice>
        <mc:Fallback xmlns="">
          <p:sp>
            <p:nvSpPr>
              <p:cNvPr id="2" name="Rechteck 1">
                <a:extLst>
                  <a:ext uri="{FF2B5EF4-FFF2-40B4-BE49-F238E27FC236}">
                    <a16:creationId xmlns:a16="http://schemas.microsoft.com/office/drawing/2014/main" id="{EB012546-8B5B-9F7B-3EFB-6D6E58EC9BB1}"/>
                  </a:ext>
                </a:extLst>
              </p:cNvPr>
              <p:cNvSpPr>
                <a:spLocks noRot="1" noChangeAspect="1" noMove="1" noResize="1" noEditPoints="1" noAdjustHandles="1" noChangeArrowheads="1" noChangeShapeType="1" noTextEdit="1"/>
              </p:cNvSpPr>
              <p:nvPr/>
            </p:nvSpPr>
            <p:spPr>
              <a:xfrm>
                <a:off x="3315229" y="1716847"/>
                <a:ext cx="534698" cy="490840"/>
              </a:xfrm>
              <a:prstGeom prst="rect">
                <a:avLst/>
              </a:prstGeom>
              <a:blipFill>
                <a:blip r:embed="rId5"/>
                <a:stretch>
                  <a:fillRect b="-625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 name="Rechteck 2">
                <a:extLst>
                  <a:ext uri="{FF2B5EF4-FFF2-40B4-BE49-F238E27FC236}">
                    <a16:creationId xmlns:a16="http://schemas.microsoft.com/office/drawing/2014/main" id="{308D48A8-8EF4-6DE9-CB62-843D8CF38057}"/>
                  </a:ext>
                </a:extLst>
              </p:cNvPr>
              <p:cNvSpPr/>
              <p:nvPr/>
            </p:nvSpPr>
            <p:spPr>
              <a:xfrm>
                <a:off x="3565600" y="650047"/>
                <a:ext cx="51014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𝑉</m:t>
                          </m:r>
                        </m:e>
                        <m:sub>
                          <m:r>
                            <a:rPr lang="de-DE" sz="2400" b="0" i="1" smtClean="0">
                              <a:latin typeface="Cambria Math" panose="02040503050406030204" pitchFamily="18" charset="0"/>
                              <a:cs typeface="Times New Roman" panose="02020603050405020304" pitchFamily="18" charset="0"/>
                            </a:rPr>
                            <m:t>𝑧</m:t>
                          </m:r>
                        </m:sub>
                      </m:sSub>
                    </m:oMath>
                  </m:oMathPara>
                </a14:m>
                <a:endParaRPr lang="de-DE" sz="2400" dirty="0"/>
              </a:p>
            </p:txBody>
          </p:sp>
        </mc:Choice>
        <mc:Fallback xmlns="">
          <p:sp>
            <p:nvSpPr>
              <p:cNvPr id="3" name="Rechteck 2">
                <a:extLst>
                  <a:ext uri="{FF2B5EF4-FFF2-40B4-BE49-F238E27FC236}">
                    <a16:creationId xmlns:a16="http://schemas.microsoft.com/office/drawing/2014/main" id="{308D48A8-8EF4-6DE9-CB62-843D8CF38057}"/>
                  </a:ext>
                </a:extLst>
              </p:cNvPr>
              <p:cNvSpPr>
                <a:spLocks noRot="1" noChangeAspect="1" noMove="1" noResize="1" noEditPoints="1" noAdjustHandles="1" noChangeArrowheads="1" noChangeShapeType="1" noTextEdit="1"/>
              </p:cNvSpPr>
              <p:nvPr/>
            </p:nvSpPr>
            <p:spPr>
              <a:xfrm>
                <a:off x="3565600" y="650047"/>
                <a:ext cx="510140" cy="461665"/>
              </a:xfrm>
              <a:prstGeom prst="rect">
                <a:avLst/>
              </a:prstGeom>
              <a:blipFill>
                <a:blip r:embed="rId6"/>
                <a:stretch>
                  <a:fillRect/>
                </a:stretch>
              </a:blipFill>
            </p:spPr>
            <p:txBody>
              <a:bodyPr/>
              <a:lstStyle/>
              <a:p>
                <a:r>
                  <a:rPr lang="de-DE">
                    <a:noFill/>
                  </a:rPr>
                  <a:t> </a:t>
                </a:r>
              </a:p>
            </p:txBody>
          </p:sp>
        </mc:Fallback>
      </mc:AlternateContent>
      <mc:AlternateContent xmlns:mc="http://schemas.openxmlformats.org/markup-compatibility/2006">
        <mc:Choice xmlns:p14="http://schemas.microsoft.com/office/powerpoint/2010/main" Requires="p14">
          <p:contentPart p14:bwMode="auto" r:id="rId7">
            <p14:nvContentPartPr>
              <p14:cNvPr id="12" name="Freihand 11">
                <a:extLst>
                  <a:ext uri="{FF2B5EF4-FFF2-40B4-BE49-F238E27FC236}">
                    <a16:creationId xmlns:a16="http://schemas.microsoft.com/office/drawing/2014/main" id="{D96ED1BB-FF30-607F-07C5-302A07F62937}"/>
                  </a:ext>
                </a:extLst>
              </p14:cNvPr>
              <p14:cNvContentPartPr/>
              <p14:nvPr/>
            </p14:nvContentPartPr>
            <p14:xfrm>
              <a:off x="4460956" y="1247956"/>
              <a:ext cx="95400" cy="100800"/>
            </p14:xfrm>
          </p:contentPart>
        </mc:Choice>
        <mc:Fallback>
          <p:pic>
            <p:nvPicPr>
              <p:cNvPr id="12" name="Freihand 11">
                <a:extLst>
                  <a:ext uri="{FF2B5EF4-FFF2-40B4-BE49-F238E27FC236}">
                    <a16:creationId xmlns:a16="http://schemas.microsoft.com/office/drawing/2014/main" id="{D96ED1BB-FF30-607F-07C5-302A07F62937}"/>
                  </a:ext>
                </a:extLst>
              </p:cNvPr>
              <p:cNvPicPr/>
              <p:nvPr/>
            </p:nvPicPr>
            <p:blipFill>
              <a:blip r:embed="rId8"/>
              <a:stretch>
                <a:fillRect/>
              </a:stretch>
            </p:blipFill>
            <p:spPr>
              <a:xfrm>
                <a:off x="4451956" y="1239316"/>
                <a:ext cx="113040" cy="118440"/>
              </a:xfrm>
              <a:prstGeom prst="rect">
                <a:avLst/>
              </a:prstGeom>
            </p:spPr>
          </p:pic>
        </mc:Fallback>
      </mc:AlternateContent>
      <p:grpSp>
        <p:nvGrpSpPr>
          <p:cNvPr id="37" name="Gruppieren 36">
            <a:extLst>
              <a:ext uri="{FF2B5EF4-FFF2-40B4-BE49-F238E27FC236}">
                <a16:creationId xmlns:a16="http://schemas.microsoft.com/office/drawing/2014/main" id="{DBD38242-9ABF-55ED-345F-61334D25A0A2}"/>
              </a:ext>
            </a:extLst>
          </p:cNvPr>
          <p:cNvGrpSpPr/>
          <p:nvPr/>
        </p:nvGrpSpPr>
        <p:grpSpPr>
          <a:xfrm>
            <a:off x="8037556" y="5290756"/>
            <a:ext cx="204120" cy="388080"/>
            <a:chOff x="8037556" y="5290756"/>
            <a:chExt cx="204120" cy="388080"/>
          </a:xfrm>
        </p:grpSpPr>
        <mc:AlternateContent xmlns:mc="http://schemas.openxmlformats.org/markup-compatibility/2006">
          <mc:Choice xmlns:p14="http://schemas.microsoft.com/office/powerpoint/2010/main" Requires="p14">
            <p:contentPart p14:bwMode="auto" r:id="rId9">
              <p14:nvContentPartPr>
                <p14:cNvPr id="34" name="Freihand 33">
                  <a:extLst>
                    <a:ext uri="{FF2B5EF4-FFF2-40B4-BE49-F238E27FC236}">
                      <a16:creationId xmlns:a16="http://schemas.microsoft.com/office/drawing/2014/main" id="{A570DD6F-4B11-6C46-F351-BEF346CD0EF2}"/>
                    </a:ext>
                  </a:extLst>
                </p14:cNvPr>
                <p14:cNvContentPartPr/>
                <p14:nvPr/>
              </p14:nvContentPartPr>
              <p14:xfrm>
                <a:off x="8050156" y="5304436"/>
                <a:ext cx="115200" cy="162720"/>
              </p14:xfrm>
            </p:contentPart>
          </mc:Choice>
          <mc:Fallback>
            <p:pic>
              <p:nvPicPr>
                <p:cNvPr id="34" name="Freihand 33">
                  <a:extLst>
                    <a:ext uri="{FF2B5EF4-FFF2-40B4-BE49-F238E27FC236}">
                      <a16:creationId xmlns:a16="http://schemas.microsoft.com/office/drawing/2014/main" id="{A570DD6F-4B11-6C46-F351-BEF346CD0EF2}"/>
                    </a:ext>
                  </a:extLst>
                </p:cNvPr>
                <p:cNvPicPr/>
                <p:nvPr/>
              </p:nvPicPr>
              <p:blipFill>
                <a:blip r:embed="rId10"/>
                <a:stretch>
                  <a:fillRect/>
                </a:stretch>
              </p:blipFill>
              <p:spPr>
                <a:xfrm>
                  <a:off x="8041516" y="5295796"/>
                  <a:ext cx="1328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5" name="Freihand 34">
                  <a:extLst>
                    <a:ext uri="{FF2B5EF4-FFF2-40B4-BE49-F238E27FC236}">
                      <a16:creationId xmlns:a16="http://schemas.microsoft.com/office/drawing/2014/main" id="{D332B4CB-B5BE-4589-1E4F-EB75F267302B}"/>
                    </a:ext>
                  </a:extLst>
                </p14:cNvPr>
                <p14:cNvContentPartPr/>
                <p14:nvPr/>
              </p14:nvContentPartPr>
              <p14:xfrm>
                <a:off x="8047276" y="5290756"/>
                <a:ext cx="170640" cy="388080"/>
              </p14:xfrm>
            </p:contentPart>
          </mc:Choice>
          <mc:Fallback>
            <p:pic>
              <p:nvPicPr>
                <p:cNvPr id="35" name="Freihand 34">
                  <a:extLst>
                    <a:ext uri="{FF2B5EF4-FFF2-40B4-BE49-F238E27FC236}">
                      <a16:creationId xmlns:a16="http://schemas.microsoft.com/office/drawing/2014/main" id="{D332B4CB-B5BE-4589-1E4F-EB75F267302B}"/>
                    </a:ext>
                  </a:extLst>
                </p:cNvPr>
                <p:cNvPicPr/>
                <p:nvPr/>
              </p:nvPicPr>
              <p:blipFill>
                <a:blip r:embed="rId12"/>
                <a:stretch>
                  <a:fillRect/>
                </a:stretch>
              </p:blipFill>
              <p:spPr>
                <a:xfrm>
                  <a:off x="8038276" y="5281756"/>
                  <a:ext cx="188280" cy="405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6" name="Freihand 35">
                  <a:extLst>
                    <a:ext uri="{FF2B5EF4-FFF2-40B4-BE49-F238E27FC236}">
                      <a16:creationId xmlns:a16="http://schemas.microsoft.com/office/drawing/2014/main" id="{BA290B4D-8278-2ED5-ED1E-609BEA344D99}"/>
                    </a:ext>
                  </a:extLst>
                </p14:cNvPr>
                <p14:cNvContentPartPr/>
                <p14:nvPr/>
              </p14:nvContentPartPr>
              <p14:xfrm>
                <a:off x="8037556" y="5299756"/>
                <a:ext cx="204120" cy="343080"/>
              </p14:xfrm>
            </p:contentPart>
          </mc:Choice>
          <mc:Fallback>
            <p:pic>
              <p:nvPicPr>
                <p:cNvPr id="36" name="Freihand 35">
                  <a:extLst>
                    <a:ext uri="{FF2B5EF4-FFF2-40B4-BE49-F238E27FC236}">
                      <a16:creationId xmlns:a16="http://schemas.microsoft.com/office/drawing/2014/main" id="{BA290B4D-8278-2ED5-ED1E-609BEA344D99}"/>
                    </a:ext>
                  </a:extLst>
                </p:cNvPr>
                <p:cNvPicPr/>
                <p:nvPr/>
              </p:nvPicPr>
              <p:blipFill>
                <a:blip r:embed="rId14"/>
                <a:stretch>
                  <a:fillRect/>
                </a:stretch>
              </p:blipFill>
              <p:spPr>
                <a:xfrm>
                  <a:off x="8028916" y="5291116"/>
                  <a:ext cx="221760" cy="360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38" name="Freihand 37">
                <a:extLst>
                  <a:ext uri="{FF2B5EF4-FFF2-40B4-BE49-F238E27FC236}">
                    <a16:creationId xmlns:a16="http://schemas.microsoft.com/office/drawing/2014/main" id="{F170F426-2117-8B4E-AE77-A4574731DE9C}"/>
                  </a:ext>
                </a:extLst>
              </p14:cNvPr>
              <p14:cNvContentPartPr/>
              <p14:nvPr/>
            </p14:nvContentPartPr>
            <p14:xfrm>
              <a:off x="5563996" y="2046436"/>
              <a:ext cx="19080" cy="21600"/>
            </p14:xfrm>
          </p:contentPart>
        </mc:Choice>
        <mc:Fallback>
          <p:pic>
            <p:nvPicPr>
              <p:cNvPr id="38" name="Freihand 37">
                <a:extLst>
                  <a:ext uri="{FF2B5EF4-FFF2-40B4-BE49-F238E27FC236}">
                    <a16:creationId xmlns:a16="http://schemas.microsoft.com/office/drawing/2014/main" id="{F170F426-2117-8B4E-AE77-A4574731DE9C}"/>
                  </a:ext>
                </a:extLst>
              </p:cNvPr>
              <p:cNvPicPr/>
              <p:nvPr/>
            </p:nvPicPr>
            <p:blipFill>
              <a:blip r:embed="rId16"/>
              <a:stretch>
                <a:fillRect/>
              </a:stretch>
            </p:blipFill>
            <p:spPr>
              <a:xfrm>
                <a:off x="5555356" y="2037796"/>
                <a:ext cx="367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8" name="Freihand 17">
                <a:extLst>
                  <a:ext uri="{FF2B5EF4-FFF2-40B4-BE49-F238E27FC236}">
                    <a16:creationId xmlns:a16="http://schemas.microsoft.com/office/drawing/2014/main" id="{8BD94DC7-A392-3DC7-66DC-214F049A2796}"/>
                  </a:ext>
                </a:extLst>
              </p14:cNvPr>
              <p14:cNvContentPartPr/>
              <p14:nvPr/>
            </p14:nvContentPartPr>
            <p14:xfrm>
              <a:off x="5587036" y="2042476"/>
              <a:ext cx="6120" cy="17640"/>
            </p14:xfrm>
          </p:contentPart>
        </mc:Choice>
        <mc:Fallback>
          <p:pic>
            <p:nvPicPr>
              <p:cNvPr id="18" name="Freihand 17">
                <a:extLst>
                  <a:ext uri="{FF2B5EF4-FFF2-40B4-BE49-F238E27FC236}">
                    <a16:creationId xmlns:a16="http://schemas.microsoft.com/office/drawing/2014/main" id="{8BD94DC7-A392-3DC7-66DC-214F049A2796}"/>
                  </a:ext>
                </a:extLst>
              </p:cNvPr>
              <p:cNvPicPr/>
              <p:nvPr/>
            </p:nvPicPr>
            <p:blipFill>
              <a:blip r:embed="rId18"/>
              <a:stretch>
                <a:fillRect/>
              </a:stretch>
            </p:blipFill>
            <p:spPr>
              <a:xfrm>
                <a:off x="5578396" y="2033836"/>
                <a:ext cx="237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2" name="Freihand 21">
                <a:extLst>
                  <a:ext uri="{FF2B5EF4-FFF2-40B4-BE49-F238E27FC236}">
                    <a16:creationId xmlns:a16="http://schemas.microsoft.com/office/drawing/2014/main" id="{E8CB8F8F-F07A-06E3-56E4-6D3637EFFD8F}"/>
                  </a:ext>
                </a:extLst>
              </p14:cNvPr>
              <p14:cNvContentPartPr/>
              <p14:nvPr/>
            </p14:nvContentPartPr>
            <p14:xfrm>
              <a:off x="3260356" y="1783636"/>
              <a:ext cx="601920" cy="527760"/>
            </p14:xfrm>
          </p:contentPart>
        </mc:Choice>
        <mc:Fallback>
          <p:pic>
            <p:nvPicPr>
              <p:cNvPr id="22" name="Freihand 21">
                <a:extLst>
                  <a:ext uri="{FF2B5EF4-FFF2-40B4-BE49-F238E27FC236}">
                    <a16:creationId xmlns:a16="http://schemas.microsoft.com/office/drawing/2014/main" id="{E8CB8F8F-F07A-06E3-56E4-6D3637EFFD8F}"/>
                  </a:ext>
                </a:extLst>
              </p:cNvPr>
              <p:cNvPicPr/>
              <p:nvPr/>
            </p:nvPicPr>
            <p:blipFill>
              <a:blip r:embed="rId20"/>
              <a:stretch>
                <a:fillRect/>
              </a:stretch>
            </p:blipFill>
            <p:spPr>
              <a:xfrm>
                <a:off x="3251356" y="1774996"/>
                <a:ext cx="619560" cy="545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57A2D2D0-683D-D998-6ADB-7CBD48E7F78A}"/>
                  </a:ext>
                </a:extLst>
              </p14:cNvPr>
              <p14:cNvContentPartPr/>
              <p14:nvPr/>
            </p14:nvContentPartPr>
            <p14:xfrm>
              <a:off x="4570396" y="1361716"/>
              <a:ext cx="914760" cy="585360"/>
            </p14:xfrm>
          </p:contentPart>
        </mc:Choice>
        <mc:Fallback>
          <p:pic>
            <p:nvPicPr>
              <p:cNvPr id="14" name="Freihand 13">
                <a:extLst>
                  <a:ext uri="{FF2B5EF4-FFF2-40B4-BE49-F238E27FC236}">
                    <a16:creationId xmlns:a16="http://schemas.microsoft.com/office/drawing/2014/main" id="{57A2D2D0-683D-D998-6ADB-7CBD48E7F78A}"/>
                  </a:ext>
                </a:extLst>
              </p:cNvPr>
              <p:cNvPicPr/>
              <p:nvPr/>
            </p:nvPicPr>
            <p:blipFill>
              <a:blip r:embed="rId22"/>
              <a:stretch>
                <a:fillRect/>
              </a:stretch>
            </p:blipFill>
            <p:spPr>
              <a:xfrm>
                <a:off x="4561756" y="1352716"/>
                <a:ext cx="932400" cy="603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0690B659-D80F-D236-EEA1-DEBD4043D4E5}"/>
                  </a:ext>
                </a:extLst>
              </p14:cNvPr>
              <p14:cNvContentPartPr/>
              <p14:nvPr/>
            </p14:nvContentPartPr>
            <p14:xfrm>
              <a:off x="5373916" y="1839796"/>
              <a:ext cx="173520" cy="212760"/>
            </p14:xfrm>
          </p:contentPart>
        </mc:Choice>
        <mc:Fallback>
          <p:pic>
            <p:nvPicPr>
              <p:cNvPr id="15" name="Freihand 14">
                <a:extLst>
                  <a:ext uri="{FF2B5EF4-FFF2-40B4-BE49-F238E27FC236}">
                    <a16:creationId xmlns:a16="http://schemas.microsoft.com/office/drawing/2014/main" id="{0690B659-D80F-D236-EEA1-DEBD4043D4E5}"/>
                  </a:ext>
                </a:extLst>
              </p:cNvPr>
              <p:cNvPicPr/>
              <p:nvPr/>
            </p:nvPicPr>
            <p:blipFill>
              <a:blip r:embed="rId24"/>
              <a:stretch>
                <a:fillRect/>
              </a:stretch>
            </p:blipFill>
            <p:spPr>
              <a:xfrm>
                <a:off x="5364916" y="1831156"/>
                <a:ext cx="19116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0" name="Freihand 39">
                <a:extLst>
                  <a:ext uri="{FF2B5EF4-FFF2-40B4-BE49-F238E27FC236}">
                    <a16:creationId xmlns:a16="http://schemas.microsoft.com/office/drawing/2014/main" id="{AB6CA4EB-A25C-CEF0-C23C-519996BB7F5B}"/>
                  </a:ext>
                </a:extLst>
              </p14:cNvPr>
              <p14:cNvContentPartPr/>
              <p14:nvPr/>
            </p14:nvContentPartPr>
            <p14:xfrm>
              <a:off x="3650236" y="1768156"/>
              <a:ext cx="4448520" cy="2386800"/>
            </p14:xfrm>
          </p:contentPart>
        </mc:Choice>
        <mc:Fallback>
          <p:pic>
            <p:nvPicPr>
              <p:cNvPr id="40" name="Freihand 39">
                <a:extLst>
                  <a:ext uri="{FF2B5EF4-FFF2-40B4-BE49-F238E27FC236}">
                    <a16:creationId xmlns:a16="http://schemas.microsoft.com/office/drawing/2014/main" id="{AB6CA4EB-A25C-CEF0-C23C-519996BB7F5B}"/>
                  </a:ext>
                </a:extLst>
              </p:cNvPr>
              <p:cNvPicPr/>
              <p:nvPr/>
            </p:nvPicPr>
            <p:blipFill>
              <a:blip r:embed="rId26"/>
              <a:stretch>
                <a:fillRect/>
              </a:stretch>
            </p:blipFill>
            <p:spPr>
              <a:xfrm>
                <a:off x="3641596" y="1759516"/>
                <a:ext cx="4466160" cy="2404440"/>
              </a:xfrm>
              <a:prstGeom prst="rect">
                <a:avLst/>
              </a:prstGeom>
            </p:spPr>
          </p:pic>
        </mc:Fallback>
      </mc:AlternateContent>
      <p:grpSp>
        <p:nvGrpSpPr>
          <p:cNvPr id="45" name="Gruppieren 44">
            <a:extLst>
              <a:ext uri="{FF2B5EF4-FFF2-40B4-BE49-F238E27FC236}">
                <a16:creationId xmlns:a16="http://schemas.microsoft.com/office/drawing/2014/main" id="{9A6CC543-717A-B036-2723-EF41E8345F7D}"/>
              </a:ext>
            </a:extLst>
          </p:cNvPr>
          <p:cNvGrpSpPr/>
          <p:nvPr/>
        </p:nvGrpSpPr>
        <p:grpSpPr>
          <a:xfrm>
            <a:off x="4482556" y="452356"/>
            <a:ext cx="2470320" cy="747720"/>
            <a:chOff x="4482556" y="452356"/>
            <a:chExt cx="2470320" cy="747720"/>
          </a:xfrm>
        </p:grpSpPr>
        <mc:AlternateContent xmlns:mc="http://schemas.openxmlformats.org/markup-compatibility/2006">
          <mc:Choice xmlns:p14="http://schemas.microsoft.com/office/powerpoint/2010/main" Requires="p14">
            <p:contentPart p14:bwMode="auto" r:id="rId27">
              <p14:nvContentPartPr>
                <p14:cNvPr id="24" name="Freihand 23">
                  <a:extLst>
                    <a:ext uri="{FF2B5EF4-FFF2-40B4-BE49-F238E27FC236}">
                      <a16:creationId xmlns:a16="http://schemas.microsoft.com/office/drawing/2014/main" id="{2583A2D6-C1A6-84A9-3A82-4B90DEFDB483}"/>
                    </a:ext>
                  </a:extLst>
                </p14:cNvPr>
                <p14:cNvContentPartPr/>
                <p14:nvPr/>
              </p14:nvContentPartPr>
              <p14:xfrm>
                <a:off x="4482556" y="471076"/>
                <a:ext cx="571320" cy="406080"/>
              </p14:xfrm>
            </p:contentPart>
          </mc:Choice>
          <mc:Fallback>
            <p:pic>
              <p:nvPicPr>
                <p:cNvPr id="24" name="Freihand 23">
                  <a:extLst>
                    <a:ext uri="{FF2B5EF4-FFF2-40B4-BE49-F238E27FC236}">
                      <a16:creationId xmlns:a16="http://schemas.microsoft.com/office/drawing/2014/main" id="{2583A2D6-C1A6-84A9-3A82-4B90DEFDB483}"/>
                    </a:ext>
                  </a:extLst>
                </p:cNvPr>
                <p:cNvPicPr/>
                <p:nvPr/>
              </p:nvPicPr>
              <p:blipFill>
                <a:blip r:embed="rId28"/>
                <a:stretch>
                  <a:fillRect/>
                </a:stretch>
              </p:blipFill>
              <p:spPr>
                <a:xfrm>
                  <a:off x="4473556" y="462076"/>
                  <a:ext cx="588960" cy="4237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5" name="Freihand 24">
                  <a:extLst>
                    <a:ext uri="{FF2B5EF4-FFF2-40B4-BE49-F238E27FC236}">
                      <a16:creationId xmlns:a16="http://schemas.microsoft.com/office/drawing/2014/main" id="{9B268AEC-F032-7CE2-EC00-DFE26905C6CB}"/>
                    </a:ext>
                  </a:extLst>
                </p14:cNvPr>
                <p14:cNvContentPartPr/>
                <p14:nvPr/>
              </p14:nvContentPartPr>
              <p14:xfrm>
                <a:off x="4641676" y="559276"/>
                <a:ext cx="606240" cy="435960"/>
              </p14:xfrm>
            </p:contentPart>
          </mc:Choice>
          <mc:Fallback>
            <p:pic>
              <p:nvPicPr>
                <p:cNvPr id="25" name="Freihand 24">
                  <a:extLst>
                    <a:ext uri="{FF2B5EF4-FFF2-40B4-BE49-F238E27FC236}">
                      <a16:creationId xmlns:a16="http://schemas.microsoft.com/office/drawing/2014/main" id="{9B268AEC-F032-7CE2-EC00-DFE26905C6CB}"/>
                    </a:ext>
                  </a:extLst>
                </p:cNvPr>
                <p:cNvPicPr/>
                <p:nvPr/>
              </p:nvPicPr>
              <p:blipFill>
                <a:blip r:embed="rId30"/>
                <a:stretch>
                  <a:fillRect/>
                </a:stretch>
              </p:blipFill>
              <p:spPr>
                <a:xfrm>
                  <a:off x="4632676" y="550276"/>
                  <a:ext cx="623880" cy="4536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6" name="Freihand 25">
                  <a:extLst>
                    <a:ext uri="{FF2B5EF4-FFF2-40B4-BE49-F238E27FC236}">
                      <a16:creationId xmlns:a16="http://schemas.microsoft.com/office/drawing/2014/main" id="{285868EA-9F2E-20BA-3515-A31D2B6D98C2}"/>
                    </a:ext>
                  </a:extLst>
                </p14:cNvPr>
                <p14:cNvContentPartPr/>
                <p14:nvPr/>
              </p14:nvContentPartPr>
              <p14:xfrm>
                <a:off x="5040916" y="545236"/>
                <a:ext cx="770040" cy="586800"/>
              </p14:xfrm>
            </p:contentPart>
          </mc:Choice>
          <mc:Fallback>
            <p:pic>
              <p:nvPicPr>
                <p:cNvPr id="26" name="Freihand 25">
                  <a:extLst>
                    <a:ext uri="{FF2B5EF4-FFF2-40B4-BE49-F238E27FC236}">
                      <a16:creationId xmlns:a16="http://schemas.microsoft.com/office/drawing/2014/main" id="{285868EA-9F2E-20BA-3515-A31D2B6D98C2}"/>
                    </a:ext>
                  </a:extLst>
                </p:cNvPr>
                <p:cNvPicPr/>
                <p:nvPr/>
              </p:nvPicPr>
              <p:blipFill>
                <a:blip r:embed="rId32"/>
                <a:stretch>
                  <a:fillRect/>
                </a:stretch>
              </p:blipFill>
              <p:spPr>
                <a:xfrm>
                  <a:off x="5032276" y="536596"/>
                  <a:ext cx="787680" cy="6044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8" name="Freihand 27">
                  <a:extLst>
                    <a:ext uri="{FF2B5EF4-FFF2-40B4-BE49-F238E27FC236}">
                      <a16:creationId xmlns:a16="http://schemas.microsoft.com/office/drawing/2014/main" id="{87F89C70-E2EF-623C-9E7B-DBEA23FDB29D}"/>
                    </a:ext>
                  </a:extLst>
                </p14:cNvPr>
                <p14:cNvContentPartPr/>
                <p14:nvPr/>
              </p14:nvContentPartPr>
              <p14:xfrm>
                <a:off x="5401996" y="659716"/>
                <a:ext cx="606240" cy="443520"/>
              </p14:xfrm>
            </p:contentPart>
          </mc:Choice>
          <mc:Fallback>
            <p:pic>
              <p:nvPicPr>
                <p:cNvPr id="28" name="Freihand 27">
                  <a:extLst>
                    <a:ext uri="{FF2B5EF4-FFF2-40B4-BE49-F238E27FC236}">
                      <a16:creationId xmlns:a16="http://schemas.microsoft.com/office/drawing/2014/main" id="{87F89C70-E2EF-623C-9E7B-DBEA23FDB29D}"/>
                    </a:ext>
                  </a:extLst>
                </p:cNvPr>
                <p:cNvPicPr/>
                <p:nvPr/>
              </p:nvPicPr>
              <p:blipFill>
                <a:blip r:embed="rId34"/>
                <a:stretch>
                  <a:fillRect/>
                </a:stretch>
              </p:blipFill>
              <p:spPr>
                <a:xfrm>
                  <a:off x="5393356" y="651076"/>
                  <a:ext cx="623880" cy="4611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0" name="Freihand 29">
                  <a:extLst>
                    <a:ext uri="{FF2B5EF4-FFF2-40B4-BE49-F238E27FC236}">
                      <a16:creationId xmlns:a16="http://schemas.microsoft.com/office/drawing/2014/main" id="{44F5F9A0-0732-CC62-7333-3B549C7929EF}"/>
                    </a:ext>
                  </a:extLst>
                </p14:cNvPr>
                <p14:cNvContentPartPr/>
                <p14:nvPr/>
              </p14:nvContentPartPr>
              <p14:xfrm>
                <a:off x="5723116" y="734236"/>
                <a:ext cx="783000" cy="447840"/>
              </p14:xfrm>
            </p:contentPart>
          </mc:Choice>
          <mc:Fallback>
            <p:pic>
              <p:nvPicPr>
                <p:cNvPr id="30" name="Freihand 29">
                  <a:extLst>
                    <a:ext uri="{FF2B5EF4-FFF2-40B4-BE49-F238E27FC236}">
                      <a16:creationId xmlns:a16="http://schemas.microsoft.com/office/drawing/2014/main" id="{44F5F9A0-0732-CC62-7333-3B549C7929EF}"/>
                    </a:ext>
                  </a:extLst>
                </p:cNvPr>
                <p:cNvPicPr/>
                <p:nvPr/>
              </p:nvPicPr>
              <p:blipFill>
                <a:blip r:embed="rId36"/>
                <a:stretch>
                  <a:fillRect/>
                </a:stretch>
              </p:blipFill>
              <p:spPr>
                <a:xfrm>
                  <a:off x="5714116" y="725236"/>
                  <a:ext cx="800640" cy="4654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1" name="Freihand 30">
                  <a:extLst>
                    <a:ext uri="{FF2B5EF4-FFF2-40B4-BE49-F238E27FC236}">
                      <a16:creationId xmlns:a16="http://schemas.microsoft.com/office/drawing/2014/main" id="{690F6B4A-E9EC-7355-6998-A7E6B7A7FDAC}"/>
                    </a:ext>
                  </a:extLst>
                </p14:cNvPr>
                <p14:cNvContentPartPr/>
                <p14:nvPr/>
              </p14:nvContentPartPr>
              <p14:xfrm>
                <a:off x="6649756" y="890476"/>
                <a:ext cx="303120" cy="250560"/>
              </p14:xfrm>
            </p:contentPart>
          </mc:Choice>
          <mc:Fallback>
            <p:pic>
              <p:nvPicPr>
                <p:cNvPr id="31" name="Freihand 30">
                  <a:extLst>
                    <a:ext uri="{FF2B5EF4-FFF2-40B4-BE49-F238E27FC236}">
                      <a16:creationId xmlns:a16="http://schemas.microsoft.com/office/drawing/2014/main" id="{690F6B4A-E9EC-7355-6998-A7E6B7A7FDAC}"/>
                    </a:ext>
                  </a:extLst>
                </p:cNvPr>
                <p:cNvPicPr/>
                <p:nvPr/>
              </p:nvPicPr>
              <p:blipFill>
                <a:blip r:embed="rId38"/>
                <a:stretch>
                  <a:fillRect/>
                </a:stretch>
              </p:blipFill>
              <p:spPr>
                <a:xfrm>
                  <a:off x="6641116" y="881836"/>
                  <a:ext cx="32076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2" name="Freihand 41">
                  <a:extLst>
                    <a:ext uri="{FF2B5EF4-FFF2-40B4-BE49-F238E27FC236}">
                      <a16:creationId xmlns:a16="http://schemas.microsoft.com/office/drawing/2014/main" id="{47FFCFEF-7043-574A-B566-557F2A710150}"/>
                    </a:ext>
                  </a:extLst>
                </p14:cNvPr>
                <p14:cNvContentPartPr/>
                <p14:nvPr/>
              </p14:nvContentPartPr>
              <p14:xfrm>
                <a:off x="4522516" y="452356"/>
                <a:ext cx="538200" cy="566640"/>
              </p14:xfrm>
            </p:contentPart>
          </mc:Choice>
          <mc:Fallback>
            <p:pic>
              <p:nvPicPr>
                <p:cNvPr id="42" name="Freihand 41">
                  <a:extLst>
                    <a:ext uri="{FF2B5EF4-FFF2-40B4-BE49-F238E27FC236}">
                      <a16:creationId xmlns:a16="http://schemas.microsoft.com/office/drawing/2014/main" id="{47FFCFEF-7043-574A-B566-557F2A710150}"/>
                    </a:ext>
                  </a:extLst>
                </p:cNvPr>
                <p:cNvPicPr/>
                <p:nvPr/>
              </p:nvPicPr>
              <p:blipFill>
                <a:blip r:embed="rId40"/>
                <a:stretch>
                  <a:fillRect/>
                </a:stretch>
              </p:blipFill>
              <p:spPr>
                <a:xfrm>
                  <a:off x="4513876" y="443716"/>
                  <a:ext cx="555840" cy="5842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3" name="Freihand 42">
                  <a:extLst>
                    <a:ext uri="{FF2B5EF4-FFF2-40B4-BE49-F238E27FC236}">
                      <a16:creationId xmlns:a16="http://schemas.microsoft.com/office/drawing/2014/main" id="{6BBF90DC-77B0-05A1-86FB-CAE73D8FE5EB}"/>
                    </a:ext>
                  </a:extLst>
                </p14:cNvPr>
                <p14:cNvContentPartPr/>
                <p14:nvPr/>
              </p14:nvContentPartPr>
              <p14:xfrm>
                <a:off x="4811956" y="484036"/>
                <a:ext cx="635040" cy="448560"/>
              </p14:xfrm>
            </p:contentPart>
          </mc:Choice>
          <mc:Fallback>
            <p:pic>
              <p:nvPicPr>
                <p:cNvPr id="43" name="Freihand 42">
                  <a:extLst>
                    <a:ext uri="{FF2B5EF4-FFF2-40B4-BE49-F238E27FC236}">
                      <a16:creationId xmlns:a16="http://schemas.microsoft.com/office/drawing/2014/main" id="{6BBF90DC-77B0-05A1-86FB-CAE73D8FE5EB}"/>
                    </a:ext>
                  </a:extLst>
                </p:cNvPr>
                <p:cNvPicPr/>
                <p:nvPr/>
              </p:nvPicPr>
              <p:blipFill>
                <a:blip r:embed="rId42"/>
                <a:stretch>
                  <a:fillRect/>
                </a:stretch>
              </p:blipFill>
              <p:spPr>
                <a:xfrm>
                  <a:off x="4802956" y="475036"/>
                  <a:ext cx="652680" cy="466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4" name="Freihand 43">
                  <a:extLst>
                    <a:ext uri="{FF2B5EF4-FFF2-40B4-BE49-F238E27FC236}">
                      <a16:creationId xmlns:a16="http://schemas.microsoft.com/office/drawing/2014/main" id="{4D2282C4-67BE-E6C2-F681-7CEF5B22271C}"/>
                    </a:ext>
                  </a:extLst>
                </p14:cNvPr>
                <p14:cNvContentPartPr/>
                <p14:nvPr/>
              </p14:nvContentPartPr>
              <p14:xfrm>
                <a:off x="5141716" y="561436"/>
                <a:ext cx="1028880" cy="638640"/>
              </p14:xfrm>
            </p:contentPart>
          </mc:Choice>
          <mc:Fallback>
            <p:pic>
              <p:nvPicPr>
                <p:cNvPr id="44" name="Freihand 43">
                  <a:extLst>
                    <a:ext uri="{FF2B5EF4-FFF2-40B4-BE49-F238E27FC236}">
                      <a16:creationId xmlns:a16="http://schemas.microsoft.com/office/drawing/2014/main" id="{4D2282C4-67BE-E6C2-F681-7CEF5B22271C}"/>
                    </a:ext>
                  </a:extLst>
                </p:cNvPr>
                <p:cNvPicPr/>
                <p:nvPr/>
              </p:nvPicPr>
              <p:blipFill>
                <a:blip r:embed="rId44"/>
                <a:stretch>
                  <a:fillRect/>
                </a:stretch>
              </p:blipFill>
              <p:spPr>
                <a:xfrm>
                  <a:off x="5133076" y="552436"/>
                  <a:ext cx="1046520" cy="656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5">
            <p14:nvContentPartPr>
              <p14:cNvPr id="46" name="Freihand 45">
                <a:extLst>
                  <a:ext uri="{FF2B5EF4-FFF2-40B4-BE49-F238E27FC236}">
                    <a16:creationId xmlns:a16="http://schemas.microsoft.com/office/drawing/2014/main" id="{584149E0-B82B-FB21-7861-FEA387A93740}"/>
                  </a:ext>
                </a:extLst>
              </p14:cNvPr>
              <p14:cNvContentPartPr/>
              <p14:nvPr/>
            </p14:nvContentPartPr>
            <p14:xfrm>
              <a:off x="1630276" y="6076276"/>
              <a:ext cx="3082320" cy="48960"/>
            </p14:xfrm>
          </p:contentPart>
        </mc:Choice>
        <mc:Fallback>
          <p:pic>
            <p:nvPicPr>
              <p:cNvPr id="46" name="Freihand 45">
                <a:extLst>
                  <a:ext uri="{FF2B5EF4-FFF2-40B4-BE49-F238E27FC236}">
                    <a16:creationId xmlns:a16="http://schemas.microsoft.com/office/drawing/2014/main" id="{584149E0-B82B-FB21-7861-FEA387A93740}"/>
                  </a:ext>
                </a:extLst>
              </p:cNvPr>
              <p:cNvPicPr/>
              <p:nvPr/>
            </p:nvPicPr>
            <p:blipFill>
              <a:blip r:embed="rId46"/>
              <a:stretch>
                <a:fillRect/>
              </a:stretch>
            </p:blipFill>
            <p:spPr>
              <a:xfrm>
                <a:off x="1621636" y="6067636"/>
                <a:ext cx="3099960" cy="66600"/>
              </a:xfrm>
              <a:prstGeom prst="rect">
                <a:avLst/>
              </a:prstGeom>
            </p:spPr>
          </p:pic>
        </mc:Fallback>
      </mc:AlternateContent>
      <p:grpSp>
        <p:nvGrpSpPr>
          <p:cNvPr id="148" name="Gruppieren 147">
            <a:extLst>
              <a:ext uri="{FF2B5EF4-FFF2-40B4-BE49-F238E27FC236}">
                <a16:creationId xmlns:a16="http://schemas.microsoft.com/office/drawing/2014/main" id="{25A2E3D2-9F6D-DE77-D777-E05CDF3A5F60}"/>
              </a:ext>
            </a:extLst>
          </p:cNvPr>
          <p:cNvGrpSpPr/>
          <p:nvPr/>
        </p:nvGrpSpPr>
        <p:grpSpPr>
          <a:xfrm>
            <a:off x="8191636" y="1098916"/>
            <a:ext cx="3758760" cy="2907360"/>
            <a:chOff x="8191636" y="1098916"/>
            <a:chExt cx="3758760" cy="2907360"/>
          </a:xfrm>
        </p:grpSpPr>
        <mc:AlternateContent xmlns:mc="http://schemas.openxmlformats.org/markup-compatibility/2006">
          <mc:Choice xmlns:p14="http://schemas.microsoft.com/office/powerpoint/2010/main" Requires="p14">
            <p:contentPart p14:bwMode="auto" r:id="rId47">
              <p14:nvContentPartPr>
                <p14:cNvPr id="47" name="Freihand 46">
                  <a:extLst>
                    <a:ext uri="{FF2B5EF4-FFF2-40B4-BE49-F238E27FC236}">
                      <a16:creationId xmlns:a16="http://schemas.microsoft.com/office/drawing/2014/main" id="{D2B4A50E-B95F-D3D1-0439-D8DB6CFE1A05}"/>
                    </a:ext>
                  </a:extLst>
                </p14:cNvPr>
                <p14:cNvContentPartPr/>
                <p14:nvPr/>
              </p14:nvContentPartPr>
              <p14:xfrm>
                <a:off x="8221156" y="1934116"/>
                <a:ext cx="295560" cy="123120"/>
              </p14:xfrm>
            </p:contentPart>
          </mc:Choice>
          <mc:Fallback>
            <p:pic>
              <p:nvPicPr>
                <p:cNvPr id="47" name="Freihand 46">
                  <a:extLst>
                    <a:ext uri="{FF2B5EF4-FFF2-40B4-BE49-F238E27FC236}">
                      <a16:creationId xmlns:a16="http://schemas.microsoft.com/office/drawing/2014/main" id="{D2B4A50E-B95F-D3D1-0439-D8DB6CFE1A05}"/>
                    </a:ext>
                  </a:extLst>
                </p:cNvPr>
                <p:cNvPicPr/>
                <p:nvPr/>
              </p:nvPicPr>
              <p:blipFill>
                <a:blip r:embed="rId48"/>
                <a:stretch>
                  <a:fillRect/>
                </a:stretch>
              </p:blipFill>
              <p:spPr>
                <a:xfrm>
                  <a:off x="8212156" y="1925476"/>
                  <a:ext cx="3132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8" name="Freihand 47">
                  <a:extLst>
                    <a:ext uri="{FF2B5EF4-FFF2-40B4-BE49-F238E27FC236}">
                      <a16:creationId xmlns:a16="http://schemas.microsoft.com/office/drawing/2014/main" id="{01C9B7B5-1CFD-5A01-8095-B906B7AF7B03}"/>
                    </a:ext>
                  </a:extLst>
                </p14:cNvPr>
                <p14:cNvContentPartPr/>
                <p14:nvPr/>
              </p14:nvContentPartPr>
              <p14:xfrm>
                <a:off x="8191636" y="2047876"/>
                <a:ext cx="289440" cy="82800"/>
              </p14:xfrm>
            </p:contentPart>
          </mc:Choice>
          <mc:Fallback>
            <p:pic>
              <p:nvPicPr>
                <p:cNvPr id="48" name="Freihand 47">
                  <a:extLst>
                    <a:ext uri="{FF2B5EF4-FFF2-40B4-BE49-F238E27FC236}">
                      <a16:creationId xmlns:a16="http://schemas.microsoft.com/office/drawing/2014/main" id="{01C9B7B5-1CFD-5A01-8095-B906B7AF7B03}"/>
                    </a:ext>
                  </a:extLst>
                </p:cNvPr>
                <p:cNvPicPr/>
                <p:nvPr/>
              </p:nvPicPr>
              <p:blipFill>
                <a:blip r:embed="rId50"/>
                <a:stretch>
                  <a:fillRect/>
                </a:stretch>
              </p:blipFill>
              <p:spPr>
                <a:xfrm>
                  <a:off x="8182636" y="2038876"/>
                  <a:ext cx="3070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9" name="Freihand 48">
                  <a:extLst>
                    <a:ext uri="{FF2B5EF4-FFF2-40B4-BE49-F238E27FC236}">
                      <a16:creationId xmlns:a16="http://schemas.microsoft.com/office/drawing/2014/main" id="{CC35A03D-A569-C3CC-0668-88FD34B0F146}"/>
                    </a:ext>
                  </a:extLst>
                </p14:cNvPr>
                <p14:cNvContentPartPr/>
                <p14:nvPr/>
              </p14:nvContentPartPr>
              <p14:xfrm>
                <a:off x="8555956" y="1835836"/>
                <a:ext cx="133560" cy="231840"/>
              </p14:xfrm>
            </p:contentPart>
          </mc:Choice>
          <mc:Fallback>
            <p:pic>
              <p:nvPicPr>
                <p:cNvPr id="49" name="Freihand 48">
                  <a:extLst>
                    <a:ext uri="{FF2B5EF4-FFF2-40B4-BE49-F238E27FC236}">
                      <a16:creationId xmlns:a16="http://schemas.microsoft.com/office/drawing/2014/main" id="{CC35A03D-A569-C3CC-0668-88FD34B0F146}"/>
                    </a:ext>
                  </a:extLst>
                </p:cNvPr>
                <p:cNvPicPr/>
                <p:nvPr/>
              </p:nvPicPr>
              <p:blipFill>
                <a:blip r:embed="rId52"/>
                <a:stretch>
                  <a:fillRect/>
                </a:stretch>
              </p:blipFill>
              <p:spPr>
                <a:xfrm>
                  <a:off x="8546956" y="1827196"/>
                  <a:ext cx="15120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50" name="Freihand 49">
                  <a:extLst>
                    <a:ext uri="{FF2B5EF4-FFF2-40B4-BE49-F238E27FC236}">
                      <a16:creationId xmlns:a16="http://schemas.microsoft.com/office/drawing/2014/main" id="{D98DE2CE-DA44-060A-F24C-8251FF62AB31}"/>
                    </a:ext>
                  </a:extLst>
                </p14:cNvPr>
                <p14:cNvContentPartPr/>
                <p14:nvPr/>
              </p14:nvContentPartPr>
              <p14:xfrm>
                <a:off x="9102076" y="1470436"/>
                <a:ext cx="48600" cy="213840"/>
              </p14:xfrm>
            </p:contentPart>
          </mc:Choice>
          <mc:Fallback>
            <p:pic>
              <p:nvPicPr>
                <p:cNvPr id="50" name="Freihand 49">
                  <a:extLst>
                    <a:ext uri="{FF2B5EF4-FFF2-40B4-BE49-F238E27FC236}">
                      <a16:creationId xmlns:a16="http://schemas.microsoft.com/office/drawing/2014/main" id="{D98DE2CE-DA44-060A-F24C-8251FF62AB31}"/>
                    </a:ext>
                  </a:extLst>
                </p:cNvPr>
                <p:cNvPicPr/>
                <p:nvPr/>
              </p:nvPicPr>
              <p:blipFill>
                <a:blip r:embed="rId54"/>
                <a:stretch>
                  <a:fillRect/>
                </a:stretch>
              </p:blipFill>
              <p:spPr>
                <a:xfrm>
                  <a:off x="9093076" y="1461436"/>
                  <a:ext cx="6624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1" name="Freihand 50">
                  <a:extLst>
                    <a:ext uri="{FF2B5EF4-FFF2-40B4-BE49-F238E27FC236}">
                      <a16:creationId xmlns:a16="http://schemas.microsoft.com/office/drawing/2014/main" id="{5C266712-7834-648E-23B6-F2AFE0039405}"/>
                    </a:ext>
                  </a:extLst>
                </p14:cNvPr>
                <p14:cNvContentPartPr/>
                <p14:nvPr/>
              </p14:nvContentPartPr>
              <p14:xfrm>
                <a:off x="9021436" y="1412116"/>
                <a:ext cx="196560" cy="316800"/>
              </p14:xfrm>
            </p:contentPart>
          </mc:Choice>
          <mc:Fallback>
            <p:pic>
              <p:nvPicPr>
                <p:cNvPr id="51" name="Freihand 50">
                  <a:extLst>
                    <a:ext uri="{FF2B5EF4-FFF2-40B4-BE49-F238E27FC236}">
                      <a16:creationId xmlns:a16="http://schemas.microsoft.com/office/drawing/2014/main" id="{5C266712-7834-648E-23B6-F2AFE0039405}"/>
                    </a:ext>
                  </a:extLst>
                </p:cNvPr>
                <p:cNvPicPr/>
                <p:nvPr/>
              </p:nvPicPr>
              <p:blipFill>
                <a:blip r:embed="rId56"/>
                <a:stretch>
                  <a:fillRect/>
                </a:stretch>
              </p:blipFill>
              <p:spPr>
                <a:xfrm>
                  <a:off x="9012436" y="1403476"/>
                  <a:ext cx="214200" cy="3344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2" name="Freihand 51">
                  <a:extLst>
                    <a:ext uri="{FF2B5EF4-FFF2-40B4-BE49-F238E27FC236}">
                      <a16:creationId xmlns:a16="http://schemas.microsoft.com/office/drawing/2014/main" id="{6254043E-C317-3CCA-36F8-D224F9DCC226}"/>
                    </a:ext>
                  </a:extLst>
                </p14:cNvPr>
                <p14:cNvContentPartPr/>
                <p14:nvPr/>
              </p14:nvContentPartPr>
              <p14:xfrm>
                <a:off x="9265876" y="1524076"/>
                <a:ext cx="155520" cy="89640"/>
              </p14:xfrm>
            </p:contentPart>
          </mc:Choice>
          <mc:Fallback>
            <p:pic>
              <p:nvPicPr>
                <p:cNvPr id="52" name="Freihand 51">
                  <a:extLst>
                    <a:ext uri="{FF2B5EF4-FFF2-40B4-BE49-F238E27FC236}">
                      <a16:creationId xmlns:a16="http://schemas.microsoft.com/office/drawing/2014/main" id="{6254043E-C317-3CCA-36F8-D224F9DCC226}"/>
                    </a:ext>
                  </a:extLst>
                </p:cNvPr>
                <p:cNvPicPr/>
                <p:nvPr/>
              </p:nvPicPr>
              <p:blipFill>
                <a:blip r:embed="rId58"/>
                <a:stretch>
                  <a:fillRect/>
                </a:stretch>
              </p:blipFill>
              <p:spPr>
                <a:xfrm>
                  <a:off x="9256876" y="1515076"/>
                  <a:ext cx="1731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3" name="Freihand 52">
                  <a:extLst>
                    <a:ext uri="{FF2B5EF4-FFF2-40B4-BE49-F238E27FC236}">
                      <a16:creationId xmlns:a16="http://schemas.microsoft.com/office/drawing/2014/main" id="{28D6A4E9-3970-17C0-9677-F38510C4A0D7}"/>
                    </a:ext>
                  </a:extLst>
                </p14:cNvPr>
                <p14:cNvContentPartPr/>
                <p14:nvPr/>
              </p14:nvContentPartPr>
              <p14:xfrm>
                <a:off x="9498436" y="1444876"/>
                <a:ext cx="100440" cy="127800"/>
              </p14:xfrm>
            </p:contentPart>
          </mc:Choice>
          <mc:Fallback>
            <p:pic>
              <p:nvPicPr>
                <p:cNvPr id="53" name="Freihand 52">
                  <a:extLst>
                    <a:ext uri="{FF2B5EF4-FFF2-40B4-BE49-F238E27FC236}">
                      <a16:creationId xmlns:a16="http://schemas.microsoft.com/office/drawing/2014/main" id="{28D6A4E9-3970-17C0-9677-F38510C4A0D7}"/>
                    </a:ext>
                  </a:extLst>
                </p:cNvPr>
                <p:cNvPicPr/>
                <p:nvPr/>
              </p:nvPicPr>
              <p:blipFill>
                <a:blip r:embed="rId60"/>
                <a:stretch>
                  <a:fillRect/>
                </a:stretch>
              </p:blipFill>
              <p:spPr>
                <a:xfrm>
                  <a:off x="9489436" y="1435876"/>
                  <a:ext cx="1180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4" name="Freihand 53">
                  <a:extLst>
                    <a:ext uri="{FF2B5EF4-FFF2-40B4-BE49-F238E27FC236}">
                      <a16:creationId xmlns:a16="http://schemas.microsoft.com/office/drawing/2014/main" id="{E793E164-9586-0D05-AF08-F7C2F505CAD8}"/>
                    </a:ext>
                  </a:extLst>
                </p14:cNvPr>
                <p14:cNvContentPartPr/>
                <p14:nvPr/>
              </p14:nvContentPartPr>
              <p14:xfrm>
                <a:off x="9636316" y="1346596"/>
                <a:ext cx="196560" cy="344880"/>
              </p14:xfrm>
            </p:contentPart>
          </mc:Choice>
          <mc:Fallback>
            <p:pic>
              <p:nvPicPr>
                <p:cNvPr id="54" name="Freihand 53">
                  <a:extLst>
                    <a:ext uri="{FF2B5EF4-FFF2-40B4-BE49-F238E27FC236}">
                      <a16:creationId xmlns:a16="http://schemas.microsoft.com/office/drawing/2014/main" id="{E793E164-9586-0D05-AF08-F7C2F505CAD8}"/>
                    </a:ext>
                  </a:extLst>
                </p:cNvPr>
                <p:cNvPicPr/>
                <p:nvPr/>
              </p:nvPicPr>
              <p:blipFill>
                <a:blip r:embed="rId62"/>
                <a:stretch>
                  <a:fillRect/>
                </a:stretch>
              </p:blipFill>
              <p:spPr>
                <a:xfrm>
                  <a:off x="9627676" y="1337596"/>
                  <a:ext cx="214200" cy="3625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5" name="Freihand 54">
                  <a:extLst>
                    <a:ext uri="{FF2B5EF4-FFF2-40B4-BE49-F238E27FC236}">
                      <a16:creationId xmlns:a16="http://schemas.microsoft.com/office/drawing/2014/main" id="{B713D883-6434-6116-0109-CFF521B4A79F}"/>
                    </a:ext>
                  </a:extLst>
                </p14:cNvPr>
                <p14:cNvContentPartPr/>
                <p14:nvPr/>
              </p14:nvContentPartPr>
              <p14:xfrm>
                <a:off x="9869596" y="1332196"/>
                <a:ext cx="121320" cy="120240"/>
              </p14:xfrm>
            </p:contentPart>
          </mc:Choice>
          <mc:Fallback>
            <p:pic>
              <p:nvPicPr>
                <p:cNvPr id="55" name="Freihand 54">
                  <a:extLst>
                    <a:ext uri="{FF2B5EF4-FFF2-40B4-BE49-F238E27FC236}">
                      <a16:creationId xmlns:a16="http://schemas.microsoft.com/office/drawing/2014/main" id="{B713D883-6434-6116-0109-CFF521B4A79F}"/>
                    </a:ext>
                  </a:extLst>
                </p:cNvPr>
                <p:cNvPicPr/>
                <p:nvPr/>
              </p:nvPicPr>
              <p:blipFill>
                <a:blip r:embed="rId64"/>
                <a:stretch>
                  <a:fillRect/>
                </a:stretch>
              </p:blipFill>
              <p:spPr>
                <a:xfrm>
                  <a:off x="9860956" y="1323196"/>
                  <a:ext cx="1389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6" name="Freihand 55">
                  <a:extLst>
                    <a:ext uri="{FF2B5EF4-FFF2-40B4-BE49-F238E27FC236}">
                      <a16:creationId xmlns:a16="http://schemas.microsoft.com/office/drawing/2014/main" id="{861EA166-22EB-1258-437A-3EF57F69D4A1}"/>
                    </a:ext>
                  </a:extLst>
                </p14:cNvPr>
                <p14:cNvContentPartPr/>
                <p14:nvPr/>
              </p14:nvContentPartPr>
              <p14:xfrm>
                <a:off x="10008916" y="1098916"/>
                <a:ext cx="613440" cy="292320"/>
              </p14:xfrm>
            </p:contentPart>
          </mc:Choice>
          <mc:Fallback>
            <p:pic>
              <p:nvPicPr>
                <p:cNvPr id="56" name="Freihand 55">
                  <a:extLst>
                    <a:ext uri="{FF2B5EF4-FFF2-40B4-BE49-F238E27FC236}">
                      <a16:creationId xmlns:a16="http://schemas.microsoft.com/office/drawing/2014/main" id="{861EA166-22EB-1258-437A-3EF57F69D4A1}"/>
                    </a:ext>
                  </a:extLst>
                </p:cNvPr>
                <p:cNvPicPr/>
                <p:nvPr/>
              </p:nvPicPr>
              <p:blipFill>
                <a:blip r:embed="rId66"/>
                <a:stretch>
                  <a:fillRect/>
                </a:stretch>
              </p:blipFill>
              <p:spPr>
                <a:xfrm>
                  <a:off x="9999916" y="1089916"/>
                  <a:ext cx="63108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9" name="Freihand 58">
                  <a:extLst>
                    <a:ext uri="{FF2B5EF4-FFF2-40B4-BE49-F238E27FC236}">
                      <a16:creationId xmlns:a16="http://schemas.microsoft.com/office/drawing/2014/main" id="{3C064F96-11A4-CE73-C847-F3273EF58892}"/>
                    </a:ext>
                  </a:extLst>
                </p14:cNvPr>
                <p14:cNvContentPartPr/>
                <p14:nvPr/>
              </p14:nvContentPartPr>
              <p14:xfrm>
                <a:off x="8962396" y="2092156"/>
                <a:ext cx="141840" cy="73800"/>
              </p14:xfrm>
            </p:contentPart>
          </mc:Choice>
          <mc:Fallback>
            <p:pic>
              <p:nvPicPr>
                <p:cNvPr id="59" name="Freihand 58">
                  <a:extLst>
                    <a:ext uri="{FF2B5EF4-FFF2-40B4-BE49-F238E27FC236}">
                      <a16:creationId xmlns:a16="http://schemas.microsoft.com/office/drawing/2014/main" id="{3C064F96-11A4-CE73-C847-F3273EF58892}"/>
                    </a:ext>
                  </a:extLst>
                </p:cNvPr>
                <p:cNvPicPr/>
                <p:nvPr/>
              </p:nvPicPr>
              <p:blipFill>
                <a:blip r:embed="rId68"/>
                <a:stretch>
                  <a:fillRect/>
                </a:stretch>
              </p:blipFill>
              <p:spPr>
                <a:xfrm>
                  <a:off x="8953756" y="2083516"/>
                  <a:ext cx="1594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60" name="Freihand 59">
                  <a:extLst>
                    <a:ext uri="{FF2B5EF4-FFF2-40B4-BE49-F238E27FC236}">
                      <a16:creationId xmlns:a16="http://schemas.microsoft.com/office/drawing/2014/main" id="{195CFF8A-0FE7-35FD-8F85-1651F734DC15}"/>
                    </a:ext>
                  </a:extLst>
                </p14:cNvPr>
                <p14:cNvContentPartPr/>
                <p14:nvPr/>
              </p14:nvContentPartPr>
              <p14:xfrm>
                <a:off x="9091996" y="2048236"/>
                <a:ext cx="27360" cy="254880"/>
              </p14:xfrm>
            </p:contentPart>
          </mc:Choice>
          <mc:Fallback>
            <p:pic>
              <p:nvPicPr>
                <p:cNvPr id="60" name="Freihand 59">
                  <a:extLst>
                    <a:ext uri="{FF2B5EF4-FFF2-40B4-BE49-F238E27FC236}">
                      <a16:creationId xmlns:a16="http://schemas.microsoft.com/office/drawing/2014/main" id="{195CFF8A-0FE7-35FD-8F85-1651F734DC15}"/>
                    </a:ext>
                  </a:extLst>
                </p:cNvPr>
                <p:cNvPicPr/>
                <p:nvPr/>
              </p:nvPicPr>
              <p:blipFill>
                <a:blip r:embed="rId70"/>
                <a:stretch>
                  <a:fillRect/>
                </a:stretch>
              </p:blipFill>
              <p:spPr>
                <a:xfrm>
                  <a:off x="9082996" y="2039596"/>
                  <a:ext cx="4500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61" name="Freihand 60">
                  <a:extLst>
                    <a:ext uri="{FF2B5EF4-FFF2-40B4-BE49-F238E27FC236}">
                      <a16:creationId xmlns:a16="http://schemas.microsoft.com/office/drawing/2014/main" id="{3570ECEB-2698-F3F2-82DB-3C697BA10D59}"/>
                    </a:ext>
                  </a:extLst>
                </p14:cNvPr>
                <p14:cNvContentPartPr/>
                <p14:nvPr/>
              </p14:nvContentPartPr>
              <p14:xfrm>
                <a:off x="9369196" y="2015116"/>
                <a:ext cx="24120" cy="70560"/>
              </p14:xfrm>
            </p:contentPart>
          </mc:Choice>
          <mc:Fallback>
            <p:pic>
              <p:nvPicPr>
                <p:cNvPr id="61" name="Freihand 60">
                  <a:extLst>
                    <a:ext uri="{FF2B5EF4-FFF2-40B4-BE49-F238E27FC236}">
                      <a16:creationId xmlns:a16="http://schemas.microsoft.com/office/drawing/2014/main" id="{3570ECEB-2698-F3F2-82DB-3C697BA10D59}"/>
                    </a:ext>
                  </a:extLst>
                </p:cNvPr>
                <p:cNvPicPr/>
                <p:nvPr/>
              </p:nvPicPr>
              <p:blipFill>
                <a:blip r:embed="rId72"/>
                <a:stretch>
                  <a:fillRect/>
                </a:stretch>
              </p:blipFill>
              <p:spPr>
                <a:xfrm>
                  <a:off x="9360196" y="2006476"/>
                  <a:ext cx="417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2" name="Freihand 61">
                  <a:extLst>
                    <a:ext uri="{FF2B5EF4-FFF2-40B4-BE49-F238E27FC236}">
                      <a16:creationId xmlns:a16="http://schemas.microsoft.com/office/drawing/2014/main" id="{FB2E6917-528C-4C80-9261-A14DFCB59F04}"/>
                    </a:ext>
                  </a:extLst>
                </p14:cNvPr>
                <p14:cNvContentPartPr/>
                <p14:nvPr/>
              </p14:nvContentPartPr>
              <p14:xfrm>
                <a:off x="9356236" y="1900276"/>
                <a:ext cx="86400" cy="23400"/>
              </p14:xfrm>
            </p:contentPart>
          </mc:Choice>
          <mc:Fallback>
            <p:pic>
              <p:nvPicPr>
                <p:cNvPr id="62" name="Freihand 61">
                  <a:extLst>
                    <a:ext uri="{FF2B5EF4-FFF2-40B4-BE49-F238E27FC236}">
                      <a16:creationId xmlns:a16="http://schemas.microsoft.com/office/drawing/2014/main" id="{FB2E6917-528C-4C80-9261-A14DFCB59F04}"/>
                    </a:ext>
                  </a:extLst>
                </p:cNvPr>
                <p:cNvPicPr/>
                <p:nvPr/>
              </p:nvPicPr>
              <p:blipFill>
                <a:blip r:embed="rId74"/>
                <a:stretch>
                  <a:fillRect/>
                </a:stretch>
              </p:blipFill>
              <p:spPr>
                <a:xfrm>
                  <a:off x="9347236" y="1891276"/>
                  <a:ext cx="1040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3" name="Freihand 62">
                  <a:extLst>
                    <a:ext uri="{FF2B5EF4-FFF2-40B4-BE49-F238E27FC236}">
                      <a16:creationId xmlns:a16="http://schemas.microsoft.com/office/drawing/2014/main" id="{DFAC3DC4-A9C2-FA08-130F-6470A28296FF}"/>
                    </a:ext>
                  </a:extLst>
                </p14:cNvPr>
                <p14:cNvContentPartPr/>
                <p14:nvPr/>
              </p14:nvContentPartPr>
              <p14:xfrm>
                <a:off x="9460276" y="1812436"/>
                <a:ext cx="177480" cy="256320"/>
              </p14:xfrm>
            </p:contentPart>
          </mc:Choice>
          <mc:Fallback>
            <p:pic>
              <p:nvPicPr>
                <p:cNvPr id="63" name="Freihand 62">
                  <a:extLst>
                    <a:ext uri="{FF2B5EF4-FFF2-40B4-BE49-F238E27FC236}">
                      <a16:creationId xmlns:a16="http://schemas.microsoft.com/office/drawing/2014/main" id="{DFAC3DC4-A9C2-FA08-130F-6470A28296FF}"/>
                    </a:ext>
                  </a:extLst>
                </p:cNvPr>
                <p:cNvPicPr/>
                <p:nvPr/>
              </p:nvPicPr>
              <p:blipFill>
                <a:blip r:embed="rId76"/>
                <a:stretch>
                  <a:fillRect/>
                </a:stretch>
              </p:blipFill>
              <p:spPr>
                <a:xfrm>
                  <a:off x="9451636" y="1803796"/>
                  <a:ext cx="19512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4" name="Freihand 63">
                  <a:extLst>
                    <a:ext uri="{FF2B5EF4-FFF2-40B4-BE49-F238E27FC236}">
                      <a16:creationId xmlns:a16="http://schemas.microsoft.com/office/drawing/2014/main" id="{8659BCBD-6460-1E9E-E200-4632905FF9E7}"/>
                    </a:ext>
                  </a:extLst>
                </p14:cNvPr>
                <p14:cNvContentPartPr/>
                <p14:nvPr/>
              </p14:nvContentPartPr>
              <p14:xfrm>
                <a:off x="9537316" y="1876516"/>
                <a:ext cx="104040" cy="38160"/>
              </p14:xfrm>
            </p:contentPart>
          </mc:Choice>
          <mc:Fallback>
            <p:pic>
              <p:nvPicPr>
                <p:cNvPr id="64" name="Freihand 63">
                  <a:extLst>
                    <a:ext uri="{FF2B5EF4-FFF2-40B4-BE49-F238E27FC236}">
                      <a16:creationId xmlns:a16="http://schemas.microsoft.com/office/drawing/2014/main" id="{8659BCBD-6460-1E9E-E200-4632905FF9E7}"/>
                    </a:ext>
                  </a:extLst>
                </p:cNvPr>
                <p:cNvPicPr/>
                <p:nvPr/>
              </p:nvPicPr>
              <p:blipFill>
                <a:blip r:embed="rId78"/>
                <a:stretch>
                  <a:fillRect/>
                </a:stretch>
              </p:blipFill>
              <p:spPr>
                <a:xfrm>
                  <a:off x="9528316" y="1867516"/>
                  <a:ext cx="1216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5" name="Freihand 64">
                  <a:extLst>
                    <a:ext uri="{FF2B5EF4-FFF2-40B4-BE49-F238E27FC236}">
                      <a16:creationId xmlns:a16="http://schemas.microsoft.com/office/drawing/2014/main" id="{11072965-FDD2-8EFA-D270-9A274FF1CF71}"/>
                    </a:ext>
                  </a:extLst>
                </p14:cNvPr>
                <p14:cNvContentPartPr/>
                <p14:nvPr/>
              </p14:nvContentPartPr>
              <p14:xfrm>
                <a:off x="9795076" y="1706236"/>
                <a:ext cx="139320" cy="184320"/>
              </p14:xfrm>
            </p:contentPart>
          </mc:Choice>
          <mc:Fallback>
            <p:pic>
              <p:nvPicPr>
                <p:cNvPr id="65" name="Freihand 64">
                  <a:extLst>
                    <a:ext uri="{FF2B5EF4-FFF2-40B4-BE49-F238E27FC236}">
                      <a16:creationId xmlns:a16="http://schemas.microsoft.com/office/drawing/2014/main" id="{11072965-FDD2-8EFA-D270-9A274FF1CF71}"/>
                    </a:ext>
                  </a:extLst>
                </p:cNvPr>
                <p:cNvPicPr/>
                <p:nvPr/>
              </p:nvPicPr>
              <p:blipFill>
                <a:blip r:embed="rId80"/>
                <a:stretch>
                  <a:fillRect/>
                </a:stretch>
              </p:blipFill>
              <p:spPr>
                <a:xfrm>
                  <a:off x="9786436" y="1697596"/>
                  <a:ext cx="1569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6" name="Freihand 65">
                  <a:extLst>
                    <a:ext uri="{FF2B5EF4-FFF2-40B4-BE49-F238E27FC236}">
                      <a16:creationId xmlns:a16="http://schemas.microsoft.com/office/drawing/2014/main" id="{50896C86-7AAE-8F2E-0607-82A2060B3A22}"/>
                    </a:ext>
                  </a:extLst>
                </p14:cNvPr>
                <p14:cNvContentPartPr/>
                <p14:nvPr/>
              </p14:nvContentPartPr>
              <p14:xfrm>
                <a:off x="9975436" y="1776796"/>
                <a:ext cx="75240" cy="92160"/>
              </p14:xfrm>
            </p:contentPart>
          </mc:Choice>
          <mc:Fallback>
            <p:pic>
              <p:nvPicPr>
                <p:cNvPr id="66" name="Freihand 65">
                  <a:extLst>
                    <a:ext uri="{FF2B5EF4-FFF2-40B4-BE49-F238E27FC236}">
                      <a16:creationId xmlns:a16="http://schemas.microsoft.com/office/drawing/2014/main" id="{50896C86-7AAE-8F2E-0607-82A2060B3A22}"/>
                    </a:ext>
                  </a:extLst>
                </p:cNvPr>
                <p:cNvPicPr/>
                <p:nvPr/>
              </p:nvPicPr>
              <p:blipFill>
                <a:blip r:embed="rId82"/>
                <a:stretch>
                  <a:fillRect/>
                </a:stretch>
              </p:blipFill>
              <p:spPr>
                <a:xfrm>
                  <a:off x="9966436" y="1768156"/>
                  <a:ext cx="928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7" name="Freihand 66">
                  <a:extLst>
                    <a:ext uri="{FF2B5EF4-FFF2-40B4-BE49-F238E27FC236}">
                      <a16:creationId xmlns:a16="http://schemas.microsoft.com/office/drawing/2014/main" id="{644320F0-2BD2-5D53-A5D2-082ED6D99202}"/>
                    </a:ext>
                  </a:extLst>
                </p14:cNvPr>
                <p14:cNvContentPartPr/>
                <p14:nvPr/>
              </p14:nvContentPartPr>
              <p14:xfrm>
                <a:off x="10091356" y="1623796"/>
                <a:ext cx="143280" cy="191880"/>
              </p14:xfrm>
            </p:contentPart>
          </mc:Choice>
          <mc:Fallback>
            <p:pic>
              <p:nvPicPr>
                <p:cNvPr id="67" name="Freihand 66">
                  <a:extLst>
                    <a:ext uri="{FF2B5EF4-FFF2-40B4-BE49-F238E27FC236}">
                      <a16:creationId xmlns:a16="http://schemas.microsoft.com/office/drawing/2014/main" id="{644320F0-2BD2-5D53-A5D2-082ED6D99202}"/>
                    </a:ext>
                  </a:extLst>
                </p:cNvPr>
                <p:cNvPicPr/>
                <p:nvPr/>
              </p:nvPicPr>
              <p:blipFill>
                <a:blip r:embed="rId84"/>
                <a:stretch>
                  <a:fillRect/>
                </a:stretch>
              </p:blipFill>
              <p:spPr>
                <a:xfrm>
                  <a:off x="10082356" y="1614796"/>
                  <a:ext cx="1609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8" name="Freihand 67">
                  <a:extLst>
                    <a:ext uri="{FF2B5EF4-FFF2-40B4-BE49-F238E27FC236}">
                      <a16:creationId xmlns:a16="http://schemas.microsoft.com/office/drawing/2014/main" id="{B32613E9-3D0A-6A49-5BBD-325152D8DC4A}"/>
                    </a:ext>
                  </a:extLst>
                </p14:cNvPr>
                <p14:cNvContentPartPr/>
                <p14:nvPr/>
              </p14:nvContentPartPr>
              <p14:xfrm>
                <a:off x="10187836" y="1630996"/>
                <a:ext cx="59040" cy="15480"/>
              </p14:xfrm>
            </p:contentPart>
          </mc:Choice>
          <mc:Fallback>
            <p:pic>
              <p:nvPicPr>
                <p:cNvPr id="68" name="Freihand 67">
                  <a:extLst>
                    <a:ext uri="{FF2B5EF4-FFF2-40B4-BE49-F238E27FC236}">
                      <a16:creationId xmlns:a16="http://schemas.microsoft.com/office/drawing/2014/main" id="{B32613E9-3D0A-6A49-5BBD-325152D8DC4A}"/>
                    </a:ext>
                  </a:extLst>
                </p:cNvPr>
                <p:cNvPicPr/>
                <p:nvPr/>
              </p:nvPicPr>
              <p:blipFill>
                <a:blip r:embed="rId86"/>
                <a:stretch>
                  <a:fillRect/>
                </a:stretch>
              </p:blipFill>
              <p:spPr>
                <a:xfrm>
                  <a:off x="10179196" y="1621996"/>
                  <a:ext cx="766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9" name="Freihand 68">
                  <a:extLst>
                    <a:ext uri="{FF2B5EF4-FFF2-40B4-BE49-F238E27FC236}">
                      <a16:creationId xmlns:a16="http://schemas.microsoft.com/office/drawing/2014/main" id="{30213258-E08A-0C4F-39E5-94F5C095F371}"/>
                    </a:ext>
                  </a:extLst>
                </p14:cNvPr>
                <p14:cNvContentPartPr/>
                <p14:nvPr/>
              </p14:nvContentPartPr>
              <p14:xfrm>
                <a:off x="10290076" y="1630636"/>
                <a:ext cx="107280" cy="120960"/>
              </p14:xfrm>
            </p:contentPart>
          </mc:Choice>
          <mc:Fallback>
            <p:pic>
              <p:nvPicPr>
                <p:cNvPr id="69" name="Freihand 68">
                  <a:extLst>
                    <a:ext uri="{FF2B5EF4-FFF2-40B4-BE49-F238E27FC236}">
                      <a16:creationId xmlns:a16="http://schemas.microsoft.com/office/drawing/2014/main" id="{30213258-E08A-0C4F-39E5-94F5C095F371}"/>
                    </a:ext>
                  </a:extLst>
                </p:cNvPr>
                <p:cNvPicPr/>
                <p:nvPr/>
              </p:nvPicPr>
              <p:blipFill>
                <a:blip r:embed="rId88"/>
                <a:stretch>
                  <a:fillRect/>
                </a:stretch>
              </p:blipFill>
              <p:spPr>
                <a:xfrm>
                  <a:off x="10281436" y="1621636"/>
                  <a:ext cx="1249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70" name="Freihand 69">
                  <a:extLst>
                    <a:ext uri="{FF2B5EF4-FFF2-40B4-BE49-F238E27FC236}">
                      <a16:creationId xmlns:a16="http://schemas.microsoft.com/office/drawing/2014/main" id="{25BEA7C8-95A8-21A6-454A-995F101FB1D6}"/>
                    </a:ext>
                  </a:extLst>
                </p14:cNvPr>
                <p14:cNvContentPartPr/>
                <p14:nvPr/>
              </p14:nvContentPartPr>
              <p14:xfrm>
                <a:off x="10469716" y="1585636"/>
                <a:ext cx="75600" cy="117000"/>
              </p14:xfrm>
            </p:contentPart>
          </mc:Choice>
          <mc:Fallback>
            <p:pic>
              <p:nvPicPr>
                <p:cNvPr id="70" name="Freihand 69">
                  <a:extLst>
                    <a:ext uri="{FF2B5EF4-FFF2-40B4-BE49-F238E27FC236}">
                      <a16:creationId xmlns:a16="http://schemas.microsoft.com/office/drawing/2014/main" id="{25BEA7C8-95A8-21A6-454A-995F101FB1D6}"/>
                    </a:ext>
                  </a:extLst>
                </p:cNvPr>
                <p:cNvPicPr/>
                <p:nvPr/>
              </p:nvPicPr>
              <p:blipFill>
                <a:blip r:embed="rId90"/>
                <a:stretch>
                  <a:fillRect/>
                </a:stretch>
              </p:blipFill>
              <p:spPr>
                <a:xfrm>
                  <a:off x="10461076" y="1576996"/>
                  <a:ext cx="932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71" name="Freihand 70">
                  <a:extLst>
                    <a:ext uri="{FF2B5EF4-FFF2-40B4-BE49-F238E27FC236}">
                      <a16:creationId xmlns:a16="http://schemas.microsoft.com/office/drawing/2014/main" id="{64996FFB-2EF8-2248-E45A-882B28802640}"/>
                    </a:ext>
                  </a:extLst>
                </p14:cNvPr>
                <p14:cNvContentPartPr/>
                <p14:nvPr/>
              </p14:nvContentPartPr>
              <p14:xfrm>
                <a:off x="10578076" y="1425436"/>
                <a:ext cx="146880" cy="190440"/>
              </p14:xfrm>
            </p:contentPart>
          </mc:Choice>
          <mc:Fallback>
            <p:pic>
              <p:nvPicPr>
                <p:cNvPr id="71" name="Freihand 70">
                  <a:extLst>
                    <a:ext uri="{FF2B5EF4-FFF2-40B4-BE49-F238E27FC236}">
                      <a16:creationId xmlns:a16="http://schemas.microsoft.com/office/drawing/2014/main" id="{64996FFB-2EF8-2248-E45A-882B28802640}"/>
                    </a:ext>
                  </a:extLst>
                </p:cNvPr>
                <p:cNvPicPr/>
                <p:nvPr/>
              </p:nvPicPr>
              <p:blipFill>
                <a:blip r:embed="rId92"/>
                <a:stretch>
                  <a:fillRect/>
                </a:stretch>
              </p:blipFill>
              <p:spPr>
                <a:xfrm>
                  <a:off x="10569076" y="1416796"/>
                  <a:ext cx="16452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2" name="Freihand 71">
                  <a:extLst>
                    <a:ext uri="{FF2B5EF4-FFF2-40B4-BE49-F238E27FC236}">
                      <a16:creationId xmlns:a16="http://schemas.microsoft.com/office/drawing/2014/main" id="{F801382B-9E20-BDDD-87EB-69289F59E44E}"/>
                    </a:ext>
                  </a:extLst>
                </p14:cNvPr>
                <p14:cNvContentPartPr/>
                <p14:nvPr/>
              </p14:nvContentPartPr>
              <p14:xfrm>
                <a:off x="10686436" y="1569436"/>
                <a:ext cx="65880" cy="40680"/>
              </p14:xfrm>
            </p:contentPart>
          </mc:Choice>
          <mc:Fallback>
            <p:pic>
              <p:nvPicPr>
                <p:cNvPr id="72" name="Freihand 71">
                  <a:extLst>
                    <a:ext uri="{FF2B5EF4-FFF2-40B4-BE49-F238E27FC236}">
                      <a16:creationId xmlns:a16="http://schemas.microsoft.com/office/drawing/2014/main" id="{F801382B-9E20-BDDD-87EB-69289F59E44E}"/>
                    </a:ext>
                  </a:extLst>
                </p:cNvPr>
                <p:cNvPicPr/>
                <p:nvPr/>
              </p:nvPicPr>
              <p:blipFill>
                <a:blip r:embed="rId94"/>
                <a:stretch>
                  <a:fillRect/>
                </a:stretch>
              </p:blipFill>
              <p:spPr>
                <a:xfrm>
                  <a:off x="10677436" y="1560796"/>
                  <a:ext cx="8352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3" name="Freihand 72">
                  <a:extLst>
                    <a:ext uri="{FF2B5EF4-FFF2-40B4-BE49-F238E27FC236}">
                      <a16:creationId xmlns:a16="http://schemas.microsoft.com/office/drawing/2014/main" id="{68EE1444-A368-AC51-ED41-551C38F07898}"/>
                    </a:ext>
                  </a:extLst>
                </p14:cNvPr>
                <p14:cNvContentPartPr/>
                <p14:nvPr/>
              </p14:nvContentPartPr>
              <p14:xfrm>
                <a:off x="10805596" y="1468996"/>
                <a:ext cx="122400" cy="275400"/>
              </p14:xfrm>
            </p:contentPart>
          </mc:Choice>
          <mc:Fallback>
            <p:pic>
              <p:nvPicPr>
                <p:cNvPr id="73" name="Freihand 72">
                  <a:extLst>
                    <a:ext uri="{FF2B5EF4-FFF2-40B4-BE49-F238E27FC236}">
                      <a16:creationId xmlns:a16="http://schemas.microsoft.com/office/drawing/2014/main" id="{68EE1444-A368-AC51-ED41-551C38F07898}"/>
                    </a:ext>
                  </a:extLst>
                </p:cNvPr>
                <p:cNvPicPr/>
                <p:nvPr/>
              </p:nvPicPr>
              <p:blipFill>
                <a:blip r:embed="rId96"/>
                <a:stretch>
                  <a:fillRect/>
                </a:stretch>
              </p:blipFill>
              <p:spPr>
                <a:xfrm>
                  <a:off x="10796956" y="1459996"/>
                  <a:ext cx="14004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74" name="Freihand 73">
                  <a:extLst>
                    <a:ext uri="{FF2B5EF4-FFF2-40B4-BE49-F238E27FC236}">
                      <a16:creationId xmlns:a16="http://schemas.microsoft.com/office/drawing/2014/main" id="{9AC6BF75-A42C-0EA5-1877-C3B73EFFBAC1}"/>
                    </a:ext>
                  </a:extLst>
                </p14:cNvPr>
                <p14:cNvContentPartPr/>
                <p14:nvPr/>
              </p14:nvContentPartPr>
              <p14:xfrm>
                <a:off x="11069116" y="1224556"/>
                <a:ext cx="123480" cy="226080"/>
              </p14:xfrm>
            </p:contentPart>
          </mc:Choice>
          <mc:Fallback>
            <p:pic>
              <p:nvPicPr>
                <p:cNvPr id="74" name="Freihand 73">
                  <a:extLst>
                    <a:ext uri="{FF2B5EF4-FFF2-40B4-BE49-F238E27FC236}">
                      <a16:creationId xmlns:a16="http://schemas.microsoft.com/office/drawing/2014/main" id="{9AC6BF75-A42C-0EA5-1877-C3B73EFFBAC1}"/>
                    </a:ext>
                  </a:extLst>
                </p:cNvPr>
                <p:cNvPicPr/>
                <p:nvPr/>
              </p:nvPicPr>
              <p:blipFill>
                <a:blip r:embed="rId98"/>
                <a:stretch>
                  <a:fillRect/>
                </a:stretch>
              </p:blipFill>
              <p:spPr>
                <a:xfrm>
                  <a:off x="11060476" y="1215916"/>
                  <a:ext cx="14112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5" name="Freihand 74">
                  <a:extLst>
                    <a:ext uri="{FF2B5EF4-FFF2-40B4-BE49-F238E27FC236}">
                      <a16:creationId xmlns:a16="http://schemas.microsoft.com/office/drawing/2014/main" id="{62B6B72E-B1FF-CF78-89D9-7A4C3BE8974D}"/>
                    </a:ext>
                  </a:extLst>
                </p14:cNvPr>
                <p14:cNvContentPartPr/>
                <p14:nvPr/>
              </p14:nvContentPartPr>
              <p14:xfrm>
                <a:off x="11227156" y="1276756"/>
                <a:ext cx="93960" cy="120240"/>
              </p14:xfrm>
            </p:contentPart>
          </mc:Choice>
          <mc:Fallback>
            <p:pic>
              <p:nvPicPr>
                <p:cNvPr id="75" name="Freihand 74">
                  <a:extLst>
                    <a:ext uri="{FF2B5EF4-FFF2-40B4-BE49-F238E27FC236}">
                      <a16:creationId xmlns:a16="http://schemas.microsoft.com/office/drawing/2014/main" id="{62B6B72E-B1FF-CF78-89D9-7A4C3BE8974D}"/>
                    </a:ext>
                  </a:extLst>
                </p:cNvPr>
                <p:cNvPicPr/>
                <p:nvPr/>
              </p:nvPicPr>
              <p:blipFill>
                <a:blip r:embed="rId100"/>
                <a:stretch>
                  <a:fillRect/>
                </a:stretch>
              </p:blipFill>
              <p:spPr>
                <a:xfrm>
                  <a:off x="11218516" y="1267756"/>
                  <a:ext cx="1116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6" name="Freihand 75">
                  <a:extLst>
                    <a:ext uri="{FF2B5EF4-FFF2-40B4-BE49-F238E27FC236}">
                      <a16:creationId xmlns:a16="http://schemas.microsoft.com/office/drawing/2014/main" id="{C3AF0AF4-AC0A-E6A3-0C20-BEB69B6A3EA6}"/>
                    </a:ext>
                  </a:extLst>
                </p14:cNvPr>
                <p14:cNvContentPartPr/>
                <p14:nvPr/>
              </p14:nvContentPartPr>
              <p14:xfrm>
                <a:off x="11348116" y="1233556"/>
                <a:ext cx="112320" cy="145080"/>
              </p14:xfrm>
            </p:contentPart>
          </mc:Choice>
          <mc:Fallback>
            <p:pic>
              <p:nvPicPr>
                <p:cNvPr id="76" name="Freihand 75">
                  <a:extLst>
                    <a:ext uri="{FF2B5EF4-FFF2-40B4-BE49-F238E27FC236}">
                      <a16:creationId xmlns:a16="http://schemas.microsoft.com/office/drawing/2014/main" id="{C3AF0AF4-AC0A-E6A3-0C20-BEB69B6A3EA6}"/>
                    </a:ext>
                  </a:extLst>
                </p:cNvPr>
                <p:cNvPicPr/>
                <p:nvPr/>
              </p:nvPicPr>
              <p:blipFill>
                <a:blip r:embed="rId102"/>
                <a:stretch>
                  <a:fillRect/>
                </a:stretch>
              </p:blipFill>
              <p:spPr>
                <a:xfrm>
                  <a:off x="11339476" y="1224916"/>
                  <a:ext cx="1299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7" name="Freihand 76">
                  <a:extLst>
                    <a:ext uri="{FF2B5EF4-FFF2-40B4-BE49-F238E27FC236}">
                      <a16:creationId xmlns:a16="http://schemas.microsoft.com/office/drawing/2014/main" id="{8BCB30E7-CAE2-A637-70CC-8B34A486F117}"/>
                    </a:ext>
                  </a:extLst>
                </p14:cNvPr>
                <p14:cNvContentPartPr/>
                <p14:nvPr/>
              </p14:nvContentPartPr>
              <p14:xfrm>
                <a:off x="11467276" y="1203676"/>
                <a:ext cx="91080" cy="125280"/>
              </p14:xfrm>
            </p:contentPart>
          </mc:Choice>
          <mc:Fallback>
            <p:pic>
              <p:nvPicPr>
                <p:cNvPr id="77" name="Freihand 76">
                  <a:extLst>
                    <a:ext uri="{FF2B5EF4-FFF2-40B4-BE49-F238E27FC236}">
                      <a16:creationId xmlns:a16="http://schemas.microsoft.com/office/drawing/2014/main" id="{8BCB30E7-CAE2-A637-70CC-8B34A486F117}"/>
                    </a:ext>
                  </a:extLst>
                </p:cNvPr>
                <p:cNvPicPr/>
                <p:nvPr/>
              </p:nvPicPr>
              <p:blipFill>
                <a:blip r:embed="rId104"/>
                <a:stretch>
                  <a:fillRect/>
                </a:stretch>
              </p:blipFill>
              <p:spPr>
                <a:xfrm>
                  <a:off x="11458276" y="1194676"/>
                  <a:ext cx="1087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8" name="Freihand 77">
                  <a:extLst>
                    <a:ext uri="{FF2B5EF4-FFF2-40B4-BE49-F238E27FC236}">
                      <a16:creationId xmlns:a16="http://schemas.microsoft.com/office/drawing/2014/main" id="{78314662-E175-4D4C-AB36-0BC06C3FC94C}"/>
                    </a:ext>
                  </a:extLst>
                </p14:cNvPr>
                <p14:cNvContentPartPr/>
                <p14:nvPr/>
              </p14:nvContentPartPr>
              <p14:xfrm>
                <a:off x="11593636" y="1135996"/>
                <a:ext cx="235800" cy="136440"/>
              </p14:xfrm>
            </p:contentPart>
          </mc:Choice>
          <mc:Fallback>
            <p:pic>
              <p:nvPicPr>
                <p:cNvPr id="78" name="Freihand 77">
                  <a:extLst>
                    <a:ext uri="{FF2B5EF4-FFF2-40B4-BE49-F238E27FC236}">
                      <a16:creationId xmlns:a16="http://schemas.microsoft.com/office/drawing/2014/main" id="{78314662-E175-4D4C-AB36-0BC06C3FC94C}"/>
                    </a:ext>
                  </a:extLst>
                </p:cNvPr>
                <p:cNvPicPr/>
                <p:nvPr/>
              </p:nvPicPr>
              <p:blipFill>
                <a:blip r:embed="rId106"/>
                <a:stretch>
                  <a:fillRect/>
                </a:stretch>
              </p:blipFill>
              <p:spPr>
                <a:xfrm>
                  <a:off x="11584636" y="1126996"/>
                  <a:ext cx="2534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0" name="Freihand 79">
                  <a:extLst>
                    <a:ext uri="{FF2B5EF4-FFF2-40B4-BE49-F238E27FC236}">
                      <a16:creationId xmlns:a16="http://schemas.microsoft.com/office/drawing/2014/main" id="{7E6E7BBB-4800-3248-49B5-96E6207881EC}"/>
                    </a:ext>
                  </a:extLst>
                </p14:cNvPr>
                <p14:cNvContentPartPr/>
                <p14:nvPr/>
              </p14:nvContentPartPr>
              <p14:xfrm>
                <a:off x="9483676" y="2257036"/>
                <a:ext cx="203760" cy="129960"/>
              </p14:xfrm>
            </p:contentPart>
          </mc:Choice>
          <mc:Fallback>
            <p:pic>
              <p:nvPicPr>
                <p:cNvPr id="80" name="Freihand 79">
                  <a:extLst>
                    <a:ext uri="{FF2B5EF4-FFF2-40B4-BE49-F238E27FC236}">
                      <a16:creationId xmlns:a16="http://schemas.microsoft.com/office/drawing/2014/main" id="{7E6E7BBB-4800-3248-49B5-96E6207881EC}"/>
                    </a:ext>
                  </a:extLst>
                </p:cNvPr>
                <p:cNvPicPr/>
                <p:nvPr/>
              </p:nvPicPr>
              <p:blipFill>
                <a:blip r:embed="rId108"/>
                <a:stretch>
                  <a:fillRect/>
                </a:stretch>
              </p:blipFill>
              <p:spPr>
                <a:xfrm>
                  <a:off x="9474676" y="2248036"/>
                  <a:ext cx="2214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81" name="Freihand 80">
                  <a:extLst>
                    <a:ext uri="{FF2B5EF4-FFF2-40B4-BE49-F238E27FC236}">
                      <a16:creationId xmlns:a16="http://schemas.microsoft.com/office/drawing/2014/main" id="{8D0CD243-33F7-D3D8-9D5B-DF76474433E6}"/>
                    </a:ext>
                  </a:extLst>
                </p14:cNvPr>
                <p14:cNvContentPartPr/>
                <p14:nvPr/>
              </p14:nvContentPartPr>
              <p14:xfrm>
                <a:off x="9780316" y="2083516"/>
                <a:ext cx="38520" cy="196200"/>
              </p14:xfrm>
            </p:contentPart>
          </mc:Choice>
          <mc:Fallback>
            <p:pic>
              <p:nvPicPr>
                <p:cNvPr id="81" name="Freihand 80">
                  <a:extLst>
                    <a:ext uri="{FF2B5EF4-FFF2-40B4-BE49-F238E27FC236}">
                      <a16:creationId xmlns:a16="http://schemas.microsoft.com/office/drawing/2014/main" id="{8D0CD243-33F7-D3D8-9D5B-DF76474433E6}"/>
                    </a:ext>
                  </a:extLst>
                </p:cNvPr>
                <p:cNvPicPr/>
                <p:nvPr/>
              </p:nvPicPr>
              <p:blipFill>
                <a:blip r:embed="rId110"/>
                <a:stretch>
                  <a:fillRect/>
                </a:stretch>
              </p:blipFill>
              <p:spPr>
                <a:xfrm>
                  <a:off x="9771676" y="2074876"/>
                  <a:ext cx="5616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2" name="Freihand 81">
                  <a:extLst>
                    <a:ext uri="{FF2B5EF4-FFF2-40B4-BE49-F238E27FC236}">
                      <a16:creationId xmlns:a16="http://schemas.microsoft.com/office/drawing/2014/main" id="{FD8A42D7-3505-734F-4875-48C8E82B6406}"/>
                    </a:ext>
                  </a:extLst>
                </p14:cNvPr>
                <p14:cNvContentPartPr/>
                <p14:nvPr/>
              </p14:nvContentPartPr>
              <p14:xfrm>
                <a:off x="9856996" y="2132476"/>
                <a:ext cx="119160" cy="134280"/>
              </p14:xfrm>
            </p:contentPart>
          </mc:Choice>
          <mc:Fallback>
            <p:pic>
              <p:nvPicPr>
                <p:cNvPr id="82" name="Freihand 81">
                  <a:extLst>
                    <a:ext uri="{FF2B5EF4-FFF2-40B4-BE49-F238E27FC236}">
                      <a16:creationId xmlns:a16="http://schemas.microsoft.com/office/drawing/2014/main" id="{FD8A42D7-3505-734F-4875-48C8E82B6406}"/>
                    </a:ext>
                  </a:extLst>
                </p:cNvPr>
                <p:cNvPicPr/>
                <p:nvPr/>
              </p:nvPicPr>
              <p:blipFill>
                <a:blip r:embed="rId112"/>
                <a:stretch>
                  <a:fillRect/>
                </a:stretch>
              </p:blipFill>
              <p:spPr>
                <a:xfrm>
                  <a:off x="9848356" y="2123476"/>
                  <a:ext cx="1368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83" name="Freihand 82">
                  <a:extLst>
                    <a:ext uri="{FF2B5EF4-FFF2-40B4-BE49-F238E27FC236}">
                      <a16:creationId xmlns:a16="http://schemas.microsoft.com/office/drawing/2014/main" id="{FF096941-5CDE-E568-B6DD-342F97D0C1D3}"/>
                    </a:ext>
                  </a:extLst>
                </p14:cNvPr>
                <p14:cNvContentPartPr/>
                <p14:nvPr/>
              </p14:nvContentPartPr>
              <p14:xfrm>
                <a:off x="10274236" y="1968676"/>
                <a:ext cx="89280" cy="219600"/>
              </p14:xfrm>
            </p:contentPart>
          </mc:Choice>
          <mc:Fallback>
            <p:pic>
              <p:nvPicPr>
                <p:cNvPr id="83" name="Freihand 82">
                  <a:extLst>
                    <a:ext uri="{FF2B5EF4-FFF2-40B4-BE49-F238E27FC236}">
                      <a16:creationId xmlns:a16="http://schemas.microsoft.com/office/drawing/2014/main" id="{FF096941-5CDE-E568-B6DD-342F97D0C1D3}"/>
                    </a:ext>
                  </a:extLst>
                </p:cNvPr>
                <p:cNvPicPr/>
                <p:nvPr/>
              </p:nvPicPr>
              <p:blipFill>
                <a:blip r:embed="rId114"/>
                <a:stretch>
                  <a:fillRect/>
                </a:stretch>
              </p:blipFill>
              <p:spPr>
                <a:xfrm>
                  <a:off x="10265236" y="1960036"/>
                  <a:ext cx="10692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84" name="Freihand 83">
                  <a:extLst>
                    <a:ext uri="{FF2B5EF4-FFF2-40B4-BE49-F238E27FC236}">
                      <a16:creationId xmlns:a16="http://schemas.microsoft.com/office/drawing/2014/main" id="{313BB398-EED0-60C0-CD5A-5B8F544E707A}"/>
                    </a:ext>
                  </a:extLst>
                </p14:cNvPr>
                <p14:cNvContentPartPr/>
                <p14:nvPr/>
              </p14:nvContentPartPr>
              <p14:xfrm>
                <a:off x="10263796" y="2023036"/>
                <a:ext cx="122040" cy="77400"/>
              </p14:xfrm>
            </p:contentPart>
          </mc:Choice>
          <mc:Fallback>
            <p:pic>
              <p:nvPicPr>
                <p:cNvPr id="84" name="Freihand 83">
                  <a:extLst>
                    <a:ext uri="{FF2B5EF4-FFF2-40B4-BE49-F238E27FC236}">
                      <a16:creationId xmlns:a16="http://schemas.microsoft.com/office/drawing/2014/main" id="{313BB398-EED0-60C0-CD5A-5B8F544E707A}"/>
                    </a:ext>
                  </a:extLst>
                </p:cNvPr>
                <p:cNvPicPr/>
                <p:nvPr/>
              </p:nvPicPr>
              <p:blipFill>
                <a:blip r:embed="rId116"/>
                <a:stretch>
                  <a:fillRect/>
                </a:stretch>
              </p:blipFill>
              <p:spPr>
                <a:xfrm>
                  <a:off x="10254796" y="2014036"/>
                  <a:ext cx="1396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7" name="Freihand 86">
                  <a:extLst>
                    <a:ext uri="{FF2B5EF4-FFF2-40B4-BE49-F238E27FC236}">
                      <a16:creationId xmlns:a16="http://schemas.microsoft.com/office/drawing/2014/main" id="{EA66117E-5AD6-0606-B4DA-6AC9571DC1C9}"/>
                    </a:ext>
                  </a:extLst>
                </p14:cNvPr>
                <p14:cNvContentPartPr/>
                <p14:nvPr/>
              </p14:nvContentPartPr>
              <p14:xfrm>
                <a:off x="9106756" y="2805316"/>
                <a:ext cx="141840" cy="187560"/>
              </p14:xfrm>
            </p:contentPart>
          </mc:Choice>
          <mc:Fallback>
            <p:pic>
              <p:nvPicPr>
                <p:cNvPr id="87" name="Freihand 86">
                  <a:extLst>
                    <a:ext uri="{FF2B5EF4-FFF2-40B4-BE49-F238E27FC236}">
                      <a16:creationId xmlns:a16="http://schemas.microsoft.com/office/drawing/2014/main" id="{EA66117E-5AD6-0606-B4DA-6AC9571DC1C9}"/>
                    </a:ext>
                  </a:extLst>
                </p:cNvPr>
                <p:cNvPicPr/>
                <p:nvPr/>
              </p:nvPicPr>
              <p:blipFill>
                <a:blip r:embed="rId118"/>
                <a:stretch>
                  <a:fillRect/>
                </a:stretch>
              </p:blipFill>
              <p:spPr>
                <a:xfrm>
                  <a:off x="9098116" y="2796676"/>
                  <a:ext cx="1594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8" name="Freihand 87">
                  <a:extLst>
                    <a:ext uri="{FF2B5EF4-FFF2-40B4-BE49-F238E27FC236}">
                      <a16:creationId xmlns:a16="http://schemas.microsoft.com/office/drawing/2014/main" id="{8863E31A-9D62-4C71-F096-B3657DA7E4A9}"/>
                    </a:ext>
                  </a:extLst>
                </p14:cNvPr>
                <p14:cNvContentPartPr/>
                <p14:nvPr/>
              </p14:nvContentPartPr>
              <p14:xfrm>
                <a:off x="9124396" y="2862556"/>
                <a:ext cx="126720" cy="43560"/>
              </p14:xfrm>
            </p:contentPart>
          </mc:Choice>
          <mc:Fallback>
            <p:pic>
              <p:nvPicPr>
                <p:cNvPr id="88" name="Freihand 87">
                  <a:extLst>
                    <a:ext uri="{FF2B5EF4-FFF2-40B4-BE49-F238E27FC236}">
                      <a16:creationId xmlns:a16="http://schemas.microsoft.com/office/drawing/2014/main" id="{8863E31A-9D62-4C71-F096-B3657DA7E4A9}"/>
                    </a:ext>
                  </a:extLst>
                </p:cNvPr>
                <p:cNvPicPr/>
                <p:nvPr/>
              </p:nvPicPr>
              <p:blipFill>
                <a:blip r:embed="rId120"/>
                <a:stretch>
                  <a:fillRect/>
                </a:stretch>
              </p:blipFill>
              <p:spPr>
                <a:xfrm>
                  <a:off x="9115756" y="2853556"/>
                  <a:ext cx="1443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9" name="Freihand 88">
                  <a:extLst>
                    <a:ext uri="{FF2B5EF4-FFF2-40B4-BE49-F238E27FC236}">
                      <a16:creationId xmlns:a16="http://schemas.microsoft.com/office/drawing/2014/main" id="{E92C6DE7-1836-774A-665B-CFC9B0F368D8}"/>
                    </a:ext>
                  </a:extLst>
                </p14:cNvPr>
                <p14:cNvContentPartPr/>
                <p14:nvPr/>
              </p14:nvContentPartPr>
              <p14:xfrm>
                <a:off x="9566836" y="2746276"/>
                <a:ext cx="37440" cy="68040"/>
              </p14:xfrm>
            </p:contentPart>
          </mc:Choice>
          <mc:Fallback>
            <p:pic>
              <p:nvPicPr>
                <p:cNvPr id="89" name="Freihand 88">
                  <a:extLst>
                    <a:ext uri="{FF2B5EF4-FFF2-40B4-BE49-F238E27FC236}">
                      <a16:creationId xmlns:a16="http://schemas.microsoft.com/office/drawing/2014/main" id="{E92C6DE7-1836-774A-665B-CFC9B0F368D8}"/>
                    </a:ext>
                  </a:extLst>
                </p:cNvPr>
                <p:cNvPicPr/>
                <p:nvPr/>
              </p:nvPicPr>
              <p:blipFill>
                <a:blip r:embed="rId122"/>
                <a:stretch>
                  <a:fillRect/>
                </a:stretch>
              </p:blipFill>
              <p:spPr>
                <a:xfrm>
                  <a:off x="9557836" y="2737636"/>
                  <a:ext cx="550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90" name="Freihand 89">
                  <a:extLst>
                    <a:ext uri="{FF2B5EF4-FFF2-40B4-BE49-F238E27FC236}">
                      <a16:creationId xmlns:a16="http://schemas.microsoft.com/office/drawing/2014/main" id="{DFE3234F-7363-A012-658A-ED5BC18BAF19}"/>
                    </a:ext>
                  </a:extLst>
                </p14:cNvPr>
                <p14:cNvContentPartPr/>
                <p14:nvPr/>
              </p14:nvContentPartPr>
              <p14:xfrm>
                <a:off x="9571876" y="2664916"/>
                <a:ext cx="220680" cy="144000"/>
              </p14:xfrm>
            </p:contentPart>
          </mc:Choice>
          <mc:Fallback>
            <p:pic>
              <p:nvPicPr>
                <p:cNvPr id="90" name="Freihand 89">
                  <a:extLst>
                    <a:ext uri="{FF2B5EF4-FFF2-40B4-BE49-F238E27FC236}">
                      <a16:creationId xmlns:a16="http://schemas.microsoft.com/office/drawing/2014/main" id="{DFE3234F-7363-A012-658A-ED5BC18BAF19}"/>
                    </a:ext>
                  </a:extLst>
                </p:cNvPr>
                <p:cNvPicPr/>
                <p:nvPr/>
              </p:nvPicPr>
              <p:blipFill>
                <a:blip r:embed="rId124"/>
                <a:stretch>
                  <a:fillRect/>
                </a:stretch>
              </p:blipFill>
              <p:spPr>
                <a:xfrm>
                  <a:off x="9562876" y="2655916"/>
                  <a:ext cx="2383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91" name="Freihand 90">
                  <a:extLst>
                    <a:ext uri="{FF2B5EF4-FFF2-40B4-BE49-F238E27FC236}">
                      <a16:creationId xmlns:a16="http://schemas.microsoft.com/office/drawing/2014/main" id="{EB9AC99F-4D75-746C-043E-62A375F61573}"/>
                    </a:ext>
                  </a:extLst>
                </p14:cNvPr>
                <p14:cNvContentPartPr/>
                <p14:nvPr/>
              </p14:nvContentPartPr>
              <p14:xfrm>
                <a:off x="9769516" y="2548636"/>
                <a:ext cx="107280" cy="182520"/>
              </p14:xfrm>
            </p:contentPart>
          </mc:Choice>
          <mc:Fallback>
            <p:pic>
              <p:nvPicPr>
                <p:cNvPr id="91" name="Freihand 90">
                  <a:extLst>
                    <a:ext uri="{FF2B5EF4-FFF2-40B4-BE49-F238E27FC236}">
                      <a16:creationId xmlns:a16="http://schemas.microsoft.com/office/drawing/2014/main" id="{EB9AC99F-4D75-746C-043E-62A375F61573}"/>
                    </a:ext>
                  </a:extLst>
                </p:cNvPr>
                <p:cNvPicPr/>
                <p:nvPr/>
              </p:nvPicPr>
              <p:blipFill>
                <a:blip r:embed="rId126"/>
                <a:stretch>
                  <a:fillRect/>
                </a:stretch>
              </p:blipFill>
              <p:spPr>
                <a:xfrm>
                  <a:off x="9760516" y="2539996"/>
                  <a:ext cx="1249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92" name="Freihand 91">
                  <a:extLst>
                    <a:ext uri="{FF2B5EF4-FFF2-40B4-BE49-F238E27FC236}">
                      <a16:creationId xmlns:a16="http://schemas.microsoft.com/office/drawing/2014/main" id="{7A2B6329-8C98-4B66-01BF-FEF7D1FD046E}"/>
                    </a:ext>
                  </a:extLst>
                </p14:cNvPr>
                <p14:cNvContentPartPr/>
                <p14:nvPr/>
              </p14:nvContentPartPr>
              <p14:xfrm>
                <a:off x="10061476" y="2448556"/>
                <a:ext cx="139680" cy="178560"/>
              </p14:xfrm>
            </p:contentPart>
          </mc:Choice>
          <mc:Fallback>
            <p:pic>
              <p:nvPicPr>
                <p:cNvPr id="92" name="Freihand 91">
                  <a:extLst>
                    <a:ext uri="{FF2B5EF4-FFF2-40B4-BE49-F238E27FC236}">
                      <a16:creationId xmlns:a16="http://schemas.microsoft.com/office/drawing/2014/main" id="{7A2B6329-8C98-4B66-01BF-FEF7D1FD046E}"/>
                    </a:ext>
                  </a:extLst>
                </p:cNvPr>
                <p:cNvPicPr/>
                <p:nvPr/>
              </p:nvPicPr>
              <p:blipFill>
                <a:blip r:embed="rId128"/>
                <a:stretch>
                  <a:fillRect/>
                </a:stretch>
              </p:blipFill>
              <p:spPr>
                <a:xfrm>
                  <a:off x="10052476" y="2439916"/>
                  <a:ext cx="1573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93" name="Freihand 92">
                  <a:extLst>
                    <a:ext uri="{FF2B5EF4-FFF2-40B4-BE49-F238E27FC236}">
                      <a16:creationId xmlns:a16="http://schemas.microsoft.com/office/drawing/2014/main" id="{AABC3134-34A4-0D58-809C-CA10C7F29593}"/>
                    </a:ext>
                  </a:extLst>
                </p14:cNvPr>
                <p14:cNvContentPartPr/>
                <p14:nvPr/>
              </p14:nvContentPartPr>
              <p14:xfrm>
                <a:off x="10266316" y="2463676"/>
                <a:ext cx="65520" cy="114840"/>
              </p14:xfrm>
            </p:contentPart>
          </mc:Choice>
          <mc:Fallback>
            <p:pic>
              <p:nvPicPr>
                <p:cNvPr id="93" name="Freihand 92">
                  <a:extLst>
                    <a:ext uri="{FF2B5EF4-FFF2-40B4-BE49-F238E27FC236}">
                      <a16:creationId xmlns:a16="http://schemas.microsoft.com/office/drawing/2014/main" id="{AABC3134-34A4-0D58-809C-CA10C7F29593}"/>
                    </a:ext>
                  </a:extLst>
                </p:cNvPr>
                <p:cNvPicPr/>
                <p:nvPr/>
              </p:nvPicPr>
              <p:blipFill>
                <a:blip r:embed="rId130"/>
                <a:stretch>
                  <a:fillRect/>
                </a:stretch>
              </p:blipFill>
              <p:spPr>
                <a:xfrm>
                  <a:off x="10257676" y="2454676"/>
                  <a:ext cx="831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94" name="Freihand 93">
                  <a:extLst>
                    <a:ext uri="{FF2B5EF4-FFF2-40B4-BE49-F238E27FC236}">
                      <a16:creationId xmlns:a16="http://schemas.microsoft.com/office/drawing/2014/main" id="{C2EA01A7-1AD6-825B-F925-D078C13B5441}"/>
                    </a:ext>
                  </a:extLst>
                </p14:cNvPr>
                <p14:cNvContentPartPr/>
                <p14:nvPr/>
              </p14:nvContentPartPr>
              <p14:xfrm>
                <a:off x="10374676" y="2407156"/>
                <a:ext cx="18720" cy="142560"/>
              </p14:xfrm>
            </p:contentPart>
          </mc:Choice>
          <mc:Fallback>
            <p:pic>
              <p:nvPicPr>
                <p:cNvPr id="94" name="Freihand 93">
                  <a:extLst>
                    <a:ext uri="{FF2B5EF4-FFF2-40B4-BE49-F238E27FC236}">
                      <a16:creationId xmlns:a16="http://schemas.microsoft.com/office/drawing/2014/main" id="{C2EA01A7-1AD6-825B-F925-D078C13B5441}"/>
                    </a:ext>
                  </a:extLst>
                </p:cNvPr>
                <p:cNvPicPr/>
                <p:nvPr/>
              </p:nvPicPr>
              <p:blipFill>
                <a:blip r:embed="rId132"/>
                <a:stretch>
                  <a:fillRect/>
                </a:stretch>
              </p:blipFill>
              <p:spPr>
                <a:xfrm>
                  <a:off x="10365676" y="2398516"/>
                  <a:ext cx="363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5" name="Freihand 94">
                  <a:extLst>
                    <a:ext uri="{FF2B5EF4-FFF2-40B4-BE49-F238E27FC236}">
                      <a16:creationId xmlns:a16="http://schemas.microsoft.com/office/drawing/2014/main" id="{5F1D7803-C66A-65EA-8919-2509332A82D3}"/>
                    </a:ext>
                  </a:extLst>
                </p14:cNvPr>
                <p14:cNvContentPartPr/>
                <p14:nvPr/>
              </p14:nvContentPartPr>
              <p14:xfrm>
                <a:off x="10448836" y="2253796"/>
                <a:ext cx="74880" cy="266400"/>
              </p14:xfrm>
            </p:contentPart>
          </mc:Choice>
          <mc:Fallback>
            <p:pic>
              <p:nvPicPr>
                <p:cNvPr id="95" name="Freihand 94">
                  <a:extLst>
                    <a:ext uri="{FF2B5EF4-FFF2-40B4-BE49-F238E27FC236}">
                      <a16:creationId xmlns:a16="http://schemas.microsoft.com/office/drawing/2014/main" id="{5F1D7803-C66A-65EA-8919-2509332A82D3}"/>
                    </a:ext>
                  </a:extLst>
                </p:cNvPr>
                <p:cNvPicPr/>
                <p:nvPr/>
              </p:nvPicPr>
              <p:blipFill>
                <a:blip r:embed="rId134"/>
                <a:stretch>
                  <a:fillRect/>
                </a:stretch>
              </p:blipFill>
              <p:spPr>
                <a:xfrm>
                  <a:off x="10439836" y="2244796"/>
                  <a:ext cx="9252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6" name="Freihand 95">
                  <a:extLst>
                    <a:ext uri="{FF2B5EF4-FFF2-40B4-BE49-F238E27FC236}">
                      <a16:creationId xmlns:a16="http://schemas.microsoft.com/office/drawing/2014/main" id="{90BC0481-990D-118B-AA27-4385584EB4CC}"/>
                    </a:ext>
                  </a:extLst>
                </p14:cNvPr>
                <p14:cNvContentPartPr/>
                <p14:nvPr/>
              </p14:nvContentPartPr>
              <p14:xfrm>
                <a:off x="10542436" y="2256676"/>
                <a:ext cx="279360" cy="193320"/>
              </p14:xfrm>
            </p:contentPart>
          </mc:Choice>
          <mc:Fallback>
            <p:pic>
              <p:nvPicPr>
                <p:cNvPr id="96" name="Freihand 95">
                  <a:extLst>
                    <a:ext uri="{FF2B5EF4-FFF2-40B4-BE49-F238E27FC236}">
                      <a16:creationId xmlns:a16="http://schemas.microsoft.com/office/drawing/2014/main" id="{90BC0481-990D-118B-AA27-4385584EB4CC}"/>
                    </a:ext>
                  </a:extLst>
                </p:cNvPr>
                <p:cNvPicPr/>
                <p:nvPr/>
              </p:nvPicPr>
              <p:blipFill>
                <a:blip r:embed="rId136"/>
                <a:stretch>
                  <a:fillRect/>
                </a:stretch>
              </p:blipFill>
              <p:spPr>
                <a:xfrm>
                  <a:off x="10533796" y="2248036"/>
                  <a:ext cx="2970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7" name="Freihand 96">
                  <a:extLst>
                    <a:ext uri="{FF2B5EF4-FFF2-40B4-BE49-F238E27FC236}">
                      <a16:creationId xmlns:a16="http://schemas.microsoft.com/office/drawing/2014/main" id="{B9A61833-CDDA-7EFC-1953-CBE5D60E0678}"/>
                    </a:ext>
                  </a:extLst>
                </p14:cNvPr>
                <p14:cNvContentPartPr/>
                <p14:nvPr/>
              </p14:nvContentPartPr>
              <p14:xfrm>
                <a:off x="10807036" y="2225356"/>
                <a:ext cx="75240" cy="136440"/>
              </p14:xfrm>
            </p:contentPart>
          </mc:Choice>
          <mc:Fallback>
            <p:pic>
              <p:nvPicPr>
                <p:cNvPr id="97" name="Freihand 96">
                  <a:extLst>
                    <a:ext uri="{FF2B5EF4-FFF2-40B4-BE49-F238E27FC236}">
                      <a16:creationId xmlns:a16="http://schemas.microsoft.com/office/drawing/2014/main" id="{B9A61833-CDDA-7EFC-1953-CBE5D60E0678}"/>
                    </a:ext>
                  </a:extLst>
                </p:cNvPr>
                <p:cNvPicPr/>
                <p:nvPr/>
              </p:nvPicPr>
              <p:blipFill>
                <a:blip r:embed="rId138"/>
                <a:stretch>
                  <a:fillRect/>
                </a:stretch>
              </p:blipFill>
              <p:spPr>
                <a:xfrm>
                  <a:off x="10798036" y="2216356"/>
                  <a:ext cx="928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8" name="Freihand 97">
                  <a:extLst>
                    <a:ext uri="{FF2B5EF4-FFF2-40B4-BE49-F238E27FC236}">
                      <a16:creationId xmlns:a16="http://schemas.microsoft.com/office/drawing/2014/main" id="{5D5730AD-A089-DA35-0688-78DA3EA3125A}"/>
                    </a:ext>
                  </a:extLst>
                </p14:cNvPr>
                <p14:cNvContentPartPr/>
                <p14:nvPr/>
              </p14:nvContentPartPr>
              <p14:xfrm>
                <a:off x="10912516" y="2080996"/>
                <a:ext cx="119520" cy="221400"/>
              </p14:xfrm>
            </p:contentPart>
          </mc:Choice>
          <mc:Fallback>
            <p:pic>
              <p:nvPicPr>
                <p:cNvPr id="98" name="Freihand 97">
                  <a:extLst>
                    <a:ext uri="{FF2B5EF4-FFF2-40B4-BE49-F238E27FC236}">
                      <a16:creationId xmlns:a16="http://schemas.microsoft.com/office/drawing/2014/main" id="{5D5730AD-A089-DA35-0688-78DA3EA3125A}"/>
                    </a:ext>
                  </a:extLst>
                </p:cNvPr>
                <p:cNvPicPr/>
                <p:nvPr/>
              </p:nvPicPr>
              <p:blipFill>
                <a:blip r:embed="rId140"/>
                <a:stretch>
                  <a:fillRect/>
                </a:stretch>
              </p:blipFill>
              <p:spPr>
                <a:xfrm>
                  <a:off x="10903876" y="2072356"/>
                  <a:ext cx="13716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9" name="Freihand 98">
                  <a:extLst>
                    <a:ext uri="{FF2B5EF4-FFF2-40B4-BE49-F238E27FC236}">
                      <a16:creationId xmlns:a16="http://schemas.microsoft.com/office/drawing/2014/main" id="{57067780-65CC-6C80-0440-59AC341F60D0}"/>
                    </a:ext>
                  </a:extLst>
                </p14:cNvPr>
                <p14:cNvContentPartPr/>
                <p14:nvPr/>
              </p14:nvContentPartPr>
              <p14:xfrm>
                <a:off x="11045356" y="2151556"/>
                <a:ext cx="119520" cy="339480"/>
              </p14:xfrm>
            </p:contentPart>
          </mc:Choice>
          <mc:Fallback>
            <p:pic>
              <p:nvPicPr>
                <p:cNvPr id="99" name="Freihand 98">
                  <a:extLst>
                    <a:ext uri="{FF2B5EF4-FFF2-40B4-BE49-F238E27FC236}">
                      <a16:creationId xmlns:a16="http://schemas.microsoft.com/office/drawing/2014/main" id="{57067780-65CC-6C80-0440-59AC341F60D0}"/>
                    </a:ext>
                  </a:extLst>
                </p:cNvPr>
                <p:cNvPicPr/>
                <p:nvPr/>
              </p:nvPicPr>
              <p:blipFill>
                <a:blip r:embed="rId142"/>
                <a:stretch>
                  <a:fillRect/>
                </a:stretch>
              </p:blipFill>
              <p:spPr>
                <a:xfrm>
                  <a:off x="11036716" y="2142916"/>
                  <a:ext cx="137160" cy="3571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00" name="Freihand 99">
                  <a:extLst>
                    <a:ext uri="{FF2B5EF4-FFF2-40B4-BE49-F238E27FC236}">
                      <a16:creationId xmlns:a16="http://schemas.microsoft.com/office/drawing/2014/main" id="{E5392144-B9DD-F5EE-A9E6-D62C78BD8724}"/>
                    </a:ext>
                  </a:extLst>
                </p14:cNvPr>
                <p14:cNvContentPartPr/>
                <p14:nvPr/>
              </p14:nvContentPartPr>
              <p14:xfrm>
                <a:off x="10391596" y="2210956"/>
                <a:ext cx="10080" cy="8640"/>
              </p14:xfrm>
            </p:contentPart>
          </mc:Choice>
          <mc:Fallback>
            <p:pic>
              <p:nvPicPr>
                <p:cNvPr id="100" name="Freihand 99">
                  <a:extLst>
                    <a:ext uri="{FF2B5EF4-FFF2-40B4-BE49-F238E27FC236}">
                      <a16:creationId xmlns:a16="http://schemas.microsoft.com/office/drawing/2014/main" id="{E5392144-B9DD-F5EE-A9E6-D62C78BD8724}"/>
                    </a:ext>
                  </a:extLst>
                </p:cNvPr>
                <p:cNvPicPr/>
                <p:nvPr/>
              </p:nvPicPr>
              <p:blipFill>
                <a:blip r:embed="rId144"/>
                <a:stretch>
                  <a:fillRect/>
                </a:stretch>
              </p:blipFill>
              <p:spPr>
                <a:xfrm>
                  <a:off x="10382956" y="2201956"/>
                  <a:ext cx="277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01" name="Freihand 100">
                  <a:extLst>
                    <a:ext uri="{FF2B5EF4-FFF2-40B4-BE49-F238E27FC236}">
                      <a16:creationId xmlns:a16="http://schemas.microsoft.com/office/drawing/2014/main" id="{71EA22FA-5491-42F3-76FF-D0E1D19BF8BD}"/>
                    </a:ext>
                  </a:extLst>
                </p14:cNvPr>
                <p14:cNvContentPartPr/>
                <p14:nvPr/>
              </p14:nvContentPartPr>
              <p14:xfrm>
                <a:off x="11284756" y="1898116"/>
                <a:ext cx="136440" cy="257760"/>
              </p14:xfrm>
            </p:contentPart>
          </mc:Choice>
          <mc:Fallback>
            <p:pic>
              <p:nvPicPr>
                <p:cNvPr id="101" name="Freihand 100">
                  <a:extLst>
                    <a:ext uri="{FF2B5EF4-FFF2-40B4-BE49-F238E27FC236}">
                      <a16:creationId xmlns:a16="http://schemas.microsoft.com/office/drawing/2014/main" id="{71EA22FA-5491-42F3-76FF-D0E1D19BF8BD}"/>
                    </a:ext>
                  </a:extLst>
                </p:cNvPr>
                <p:cNvPicPr/>
                <p:nvPr/>
              </p:nvPicPr>
              <p:blipFill>
                <a:blip r:embed="rId146"/>
                <a:stretch>
                  <a:fillRect/>
                </a:stretch>
              </p:blipFill>
              <p:spPr>
                <a:xfrm>
                  <a:off x="11276116" y="1889476"/>
                  <a:ext cx="15408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02" name="Freihand 101">
                  <a:extLst>
                    <a:ext uri="{FF2B5EF4-FFF2-40B4-BE49-F238E27FC236}">
                      <a16:creationId xmlns:a16="http://schemas.microsoft.com/office/drawing/2014/main" id="{4AEC46A8-155E-2C93-D99C-7E602C3927A7}"/>
                    </a:ext>
                  </a:extLst>
                </p14:cNvPr>
                <p14:cNvContentPartPr/>
                <p14:nvPr/>
              </p14:nvContentPartPr>
              <p14:xfrm>
                <a:off x="11437756" y="1939156"/>
                <a:ext cx="92160" cy="142560"/>
              </p14:xfrm>
            </p:contentPart>
          </mc:Choice>
          <mc:Fallback>
            <p:pic>
              <p:nvPicPr>
                <p:cNvPr id="102" name="Freihand 101">
                  <a:extLst>
                    <a:ext uri="{FF2B5EF4-FFF2-40B4-BE49-F238E27FC236}">
                      <a16:creationId xmlns:a16="http://schemas.microsoft.com/office/drawing/2014/main" id="{4AEC46A8-155E-2C93-D99C-7E602C3927A7}"/>
                    </a:ext>
                  </a:extLst>
                </p:cNvPr>
                <p:cNvPicPr/>
                <p:nvPr/>
              </p:nvPicPr>
              <p:blipFill>
                <a:blip r:embed="rId148"/>
                <a:stretch>
                  <a:fillRect/>
                </a:stretch>
              </p:blipFill>
              <p:spPr>
                <a:xfrm>
                  <a:off x="11428756" y="1930156"/>
                  <a:ext cx="1098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03" name="Freihand 102">
                  <a:extLst>
                    <a:ext uri="{FF2B5EF4-FFF2-40B4-BE49-F238E27FC236}">
                      <a16:creationId xmlns:a16="http://schemas.microsoft.com/office/drawing/2014/main" id="{5D9E0177-4827-841D-3DC7-4FE08AF1208E}"/>
                    </a:ext>
                  </a:extLst>
                </p14:cNvPr>
                <p14:cNvContentPartPr/>
                <p14:nvPr/>
              </p14:nvContentPartPr>
              <p14:xfrm>
                <a:off x="11536396" y="1898836"/>
                <a:ext cx="129960" cy="152640"/>
              </p14:xfrm>
            </p:contentPart>
          </mc:Choice>
          <mc:Fallback>
            <p:pic>
              <p:nvPicPr>
                <p:cNvPr id="103" name="Freihand 102">
                  <a:extLst>
                    <a:ext uri="{FF2B5EF4-FFF2-40B4-BE49-F238E27FC236}">
                      <a16:creationId xmlns:a16="http://schemas.microsoft.com/office/drawing/2014/main" id="{5D9E0177-4827-841D-3DC7-4FE08AF1208E}"/>
                    </a:ext>
                  </a:extLst>
                </p:cNvPr>
                <p:cNvPicPr/>
                <p:nvPr/>
              </p:nvPicPr>
              <p:blipFill>
                <a:blip r:embed="rId150"/>
                <a:stretch>
                  <a:fillRect/>
                </a:stretch>
              </p:blipFill>
              <p:spPr>
                <a:xfrm>
                  <a:off x="11527756" y="1889836"/>
                  <a:ext cx="1476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04" name="Freihand 103">
                  <a:extLst>
                    <a:ext uri="{FF2B5EF4-FFF2-40B4-BE49-F238E27FC236}">
                      <a16:creationId xmlns:a16="http://schemas.microsoft.com/office/drawing/2014/main" id="{8EE3EAC8-97A4-818C-7858-B940311EFE84}"/>
                    </a:ext>
                  </a:extLst>
                </p14:cNvPr>
                <p14:cNvContentPartPr/>
                <p14:nvPr/>
              </p14:nvContentPartPr>
              <p14:xfrm>
                <a:off x="11637916" y="1790476"/>
                <a:ext cx="312480" cy="230400"/>
              </p14:xfrm>
            </p:contentPart>
          </mc:Choice>
          <mc:Fallback>
            <p:pic>
              <p:nvPicPr>
                <p:cNvPr id="104" name="Freihand 103">
                  <a:extLst>
                    <a:ext uri="{FF2B5EF4-FFF2-40B4-BE49-F238E27FC236}">
                      <a16:creationId xmlns:a16="http://schemas.microsoft.com/office/drawing/2014/main" id="{8EE3EAC8-97A4-818C-7858-B940311EFE84}"/>
                    </a:ext>
                  </a:extLst>
                </p:cNvPr>
                <p:cNvPicPr/>
                <p:nvPr/>
              </p:nvPicPr>
              <p:blipFill>
                <a:blip r:embed="rId152"/>
                <a:stretch>
                  <a:fillRect/>
                </a:stretch>
              </p:blipFill>
              <p:spPr>
                <a:xfrm>
                  <a:off x="11629276" y="1781476"/>
                  <a:ext cx="33012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6" name="Freihand 105">
                  <a:extLst>
                    <a:ext uri="{FF2B5EF4-FFF2-40B4-BE49-F238E27FC236}">
                      <a16:creationId xmlns:a16="http://schemas.microsoft.com/office/drawing/2014/main" id="{40C84C7D-CF40-AFB4-FCA8-6F2AC017C873}"/>
                    </a:ext>
                  </a:extLst>
                </p14:cNvPr>
                <p14:cNvContentPartPr/>
                <p14:nvPr/>
              </p14:nvContentPartPr>
              <p14:xfrm>
                <a:off x="9725956" y="2906476"/>
                <a:ext cx="278280" cy="280440"/>
              </p14:xfrm>
            </p:contentPart>
          </mc:Choice>
          <mc:Fallback>
            <p:pic>
              <p:nvPicPr>
                <p:cNvPr id="106" name="Freihand 105">
                  <a:extLst>
                    <a:ext uri="{FF2B5EF4-FFF2-40B4-BE49-F238E27FC236}">
                      <a16:creationId xmlns:a16="http://schemas.microsoft.com/office/drawing/2014/main" id="{40C84C7D-CF40-AFB4-FCA8-6F2AC017C873}"/>
                    </a:ext>
                  </a:extLst>
                </p:cNvPr>
                <p:cNvPicPr/>
                <p:nvPr/>
              </p:nvPicPr>
              <p:blipFill>
                <a:blip r:embed="rId154"/>
                <a:stretch>
                  <a:fillRect/>
                </a:stretch>
              </p:blipFill>
              <p:spPr>
                <a:xfrm>
                  <a:off x="9717316" y="2897476"/>
                  <a:ext cx="29592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7" name="Freihand 106">
                  <a:extLst>
                    <a:ext uri="{FF2B5EF4-FFF2-40B4-BE49-F238E27FC236}">
                      <a16:creationId xmlns:a16="http://schemas.microsoft.com/office/drawing/2014/main" id="{CDB51468-27AF-7081-910C-02677CF3165F}"/>
                    </a:ext>
                  </a:extLst>
                </p14:cNvPr>
                <p14:cNvContentPartPr/>
                <p14:nvPr/>
              </p14:nvContentPartPr>
              <p14:xfrm>
                <a:off x="9999196" y="2941756"/>
                <a:ext cx="95040" cy="125280"/>
              </p14:xfrm>
            </p:contentPart>
          </mc:Choice>
          <mc:Fallback>
            <p:pic>
              <p:nvPicPr>
                <p:cNvPr id="107" name="Freihand 106">
                  <a:extLst>
                    <a:ext uri="{FF2B5EF4-FFF2-40B4-BE49-F238E27FC236}">
                      <a16:creationId xmlns:a16="http://schemas.microsoft.com/office/drawing/2014/main" id="{CDB51468-27AF-7081-910C-02677CF3165F}"/>
                    </a:ext>
                  </a:extLst>
                </p:cNvPr>
                <p:cNvPicPr/>
                <p:nvPr/>
              </p:nvPicPr>
              <p:blipFill>
                <a:blip r:embed="rId156"/>
                <a:stretch>
                  <a:fillRect/>
                </a:stretch>
              </p:blipFill>
              <p:spPr>
                <a:xfrm>
                  <a:off x="9990556" y="2933116"/>
                  <a:ext cx="1126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8" name="Freihand 107">
                  <a:extLst>
                    <a:ext uri="{FF2B5EF4-FFF2-40B4-BE49-F238E27FC236}">
                      <a16:creationId xmlns:a16="http://schemas.microsoft.com/office/drawing/2014/main" id="{924AC594-CF2B-C21F-CB39-5D4933A11452}"/>
                    </a:ext>
                  </a:extLst>
                </p14:cNvPr>
                <p14:cNvContentPartPr/>
                <p14:nvPr/>
              </p14:nvContentPartPr>
              <p14:xfrm>
                <a:off x="10253356" y="2808196"/>
                <a:ext cx="136440" cy="385200"/>
              </p14:xfrm>
            </p:contentPart>
          </mc:Choice>
          <mc:Fallback>
            <p:pic>
              <p:nvPicPr>
                <p:cNvPr id="108" name="Freihand 107">
                  <a:extLst>
                    <a:ext uri="{FF2B5EF4-FFF2-40B4-BE49-F238E27FC236}">
                      <a16:creationId xmlns:a16="http://schemas.microsoft.com/office/drawing/2014/main" id="{924AC594-CF2B-C21F-CB39-5D4933A11452}"/>
                    </a:ext>
                  </a:extLst>
                </p:cNvPr>
                <p:cNvPicPr/>
                <p:nvPr/>
              </p:nvPicPr>
              <p:blipFill>
                <a:blip r:embed="rId158"/>
                <a:stretch>
                  <a:fillRect/>
                </a:stretch>
              </p:blipFill>
              <p:spPr>
                <a:xfrm>
                  <a:off x="10244356" y="2799556"/>
                  <a:ext cx="154080" cy="4028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0" name="Freihand 109">
                  <a:extLst>
                    <a:ext uri="{FF2B5EF4-FFF2-40B4-BE49-F238E27FC236}">
                      <a16:creationId xmlns:a16="http://schemas.microsoft.com/office/drawing/2014/main" id="{38BAD259-8AF5-E53D-5D0C-F2E9B99720BD}"/>
                    </a:ext>
                  </a:extLst>
                </p14:cNvPr>
                <p14:cNvContentPartPr/>
                <p14:nvPr/>
              </p14:nvContentPartPr>
              <p14:xfrm>
                <a:off x="8659636" y="3653836"/>
                <a:ext cx="272160" cy="79920"/>
              </p14:xfrm>
            </p:contentPart>
          </mc:Choice>
          <mc:Fallback>
            <p:pic>
              <p:nvPicPr>
                <p:cNvPr id="110" name="Freihand 109">
                  <a:extLst>
                    <a:ext uri="{FF2B5EF4-FFF2-40B4-BE49-F238E27FC236}">
                      <a16:creationId xmlns:a16="http://schemas.microsoft.com/office/drawing/2014/main" id="{38BAD259-8AF5-E53D-5D0C-F2E9B99720BD}"/>
                    </a:ext>
                  </a:extLst>
                </p:cNvPr>
                <p:cNvPicPr/>
                <p:nvPr/>
              </p:nvPicPr>
              <p:blipFill>
                <a:blip r:embed="rId160"/>
                <a:stretch>
                  <a:fillRect/>
                </a:stretch>
              </p:blipFill>
              <p:spPr>
                <a:xfrm>
                  <a:off x="8650636" y="3645196"/>
                  <a:ext cx="2898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1" name="Freihand 110">
                  <a:extLst>
                    <a:ext uri="{FF2B5EF4-FFF2-40B4-BE49-F238E27FC236}">
                      <a16:creationId xmlns:a16="http://schemas.microsoft.com/office/drawing/2014/main" id="{8F314726-0E01-B16D-1C42-7095FB887FEF}"/>
                    </a:ext>
                  </a:extLst>
                </p14:cNvPr>
                <p14:cNvContentPartPr/>
                <p14:nvPr/>
              </p14:nvContentPartPr>
              <p14:xfrm>
                <a:off x="8658916" y="3754636"/>
                <a:ext cx="263160" cy="116280"/>
              </p14:xfrm>
            </p:contentPart>
          </mc:Choice>
          <mc:Fallback>
            <p:pic>
              <p:nvPicPr>
                <p:cNvPr id="111" name="Freihand 110">
                  <a:extLst>
                    <a:ext uri="{FF2B5EF4-FFF2-40B4-BE49-F238E27FC236}">
                      <a16:creationId xmlns:a16="http://schemas.microsoft.com/office/drawing/2014/main" id="{8F314726-0E01-B16D-1C42-7095FB887FEF}"/>
                    </a:ext>
                  </a:extLst>
                </p:cNvPr>
                <p:cNvPicPr/>
                <p:nvPr/>
              </p:nvPicPr>
              <p:blipFill>
                <a:blip r:embed="rId162"/>
                <a:stretch>
                  <a:fillRect/>
                </a:stretch>
              </p:blipFill>
              <p:spPr>
                <a:xfrm>
                  <a:off x="8650276" y="3745636"/>
                  <a:ext cx="2808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2" name="Freihand 111">
                  <a:extLst>
                    <a:ext uri="{FF2B5EF4-FFF2-40B4-BE49-F238E27FC236}">
                      <a16:creationId xmlns:a16="http://schemas.microsoft.com/office/drawing/2014/main" id="{BA7A992F-E355-C0AD-A646-A64513A2E99E}"/>
                    </a:ext>
                  </a:extLst>
                </p14:cNvPr>
                <p14:cNvContentPartPr/>
                <p14:nvPr/>
              </p14:nvContentPartPr>
              <p14:xfrm>
                <a:off x="8948356" y="3520276"/>
                <a:ext cx="134640" cy="284760"/>
              </p14:xfrm>
            </p:contentPart>
          </mc:Choice>
          <mc:Fallback>
            <p:pic>
              <p:nvPicPr>
                <p:cNvPr id="112" name="Freihand 111">
                  <a:extLst>
                    <a:ext uri="{FF2B5EF4-FFF2-40B4-BE49-F238E27FC236}">
                      <a16:creationId xmlns:a16="http://schemas.microsoft.com/office/drawing/2014/main" id="{BA7A992F-E355-C0AD-A646-A64513A2E99E}"/>
                    </a:ext>
                  </a:extLst>
                </p:cNvPr>
                <p:cNvPicPr/>
                <p:nvPr/>
              </p:nvPicPr>
              <p:blipFill>
                <a:blip r:embed="rId164"/>
                <a:stretch>
                  <a:fillRect/>
                </a:stretch>
              </p:blipFill>
              <p:spPr>
                <a:xfrm>
                  <a:off x="8939716" y="3511636"/>
                  <a:ext cx="15228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3" name="Freihand 112">
                  <a:extLst>
                    <a:ext uri="{FF2B5EF4-FFF2-40B4-BE49-F238E27FC236}">
                      <a16:creationId xmlns:a16="http://schemas.microsoft.com/office/drawing/2014/main" id="{B235FA83-4B7B-AFF1-98A9-D8293DE063F7}"/>
                    </a:ext>
                  </a:extLst>
                </p14:cNvPr>
                <p14:cNvContentPartPr/>
                <p14:nvPr/>
              </p14:nvContentPartPr>
              <p14:xfrm>
                <a:off x="9280276" y="3504796"/>
                <a:ext cx="6120" cy="177480"/>
              </p14:xfrm>
            </p:contentPart>
          </mc:Choice>
          <mc:Fallback>
            <p:pic>
              <p:nvPicPr>
                <p:cNvPr id="113" name="Freihand 112">
                  <a:extLst>
                    <a:ext uri="{FF2B5EF4-FFF2-40B4-BE49-F238E27FC236}">
                      <a16:creationId xmlns:a16="http://schemas.microsoft.com/office/drawing/2014/main" id="{B235FA83-4B7B-AFF1-98A9-D8293DE063F7}"/>
                    </a:ext>
                  </a:extLst>
                </p:cNvPr>
                <p:cNvPicPr/>
                <p:nvPr/>
              </p:nvPicPr>
              <p:blipFill>
                <a:blip r:embed="rId166"/>
                <a:stretch>
                  <a:fillRect/>
                </a:stretch>
              </p:blipFill>
              <p:spPr>
                <a:xfrm>
                  <a:off x="9271636" y="3496156"/>
                  <a:ext cx="237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4" name="Freihand 113">
                  <a:extLst>
                    <a:ext uri="{FF2B5EF4-FFF2-40B4-BE49-F238E27FC236}">
                      <a16:creationId xmlns:a16="http://schemas.microsoft.com/office/drawing/2014/main" id="{2E67B4F0-43CB-20D9-FD4F-36275DC2EACE}"/>
                    </a:ext>
                  </a:extLst>
                </p14:cNvPr>
                <p14:cNvContentPartPr/>
                <p14:nvPr/>
              </p14:nvContentPartPr>
              <p14:xfrm>
                <a:off x="9172996" y="3442516"/>
                <a:ext cx="191880" cy="177840"/>
              </p14:xfrm>
            </p:contentPart>
          </mc:Choice>
          <mc:Fallback>
            <p:pic>
              <p:nvPicPr>
                <p:cNvPr id="114" name="Freihand 113">
                  <a:extLst>
                    <a:ext uri="{FF2B5EF4-FFF2-40B4-BE49-F238E27FC236}">
                      <a16:creationId xmlns:a16="http://schemas.microsoft.com/office/drawing/2014/main" id="{2E67B4F0-43CB-20D9-FD4F-36275DC2EACE}"/>
                    </a:ext>
                  </a:extLst>
                </p:cNvPr>
                <p:cNvPicPr/>
                <p:nvPr/>
              </p:nvPicPr>
              <p:blipFill>
                <a:blip r:embed="rId168"/>
                <a:stretch>
                  <a:fillRect/>
                </a:stretch>
              </p:blipFill>
              <p:spPr>
                <a:xfrm>
                  <a:off x="9163996" y="3433516"/>
                  <a:ext cx="2095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5" name="Freihand 114">
                  <a:extLst>
                    <a:ext uri="{FF2B5EF4-FFF2-40B4-BE49-F238E27FC236}">
                      <a16:creationId xmlns:a16="http://schemas.microsoft.com/office/drawing/2014/main" id="{5D7EDEFA-12E0-141E-DD1C-DFEA38ACDACC}"/>
                    </a:ext>
                  </a:extLst>
                </p14:cNvPr>
                <p14:cNvContentPartPr/>
                <p14:nvPr/>
              </p14:nvContentPartPr>
              <p14:xfrm>
                <a:off x="9393676" y="3469876"/>
                <a:ext cx="258480" cy="165600"/>
              </p14:xfrm>
            </p:contentPart>
          </mc:Choice>
          <mc:Fallback>
            <p:pic>
              <p:nvPicPr>
                <p:cNvPr id="115" name="Freihand 114">
                  <a:extLst>
                    <a:ext uri="{FF2B5EF4-FFF2-40B4-BE49-F238E27FC236}">
                      <a16:creationId xmlns:a16="http://schemas.microsoft.com/office/drawing/2014/main" id="{5D7EDEFA-12E0-141E-DD1C-DFEA38ACDACC}"/>
                    </a:ext>
                  </a:extLst>
                </p:cNvPr>
                <p:cNvPicPr/>
                <p:nvPr/>
              </p:nvPicPr>
              <p:blipFill>
                <a:blip r:embed="rId170"/>
                <a:stretch>
                  <a:fillRect/>
                </a:stretch>
              </p:blipFill>
              <p:spPr>
                <a:xfrm>
                  <a:off x="9385036" y="3461236"/>
                  <a:ext cx="2761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6" name="Freihand 115">
                  <a:extLst>
                    <a:ext uri="{FF2B5EF4-FFF2-40B4-BE49-F238E27FC236}">
                      <a16:creationId xmlns:a16="http://schemas.microsoft.com/office/drawing/2014/main" id="{8B3A65A1-54A9-4704-1D4B-BBA92D6BE911}"/>
                    </a:ext>
                  </a:extLst>
                </p14:cNvPr>
                <p14:cNvContentPartPr/>
                <p14:nvPr/>
              </p14:nvContentPartPr>
              <p14:xfrm>
                <a:off x="9655396" y="3429196"/>
                <a:ext cx="137880" cy="252360"/>
              </p14:xfrm>
            </p:contentPart>
          </mc:Choice>
          <mc:Fallback>
            <p:pic>
              <p:nvPicPr>
                <p:cNvPr id="116" name="Freihand 115">
                  <a:extLst>
                    <a:ext uri="{FF2B5EF4-FFF2-40B4-BE49-F238E27FC236}">
                      <a16:creationId xmlns:a16="http://schemas.microsoft.com/office/drawing/2014/main" id="{8B3A65A1-54A9-4704-1D4B-BBA92D6BE911}"/>
                    </a:ext>
                  </a:extLst>
                </p:cNvPr>
                <p:cNvPicPr/>
                <p:nvPr/>
              </p:nvPicPr>
              <p:blipFill>
                <a:blip r:embed="rId172"/>
                <a:stretch>
                  <a:fillRect/>
                </a:stretch>
              </p:blipFill>
              <p:spPr>
                <a:xfrm>
                  <a:off x="9646756" y="3420196"/>
                  <a:ext cx="15552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7" name="Freihand 116">
                  <a:extLst>
                    <a:ext uri="{FF2B5EF4-FFF2-40B4-BE49-F238E27FC236}">
                      <a16:creationId xmlns:a16="http://schemas.microsoft.com/office/drawing/2014/main" id="{89ADBBF6-D9C8-D967-3885-BB74A34054F6}"/>
                    </a:ext>
                  </a:extLst>
                </p14:cNvPr>
                <p14:cNvContentPartPr/>
                <p14:nvPr/>
              </p14:nvContentPartPr>
              <p14:xfrm>
                <a:off x="9892276" y="3379516"/>
                <a:ext cx="9720" cy="9720"/>
              </p14:xfrm>
            </p:contentPart>
          </mc:Choice>
          <mc:Fallback>
            <p:pic>
              <p:nvPicPr>
                <p:cNvPr id="117" name="Freihand 116">
                  <a:extLst>
                    <a:ext uri="{FF2B5EF4-FFF2-40B4-BE49-F238E27FC236}">
                      <a16:creationId xmlns:a16="http://schemas.microsoft.com/office/drawing/2014/main" id="{89ADBBF6-D9C8-D967-3885-BB74A34054F6}"/>
                    </a:ext>
                  </a:extLst>
                </p:cNvPr>
                <p:cNvPicPr/>
                <p:nvPr/>
              </p:nvPicPr>
              <p:blipFill>
                <a:blip r:embed="rId144"/>
                <a:stretch>
                  <a:fillRect/>
                </a:stretch>
              </p:blipFill>
              <p:spPr>
                <a:xfrm>
                  <a:off x="9883276" y="3370516"/>
                  <a:ext cx="273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8" name="Freihand 117">
                  <a:extLst>
                    <a:ext uri="{FF2B5EF4-FFF2-40B4-BE49-F238E27FC236}">
                      <a16:creationId xmlns:a16="http://schemas.microsoft.com/office/drawing/2014/main" id="{E23ADB44-BDDA-B205-D7D3-61AD298C6BED}"/>
                    </a:ext>
                  </a:extLst>
                </p14:cNvPr>
                <p14:cNvContentPartPr/>
                <p14:nvPr/>
              </p14:nvContentPartPr>
              <p14:xfrm>
                <a:off x="9900556" y="3464476"/>
                <a:ext cx="3960" cy="7200"/>
              </p14:xfrm>
            </p:contentPart>
          </mc:Choice>
          <mc:Fallback>
            <p:pic>
              <p:nvPicPr>
                <p:cNvPr id="118" name="Freihand 117">
                  <a:extLst>
                    <a:ext uri="{FF2B5EF4-FFF2-40B4-BE49-F238E27FC236}">
                      <a16:creationId xmlns:a16="http://schemas.microsoft.com/office/drawing/2014/main" id="{E23ADB44-BDDA-B205-D7D3-61AD298C6BED}"/>
                    </a:ext>
                  </a:extLst>
                </p:cNvPr>
                <p:cNvPicPr/>
                <p:nvPr/>
              </p:nvPicPr>
              <p:blipFill>
                <a:blip r:embed="rId175"/>
                <a:stretch>
                  <a:fillRect/>
                </a:stretch>
              </p:blipFill>
              <p:spPr>
                <a:xfrm>
                  <a:off x="9891556" y="3455836"/>
                  <a:ext cx="216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9" name="Freihand 118">
                  <a:extLst>
                    <a:ext uri="{FF2B5EF4-FFF2-40B4-BE49-F238E27FC236}">
                      <a16:creationId xmlns:a16="http://schemas.microsoft.com/office/drawing/2014/main" id="{67421511-E35F-CBDB-11A3-0A90EC7216A6}"/>
                    </a:ext>
                  </a:extLst>
                </p14:cNvPr>
                <p14:cNvContentPartPr/>
                <p14:nvPr/>
              </p14:nvContentPartPr>
              <p14:xfrm>
                <a:off x="10161556" y="3165316"/>
                <a:ext cx="25200" cy="178200"/>
              </p14:xfrm>
            </p:contentPart>
          </mc:Choice>
          <mc:Fallback>
            <p:pic>
              <p:nvPicPr>
                <p:cNvPr id="119" name="Freihand 118">
                  <a:extLst>
                    <a:ext uri="{FF2B5EF4-FFF2-40B4-BE49-F238E27FC236}">
                      <a16:creationId xmlns:a16="http://schemas.microsoft.com/office/drawing/2014/main" id="{67421511-E35F-CBDB-11A3-0A90EC7216A6}"/>
                    </a:ext>
                  </a:extLst>
                </p:cNvPr>
                <p:cNvPicPr/>
                <p:nvPr/>
              </p:nvPicPr>
              <p:blipFill>
                <a:blip r:embed="rId177"/>
                <a:stretch>
                  <a:fillRect/>
                </a:stretch>
              </p:blipFill>
              <p:spPr>
                <a:xfrm>
                  <a:off x="10152916" y="3156676"/>
                  <a:ext cx="428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0" name="Freihand 119">
                  <a:extLst>
                    <a:ext uri="{FF2B5EF4-FFF2-40B4-BE49-F238E27FC236}">
                      <a16:creationId xmlns:a16="http://schemas.microsoft.com/office/drawing/2014/main" id="{EA315204-A57D-DF30-2D32-262410CEEEF9}"/>
                    </a:ext>
                  </a:extLst>
                </p14:cNvPr>
                <p14:cNvContentPartPr/>
                <p14:nvPr/>
              </p14:nvContentPartPr>
              <p14:xfrm>
                <a:off x="10241836" y="3059116"/>
                <a:ext cx="194400" cy="280080"/>
              </p14:xfrm>
            </p:contentPart>
          </mc:Choice>
          <mc:Fallback>
            <p:pic>
              <p:nvPicPr>
                <p:cNvPr id="120" name="Freihand 119">
                  <a:extLst>
                    <a:ext uri="{FF2B5EF4-FFF2-40B4-BE49-F238E27FC236}">
                      <a16:creationId xmlns:a16="http://schemas.microsoft.com/office/drawing/2014/main" id="{EA315204-A57D-DF30-2D32-262410CEEEF9}"/>
                    </a:ext>
                  </a:extLst>
                </p:cNvPr>
                <p:cNvPicPr/>
                <p:nvPr/>
              </p:nvPicPr>
              <p:blipFill>
                <a:blip r:embed="rId179"/>
                <a:stretch>
                  <a:fillRect/>
                </a:stretch>
              </p:blipFill>
              <p:spPr>
                <a:xfrm>
                  <a:off x="10233196" y="3050476"/>
                  <a:ext cx="21204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1" name="Freihand 120">
                  <a:extLst>
                    <a:ext uri="{FF2B5EF4-FFF2-40B4-BE49-F238E27FC236}">
                      <a16:creationId xmlns:a16="http://schemas.microsoft.com/office/drawing/2014/main" id="{C1B8633B-9889-50BD-3A67-13B9C17B2C21}"/>
                    </a:ext>
                  </a:extLst>
                </p14:cNvPr>
                <p14:cNvContentPartPr/>
                <p14:nvPr/>
              </p14:nvContentPartPr>
              <p14:xfrm>
                <a:off x="10337956" y="3177916"/>
                <a:ext cx="100080" cy="62640"/>
              </p14:xfrm>
            </p:contentPart>
          </mc:Choice>
          <mc:Fallback>
            <p:pic>
              <p:nvPicPr>
                <p:cNvPr id="121" name="Freihand 120">
                  <a:extLst>
                    <a:ext uri="{FF2B5EF4-FFF2-40B4-BE49-F238E27FC236}">
                      <a16:creationId xmlns:a16="http://schemas.microsoft.com/office/drawing/2014/main" id="{C1B8633B-9889-50BD-3A67-13B9C17B2C21}"/>
                    </a:ext>
                  </a:extLst>
                </p:cNvPr>
                <p:cNvPicPr/>
                <p:nvPr/>
              </p:nvPicPr>
              <p:blipFill>
                <a:blip r:embed="rId181"/>
                <a:stretch>
                  <a:fillRect/>
                </a:stretch>
              </p:blipFill>
              <p:spPr>
                <a:xfrm>
                  <a:off x="10329316" y="3168916"/>
                  <a:ext cx="1177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2" name="Freihand 121">
                  <a:extLst>
                    <a:ext uri="{FF2B5EF4-FFF2-40B4-BE49-F238E27FC236}">
                      <a16:creationId xmlns:a16="http://schemas.microsoft.com/office/drawing/2014/main" id="{4472F1B6-E739-712D-7964-E910406D4BC3}"/>
                    </a:ext>
                  </a:extLst>
                </p14:cNvPr>
                <p14:cNvContentPartPr/>
                <p14:nvPr/>
              </p14:nvContentPartPr>
              <p14:xfrm>
                <a:off x="10673116" y="2949316"/>
                <a:ext cx="128520" cy="207360"/>
              </p14:xfrm>
            </p:contentPart>
          </mc:Choice>
          <mc:Fallback>
            <p:pic>
              <p:nvPicPr>
                <p:cNvPr id="122" name="Freihand 121">
                  <a:extLst>
                    <a:ext uri="{FF2B5EF4-FFF2-40B4-BE49-F238E27FC236}">
                      <a16:creationId xmlns:a16="http://schemas.microsoft.com/office/drawing/2014/main" id="{4472F1B6-E739-712D-7964-E910406D4BC3}"/>
                    </a:ext>
                  </a:extLst>
                </p:cNvPr>
                <p:cNvPicPr/>
                <p:nvPr/>
              </p:nvPicPr>
              <p:blipFill>
                <a:blip r:embed="rId183"/>
                <a:stretch>
                  <a:fillRect/>
                </a:stretch>
              </p:blipFill>
              <p:spPr>
                <a:xfrm>
                  <a:off x="10664116" y="2940676"/>
                  <a:ext cx="14616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3" name="Freihand 122">
                  <a:extLst>
                    <a:ext uri="{FF2B5EF4-FFF2-40B4-BE49-F238E27FC236}">
                      <a16:creationId xmlns:a16="http://schemas.microsoft.com/office/drawing/2014/main" id="{11C04B19-134C-5214-A73D-C16BB66020F1}"/>
                    </a:ext>
                  </a:extLst>
                </p14:cNvPr>
                <p14:cNvContentPartPr/>
                <p14:nvPr/>
              </p14:nvContentPartPr>
              <p14:xfrm>
                <a:off x="10809916" y="2691556"/>
                <a:ext cx="602280" cy="405720"/>
              </p14:xfrm>
            </p:contentPart>
          </mc:Choice>
          <mc:Fallback>
            <p:pic>
              <p:nvPicPr>
                <p:cNvPr id="123" name="Freihand 122">
                  <a:extLst>
                    <a:ext uri="{FF2B5EF4-FFF2-40B4-BE49-F238E27FC236}">
                      <a16:creationId xmlns:a16="http://schemas.microsoft.com/office/drawing/2014/main" id="{11C04B19-134C-5214-A73D-C16BB66020F1}"/>
                    </a:ext>
                  </a:extLst>
                </p:cNvPr>
                <p:cNvPicPr/>
                <p:nvPr/>
              </p:nvPicPr>
              <p:blipFill>
                <a:blip r:embed="rId185"/>
                <a:stretch>
                  <a:fillRect/>
                </a:stretch>
              </p:blipFill>
              <p:spPr>
                <a:xfrm>
                  <a:off x="10800916" y="2682556"/>
                  <a:ext cx="619920" cy="4233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4" name="Freihand 123">
                  <a:extLst>
                    <a:ext uri="{FF2B5EF4-FFF2-40B4-BE49-F238E27FC236}">
                      <a16:creationId xmlns:a16="http://schemas.microsoft.com/office/drawing/2014/main" id="{3BE99BF5-190B-58B4-813A-DC2FE9C086E9}"/>
                    </a:ext>
                  </a:extLst>
                </p14:cNvPr>
                <p14:cNvContentPartPr/>
                <p14:nvPr/>
              </p14:nvContentPartPr>
              <p14:xfrm>
                <a:off x="11306716" y="2721796"/>
                <a:ext cx="50760" cy="20880"/>
              </p14:xfrm>
            </p:contentPart>
          </mc:Choice>
          <mc:Fallback>
            <p:pic>
              <p:nvPicPr>
                <p:cNvPr id="124" name="Freihand 123">
                  <a:extLst>
                    <a:ext uri="{FF2B5EF4-FFF2-40B4-BE49-F238E27FC236}">
                      <a16:creationId xmlns:a16="http://schemas.microsoft.com/office/drawing/2014/main" id="{3BE99BF5-190B-58B4-813A-DC2FE9C086E9}"/>
                    </a:ext>
                  </a:extLst>
                </p:cNvPr>
                <p:cNvPicPr/>
                <p:nvPr/>
              </p:nvPicPr>
              <p:blipFill>
                <a:blip r:embed="rId187"/>
                <a:stretch>
                  <a:fillRect/>
                </a:stretch>
              </p:blipFill>
              <p:spPr>
                <a:xfrm>
                  <a:off x="11297716" y="2712796"/>
                  <a:ext cx="684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5" name="Freihand 124">
                  <a:extLst>
                    <a:ext uri="{FF2B5EF4-FFF2-40B4-BE49-F238E27FC236}">
                      <a16:creationId xmlns:a16="http://schemas.microsoft.com/office/drawing/2014/main" id="{06D95D9D-DAE5-1D00-44C0-B7EA9E470785}"/>
                    </a:ext>
                  </a:extLst>
                </p14:cNvPr>
                <p14:cNvContentPartPr/>
                <p14:nvPr/>
              </p14:nvContentPartPr>
              <p14:xfrm>
                <a:off x="11483116" y="2714956"/>
                <a:ext cx="279720" cy="138240"/>
              </p14:xfrm>
            </p:contentPart>
          </mc:Choice>
          <mc:Fallback>
            <p:pic>
              <p:nvPicPr>
                <p:cNvPr id="125" name="Freihand 124">
                  <a:extLst>
                    <a:ext uri="{FF2B5EF4-FFF2-40B4-BE49-F238E27FC236}">
                      <a16:creationId xmlns:a16="http://schemas.microsoft.com/office/drawing/2014/main" id="{06D95D9D-DAE5-1D00-44C0-B7EA9E470785}"/>
                    </a:ext>
                  </a:extLst>
                </p:cNvPr>
                <p:cNvPicPr/>
                <p:nvPr/>
              </p:nvPicPr>
              <p:blipFill>
                <a:blip r:embed="rId189"/>
                <a:stretch>
                  <a:fillRect/>
                </a:stretch>
              </p:blipFill>
              <p:spPr>
                <a:xfrm>
                  <a:off x="11474116" y="2705956"/>
                  <a:ext cx="2973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6" name="Freihand 125">
                  <a:extLst>
                    <a:ext uri="{FF2B5EF4-FFF2-40B4-BE49-F238E27FC236}">
                      <a16:creationId xmlns:a16="http://schemas.microsoft.com/office/drawing/2014/main" id="{049245E7-2AA6-4D70-65CD-11AF6F26AE2B}"/>
                    </a:ext>
                  </a:extLst>
                </p14:cNvPr>
                <p14:cNvContentPartPr/>
                <p14:nvPr/>
              </p14:nvContentPartPr>
              <p14:xfrm>
                <a:off x="11816836" y="2552236"/>
                <a:ext cx="102600" cy="205560"/>
              </p14:xfrm>
            </p:contentPart>
          </mc:Choice>
          <mc:Fallback>
            <p:pic>
              <p:nvPicPr>
                <p:cNvPr id="126" name="Freihand 125">
                  <a:extLst>
                    <a:ext uri="{FF2B5EF4-FFF2-40B4-BE49-F238E27FC236}">
                      <a16:creationId xmlns:a16="http://schemas.microsoft.com/office/drawing/2014/main" id="{049245E7-2AA6-4D70-65CD-11AF6F26AE2B}"/>
                    </a:ext>
                  </a:extLst>
                </p:cNvPr>
                <p:cNvPicPr/>
                <p:nvPr/>
              </p:nvPicPr>
              <p:blipFill>
                <a:blip r:embed="rId191"/>
                <a:stretch>
                  <a:fillRect/>
                </a:stretch>
              </p:blipFill>
              <p:spPr>
                <a:xfrm>
                  <a:off x="11807836" y="2543236"/>
                  <a:ext cx="12024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7" name="Freihand 126">
                  <a:extLst>
                    <a:ext uri="{FF2B5EF4-FFF2-40B4-BE49-F238E27FC236}">
                      <a16:creationId xmlns:a16="http://schemas.microsoft.com/office/drawing/2014/main" id="{5EF1221B-A89F-6752-D75A-4C6A5D58F682}"/>
                    </a:ext>
                  </a:extLst>
                </p14:cNvPr>
                <p14:cNvContentPartPr/>
                <p14:nvPr/>
              </p14:nvContentPartPr>
              <p14:xfrm>
                <a:off x="9502036" y="3823396"/>
                <a:ext cx="168120" cy="182880"/>
              </p14:xfrm>
            </p:contentPart>
          </mc:Choice>
          <mc:Fallback>
            <p:pic>
              <p:nvPicPr>
                <p:cNvPr id="127" name="Freihand 126">
                  <a:extLst>
                    <a:ext uri="{FF2B5EF4-FFF2-40B4-BE49-F238E27FC236}">
                      <a16:creationId xmlns:a16="http://schemas.microsoft.com/office/drawing/2014/main" id="{5EF1221B-A89F-6752-D75A-4C6A5D58F682}"/>
                    </a:ext>
                  </a:extLst>
                </p:cNvPr>
                <p:cNvPicPr/>
                <p:nvPr/>
              </p:nvPicPr>
              <p:blipFill>
                <a:blip r:embed="rId193"/>
                <a:stretch>
                  <a:fillRect/>
                </a:stretch>
              </p:blipFill>
              <p:spPr>
                <a:xfrm>
                  <a:off x="9493396" y="3814756"/>
                  <a:ext cx="1857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8" name="Freihand 127">
                  <a:extLst>
                    <a:ext uri="{FF2B5EF4-FFF2-40B4-BE49-F238E27FC236}">
                      <a16:creationId xmlns:a16="http://schemas.microsoft.com/office/drawing/2014/main" id="{85551111-B5C9-B7BC-D4B7-0FAE02AFBB57}"/>
                    </a:ext>
                  </a:extLst>
                </p14:cNvPr>
                <p14:cNvContentPartPr/>
                <p14:nvPr/>
              </p14:nvContentPartPr>
              <p14:xfrm>
                <a:off x="9538396" y="3866956"/>
                <a:ext cx="99360" cy="49320"/>
              </p14:xfrm>
            </p:contentPart>
          </mc:Choice>
          <mc:Fallback>
            <p:pic>
              <p:nvPicPr>
                <p:cNvPr id="128" name="Freihand 127">
                  <a:extLst>
                    <a:ext uri="{FF2B5EF4-FFF2-40B4-BE49-F238E27FC236}">
                      <a16:creationId xmlns:a16="http://schemas.microsoft.com/office/drawing/2014/main" id="{85551111-B5C9-B7BC-D4B7-0FAE02AFBB57}"/>
                    </a:ext>
                  </a:extLst>
                </p:cNvPr>
                <p:cNvPicPr/>
                <p:nvPr/>
              </p:nvPicPr>
              <p:blipFill>
                <a:blip r:embed="rId195"/>
                <a:stretch>
                  <a:fillRect/>
                </a:stretch>
              </p:blipFill>
              <p:spPr>
                <a:xfrm>
                  <a:off x="9529396" y="3858316"/>
                  <a:ext cx="1170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9" name="Freihand 128">
                  <a:extLst>
                    <a:ext uri="{FF2B5EF4-FFF2-40B4-BE49-F238E27FC236}">
                      <a16:creationId xmlns:a16="http://schemas.microsoft.com/office/drawing/2014/main" id="{0BF2C9FD-286D-0E5E-709C-5100C883242E}"/>
                    </a:ext>
                  </a:extLst>
                </p14:cNvPr>
                <p14:cNvContentPartPr/>
                <p14:nvPr/>
              </p14:nvContentPartPr>
              <p14:xfrm>
                <a:off x="9822796" y="3685156"/>
                <a:ext cx="102240" cy="209160"/>
              </p14:xfrm>
            </p:contentPart>
          </mc:Choice>
          <mc:Fallback>
            <p:pic>
              <p:nvPicPr>
                <p:cNvPr id="129" name="Freihand 128">
                  <a:extLst>
                    <a:ext uri="{FF2B5EF4-FFF2-40B4-BE49-F238E27FC236}">
                      <a16:creationId xmlns:a16="http://schemas.microsoft.com/office/drawing/2014/main" id="{0BF2C9FD-286D-0E5E-709C-5100C883242E}"/>
                    </a:ext>
                  </a:extLst>
                </p:cNvPr>
                <p:cNvPicPr/>
                <p:nvPr/>
              </p:nvPicPr>
              <p:blipFill>
                <a:blip r:embed="rId197"/>
                <a:stretch>
                  <a:fillRect/>
                </a:stretch>
              </p:blipFill>
              <p:spPr>
                <a:xfrm>
                  <a:off x="9814156" y="3676516"/>
                  <a:ext cx="1198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30" name="Freihand 129">
                  <a:extLst>
                    <a:ext uri="{FF2B5EF4-FFF2-40B4-BE49-F238E27FC236}">
                      <a16:creationId xmlns:a16="http://schemas.microsoft.com/office/drawing/2014/main" id="{1329081C-C88C-008B-AB5E-1731711D4FD8}"/>
                    </a:ext>
                  </a:extLst>
                </p14:cNvPr>
                <p14:cNvContentPartPr/>
                <p14:nvPr/>
              </p14:nvContentPartPr>
              <p14:xfrm>
                <a:off x="9969316" y="3744916"/>
                <a:ext cx="69120" cy="107280"/>
              </p14:xfrm>
            </p:contentPart>
          </mc:Choice>
          <mc:Fallback>
            <p:pic>
              <p:nvPicPr>
                <p:cNvPr id="130" name="Freihand 129">
                  <a:extLst>
                    <a:ext uri="{FF2B5EF4-FFF2-40B4-BE49-F238E27FC236}">
                      <a16:creationId xmlns:a16="http://schemas.microsoft.com/office/drawing/2014/main" id="{1329081C-C88C-008B-AB5E-1731711D4FD8}"/>
                    </a:ext>
                  </a:extLst>
                </p:cNvPr>
                <p:cNvPicPr/>
                <p:nvPr/>
              </p:nvPicPr>
              <p:blipFill>
                <a:blip r:embed="rId199"/>
                <a:stretch>
                  <a:fillRect/>
                </a:stretch>
              </p:blipFill>
              <p:spPr>
                <a:xfrm>
                  <a:off x="9960316" y="3735916"/>
                  <a:ext cx="867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31" name="Freihand 130">
                  <a:extLst>
                    <a:ext uri="{FF2B5EF4-FFF2-40B4-BE49-F238E27FC236}">
                      <a16:creationId xmlns:a16="http://schemas.microsoft.com/office/drawing/2014/main" id="{D0F0F0E6-A7A4-7714-F533-D5D2A12E6A9B}"/>
                    </a:ext>
                  </a:extLst>
                </p14:cNvPr>
                <p14:cNvContentPartPr/>
                <p14:nvPr/>
              </p14:nvContentPartPr>
              <p14:xfrm>
                <a:off x="10084156" y="3571036"/>
                <a:ext cx="36000" cy="232560"/>
              </p14:xfrm>
            </p:contentPart>
          </mc:Choice>
          <mc:Fallback>
            <p:pic>
              <p:nvPicPr>
                <p:cNvPr id="131" name="Freihand 130">
                  <a:extLst>
                    <a:ext uri="{FF2B5EF4-FFF2-40B4-BE49-F238E27FC236}">
                      <a16:creationId xmlns:a16="http://schemas.microsoft.com/office/drawing/2014/main" id="{D0F0F0E6-A7A4-7714-F533-D5D2A12E6A9B}"/>
                    </a:ext>
                  </a:extLst>
                </p:cNvPr>
                <p:cNvPicPr/>
                <p:nvPr/>
              </p:nvPicPr>
              <p:blipFill>
                <a:blip r:embed="rId201"/>
                <a:stretch>
                  <a:fillRect/>
                </a:stretch>
              </p:blipFill>
              <p:spPr>
                <a:xfrm>
                  <a:off x="10075516" y="3562036"/>
                  <a:ext cx="5364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32" name="Freihand 131">
                  <a:extLst>
                    <a:ext uri="{FF2B5EF4-FFF2-40B4-BE49-F238E27FC236}">
                      <a16:creationId xmlns:a16="http://schemas.microsoft.com/office/drawing/2014/main" id="{68FAA37E-8D61-7995-3FCC-2A4FD11F3941}"/>
                    </a:ext>
                  </a:extLst>
                </p14:cNvPr>
                <p14:cNvContentPartPr/>
                <p14:nvPr/>
              </p14:nvContentPartPr>
              <p14:xfrm>
                <a:off x="10102516" y="3446116"/>
                <a:ext cx="24120" cy="50400"/>
              </p14:xfrm>
            </p:contentPart>
          </mc:Choice>
          <mc:Fallback>
            <p:pic>
              <p:nvPicPr>
                <p:cNvPr id="132" name="Freihand 131">
                  <a:extLst>
                    <a:ext uri="{FF2B5EF4-FFF2-40B4-BE49-F238E27FC236}">
                      <a16:creationId xmlns:a16="http://schemas.microsoft.com/office/drawing/2014/main" id="{68FAA37E-8D61-7995-3FCC-2A4FD11F3941}"/>
                    </a:ext>
                  </a:extLst>
                </p:cNvPr>
                <p:cNvPicPr/>
                <p:nvPr/>
              </p:nvPicPr>
              <p:blipFill>
                <a:blip r:embed="rId203"/>
                <a:stretch>
                  <a:fillRect/>
                </a:stretch>
              </p:blipFill>
              <p:spPr>
                <a:xfrm>
                  <a:off x="10093876" y="3437476"/>
                  <a:ext cx="417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3" name="Freihand 132">
                  <a:extLst>
                    <a:ext uri="{FF2B5EF4-FFF2-40B4-BE49-F238E27FC236}">
                      <a16:creationId xmlns:a16="http://schemas.microsoft.com/office/drawing/2014/main" id="{C4A6ED5A-C887-F489-D791-E34BC94F9123}"/>
                    </a:ext>
                  </a:extLst>
                </p14:cNvPr>
                <p14:cNvContentPartPr/>
                <p14:nvPr/>
              </p14:nvContentPartPr>
              <p14:xfrm>
                <a:off x="10207276" y="3469876"/>
                <a:ext cx="54000" cy="295920"/>
              </p14:xfrm>
            </p:contentPart>
          </mc:Choice>
          <mc:Fallback>
            <p:pic>
              <p:nvPicPr>
                <p:cNvPr id="133" name="Freihand 132">
                  <a:extLst>
                    <a:ext uri="{FF2B5EF4-FFF2-40B4-BE49-F238E27FC236}">
                      <a16:creationId xmlns:a16="http://schemas.microsoft.com/office/drawing/2014/main" id="{C4A6ED5A-C887-F489-D791-E34BC94F9123}"/>
                    </a:ext>
                  </a:extLst>
                </p:cNvPr>
                <p:cNvPicPr/>
                <p:nvPr/>
              </p:nvPicPr>
              <p:blipFill>
                <a:blip r:embed="rId205"/>
                <a:stretch>
                  <a:fillRect/>
                </a:stretch>
              </p:blipFill>
              <p:spPr>
                <a:xfrm>
                  <a:off x="10198636" y="3460876"/>
                  <a:ext cx="7164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4" name="Freihand 133">
                  <a:extLst>
                    <a:ext uri="{FF2B5EF4-FFF2-40B4-BE49-F238E27FC236}">
                      <a16:creationId xmlns:a16="http://schemas.microsoft.com/office/drawing/2014/main" id="{CAADF0E7-2A85-FFAB-DCB4-A7303504E1A4}"/>
                    </a:ext>
                  </a:extLst>
                </p14:cNvPr>
                <p14:cNvContentPartPr/>
                <p14:nvPr/>
              </p14:nvContentPartPr>
              <p14:xfrm>
                <a:off x="10286116" y="3566356"/>
                <a:ext cx="204480" cy="156240"/>
              </p14:xfrm>
            </p:contentPart>
          </mc:Choice>
          <mc:Fallback>
            <p:pic>
              <p:nvPicPr>
                <p:cNvPr id="134" name="Freihand 133">
                  <a:extLst>
                    <a:ext uri="{FF2B5EF4-FFF2-40B4-BE49-F238E27FC236}">
                      <a16:creationId xmlns:a16="http://schemas.microsoft.com/office/drawing/2014/main" id="{CAADF0E7-2A85-FFAB-DCB4-A7303504E1A4}"/>
                    </a:ext>
                  </a:extLst>
                </p:cNvPr>
                <p:cNvPicPr/>
                <p:nvPr/>
              </p:nvPicPr>
              <p:blipFill>
                <a:blip r:embed="rId207"/>
                <a:stretch>
                  <a:fillRect/>
                </a:stretch>
              </p:blipFill>
              <p:spPr>
                <a:xfrm>
                  <a:off x="10277116" y="3557356"/>
                  <a:ext cx="2221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5" name="Freihand 134">
                  <a:extLst>
                    <a:ext uri="{FF2B5EF4-FFF2-40B4-BE49-F238E27FC236}">
                      <a16:creationId xmlns:a16="http://schemas.microsoft.com/office/drawing/2014/main" id="{B5C201F6-2B51-EC16-BC75-7D062FC2DE39}"/>
                    </a:ext>
                  </a:extLst>
                </p14:cNvPr>
                <p14:cNvContentPartPr/>
                <p14:nvPr/>
              </p14:nvContentPartPr>
              <p14:xfrm>
                <a:off x="10518316" y="3518116"/>
                <a:ext cx="74160" cy="167760"/>
              </p14:xfrm>
            </p:contentPart>
          </mc:Choice>
          <mc:Fallback>
            <p:pic>
              <p:nvPicPr>
                <p:cNvPr id="135" name="Freihand 134">
                  <a:extLst>
                    <a:ext uri="{FF2B5EF4-FFF2-40B4-BE49-F238E27FC236}">
                      <a16:creationId xmlns:a16="http://schemas.microsoft.com/office/drawing/2014/main" id="{B5C201F6-2B51-EC16-BC75-7D062FC2DE39}"/>
                    </a:ext>
                  </a:extLst>
                </p:cNvPr>
                <p:cNvPicPr/>
                <p:nvPr/>
              </p:nvPicPr>
              <p:blipFill>
                <a:blip r:embed="rId209"/>
                <a:stretch>
                  <a:fillRect/>
                </a:stretch>
              </p:blipFill>
              <p:spPr>
                <a:xfrm>
                  <a:off x="10509316" y="3509476"/>
                  <a:ext cx="918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6" name="Freihand 135">
                  <a:extLst>
                    <a:ext uri="{FF2B5EF4-FFF2-40B4-BE49-F238E27FC236}">
                      <a16:creationId xmlns:a16="http://schemas.microsoft.com/office/drawing/2014/main" id="{365314F1-B0C7-2C5A-0A97-F4D736253FE5}"/>
                    </a:ext>
                  </a:extLst>
                </p14:cNvPr>
                <p14:cNvContentPartPr/>
                <p14:nvPr/>
              </p14:nvContentPartPr>
              <p14:xfrm>
                <a:off x="10587796" y="3410836"/>
                <a:ext cx="158040" cy="219600"/>
              </p14:xfrm>
            </p:contentPart>
          </mc:Choice>
          <mc:Fallback>
            <p:pic>
              <p:nvPicPr>
                <p:cNvPr id="136" name="Freihand 135">
                  <a:extLst>
                    <a:ext uri="{FF2B5EF4-FFF2-40B4-BE49-F238E27FC236}">
                      <a16:creationId xmlns:a16="http://schemas.microsoft.com/office/drawing/2014/main" id="{365314F1-B0C7-2C5A-0A97-F4D736253FE5}"/>
                    </a:ext>
                  </a:extLst>
                </p:cNvPr>
                <p:cNvPicPr/>
                <p:nvPr/>
              </p:nvPicPr>
              <p:blipFill>
                <a:blip r:embed="rId211"/>
                <a:stretch>
                  <a:fillRect/>
                </a:stretch>
              </p:blipFill>
              <p:spPr>
                <a:xfrm>
                  <a:off x="10578796" y="3402196"/>
                  <a:ext cx="17568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7" name="Freihand 136">
                  <a:extLst>
                    <a:ext uri="{FF2B5EF4-FFF2-40B4-BE49-F238E27FC236}">
                      <a16:creationId xmlns:a16="http://schemas.microsoft.com/office/drawing/2014/main" id="{FF5324B1-5864-5F61-557E-99C23758D1F7}"/>
                    </a:ext>
                  </a:extLst>
                </p14:cNvPr>
                <p14:cNvContentPartPr/>
                <p14:nvPr/>
              </p14:nvContentPartPr>
              <p14:xfrm>
                <a:off x="10750516" y="3484636"/>
                <a:ext cx="60120" cy="296640"/>
              </p14:xfrm>
            </p:contentPart>
          </mc:Choice>
          <mc:Fallback>
            <p:pic>
              <p:nvPicPr>
                <p:cNvPr id="137" name="Freihand 136">
                  <a:extLst>
                    <a:ext uri="{FF2B5EF4-FFF2-40B4-BE49-F238E27FC236}">
                      <a16:creationId xmlns:a16="http://schemas.microsoft.com/office/drawing/2014/main" id="{FF5324B1-5864-5F61-557E-99C23758D1F7}"/>
                    </a:ext>
                  </a:extLst>
                </p:cNvPr>
                <p:cNvPicPr/>
                <p:nvPr/>
              </p:nvPicPr>
              <p:blipFill>
                <a:blip r:embed="rId213"/>
                <a:stretch>
                  <a:fillRect/>
                </a:stretch>
              </p:blipFill>
              <p:spPr>
                <a:xfrm>
                  <a:off x="10741876" y="3475996"/>
                  <a:ext cx="7776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9" name="Freihand 138">
                  <a:extLst>
                    <a:ext uri="{FF2B5EF4-FFF2-40B4-BE49-F238E27FC236}">
                      <a16:creationId xmlns:a16="http://schemas.microsoft.com/office/drawing/2014/main" id="{747255BA-2BA7-0486-C130-9B2E7C7ECB51}"/>
                    </a:ext>
                  </a:extLst>
                </p14:cNvPr>
                <p14:cNvContentPartPr/>
                <p14:nvPr/>
              </p14:nvContentPartPr>
              <p14:xfrm>
                <a:off x="11026276" y="3276916"/>
                <a:ext cx="136440" cy="230760"/>
              </p14:xfrm>
            </p:contentPart>
          </mc:Choice>
          <mc:Fallback>
            <p:pic>
              <p:nvPicPr>
                <p:cNvPr id="139" name="Freihand 138">
                  <a:extLst>
                    <a:ext uri="{FF2B5EF4-FFF2-40B4-BE49-F238E27FC236}">
                      <a16:creationId xmlns:a16="http://schemas.microsoft.com/office/drawing/2014/main" id="{747255BA-2BA7-0486-C130-9B2E7C7ECB51}"/>
                    </a:ext>
                  </a:extLst>
                </p:cNvPr>
                <p:cNvPicPr/>
                <p:nvPr/>
              </p:nvPicPr>
              <p:blipFill>
                <a:blip r:embed="rId215"/>
                <a:stretch>
                  <a:fillRect/>
                </a:stretch>
              </p:blipFill>
              <p:spPr>
                <a:xfrm>
                  <a:off x="11017636" y="3267916"/>
                  <a:ext cx="15408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40" name="Freihand 139">
                  <a:extLst>
                    <a:ext uri="{FF2B5EF4-FFF2-40B4-BE49-F238E27FC236}">
                      <a16:creationId xmlns:a16="http://schemas.microsoft.com/office/drawing/2014/main" id="{94CF7301-3CF2-305E-F881-CC0D11F27D1A}"/>
                    </a:ext>
                  </a:extLst>
                </p14:cNvPr>
                <p14:cNvContentPartPr/>
                <p14:nvPr/>
              </p14:nvContentPartPr>
              <p14:xfrm>
                <a:off x="11200516" y="3298516"/>
                <a:ext cx="95040" cy="148320"/>
              </p14:xfrm>
            </p:contentPart>
          </mc:Choice>
          <mc:Fallback>
            <p:pic>
              <p:nvPicPr>
                <p:cNvPr id="140" name="Freihand 139">
                  <a:extLst>
                    <a:ext uri="{FF2B5EF4-FFF2-40B4-BE49-F238E27FC236}">
                      <a16:creationId xmlns:a16="http://schemas.microsoft.com/office/drawing/2014/main" id="{94CF7301-3CF2-305E-F881-CC0D11F27D1A}"/>
                    </a:ext>
                  </a:extLst>
                </p:cNvPr>
                <p:cNvPicPr/>
                <p:nvPr/>
              </p:nvPicPr>
              <p:blipFill>
                <a:blip r:embed="rId217"/>
                <a:stretch>
                  <a:fillRect/>
                </a:stretch>
              </p:blipFill>
              <p:spPr>
                <a:xfrm>
                  <a:off x="11191516" y="3289876"/>
                  <a:ext cx="1126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1" name="Freihand 140">
                  <a:extLst>
                    <a:ext uri="{FF2B5EF4-FFF2-40B4-BE49-F238E27FC236}">
                      <a16:creationId xmlns:a16="http://schemas.microsoft.com/office/drawing/2014/main" id="{23FDF9BA-524C-4917-21C2-7BB8B1B16587}"/>
                    </a:ext>
                  </a:extLst>
                </p14:cNvPr>
                <p14:cNvContentPartPr/>
                <p14:nvPr/>
              </p14:nvContentPartPr>
              <p14:xfrm>
                <a:off x="11316076" y="3274756"/>
                <a:ext cx="124560" cy="172080"/>
              </p14:xfrm>
            </p:contentPart>
          </mc:Choice>
          <mc:Fallback>
            <p:pic>
              <p:nvPicPr>
                <p:cNvPr id="141" name="Freihand 140">
                  <a:extLst>
                    <a:ext uri="{FF2B5EF4-FFF2-40B4-BE49-F238E27FC236}">
                      <a16:creationId xmlns:a16="http://schemas.microsoft.com/office/drawing/2014/main" id="{23FDF9BA-524C-4917-21C2-7BB8B1B16587}"/>
                    </a:ext>
                  </a:extLst>
                </p:cNvPr>
                <p:cNvPicPr/>
                <p:nvPr/>
              </p:nvPicPr>
              <p:blipFill>
                <a:blip r:embed="rId219"/>
                <a:stretch>
                  <a:fillRect/>
                </a:stretch>
              </p:blipFill>
              <p:spPr>
                <a:xfrm>
                  <a:off x="11307076" y="3265756"/>
                  <a:ext cx="1422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2" name="Freihand 141">
                  <a:extLst>
                    <a:ext uri="{FF2B5EF4-FFF2-40B4-BE49-F238E27FC236}">
                      <a16:creationId xmlns:a16="http://schemas.microsoft.com/office/drawing/2014/main" id="{5A1B0720-10C6-04B1-D82B-909A23297A9A}"/>
                    </a:ext>
                  </a:extLst>
                </p14:cNvPr>
                <p14:cNvContentPartPr/>
                <p14:nvPr/>
              </p14:nvContentPartPr>
              <p14:xfrm>
                <a:off x="11434156" y="3181876"/>
                <a:ext cx="293040" cy="229680"/>
              </p14:xfrm>
            </p:contentPart>
          </mc:Choice>
          <mc:Fallback>
            <p:pic>
              <p:nvPicPr>
                <p:cNvPr id="142" name="Freihand 141">
                  <a:extLst>
                    <a:ext uri="{FF2B5EF4-FFF2-40B4-BE49-F238E27FC236}">
                      <a16:creationId xmlns:a16="http://schemas.microsoft.com/office/drawing/2014/main" id="{5A1B0720-10C6-04B1-D82B-909A23297A9A}"/>
                    </a:ext>
                  </a:extLst>
                </p:cNvPr>
                <p:cNvPicPr/>
                <p:nvPr/>
              </p:nvPicPr>
              <p:blipFill>
                <a:blip r:embed="rId221"/>
                <a:stretch>
                  <a:fillRect/>
                </a:stretch>
              </p:blipFill>
              <p:spPr>
                <a:xfrm>
                  <a:off x="11425516" y="3172876"/>
                  <a:ext cx="31068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3" name="Freihand 142">
                  <a:extLst>
                    <a:ext uri="{FF2B5EF4-FFF2-40B4-BE49-F238E27FC236}">
                      <a16:creationId xmlns:a16="http://schemas.microsoft.com/office/drawing/2014/main" id="{B06432C8-6556-DDA7-970B-D3DD87BB1C6B}"/>
                    </a:ext>
                  </a:extLst>
                </p14:cNvPr>
                <p14:cNvContentPartPr/>
                <p14:nvPr/>
              </p14:nvContentPartPr>
              <p14:xfrm>
                <a:off x="10875796" y="3641956"/>
                <a:ext cx="243360" cy="283320"/>
              </p14:xfrm>
            </p:contentPart>
          </mc:Choice>
          <mc:Fallback>
            <p:pic>
              <p:nvPicPr>
                <p:cNvPr id="143" name="Freihand 142">
                  <a:extLst>
                    <a:ext uri="{FF2B5EF4-FFF2-40B4-BE49-F238E27FC236}">
                      <a16:creationId xmlns:a16="http://schemas.microsoft.com/office/drawing/2014/main" id="{B06432C8-6556-DDA7-970B-D3DD87BB1C6B}"/>
                    </a:ext>
                  </a:extLst>
                </p:cNvPr>
                <p:cNvPicPr/>
                <p:nvPr/>
              </p:nvPicPr>
              <p:blipFill>
                <a:blip r:embed="rId223"/>
                <a:stretch>
                  <a:fillRect/>
                </a:stretch>
              </p:blipFill>
              <p:spPr>
                <a:xfrm>
                  <a:off x="10866796" y="3632956"/>
                  <a:ext cx="26100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4" name="Freihand 143">
                  <a:extLst>
                    <a:ext uri="{FF2B5EF4-FFF2-40B4-BE49-F238E27FC236}">
                      <a16:creationId xmlns:a16="http://schemas.microsoft.com/office/drawing/2014/main" id="{3E62C85A-5CA6-F104-C262-D913349E8B6F}"/>
                    </a:ext>
                  </a:extLst>
                </p14:cNvPr>
                <p14:cNvContentPartPr/>
                <p14:nvPr/>
              </p14:nvContentPartPr>
              <p14:xfrm>
                <a:off x="11171716" y="3706036"/>
                <a:ext cx="106200" cy="137520"/>
              </p14:xfrm>
            </p:contentPart>
          </mc:Choice>
          <mc:Fallback>
            <p:pic>
              <p:nvPicPr>
                <p:cNvPr id="144" name="Freihand 143">
                  <a:extLst>
                    <a:ext uri="{FF2B5EF4-FFF2-40B4-BE49-F238E27FC236}">
                      <a16:creationId xmlns:a16="http://schemas.microsoft.com/office/drawing/2014/main" id="{3E62C85A-5CA6-F104-C262-D913349E8B6F}"/>
                    </a:ext>
                  </a:extLst>
                </p:cNvPr>
                <p:cNvPicPr/>
                <p:nvPr/>
              </p:nvPicPr>
              <p:blipFill>
                <a:blip r:embed="rId225"/>
                <a:stretch>
                  <a:fillRect/>
                </a:stretch>
              </p:blipFill>
              <p:spPr>
                <a:xfrm>
                  <a:off x="11162716" y="3697396"/>
                  <a:ext cx="1238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5" name="Freihand 144">
                  <a:extLst>
                    <a:ext uri="{FF2B5EF4-FFF2-40B4-BE49-F238E27FC236}">
                      <a16:creationId xmlns:a16="http://schemas.microsoft.com/office/drawing/2014/main" id="{E0892427-3D3E-ADA2-F5B4-79FF50380E9F}"/>
                    </a:ext>
                  </a:extLst>
                </p14:cNvPr>
                <p14:cNvContentPartPr/>
                <p14:nvPr/>
              </p14:nvContentPartPr>
              <p14:xfrm>
                <a:off x="11387716" y="3580756"/>
                <a:ext cx="207720" cy="268200"/>
              </p14:xfrm>
            </p:contentPart>
          </mc:Choice>
          <mc:Fallback>
            <p:pic>
              <p:nvPicPr>
                <p:cNvPr id="145" name="Freihand 144">
                  <a:extLst>
                    <a:ext uri="{FF2B5EF4-FFF2-40B4-BE49-F238E27FC236}">
                      <a16:creationId xmlns:a16="http://schemas.microsoft.com/office/drawing/2014/main" id="{E0892427-3D3E-ADA2-F5B4-79FF50380E9F}"/>
                    </a:ext>
                  </a:extLst>
                </p:cNvPr>
                <p:cNvPicPr/>
                <p:nvPr/>
              </p:nvPicPr>
              <p:blipFill>
                <a:blip r:embed="rId227"/>
                <a:stretch>
                  <a:fillRect/>
                </a:stretch>
              </p:blipFill>
              <p:spPr>
                <a:xfrm>
                  <a:off x="11378716" y="3571756"/>
                  <a:ext cx="22536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6" name="Freihand 145">
                  <a:extLst>
                    <a:ext uri="{FF2B5EF4-FFF2-40B4-BE49-F238E27FC236}">
                      <a16:creationId xmlns:a16="http://schemas.microsoft.com/office/drawing/2014/main" id="{2DBEBF30-6F01-AF6F-DFD5-97F19799FDC1}"/>
                    </a:ext>
                  </a:extLst>
                </p14:cNvPr>
                <p14:cNvContentPartPr/>
                <p14:nvPr/>
              </p14:nvContentPartPr>
              <p14:xfrm>
                <a:off x="11663476" y="3347116"/>
                <a:ext cx="199080" cy="292320"/>
              </p14:xfrm>
            </p:contentPart>
          </mc:Choice>
          <mc:Fallback>
            <p:pic>
              <p:nvPicPr>
                <p:cNvPr id="146" name="Freihand 145">
                  <a:extLst>
                    <a:ext uri="{FF2B5EF4-FFF2-40B4-BE49-F238E27FC236}">
                      <a16:creationId xmlns:a16="http://schemas.microsoft.com/office/drawing/2014/main" id="{2DBEBF30-6F01-AF6F-DFD5-97F19799FDC1}"/>
                    </a:ext>
                  </a:extLst>
                </p:cNvPr>
                <p:cNvPicPr/>
                <p:nvPr/>
              </p:nvPicPr>
              <p:blipFill>
                <a:blip r:embed="rId229"/>
                <a:stretch>
                  <a:fillRect/>
                </a:stretch>
              </p:blipFill>
              <p:spPr>
                <a:xfrm>
                  <a:off x="11654836" y="3338116"/>
                  <a:ext cx="21672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7" name="Freihand 146">
                  <a:extLst>
                    <a:ext uri="{FF2B5EF4-FFF2-40B4-BE49-F238E27FC236}">
                      <a16:creationId xmlns:a16="http://schemas.microsoft.com/office/drawing/2014/main" id="{3956658C-4C72-DE95-CAF5-FC3CD49A1BAE}"/>
                    </a:ext>
                  </a:extLst>
                </p14:cNvPr>
                <p14:cNvContentPartPr/>
                <p14:nvPr/>
              </p14:nvContentPartPr>
              <p14:xfrm>
                <a:off x="11703796" y="3751396"/>
                <a:ext cx="21600" cy="27360"/>
              </p14:xfrm>
            </p:contentPart>
          </mc:Choice>
          <mc:Fallback>
            <p:pic>
              <p:nvPicPr>
                <p:cNvPr id="147" name="Freihand 146">
                  <a:extLst>
                    <a:ext uri="{FF2B5EF4-FFF2-40B4-BE49-F238E27FC236}">
                      <a16:creationId xmlns:a16="http://schemas.microsoft.com/office/drawing/2014/main" id="{3956658C-4C72-DE95-CAF5-FC3CD49A1BAE}"/>
                    </a:ext>
                  </a:extLst>
                </p:cNvPr>
                <p:cNvPicPr/>
                <p:nvPr/>
              </p:nvPicPr>
              <p:blipFill>
                <a:blip r:embed="rId231"/>
                <a:stretch>
                  <a:fillRect/>
                </a:stretch>
              </p:blipFill>
              <p:spPr>
                <a:xfrm>
                  <a:off x="11695156" y="3742756"/>
                  <a:ext cx="39240" cy="45000"/>
                </a:xfrm>
                <a:prstGeom prst="rect">
                  <a:avLst/>
                </a:prstGeom>
              </p:spPr>
            </p:pic>
          </mc:Fallback>
        </mc:AlternateContent>
      </p:grpSp>
    </p:spTree>
    <p:extLst>
      <p:ext uri="{BB962C8B-B14F-4D97-AF65-F5344CB8AC3E}">
        <p14:creationId xmlns:p14="http://schemas.microsoft.com/office/powerpoint/2010/main" val="210260252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2190</Words>
  <Application>Microsoft Office PowerPoint</Application>
  <PresentationFormat>Breitbild</PresentationFormat>
  <Paragraphs>340</Paragraphs>
  <Slides>40</Slides>
  <Notes>27</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40</vt:i4>
      </vt:variant>
    </vt:vector>
  </HeadingPairs>
  <TitlesOfParts>
    <vt:vector size="48" baseType="lpstr">
      <vt:lpstr>Arial</vt:lpstr>
      <vt:lpstr>Calibri</vt:lpstr>
      <vt:lpstr>Calibri Light</vt:lpstr>
      <vt:lpstr>Cambria Math</vt:lpstr>
      <vt:lpstr>Symbol</vt:lpstr>
      <vt:lpstr>Times New Roman</vt:lpstr>
      <vt:lpstr>Wingdings</vt:lpstr>
      <vt:lpstr>Office</vt:lpstr>
      <vt:lpstr>Staatliche Rahmenbedinungen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Bernhard Köster</cp:lastModifiedBy>
  <cp:revision>615</cp:revision>
  <cp:lastPrinted>2022-03-02T23:29:14Z</cp:lastPrinted>
  <dcterms:created xsi:type="dcterms:W3CDTF">2019-02-11T10:45:01Z</dcterms:created>
  <dcterms:modified xsi:type="dcterms:W3CDTF">2023-05-04T11:49:19Z</dcterms:modified>
</cp:coreProperties>
</file>